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501" r:id="rId3"/>
    <p:sldId id="271" r:id="rId4"/>
    <p:sldId id="335" r:id="rId5"/>
    <p:sldId id="486" r:id="rId6"/>
    <p:sldId id="256" r:id="rId7"/>
    <p:sldId id="513" r:id="rId8"/>
    <p:sldId id="524" r:id="rId9"/>
    <p:sldId id="525" r:id="rId10"/>
    <p:sldId id="526" r:id="rId11"/>
    <p:sldId id="269" r:id="rId12"/>
    <p:sldId id="334" r:id="rId13"/>
  </p:sldIdLst>
  <p:sldSz cx="12192000" cy="6858000"/>
  <p:notesSz cx="6858000" cy="9144000"/>
  <p:defaultTextStyle>
    <a:defPPr>
      <a:defRPr lang="ar-S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7" userDrawn="1">
          <p15:clr>
            <a:srgbClr val="A4A3A4"/>
          </p15:clr>
        </p15:guide>
        <p15:guide id="3" orient="horz">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276" autoAdjust="0"/>
    <p:restoredTop sz="94660"/>
  </p:normalViewPr>
  <p:slideViewPr>
    <p:cSldViewPr snapToGrid="0" showGuides="1">
      <p:cViewPr varScale="1">
        <p:scale>
          <a:sx n="57" d="100"/>
          <a:sy n="57" d="100"/>
        </p:scale>
        <p:origin x="96" y="1488"/>
      </p:cViewPr>
      <p:guideLst>
        <p:guide orient="horz" pos="2160"/>
        <p:guide pos="3817"/>
        <p:guide orient="horz"/>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83A0D-B48D-4F64-A17C-39919DBF77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r-SY"/>
          </a:p>
        </p:txBody>
      </p:sp>
      <p:sp>
        <p:nvSpPr>
          <p:cNvPr id="3" name="Subtitle 2">
            <a:extLst>
              <a:ext uri="{FF2B5EF4-FFF2-40B4-BE49-F238E27FC236}">
                <a16:creationId xmlns:a16="http://schemas.microsoft.com/office/drawing/2014/main" id="{7D887A26-4B77-4461-89DF-F56A13C41B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r-SY"/>
          </a:p>
        </p:txBody>
      </p:sp>
      <p:sp>
        <p:nvSpPr>
          <p:cNvPr id="4" name="Date Placeholder 3">
            <a:extLst>
              <a:ext uri="{FF2B5EF4-FFF2-40B4-BE49-F238E27FC236}">
                <a16:creationId xmlns:a16="http://schemas.microsoft.com/office/drawing/2014/main" id="{DB510252-8039-4AC8-A6B8-43289F83EA84}"/>
              </a:ext>
            </a:extLst>
          </p:cNvPr>
          <p:cNvSpPr>
            <a:spLocks noGrp="1"/>
          </p:cNvSpPr>
          <p:nvPr>
            <p:ph type="dt" sz="half" idx="10"/>
          </p:nvPr>
        </p:nvSpPr>
        <p:spPr/>
        <p:txBody>
          <a:bodyPr/>
          <a:lstStyle/>
          <a:p>
            <a:fld id="{C37EDB44-B60D-4498-963B-2AF8D005F55C}" type="datetimeFigureOut">
              <a:rPr lang="ar-SY" smtClean="0"/>
              <a:t>03/06/1442</a:t>
            </a:fld>
            <a:endParaRPr lang="ar-SY"/>
          </a:p>
        </p:txBody>
      </p:sp>
      <p:sp>
        <p:nvSpPr>
          <p:cNvPr id="5" name="Footer Placeholder 4">
            <a:extLst>
              <a:ext uri="{FF2B5EF4-FFF2-40B4-BE49-F238E27FC236}">
                <a16:creationId xmlns:a16="http://schemas.microsoft.com/office/drawing/2014/main" id="{011930A1-E8AE-4DCA-9C46-4575C2F0691F}"/>
              </a:ext>
            </a:extLst>
          </p:cNvPr>
          <p:cNvSpPr>
            <a:spLocks noGrp="1"/>
          </p:cNvSpPr>
          <p:nvPr>
            <p:ph type="ftr" sz="quarter" idx="11"/>
          </p:nvPr>
        </p:nvSpPr>
        <p:spPr/>
        <p:txBody>
          <a:bodyPr/>
          <a:lstStyle/>
          <a:p>
            <a:endParaRPr lang="ar-SY"/>
          </a:p>
        </p:txBody>
      </p:sp>
      <p:sp>
        <p:nvSpPr>
          <p:cNvPr id="6" name="Slide Number Placeholder 5">
            <a:extLst>
              <a:ext uri="{FF2B5EF4-FFF2-40B4-BE49-F238E27FC236}">
                <a16:creationId xmlns:a16="http://schemas.microsoft.com/office/drawing/2014/main" id="{07B02FA2-A50B-40C3-A2E7-56D58F9674AB}"/>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1744993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C65DE-D598-43F8-9293-94FFA9CDA00E}"/>
              </a:ext>
            </a:extLst>
          </p:cNvPr>
          <p:cNvSpPr>
            <a:spLocks noGrp="1"/>
          </p:cNvSpPr>
          <p:nvPr>
            <p:ph type="title"/>
          </p:nvPr>
        </p:nvSpPr>
        <p:spPr/>
        <p:txBody>
          <a:bodyPr/>
          <a:lstStyle/>
          <a:p>
            <a:r>
              <a:rPr lang="en-US"/>
              <a:t>Click to edit Master title style</a:t>
            </a:r>
            <a:endParaRPr lang="ar-SY"/>
          </a:p>
        </p:txBody>
      </p:sp>
      <p:sp>
        <p:nvSpPr>
          <p:cNvPr id="3" name="Vertical Text Placeholder 2">
            <a:extLst>
              <a:ext uri="{FF2B5EF4-FFF2-40B4-BE49-F238E27FC236}">
                <a16:creationId xmlns:a16="http://schemas.microsoft.com/office/drawing/2014/main" id="{94CEA87D-672A-4F7A-8A8C-6A7567DEEB0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Date Placeholder 3">
            <a:extLst>
              <a:ext uri="{FF2B5EF4-FFF2-40B4-BE49-F238E27FC236}">
                <a16:creationId xmlns:a16="http://schemas.microsoft.com/office/drawing/2014/main" id="{2153E91D-6A0E-4BEC-8AA5-4DF6F853E51A}"/>
              </a:ext>
            </a:extLst>
          </p:cNvPr>
          <p:cNvSpPr>
            <a:spLocks noGrp="1"/>
          </p:cNvSpPr>
          <p:nvPr>
            <p:ph type="dt" sz="half" idx="10"/>
          </p:nvPr>
        </p:nvSpPr>
        <p:spPr/>
        <p:txBody>
          <a:bodyPr/>
          <a:lstStyle/>
          <a:p>
            <a:fld id="{C37EDB44-B60D-4498-963B-2AF8D005F55C}" type="datetimeFigureOut">
              <a:rPr lang="ar-SY" smtClean="0"/>
              <a:t>03/06/1442</a:t>
            </a:fld>
            <a:endParaRPr lang="ar-SY"/>
          </a:p>
        </p:txBody>
      </p:sp>
      <p:sp>
        <p:nvSpPr>
          <p:cNvPr id="5" name="Footer Placeholder 4">
            <a:extLst>
              <a:ext uri="{FF2B5EF4-FFF2-40B4-BE49-F238E27FC236}">
                <a16:creationId xmlns:a16="http://schemas.microsoft.com/office/drawing/2014/main" id="{79FE5220-721E-489B-85BB-33DBD18DA989}"/>
              </a:ext>
            </a:extLst>
          </p:cNvPr>
          <p:cNvSpPr>
            <a:spLocks noGrp="1"/>
          </p:cNvSpPr>
          <p:nvPr>
            <p:ph type="ftr" sz="quarter" idx="11"/>
          </p:nvPr>
        </p:nvSpPr>
        <p:spPr/>
        <p:txBody>
          <a:bodyPr/>
          <a:lstStyle/>
          <a:p>
            <a:endParaRPr lang="ar-SY"/>
          </a:p>
        </p:txBody>
      </p:sp>
      <p:sp>
        <p:nvSpPr>
          <p:cNvPr id="6" name="Slide Number Placeholder 5">
            <a:extLst>
              <a:ext uri="{FF2B5EF4-FFF2-40B4-BE49-F238E27FC236}">
                <a16:creationId xmlns:a16="http://schemas.microsoft.com/office/drawing/2014/main" id="{D2748850-2CEF-4B7C-81FD-471F40CFD520}"/>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2098125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9B5CA8-7C82-4053-BE16-50F3108E372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ar-SY"/>
          </a:p>
        </p:txBody>
      </p:sp>
      <p:sp>
        <p:nvSpPr>
          <p:cNvPr id="3" name="Vertical Text Placeholder 2">
            <a:extLst>
              <a:ext uri="{FF2B5EF4-FFF2-40B4-BE49-F238E27FC236}">
                <a16:creationId xmlns:a16="http://schemas.microsoft.com/office/drawing/2014/main" id="{9B6E2322-4D67-4AD4-94A4-F7F20C109A5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Date Placeholder 3">
            <a:extLst>
              <a:ext uri="{FF2B5EF4-FFF2-40B4-BE49-F238E27FC236}">
                <a16:creationId xmlns:a16="http://schemas.microsoft.com/office/drawing/2014/main" id="{62D00F9B-61D6-4EA5-A5E6-1870D5A182DA}"/>
              </a:ext>
            </a:extLst>
          </p:cNvPr>
          <p:cNvSpPr>
            <a:spLocks noGrp="1"/>
          </p:cNvSpPr>
          <p:nvPr>
            <p:ph type="dt" sz="half" idx="10"/>
          </p:nvPr>
        </p:nvSpPr>
        <p:spPr/>
        <p:txBody>
          <a:bodyPr/>
          <a:lstStyle/>
          <a:p>
            <a:fld id="{C37EDB44-B60D-4498-963B-2AF8D005F55C}" type="datetimeFigureOut">
              <a:rPr lang="ar-SY" smtClean="0"/>
              <a:t>03/06/1442</a:t>
            </a:fld>
            <a:endParaRPr lang="ar-SY"/>
          </a:p>
        </p:txBody>
      </p:sp>
      <p:sp>
        <p:nvSpPr>
          <p:cNvPr id="5" name="Footer Placeholder 4">
            <a:extLst>
              <a:ext uri="{FF2B5EF4-FFF2-40B4-BE49-F238E27FC236}">
                <a16:creationId xmlns:a16="http://schemas.microsoft.com/office/drawing/2014/main" id="{B05DC9AB-C04D-4C12-8CC1-F6372D76707F}"/>
              </a:ext>
            </a:extLst>
          </p:cNvPr>
          <p:cNvSpPr>
            <a:spLocks noGrp="1"/>
          </p:cNvSpPr>
          <p:nvPr>
            <p:ph type="ftr" sz="quarter" idx="11"/>
          </p:nvPr>
        </p:nvSpPr>
        <p:spPr/>
        <p:txBody>
          <a:bodyPr/>
          <a:lstStyle/>
          <a:p>
            <a:endParaRPr lang="ar-SY"/>
          </a:p>
        </p:txBody>
      </p:sp>
      <p:sp>
        <p:nvSpPr>
          <p:cNvPr id="6" name="Slide Number Placeholder 5">
            <a:extLst>
              <a:ext uri="{FF2B5EF4-FFF2-40B4-BE49-F238E27FC236}">
                <a16:creationId xmlns:a16="http://schemas.microsoft.com/office/drawing/2014/main" id="{32326653-BDC5-4AA2-ADA0-17835B65204F}"/>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1012295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6AB24-4E8E-4A94-85C1-D5A9ED2D4787}"/>
              </a:ext>
            </a:extLst>
          </p:cNvPr>
          <p:cNvSpPr>
            <a:spLocks noGrp="1"/>
          </p:cNvSpPr>
          <p:nvPr>
            <p:ph type="title"/>
          </p:nvPr>
        </p:nvSpPr>
        <p:spPr/>
        <p:txBody>
          <a:bodyPr/>
          <a:lstStyle/>
          <a:p>
            <a:r>
              <a:rPr lang="en-US"/>
              <a:t>Click to edit Master title style</a:t>
            </a:r>
            <a:endParaRPr lang="ar-SY"/>
          </a:p>
        </p:txBody>
      </p:sp>
      <p:sp>
        <p:nvSpPr>
          <p:cNvPr id="3" name="Content Placeholder 2">
            <a:extLst>
              <a:ext uri="{FF2B5EF4-FFF2-40B4-BE49-F238E27FC236}">
                <a16:creationId xmlns:a16="http://schemas.microsoft.com/office/drawing/2014/main" id="{857AA61E-808A-476C-9EB2-B54D5FC540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Date Placeholder 3">
            <a:extLst>
              <a:ext uri="{FF2B5EF4-FFF2-40B4-BE49-F238E27FC236}">
                <a16:creationId xmlns:a16="http://schemas.microsoft.com/office/drawing/2014/main" id="{BD118884-A403-4D0F-8D5B-D485827CCAD6}"/>
              </a:ext>
            </a:extLst>
          </p:cNvPr>
          <p:cNvSpPr>
            <a:spLocks noGrp="1"/>
          </p:cNvSpPr>
          <p:nvPr>
            <p:ph type="dt" sz="half" idx="10"/>
          </p:nvPr>
        </p:nvSpPr>
        <p:spPr/>
        <p:txBody>
          <a:bodyPr/>
          <a:lstStyle/>
          <a:p>
            <a:fld id="{C37EDB44-B60D-4498-963B-2AF8D005F55C}" type="datetimeFigureOut">
              <a:rPr lang="ar-SY" smtClean="0"/>
              <a:t>03/06/1442</a:t>
            </a:fld>
            <a:endParaRPr lang="ar-SY"/>
          </a:p>
        </p:txBody>
      </p:sp>
      <p:sp>
        <p:nvSpPr>
          <p:cNvPr id="5" name="Footer Placeholder 4">
            <a:extLst>
              <a:ext uri="{FF2B5EF4-FFF2-40B4-BE49-F238E27FC236}">
                <a16:creationId xmlns:a16="http://schemas.microsoft.com/office/drawing/2014/main" id="{E1E4D4BF-D6AF-4841-99D1-237AA7BF2BF3}"/>
              </a:ext>
            </a:extLst>
          </p:cNvPr>
          <p:cNvSpPr>
            <a:spLocks noGrp="1"/>
          </p:cNvSpPr>
          <p:nvPr>
            <p:ph type="ftr" sz="quarter" idx="11"/>
          </p:nvPr>
        </p:nvSpPr>
        <p:spPr/>
        <p:txBody>
          <a:bodyPr/>
          <a:lstStyle/>
          <a:p>
            <a:endParaRPr lang="ar-SY"/>
          </a:p>
        </p:txBody>
      </p:sp>
      <p:sp>
        <p:nvSpPr>
          <p:cNvPr id="6" name="Slide Number Placeholder 5">
            <a:extLst>
              <a:ext uri="{FF2B5EF4-FFF2-40B4-BE49-F238E27FC236}">
                <a16:creationId xmlns:a16="http://schemas.microsoft.com/office/drawing/2014/main" id="{55DB0517-CE0B-4824-B698-2DDB73FE89E4}"/>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289498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AD1D5-245D-4875-9F87-6B1B55542F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r-SY"/>
          </a:p>
        </p:txBody>
      </p:sp>
      <p:sp>
        <p:nvSpPr>
          <p:cNvPr id="3" name="Text Placeholder 2">
            <a:extLst>
              <a:ext uri="{FF2B5EF4-FFF2-40B4-BE49-F238E27FC236}">
                <a16:creationId xmlns:a16="http://schemas.microsoft.com/office/drawing/2014/main" id="{F7083B4E-5E4B-4B70-8C34-FCDDFE1DB2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8558AF-8634-41A3-B1C8-A3832A2A920D}"/>
              </a:ext>
            </a:extLst>
          </p:cNvPr>
          <p:cNvSpPr>
            <a:spLocks noGrp="1"/>
          </p:cNvSpPr>
          <p:nvPr>
            <p:ph type="dt" sz="half" idx="10"/>
          </p:nvPr>
        </p:nvSpPr>
        <p:spPr/>
        <p:txBody>
          <a:bodyPr/>
          <a:lstStyle/>
          <a:p>
            <a:fld id="{C37EDB44-B60D-4498-963B-2AF8D005F55C}" type="datetimeFigureOut">
              <a:rPr lang="ar-SY" smtClean="0"/>
              <a:t>03/06/1442</a:t>
            </a:fld>
            <a:endParaRPr lang="ar-SY"/>
          </a:p>
        </p:txBody>
      </p:sp>
      <p:sp>
        <p:nvSpPr>
          <p:cNvPr id="5" name="Footer Placeholder 4">
            <a:extLst>
              <a:ext uri="{FF2B5EF4-FFF2-40B4-BE49-F238E27FC236}">
                <a16:creationId xmlns:a16="http://schemas.microsoft.com/office/drawing/2014/main" id="{3D7204F2-EC1F-4E4F-ADBC-B2DB592D7306}"/>
              </a:ext>
            </a:extLst>
          </p:cNvPr>
          <p:cNvSpPr>
            <a:spLocks noGrp="1"/>
          </p:cNvSpPr>
          <p:nvPr>
            <p:ph type="ftr" sz="quarter" idx="11"/>
          </p:nvPr>
        </p:nvSpPr>
        <p:spPr/>
        <p:txBody>
          <a:bodyPr/>
          <a:lstStyle/>
          <a:p>
            <a:endParaRPr lang="ar-SY"/>
          </a:p>
        </p:txBody>
      </p:sp>
      <p:sp>
        <p:nvSpPr>
          <p:cNvPr id="6" name="Slide Number Placeholder 5">
            <a:extLst>
              <a:ext uri="{FF2B5EF4-FFF2-40B4-BE49-F238E27FC236}">
                <a16:creationId xmlns:a16="http://schemas.microsoft.com/office/drawing/2014/main" id="{BF35D509-2871-4AFE-A32D-F1542AB74555}"/>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1210590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73057-0C91-4501-A0EC-44C381762966}"/>
              </a:ext>
            </a:extLst>
          </p:cNvPr>
          <p:cNvSpPr>
            <a:spLocks noGrp="1"/>
          </p:cNvSpPr>
          <p:nvPr>
            <p:ph type="title"/>
          </p:nvPr>
        </p:nvSpPr>
        <p:spPr/>
        <p:txBody>
          <a:bodyPr/>
          <a:lstStyle/>
          <a:p>
            <a:r>
              <a:rPr lang="en-US"/>
              <a:t>Click to edit Master title style</a:t>
            </a:r>
            <a:endParaRPr lang="ar-SY"/>
          </a:p>
        </p:txBody>
      </p:sp>
      <p:sp>
        <p:nvSpPr>
          <p:cNvPr id="3" name="Content Placeholder 2">
            <a:extLst>
              <a:ext uri="{FF2B5EF4-FFF2-40B4-BE49-F238E27FC236}">
                <a16:creationId xmlns:a16="http://schemas.microsoft.com/office/drawing/2014/main" id="{E2424076-B2CC-4BFF-8C8B-33986691413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Content Placeholder 3">
            <a:extLst>
              <a:ext uri="{FF2B5EF4-FFF2-40B4-BE49-F238E27FC236}">
                <a16:creationId xmlns:a16="http://schemas.microsoft.com/office/drawing/2014/main" id="{FF7B2A10-9D9A-4F1B-AE84-D9B03EF432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5" name="Date Placeholder 4">
            <a:extLst>
              <a:ext uri="{FF2B5EF4-FFF2-40B4-BE49-F238E27FC236}">
                <a16:creationId xmlns:a16="http://schemas.microsoft.com/office/drawing/2014/main" id="{41D58DF2-8B75-41D7-BAA5-954C0DFB87AB}"/>
              </a:ext>
            </a:extLst>
          </p:cNvPr>
          <p:cNvSpPr>
            <a:spLocks noGrp="1"/>
          </p:cNvSpPr>
          <p:nvPr>
            <p:ph type="dt" sz="half" idx="10"/>
          </p:nvPr>
        </p:nvSpPr>
        <p:spPr/>
        <p:txBody>
          <a:bodyPr/>
          <a:lstStyle/>
          <a:p>
            <a:fld id="{C37EDB44-B60D-4498-963B-2AF8D005F55C}" type="datetimeFigureOut">
              <a:rPr lang="ar-SY" smtClean="0"/>
              <a:t>03/06/1442</a:t>
            </a:fld>
            <a:endParaRPr lang="ar-SY"/>
          </a:p>
        </p:txBody>
      </p:sp>
      <p:sp>
        <p:nvSpPr>
          <p:cNvPr id="6" name="Footer Placeholder 5">
            <a:extLst>
              <a:ext uri="{FF2B5EF4-FFF2-40B4-BE49-F238E27FC236}">
                <a16:creationId xmlns:a16="http://schemas.microsoft.com/office/drawing/2014/main" id="{F984891A-CDE6-4A3C-B4B9-19AB6233DACE}"/>
              </a:ext>
            </a:extLst>
          </p:cNvPr>
          <p:cNvSpPr>
            <a:spLocks noGrp="1"/>
          </p:cNvSpPr>
          <p:nvPr>
            <p:ph type="ftr" sz="quarter" idx="11"/>
          </p:nvPr>
        </p:nvSpPr>
        <p:spPr/>
        <p:txBody>
          <a:bodyPr/>
          <a:lstStyle/>
          <a:p>
            <a:endParaRPr lang="ar-SY"/>
          </a:p>
        </p:txBody>
      </p:sp>
      <p:sp>
        <p:nvSpPr>
          <p:cNvPr id="7" name="Slide Number Placeholder 6">
            <a:extLst>
              <a:ext uri="{FF2B5EF4-FFF2-40B4-BE49-F238E27FC236}">
                <a16:creationId xmlns:a16="http://schemas.microsoft.com/office/drawing/2014/main" id="{15F25D58-1C47-48A8-8A25-28E082705AEC}"/>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3843362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8323D-7C67-4CA0-8696-A798B3637FF2}"/>
              </a:ext>
            </a:extLst>
          </p:cNvPr>
          <p:cNvSpPr>
            <a:spLocks noGrp="1"/>
          </p:cNvSpPr>
          <p:nvPr>
            <p:ph type="title"/>
          </p:nvPr>
        </p:nvSpPr>
        <p:spPr>
          <a:xfrm>
            <a:off x="839788" y="365125"/>
            <a:ext cx="10515600" cy="1325563"/>
          </a:xfrm>
        </p:spPr>
        <p:txBody>
          <a:bodyPr/>
          <a:lstStyle/>
          <a:p>
            <a:r>
              <a:rPr lang="en-US"/>
              <a:t>Click to edit Master title style</a:t>
            </a:r>
            <a:endParaRPr lang="ar-SY"/>
          </a:p>
        </p:txBody>
      </p:sp>
      <p:sp>
        <p:nvSpPr>
          <p:cNvPr id="3" name="Text Placeholder 2">
            <a:extLst>
              <a:ext uri="{FF2B5EF4-FFF2-40B4-BE49-F238E27FC236}">
                <a16:creationId xmlns:a16="http://schemas.microsoft.com/office/drawing/2014/main" id="{EC09C6D9-B0C4-4042-BA22-46EA066C24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0EB8EF0-FD10-4D4B-8F2F-17D3F4C4E4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5" name="Text Placeholder 4">
            <a:extLst>
              <a:ext uri="{FF2B5EF4-FFF2-40B4-BE49-F238E27FC236}">
                <a16:creationId xmlns:a16="http://schemas.microsoft.com/office/drawing/2014/main" id="{603F840B-9503-421F-8D2A-1DD895FFFE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CF2DA90-7F1F-4D2A-9C09-15CF736F140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7" name="Date Placeholder 6">
            <a:extLst>
              <a:ext uri="{FF2B5EF4-FFF2-40B4-BE49-F238E27FC236}">
                <a16:creationId xmlns:a16="http://schemas.microsoft.com/office/drawing/2014/main" id="{AC4657FD-93CC-4A8D-9F5E-63BF6AD63A85}"/>
              </a:ext>
            </a:extLst>
          </p:cNvPr>
          <p:cNvSpPr>
            <a:spLocks noGrp="1"/>
          </p:cNvSpPr>
          <p:nvPr>
            <p:ph type="dt" sz="half" idx="10"/>
          </p:nvPr>
        </p:nvSpPr>
        <p:spPr/>
        <p:txBody>
          <a:bodyPr/>
          <a:lstStyle/>
          <a:p>
            <a:fld id="{C37EDB44-B60D-4498-963B-2AF8D005F55C}" type="datetimeFigureOut">
              <a:rPr lang="ar-SY" smtClean="0"/>
              <a:t>03/06/1442</a:t>
            </a:fld>
            <a:endParaRPr lang="ar-SY"/>
          </a:p>
        </p:txBody>
      </p:sp>
      <p:sp>
        <p:nvSpPr>
          <p:cNvPr id="8" name="Footer Placeholder 7">
            <a:extLst>
              <a:ext uri="{FF2B5EF4-FFF2-40B4-BE49-F238E27FC236}">
                <a16:creationId xmlns:a16="http://schemas.microsoft.com/office/drawing/2014/main" id="{64F5E378-A480-45BA-B7DA-2D5D0036FE0B}"/>
              </a:ext>
            </a:extLst>
          </p:cNvPr>
          <p:cNvSpPr>
            <a:spLocks noGrp="1"/>
          </p:cNvSpPr>
          <p:nvPr>
            <p:ph type="ftr" sz="quarter" idx="11"/>
          </p:nvPr>
        </p:nvSpPr>
        <p:spPr/>
        <p:txBody>
          <a:bodyPr/>
          <a:lstStyle/>
          <a:p>
            <a:endParaRPr lang="ar-SY"/>
          </a:p>
        </p:txBody>
      </p:sp>
      <p:sp>
        <p:nvSpPr>
          <p:cNvPr id="9" name="Slide Number Placeholder 8">
            <a:extLst>
              <a:ext uri="{FF2B5EF4-FFF2-40B4-BE49-F238E27FC236}">
                <a16:creationId xmlns:a16="http://schemas.microsoft.com/office/drawing/2014/main" id="{E62D3B63-74C7-418D-BD23-7E0524A5883B}"/>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1110377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15FF9-947A-406E-8895-4A1632C0AEF4}"/>
              </a:ext>
            </a:extLst>
          </p:cNvPr>
          <p:cNvSpPr>
            <a:spLocks noGrp="1"/>
          </p:cNvSpPr>
          <p:nvPr>
            <p:ph type="title"/>
          </p:nvPr>
        </p:nvSpPr>
        <p:spPr/>
        <p:txBody>
          <a:bodyPr/>
          <a:lstStyle/>
          <a:p>
            <a:r>
              <a:rPr lang="en-US"/>
              <a:t>Click to edit Master title style</a:t>
            </a:r>
            <a:endParaRPr lang="ar-SY"/>
          </a:p>
        </p:txBody>
      </p:sp>
      <p:sp>
        <p:nvSpPr>
          <p:cNvPr id="3" name="Date Placeholder 2">
            <a:extLst>
              <a:ext uri="{FF2B5EF4-FFF2-40B4-BE49-F238E27FC236}">
                <a16:creationId xmlns:a16="http://schemas.microsoft.com/office/drawing/2014/main" id="{AE0401D4-32C6-4DCF-B19A-1915FA7DA0A2}"/>
              </a:ext>
            </a:extLst>
          </p:cNvPr>
          <p:cNvSpPr>
            <a:spLocks noGrp="1"/>
          </p:cNvSpPr>
          <p:nvPr>
            <p:ph type="dt" sz="half" idx="10"/>
          </p:nvPr>
        </p:nvSpPr>
        <p:spPr/>
        <p:txBody>
          <a:bodyPr/>
          <a:lstStyle/>
          <a:p>
            <a:fld id="{C37EDB44-B60D-4498-963B-2AF8D005F55C}" type="datetimeFigureOut">
              <a:rPr lang="ar-SY" smtClean="0"/>
              <a:t>03/06/1442</a:t>
            </a:fld>
            <a:endParaRPr lang="ar-SY"/>
          </a:p>
        </p:txBody>
      </p:sp>
      <p:sp>
        <p:nvSpPr>
          <p:cNvPr id="4" name="Footer Placeholder 3">
            <a:extLst>
              <a:ext uri="{FF2B5EF4-FFF2-40B4-BE49-F238E27FC236}">
                <a16:creationId xmlns:a16="http://schemas.microsoft.com/office/drawing/2014/main" id="{E6774DDF-8F91-4464-9770-0218658113B3}"/>
              </a:ext>
            </a:extLst>
          </p:cNvPr>
          <p:cNvSpPr>
            <a:spLocks noGrp="1"/>
          </p:cNvSpPr>
          <p:nvPr>
            <p:ph type="ftr" sz="quarter" idx="11"/>
          </p:nvPr>
        </p:nvSpPr>
        <p:spPr/>
        <p:txBody>
          <a:bodyPr/>
          <a:lstStyle/>
          <a:p>
            <a:endParaRPr lang="ar-SY"/>
          </a:p>
        </p:txBody>
      </p:sp>
      <p:sp>
        <p:nvSpPr>
          <p:cNvPr id="5" name="Slide Number Placeholder 4">
            <a:extLst>
              <a:ext uri="{FF2B5EF4-FFF2-40B4-BE49-F238E27FC236}">
                <a16:creationId xmlns:a16="http://schemas.microsoft.com/office/drawing/2014/main" id="{28D72D68-265D-4CDD-B282-74EC208B4C51}"/>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2667772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D07601-9B59-4C1C-92AA-7946533091B5}"/>
              </a:ext>
            </a:extLst>
          </p:cNvPr>
          <p:cNvSpPr>
            <a:spLocks noGrp="1"/>
          </p:cNvSpPr>
          <p:nvPr>
            <p:ph type="dt" sz="half" idx="10"/>
          </p:nvPr>
        </p:nvSpPr>
        <p:spPr/>
        <p:txBody>
          <a:bodyPr/>
          <a:lstStyle/>
          <a:p>
            <a:fld id="{C37EDB44-B60D-4498-963B-2AF8D005F55C}" type="datetimeFigureOut">
              <a:rPr lang="ar-SY" smtClean="0"/>
              <a:t>03/06/1442</a:t>
            </a:fld>
            <a:endParaRPr lang="ar-SY"/>
          </a:p>
        </p:txBody>
      </p:sp>
      <p:sp>
        <p:nvSpPr>
          <p:cNvPr id="3" name="Footer Placeholder 2">
            <a:extLst>
              <a:ext uri="{FF2B5EF4-FFF2-40B4-BE49-F238E27FC236}">
                <a16:creationId xmlns:a16="http://schemas.microsoft.com/office/drawing/2014/main" id="{868B81AE-5BFC-4AD1-8596-30127A7E75F7}"/>
              </a:ext>
            </a:extLst>
          </p:cNvPr>
          <p:cNvSpPr>
            <a:spLocks noGrp="1"/>
          </p:cNvSpPr>
          <p:nvPr>
            <p:ph type="ftr" sz="quarter" idx="11"/>
          </p:nvPr>
        </p:nvSpPr>
        <p:spPr/>
        <p:txBody>
          <a:bodyPr/>
          <a:lstStyle/>
          <a:p>
            <a:endParaRPr lang="ar-SY"/>
          </a:p>
        </p:txBody>
      </p:sp>
      <p:sp>
        <p:nvSpPr>
          <p:cNvPr id="4" name="Slide Number Placeholder 3">
            <a:extLst>
              <a:ext uri="{FF2B5EF4-FFF2-40B4-BE49-F238E27FC236}">
                <a16:creationId xmlns:a16="http://schemas.microsoft.com/office/drawing/2014/main" id="{22DCABFD-6770-4C50-B41F-AFAA0B32E64A}"/>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3936609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2270E-7D24-4DD1-9131-9433BACB38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SY"/>
          </a:p>
        </p:txBody>
      </p:sp>
      <p:sp>
        <p:nvSpPr>
          <p:cNvPr id="3" name="Content Placeholder 2">
            <a:extLst>
              <a:ext uri="{FF2B5EF4-FFF2-40B4-BE49-F238E27FC236}">
                <a16:creationId xmlns:a16="http://schemas.microsoft.com/office/drawing/2014/main" id="{30E8952B-CD89-4EA0-9887-F824DC50A6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Text Placeholder 3">
            <a:extLst>
              <a:ext uri="{FF2B5EF4-FFF2-40B4-BE49-F238E27FC236}">
                <a16:creationId xmlns:a16="http://schemas.microsoft.com/office/drawing/2014/main" id="{72D24E29-EDB2-4056-AD3A-D2EFC7DD1F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FB215F-4109-41DB-A86F-1CF21D45D63C}"/>
              </a:ext>
            </a:extLst>
          </p:cNvPr>
          <p:cNvSpPr>
            <a:spLocks noGrp="1"/>
          </p:cNvSpPr>
          <p:nvPr>
            <p:ph type="dt" sz="half" idx="10"/>
          </p:nvPr>
        </p:nvSpPr>
        <p:spPr/>
        <p:txBody>
          <a:bodyPr/>
          <a:lstStyle/>
          <a:p>
            <a:fld id="{C37EDB44-B60D-4498-963B-2AF8D005F55C}" type="datetimeFigureOut">
              <a:rPr lang="ar-SY" smtClean="0"/>
              <a:t>03/06/1442</a:t>
            </a:fld>
            <a:endParaRPr lang="ar-SY"/>
          </a:p>
        </p:txBody>
      </p:sp>
      <p:sp>
        <p:nvSpPr>
          <p:cNvPr id="6" name="Footer Placeholder 5">
            <a:extLst>
              <a:ext uri="{FF2B5EF4-FFF2-40B4-BE49-F238E27FC236}">
                <a16:creationId xmlns:a16="http://schemas.microsoft.com/office/drawing/2014/main" id="{2A275B44-3288-4A1F-B5A0-688F3C74509C}"/>
              </a:ext>
            </a:extLst>
          </p:cNvPr>
          <p:cNvSpPr>
            <a:spLocks noGrp="1"/>
          </p:cNvSpPr>
          <p:nvPr>
            <p:ph type="ftr" sz="quarter" idx="11"/>
          </p:nvPr>
        </p:nvSpPr>
        <p:spPr/>
        <p:txBody>
          <a:bodyPr/>
          <a:lstStyle/>
          <a:p>
            <a:endParaRPr lang="ar-SY"/>
          </a:p>
        </p:txBody>
      </p:sp>
      <p:sp>
        <p:nvSpPr>
          <p:cNvPr id="7" name="Slide Number Placeholder 6">
            <a:extLst>
              <a:ext uri="{FF2B5EF4-FFF2-40B4-BE49-F238E27FC236}">
                <a16:creationId xmlns:a16="http://schemas.microsoft.com/office/drawing/2014/main" id="{51C33DBA-3A47-4C6D-9B27-5D5E97FA5C6A}"/>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3086361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7D2BD-45BC-4B4E-844A-91DBE0B2BF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SY"/>
          </a:p>
        </p:txBody>
      </p:sp>
      <p:sp>
        <p:nvSpPr>
          <p:cNvPr id="3" name="Picture Placeholder 2">
            <a:extLst>
              <a:ext uri="{FF2B5EF4-FFF2-40B4-BE49-F238E27FC236}">
                <a16:creationId xmlns:a16="http://schemas.microsoft.com/office/drawing/2014/main" id="{0462BEB4-01FB-4C82-AC82-507BCCD22B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Y"/>
          </a:p>
        </p:txBody>
      </p:sp>
      <p:sp>
        <p:nvSpPr>
          <p:cNvPr id="4" name="Text Placeholder 3">
            <a:extLst>
              <a:ext uri="{FF2B5EF4-FFF2-40B4-BE49-F238E27FC236}">
                <a16:creationId xmlns:a16="http://schemas.microsoft.com/office/drawing/2014/main" id="{CDB95F76-E121-4774-B6C7-253B248970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BA99A4-50D8-4406-AC84-F4C4ED2F6441}"/>
              </a:ext>
            </a:extLst>
          </p:cNvPr>
          <p:cNvSpPr>
            <a:spLocks noGrp="1"/>
          </p:cNvSpPr>
          <p:nvPr>
            <p:ph type="dt" sz="half" idx="10"/>
          </p:nvPr>
        </p:nvSpPr>
        <p:spPr/>
        <p:txBody>
          <a:bodyPr/>
          <a:lstStyle/>
          <a:p>
            <a:fld id="{C37EDB44-B60D-4498-963B-2AF8D005F55C}" type="datetimeFigureOut">
              <a:rPr lang="ar-SY" smtClean="0"/>
              <a:t>03/06/1442</a:t>
            </a:fld>
            <a:endParaRPr lang="ar-SY"/>
          </a:p>
        </p:txBody>
      </p:sp>
      <p:sp>
        <p:nvSpPr>
          <p:cNvPr id="6" name="Footer Placeholder 5">
            <a:extLst>
              <a:ext uri="{FF2B5EF4-FFF2-40B4-BE49-F238E27FC236}">
                <a16:creationId xmlns:a16="http://schemas.microsoft.com/office/drawing/2014/main" id="{C55B3A3F-2B49-4C3E-A74C-8939F2EBF142}"/>
              </a:ext>
            </a:extLst>
          </p:cNvPr>
          <p:cNvSpPr>
            <a:spLocks noGrp="1"/>
          </p:cNvSpPr>
          <p:nvPr>
            <p:ph type="ftr" sz="quarter" idx="11"/>
          </p:nvPr>
        </p:nvSpPr>
        <p:spPr/>
        <p:txBody>
          <a:bodyPr/>
          <a:lstStyle/>
          <a:p>
            <a:endParaRPr lang="ar-SY"/>
          </a:p>
        </p:txBody>
      </p:sp>
      <p:sp>
        <p:nvSpPr>
          <p:cNvPr id="7" name="Slide Number Placeholder 6">
            <a:extLst>
              <a:ext uri="{FF2B5EF4-FFF2-40B4-BE49-F238E27FC236}">
                <a16:creationId xmlns:a16="http://schemas.microsoft.com/office/drawing/2014/main" id="{52EEFC22-CEE7-4638-A70A-86A04525EA2B}"/>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1849281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082126-0589-4B08-9177-8BB1E9A75B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ar-SY"/>
          </a:p>
        </p:txBody>
      </p:sp>
      <p:sp>
        <p:nvSpPr>
          <p:cNvPr id="3" name="Text Placeholder 2">
            <a:extLst>
              <a:ext uri="{FF2B5EF4-FFF2-40B4-BE49-F238E27FC236}">
                <a16:creationId xmlns:a16="http://schemas.microsoft.com/office/drawing/2014/main" id="{BDA39409-730B-4CF9-A249-09D1D98613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Date Placeholder 3">
            <a:extLst>
              <a:ext uri="{FF2B5EF4-FFF2-40B4-BE49-F238E27FC236}">
                <a16:creationId xmlns:a16="http://schemas.microsoft.com/office/drawing/2014/main" id="{655E56DD-CEDE-42BD-A4D1-602159115B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7EDB44-B60D-4498-963B-2AF8D005F55C}" type="datetimeFigureOut">
              <a:rPr lang="ar-SY" smtClean="0"/>
              <a:t>03/06/1442</a:t>
            </a:fld>
            <a:endParaRPr lang="ar-SY"/>
          </a:p>
        </p:txBody>
      </p:sp>
      <p:sp>
        <p:nvSpPr>
          <p:cNvPr id="5" name="Footer Placeholder 4">
            <a:extLst>
              <a:ext uri="{FF2B5EF4-FFF2-40B4-BE49-F238E27FC236}">
                <a16:creationId xmlns:a16="http://schemas.microsoft.com/office/drawing/2014/main" id="{34582D66-112D-4659-BC1F-A6AE074E58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SY"/>
          </a:p>
        </p:txBody>
      </p:sp>
      <p:sp>
        <p:nvSpPr>
          <p:cNvPr id="6" name="Slide Number Placeholder 5">
            <a:extLst>
              <a:ext uri="{FF2B5EF4-FFF2-40B4-BE49-F238E27FC236}">
                <a16:creationId xmlns:a16="http://schemas.microsoft.com/office/drawing/2014/main" id="{555F410F-E040-40F6-B044-0FCF3F9300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B32FDB-2389-45D1-A7B7-E1019A81BE9F}" type="slidenum">
              <a:rPr lang="ar-SY" smtClean="0"/>
              <a:t>‹#›</a:t>
            </a:fld>
            <a:endParaRPr lang="ar-SY"/>
          </a:p>
        </p:txBody>
      </p:sp>
    </p:spTree>
    <p:extLst>
      <p:ext uri="{BB962C8B-B14F-4D97-AF65-F5344CB8AC3E}">
        <p14:creationId xmlns:p14="http://schemas.microsoft.com/office/powerpoint/2010/main" val="1276388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7.xml"/><Relationship Id="rId5" Type="http://schemas.openxmlformats.org/officeDocument/2006/relationships/image" Target="../media/image7.sv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7.xml"/><Relationship Id="rId5" Type="http://schemas.openxmlformats.org/officeDocument/2006/relationships/image" Target="../media/image7.sv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7.sv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7.xml"/><Relationship Id="rId5" Type="http://schemas.openxmlformats.org/officeDocument/2006/relationships/image" Target="../media/image7.sv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7.xml"/><Relationship Id="rId5" Type="http://schemas.openxmlformats.org/officeDocument/2006/relationships/image" Target="../media/image7.sv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1CF34079-EEF9-4657-8F5A-13DEFFCB1F59}"/>
              </a:ext>
            </a:extLst>
          </p:cNvPr>
          <p:cNvSpPr/>
          <p:nvPr/>
        </p:nvSpPr>
        <p:spPr>
          <a:xfrm>
            <a:off x="-72682" y="4161692"/>
            <a:ext cx="12191999" cy="2848708"/>
          </a:xfrm>
          <a:custGeom>
            <a:avLst/>
            <a:gdLst>
              <a:gd name="connsiteX0" fmla="*/ 3183987 w 12191999"/>
              <a:gd name="connsiteY0" fmla="*/ 495881 h 2848708"/>
              <a:gd name="connsiteX1" fmla="*/ 2213316 w 12191999"/>
              <a:gd name="connsiteY1" fmla="*/ 1466552 h 2848708"/>
              <a:gd name="connsiteX2" fmla="*/ 2213316 w 12191999"/>
              <a:gd name="connsiteY2" fmla="*/ 2838152 h 2848708"/>
              <a:gd name="connsiteX3" fmla="*/ 4154658 w 12191999"/>
              <a:gd name="connsiteY3" fmla="*/ 2838152 h 2848708"/>
              <a:gd name="connsiteX4" fmla="*/ 4154658 w 12191999"/>
              <a:gd name="connsiteY4" fmla="*/ 1466552 h 2848708"/>
              <a:gd name="connsiteX5" fmla="*/ 3183987 w 12191999"/>
              <a:gd name="connsiteY5" fmla="*/ 495881 h 2848708"/>
              <a:gd name="connsiteX6" fmla="*/ 5790024 w 12191999"/>
              <a:gd name="connsiteY6" fmla="*/ 495880 h 2848708"/>
              <a:gd name="connsiteX7" fmla="*/ 4618889 w 12191999"/>
              <a:gd name="connsiteY7" fmla="*/ 1667016 h 2848708"/>
              <a:gd name="connsiteX8" fmla="*/ 4618889 w 12191999"/>
              <a:gd name="connsiteY8" fmla="*/ 2838151 h 2848708"/>
              <a:gd name="connsiteX9" fmla="*/ 7453527 w 12191999"/>
              <a:gd name="connsiteY9" fmla="*/ 2838151 h 2848708"/>
              <a:gd name="connsiteX10" fmla="*/ 7453528 w 12191999"/>
              <a:gd name="connsiteY10" fmla="*/ 1667016 h 2848708"/>
              <a:gd name="connsiteX11" fmla="*/ 6282392 w 12191999"/>
              <a:gd name="connsiteY11" fmla="*/ 495880 h 2848708"/>
              <a:gd name="connsiteX12" fmla="*/ 9008012 w 12191999"/>
              <a:gd name="connsiteY12" fmla="*/ 495879 h 2848708"/>
              <a:gd name="connsiteX13" fmla="*/ 8037341 w 12191999"/>
              <a:gd name="connsiteY13" fmla="*/ 1466550 h 2848708"/>
              <a:gd name="connsiteX14" fmla="*/ 8037341 w 12191999"/>
              <a:gd name="connsiteY14" fmla="*/ 2838150 h 2848708"/>
              <a:gd name="connsiteX15" fmla="*/ 9978683 w 12191999"/>
              <a:gd name="connsiteY15" fmla="*/ 2838150 h 2848708"/>
              <a:gd name="connsiteX16" fmla="*/ 9978683 w 12191999"/>
              <a:gd name="connsiteY16" fmla="*/ 1466550 h 2848708"/>
              <a:gd name="connsiteX17" fmla="*/ 9008012 w 12191999"/>
              <a:gd name="connsiteY17" fmla="*/ 495879 h 2848708"/>
              <a:gd name="connsiteX18" fmla="*/ 0 w 12191999"/>
              <a:gd name="connsiteY18" fmla="*/ 0 h 2848708"/>
              <a:gd name="connsiteX19" fmla="*/ 12191999 w 12191999"/>
              <a:gd name="connsiteY19" fmla="*/ 0 h 2848708"/>
              <a:gd name="connsiteX20" fmla="*/ 12191999 w 12191999"/>
              <a:gd name="connsiteY20" fmla="*/ 837741 h 2848708"/>
              <a:gd name="connsiteX21" fmla="*/ 12144508 w 12191999"/>
              <a:gd name="connsiteY21" fmla="*/ 780181 h 2848708"/>
              <a:gd name="connsiteX22" fmla="*/ 11458140 w 12191999"/>
              <a:gd name="connsiteY22" fmla="*/ 495878 h 2848708"/>
              <a:gd name="connsiteX23" fmla="*/ 10487469 w 12191999"/>
              <a:gd name="connsiteY23" fmla="*/ 1466549 h 2848708"/>
              <a:gd name="connsiteX24" fmla="*/ 10487469 w 12191999"/>
              <a:gd name="connsiteY24" fmla="*/ 2838149 h 2848708"/>
              <a:gd name="connsiteX25" fmla="*/ 12191999 w 12191999"/>
              <a:gd name="connsiteY25" fmla="*/ 2838149 h 2848708"/>
              <a:gd name="connsiteX26" fmla="*/ 12191999 w 12191999"/>
              <a:gd name="connsiteY26" fmla="*/ 2848708 h 2848708"/>
              <a:gd name="connsiteX27" fmla="*/ 1648266 w 12191999"/>
              <a:gd name="connsiteY27" fmla="*/ 2848708 h 2848708"/>
              <a:gd name="connsiteX28" fmla="*/ 1648266 w 12191999"/>
              <a:gd name="connsiteY28" fmla="*/ 1480625 h 2848708"/>
              <a:gd name="connsiteX29" fmla="*/ 677595 w 12191999"/>
              <a:gd name="connsiteY29" fmla="*/ 509954 h 2848708"/>
              <a:gd name="connsiteX30" fmla="*/ 134883 w 12191999"/>
              <a:gd name="connsiteY30" fmla="*/ 675730 h 2848708"/>
              <a:gd name="connsiteX31" fmla="*/ 0 w 12191999"/>
              <a:gd name="connsiteY31" fmla="*/ 787019 h 2848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2191999" h="2848708">
                <a:moveTo>
                  <a:pt x="3183987" y="495881"/>
                </a:moveTo>
                <a:cubicBezTo>
                  <a:pt x="2647900" y="495881"/>
                  <a:pt x="2213316" y="930465"/>
                  <a:pt x="2213316" y="1466552"/>
                </a:cubicBezTo>
                <a:lnTo>
                  <a:pt x="2213316" y="2838152"/>
                </a:lnTo>
                <a:lnTo>
                  <a:pt x="4154658" y="2838152"/>
                </a:lnTo>
                <a:lnTo>
                  <a:pt x="4154658" y="1466552"/>
                </a:lnTo>
                <a:cubicBezTo>
                  <a:pt x="4154658" y="930465"/>
                  <a:pt x="3720074" y="495881"/>
                  <a:pt x="3183987" y="495881"/>
                </a:cubicBezTo>
                <a:close/>
                <a:moveTo>
                  <a:pt x="5790024" y="495880"/>
                </a:moveTo>
                <a:cubicBezTo>
                  <a:pt x="5143223" y="495880"/>
                  <a:pt x="4618889" y="1020215"/>
                  <a:pt x="4618889" y="1667016"/>
                </a:cubicBezTo>
                <a:lnTo>
                  <a:pt x="4618889" y="2838151"/>
                </a:lnTo>
                <a:lnTo>
                  <a:pt x="7453527" y="2838151"/>
                </a:lnTo>
                <a:cubicBezTo>
                  <a:pt x="7453527" y="2447773"/>
                  <a:pt x="7453528" y="2057394"/>
                  <a:pt x="7453528" y="1667016"/>
                </a:cubicBezTo>
                <a:cubicBezTo>
                  <a:pt x="7453528" y="1020215"/>
                  <a:pt x="6929193" y="495880"/>
                  <a:pt x="6282392" y="495880"/>
                </a:cubicBezTo>
                <a:close/>
                <a:moveTo>
                  <a:pt x="9008012" y="495879"/>
                </a:moveTo>
                <a:cubicBezTo>
                  <a:pt x="8471925" y="495879"/>
                  <a:pt x="8037341" y="930463"/>
                  <a:pt x="8037341" y="1466550"/>
                </a:cubicBezTo>
                <a:lnTo>
                  <a:pt x="8037341" y="2838150"/>
                </a:lnTo>
                <a:lnTo>
                  <a:pt x="9978683" y="2838150"/>
                </a:lnTo>
                <a:lnTo>
                  <a:pt x="9978683" y="1466550"/>
                </a:lnTo>
                <a:cubicBezTo>
                  <a:pt x="9978683" y="930463"/>
                  <a:pt x="9544099" y="495879"/>
                  <a:pt x="9008012" y="495879"/>
                </a:cubicBezTo>
                <a:close/>
                <a:moveTo>
                  <a:pt x="0" y="0"/>
                </a:moveTo>
                <a:lnTo>
                  <a:pt x="12191999" y="0"/>
                </a:lnTo>
                <a:lnTo>
                  <a:pt x="12191999" y="837741"/>
                </a:lnTo>
                <a:lnTo>
                  <a:pt x="12144508" y="780181"/>
                </a:lnTo>
                <a:cubicBezTo>
                  <a:pt x="11968851" y="604524"/>
                  <a:pt x="11726183" y="495878"/>
                  <a:pt x="11458140" y="495878"/>
                </a:cubicBezTo>
                <a:cubicBezTo>
                  <a:pt x="10922053" y="495878"/>
                  <a:pt x="10487469" y="930462"/>
                  <a:pt x="10487469" y="1466549"/>
                </a:cubicBezTo>
                <a:lnTo>
                  <a:pt x="10487469" y="2838149"/>
                </a:lnTo>
                <a:lnTo>
                  <a:pt x="12191999" y="2838149"/>
                </a:lnTo>
                <a:lnTo>
                  <a:pt x="12191999" y="2848708"/>
                </a:lnTo>
                <a:lnTo>
                  <a:pt x="1648266" y="2848708"/>
                </a:lnTo>
                <a:lnTo>
                  <a:pt x="1648266" y="1480625"/>
                </a:lnTo>
                <a:cubicBezTo>
                  <a:pt x="1648266" y="944538"/>
                  <a:pt x="1213682" y="509954"/>
                  <a:pt x="677595" y="509954"/>
                </a:cubicBezTo>
                <a:cubicBezTo>
                  <a:pt x="476562" y="509954"/>
                  <a:pt x="289803" y="571068"/>
                  <a:pt x="134883" y="675730"/>
                </a:cubicBezTo>
                <a:lnTo>
                  <a:pt x="0" y="787019"/>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2E80C4A-C70F-457E-84D8-43ECF2B245C8}"/>
              </a:ext>
            </a:extLst>
          </p:cNvPr>
          <p:cNvSpPr/>
          <p:nvPr/>
        </p:nvSpPr>
        <p:spPr>
          <a:xfrm>
            <a:off x="2" y="4009292"/>
            <a:ext cx="12191999" cy="2848708"/>
          </a:xfrm>
          <a:custGeom>
            <a:avLst/>
            <a:gdLst>
              <a:gd name="connsiteX0" fmla="*/ 3183987 w 12191999"/>
              <a:gd name="connsiteY0" fmla="*/ 495881 h 2848708"/>
              <a:gd name="connsiteX1" fmla="*/ 2213316 w 12191999"/>
              <a:gd name="connsiteY1" fmla="*/ 1466552 h 2848708"/>
              <a:gd name="connsiteX2" fmla="*/ 2213316 w 12191999"/>
              <a:gd name="connsiteY2" fmla="*/ 2838152 h 2848708"/>
              <a:gd name="connsiteX3" fmla="*/ 4154658 w 12191999"/>
              <a:gd name="connsiteY3" fmla="*/ 2838152 h 2848708"/>
              <a:gd name="connsiteX4" fmla="*/ 4154658 w 12191999"/>
              <a:gd name="connsiteY4" fmla="*/ 1466552 h 2848708"/>
              <a:gd name="connsiteX5" fmla="*/ 3183987 w 12191999"/>
              <a:gd name="connsiteY5" fmla="*/ 495881 h 2848708"/>
              <a:gd name="connsiteX6" fmla="*/ 5790024 w 12191999"/>
              <a:gd name="connsiteY6" fmla="*/ 495880 h 2848708"/>
              <a:gd name="connsiteX7" fmla="*/ 4618889 w 12191999"/>
              <a:gd name="connsiteY7" fmla="*/ 1667016 h 2848708"/>
              <a:gd name="connsiteX8" fmla="*/ 4618889 w 12191999"/>
              <a:gd name="connsiteY8" fmla="*/ 2838151 h 2848708"/>
              <a:gd name="connsiteX9" fmla="*/ 7453527 w 12191999"/>
              <a:gd name="connsiteY9" fmla="*/ 2838151 h 2848708"/>
              <a:gd name="connsiteX10" fmla="*/ 7453528 w 12191999"/>
              <a:gd name="connsiteY10" fmla="*/ 1667016 h 2848708"/>
              <a:gd name="connsiteX11" fmla="*/ 6282392 w 12191999"/>
              <a:gd name="connsiteY11" fmla="*/ 495880 h 2848708"/>
              <a:gd name="connsiteX12" fmla="*/ 9008012 w 12191999"/>
              <a:gd name="connsiteY12" fmla="*/ 495879 h 2848708"/>
              <a:gd name="connsiteX13" fmla="*/ 8037341 w 12191999"/>
              <a:gd name="connsiteY13" fmla="*/ 1466550 h 2848708"/>
              <a:gd name="connsiteX14" fmla="*/ 8037341 w 12191999"/>
              <a:gd name="connsiteY14" fmla="*/ 2838150 h 2848708"/>
              <a:gd name="connsiteX15" fmla="*/ 9978683 w 12191999"/>
              <a:gd name="connsiteY15" fmla="*/ 2838150 h 2848708"/>
              <a:gd name="connsiteX16" fmla="*/ 9978683 w 12191999"/>
              <a:gd name="connsiteY16" fmla="*/ 1466550 h 2848708"/>
              <a:gd name="connsiteX17" fmla="*/ 9008012 w 12191999"/>
              <a:gd name="connsiteY17" fmla="*/ 495879 h 2848708"/>
              <a:gd name="connsiteX18" fmla="*/ 0 w 12191999"/>
              <a:gd name="connsiteY18" fmla="*/ 0 h 2848708"/>
              <a:gd name="connsiteX19" fmla="*/ 12191999 w 12191999"/>
              <a:gd name="connsiteY19" fmla="*/ 0 h 2848708"/>
              <a:gd name="connsiteX20" fmla="*/ 12191999 w 12191999"/>
              <a:gd name="connsiteY20" fmla="*/ 837741 h 2848708"/>
              <a:gd name="connsiteX21" fmla="*/ 12144508 w 12191999"/>
              <a:gd name="connsiteY21" fmla="*/ 780181 h 2848708"/>
              <a:gd name="connsiteX22" fmla="*/ 11458140 w 12191999"/>
              <a:gd name="connsiteY22" fmla="*/ 495878 h 2848708"/>
              <a:gd name="connsiteX23" fmla="*/ 10487469 w 12191999"/>
              <a:gd name="connsiteY23" fmla="*/ 1466549 h 2848708"/>
              <a:gd name="connsiteX24" fmla="*/ 10487469 w 12191999"/>
              <a:gd name="connsiteY24" fmla="*/ 2838149 h 2848708"/>
              <a:gd name="connsiteX25" fmla="*/ 12191999 w 12191999"/>
              <a:gd name="connsiteY25" fmla="*/ 2838149 h 2848708"/>
              <a:gd name="connsiteX26" fmla="*/ 12191999 w 12191999"/>
              <a:gd name="connsiteY26" fmla="*/ 2848708 h 2848708"/>
              <a:gd name="connsiteX27" fmla="*/ 1648266 w 12191999"/>
              <a:gd name="connsiteY27" fmla="*/ 2848708 h 2848708"/>
              <a:gd name="connsiteX28" fmla="*/ 1648266 w 12191999"/>
              <a:gd name="connsiteY28" fmla="*/ 1480625 h 2848708"/>
              <a:gd name="connsiteX29" fmla="*/ 677595 w 12191999"/>
              <a:gd name="connsiteY29" fmla="*/ 509954 h 2848708"/>
              <a:gd name="connsiteX30" fmla="*/ 134883 w 12191999"/>
              <a:gd name="connsiteY30" fmla="*/ 675730 h 2848708"/>
              <a:gd name="connsiteX31" fmla="*/ 0 w 12191999"/>
              <a:gd name="connsiteY31" fmla="*/ 787019 h 2848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2191999" h="2848708">
                <a:moveTo>
                  <a:pt x="3183987" y="495881"/>
                </a:moveTo>
                <a:cubicBezTo>
                  <a:pt x="2647900" y="495881"/>
                  <a:pt x="2213316" y="930465"/>
                  <a:pt x="2213316" y="1466552"/>
                </a:cubicBezTo>
                <a:lnTo>
                  <a:pt x="2213316" y="2838152"/>
                </a:lnTo>
                <a:lnTo>
                  <a:pt x="4154658" y="2838152"/>
                </a:lnTo>
                <a:lnTo>
                  <a:pt x="4154658" y="1466552"/>
                </a:lnTo>
                <a:cubicBezTo>
                  <a:pt x="4154658" y="930465"/>
                  <a:pt x="3720074" y="495881"/>
                  <a:pt x="3183987" y="495881"/>
                </a:cubicBezTo>
                <a:close/>
                <a:moveTo>
                  <a:pt x="5790024" y="495880"/>
                </a:moveTo>
                <a:cubicBezTo>
                  <a:pt x="5143223" y="495880"/>
                  <a:pt x="4618889" y="1020215"/>
                  <a:pt x="4618889" y="1667016"/>
                </a:cubicBezTo>
                <a:lnTo>
                  <a:pt x="4618889" y="2838151"/>
                </a:lnTo>
                <a:lnTo>
                  <a:pt x="7453527" y="2838151"/>
                </a:lnTo>
                <a:cubicBezTo>
                  <a:pt x="7453527" y="2447773"/>
                  <a:pt x="7453528" y="2057394"/>
                  <a:pt x="7453528" y="1667016"/>
                </a:cubicBezTo>
                <a:cubicBezTo>
                  <a:pt x="7453528" y="1020215"/>
                  <a:pt x="6929193" y="495880"/>
                  <a:pt x="6282392" y="495880"/>
                </a:cubicBezTo>
                <a:close/>
                <a:moveTo>
                  <a:pt x="9008012" y="495879"/>
                </a:moveTo>
                <a:cubicBezTo>
                  <a:pt x="8471925" y="495879"/>
                  <a:pt x="8037341" y="930463"/>
                  <a:pt x="8037341" y="1466550"/>
                </a:cubicBezTo>
                <a:lnTo>
                  <a:pt x="8037341" y="2838150"/>
                </a:lnTo>
                <a:lnTo>
                  <a:pt x="9978683" y="2838150"/>
                </a:lnTo>
                <a:lnTo>
                  <a:pt x="9978683" y="1466550"/>
                </a:lnTo>
                <a:cubicBezTo>
                  <a:pt x="9978683" y="930463"/>
                  <a:pt x="9544099" y="495879"/>
                  <a:pt x="9008012" y="495879"/>
                </a:cubicBezTo>
                <a:close/>
                <a:moveTo>
                  <a:pt x="0" y="0"/>
                </a:moveTo>
                <a:lnTo>
                  <a:pt x="12191999" y="0"/>
                </a:lnTo>
                <a:lnTo>
                  <a:pt x="12191999" y="837741"/>
                </a:lnTo>
                <a:lnTo>
                  <a:pt x="12144508" y="780181"/>
                </a:lnTo>
                <a:cubicBezTo>
                  <a:pt x="11968851" y="604524"/>
                  <a:pt x="11726183" y="495878"/>
                  <a:pt x="11458140" y="495878"/>
                </a:cubicBezTo>
                <a:cubicBezTo>
                  <a:pt x="10922053" y="495878"/>
                  <a:pt x="10487469" y="930462"/>
                  <a:pt x="10487469" y="1466549"/>
                </a:cubicBezTo>
                <a:lnTo>
                  <a:pt x="10487469" y="2838149"/>
                </a:lnTo>
                <a:lnTo>
                  <a:pt x="12191999" y="2838149"/>
                </a:lnTo>
                <a:lnTo>
                  <a:pt x="12191999" y="2848708"/>
                </a:lnTo>
                <a:lnTo>
                  <a:pt x="1648266" y="2848708"/>
                </a:lnTo>
                <a:lnTo>
                  <a:pt x="1648266" y="1480625"/>
                </a:lnTo>
                <a:cubicBezTo>
                  <a:pt x="1648266" y="944538"/>
                  <a:pt x="1213682" y="509954"/>
                  <a:pt x="677595" y="509954"/>
                </a:cubicBezTo>
                <a:cubicBezTo>
                  <a:pt x="476562" y="509954"/>
                  <a:pt x="289803" y="571068"/>
                  <a:pt x="134883" y="675730"/>
                </a:cubicBezTo>
                <a:lnTo>
                  <a:pt x="0" y="78701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0" name="Group 89">
            <a:extLst>
              <a:ext uri="{FF2B5EF4-FFF2-40B4-BE49-F238E27FC236}">
                <a16:creationId xmlns:a16="http://schemas.microsoft.com/office/drawing/2014/main" id="{6423CB7A-CBB0-4D81-9F6A-C0CF60F5193F}"/>
              </a:ext>
            </a:extLst>
          </p:cNvPr>
          <p:cNvGrpSpPr/>
          <p:nvPr/>
        </p:nvGrpSpPr>
        <p:grpSpPr>
          <a:xfrm>
            <a:off x="-418823" y="3936185"/>
            <a:ext cx="13029646" cy="66500"/>
            <a:chOff x="875607" y="3208713"/>
            <a:chExt cx="13029646" cy="66500"/>
          </a:xfrm>
        </p:grpSpPr>
        <p:sp>
          <p:nvSpPr>
            <p:cNvPr id="15" name="Freeform: Shape 14">
              <a:extLst>
                <a:ext uri="{FF2B5EF4-FFF2-40B4-BE49-F238E27FC236}">
                  <a16:creationId xmlns:a16="http://schemas.microsoft.com/office/drawing/2014/main" id="{8A6E6669-222C-4FC7-9604-DD649D708772}"/>
                </a:ext>
              </a:extLst>
            </p:cNvPr>
            <p:cNvSpPr/>
            <p:nvPr/>
          </p:nvSpPr>
          <p:spPr>
            <a:xfrm>
              <a:off x="87560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236683BC-89ED-49BE-9D25-8F40A3D28A0D}"/>
                </a:ext>
              </a:extLst>
            </p:cNvPr>
            <p:cNvSpPr/>
            <p:nvPr/>
          </p:nvSpPr>
          <p:spPr>
            <a:xfrm>
              <a:off x="105017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FD813D00-F48E-41E5-AF87-93FF2A67A1C3}"/>
                </a:ext>
              </a:extLst>
            </p:cNvPr>
            <p:cNvSpPr/>
            <p:nvPr/>
          </p:nvSpPr>
          <p:spPr>
            <a:xfrm>
              <a:off x="122474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F4C3E17-2711-41A7-A866-A414FBB4F010}"/>
                </a:ext>
              </a:extLst>
            </p:cNvPr>
            <p:cNvSpPr/>
            <p:nvPr/>
          </p:nvSpPr>
          <p:spPr>
            <a:xfrm>
              <a:off x="139930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3D0F3FE-2EFF-4BEC-ACD5-44C9A85D88E0}"/>
                </a:ext>
              </a:extLst>
            </p:cNvPr>
            <p:cNvSpPr/>
            <p:nvPr/>
          </p:nvSpPr>
          <p:spPr>
            <a:xfrm>
              <a:off x="157387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00CB0020-2EB0-4904-94F0-E4157F6F9ADC}"/>
                </a:ext>
              </a:extLst>
            </p:cNvPr>
            <p:cNvSpPr/>
            <p:nvPr/>
          </p:nvSpPr>
          <p:spPr>
            <a:xfrm>
              <a:off x="174844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ED783D7E-1B62-4618-8FE0-A1C4842A39F7}"/>
                </a:ext>
              </a:extLst>
            </p:cNvPr>
            <p:cNvSpPr/>
            <p:nvPr/>
          </p:nvSpPr>
          <p:spPr>
            <a:xfrm>
              <a:off x="192300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0404DD01-64A9-4A89-A870-B5C595D03850}"/>
                </a:ext>
              </a:extLst>
            </p:cNvPr>
            <p:cNvSpPr/>
            <p:nvPr/>
          </p:nvSpPr>
          <p:spPr>
            <a:xfrm>
              <a:off x="209757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0259E3C-A8FF-4720-8BCD-2AD023A2A262}"/>
                </a:ext>
              </a:extLst>
            </p:cNvPr>
            <p:cNvSpPr/>
            <p:nvPr/>
          </p:nvSpPr>
          <p:spPr>
            <a:xfrm>
              <a:off x="227214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CC73F059-00D6-407C-BA90-87B542557991}"/>
                </a:ext>
              </a:extLst>
            </p:cNvPr>
            <p:cNvSpPr/>
            <p:nvPr/>
          </p:nvSpPr>
          <p:spPr>
            <a:xfrm>
              <a:off x="244671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56C26804-6A7B-415D-B11E-6DCEB67E2E30}"/>
                </a:ext>
              </a:extLst>
            </p:cNvPr>
            <p:cNvSpPr/>
            <p:nvPr/>
          </p:nvSpPr>
          <p:spPr>
            <a:xfrm>
              <a:off x="262127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BE81DC7D-1867-4685-AD85-9985B10A74D1}"/>
                </a:ext>
              </a:extLst>
            </p:cNvPr>
            <p:cNvSpPr/>
            <p:nvPr/>
          </p:nvSpPr>
          <p:spPr>
            <a:xfrm>
              <a:off x="279584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B99770DD-831E-4D1A-8B8C-C397A9A561DA}"/>
                </a:ext>
              </a:extLst>
            </p:cNvPr>
            <p:cNvSpPr/>
            <p:nvPr/>
          </p:nvSpPr>
          <p:spPr>
            <a:xfrm>
              <a:off x="297041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7460F3FE-62B2-435D-828B-47BD3D0274CC}"/>
                </a:ext>
              </a:extLst>
            </p:cNvPr>
            <p:cNvSpPr/>
            <p:nvPr/>
          </p:nvSpPr>
          <p:spPr>
            <a:xfrm>
              <a:off x="314497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B3D33DF6-F776-4F8C-8409-BD0EEF4A8F5E}"/>
                </a:ext>
              </a:extLst>
            </p:cNvPr>
            <p:cNvSpPr/>
            <p:nvPr/>
          </p:nvSpPr>
          <p:spPr>
            <a:xfrm>
              <a:off x="331954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1A0026FB-C312-4140-A76E-61802044969F}"/>
                </a:ext>
              </a:extLst>
            </p:cNvPr>
            <p:cNvSpPr/>
            <p:nvPr/>
          </p:nvSpPr>
          <p:spPr>
            <a:xfrm>
              <a:off x="349411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77715CC4-F3EC-4C19-AD2E-B4A6B1BFD000}"/>
                </a:ext>
              </a:extLst>
            </p:cNvPr>
            <p:cNvSpPr/>
            <p:nvPr/>
          </p:nvSpPr>
          <p:spPr>
            <a:xfrm>
              <a:off x="366867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DB8CE68C-F0A3-43D8-921D-E1186F7D4CC7}"/>
                </a:ext>
              </a:extLst>
            </p:cNvPr>
            <p:cNvSpPr/>
            <p:nvPr/>
          </p:nvSpPr>
          <p:spPr>
            <a:xfrm>
              <a:off x="384324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A572D033-ABD7-49D4-B891-1E2E3AC0AD7B}"/>
                </a:ext>
              </a:extLst>
            </p:cNvPr>
            <p:cNvSpPr/>
            <p:nvPr/>
          </p:nvSpPr>
          <p:spPr>
            <a:xfrm>
              <a:off x="401781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DF88AEDD-F16C-4D09-9860-956E84267F63}"/>
                </a:ext>
              </a:extLst>
            </p:cNvPr>
            <p:cNvSpPr/>
            <p:nvPr/>
          </p:nvSpPr>
          <p:spPr>
            <a:xfrm>
              <a:off x="419238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47C8AA0C-ADB0-4031-B665-2C7E90EC0446}"/>
                </a:ext>
              </a:extLst>
            </p:cNvPr>
            <p:cNvSpPr/>
            <p:nvPr/>
          </p:nvSpPr>
          <p:spPr>
            <a:xfrm>
              <a:off x="436694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7A6E5D06-BF8B-4690-9309-AF9CD341DF13}"/>
                </a:ext>
              </a:extLst>
            </p:cNvPr>
            <p:cNvSpPr/>
            <p:nvPr/>
          </p:nvSpPr>
          <p:spPr>
            <a:xfrm>
              <a:off x="454151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6E5879F8-63A6-4B0B-B104-32814766D154}"/>
                </a:ext>
              </a:extLst>
            </p:cNvPr>
            <p:cNvSpPr/>
            <p:nvPr/>
          </p:nvSpPr>
          <p:spPr>
            <a:xfrm>
              <a:off x="471608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5D7144B8-0CC4-4740-B6DD-25D412C065E7}"/>
                </a:ext>
              </a:extLst>
            </p:cNvPr>
            <p:cNvSpPr/>
            <p:nvPr/>
          </p:nvSpPr>
          <p:spPr>
            <a:xfrm>
              <a:off x="489064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3609F947-606B-424B-9223-C05692C1B41A}"/>
                </a:ext>
              </a:extLst>
            </p:cNvPr>
            <p:cNvSpPr/>
            <p:nvPr/>
          </p:nvSpPr>
          <p:spPr>
            <a:xfrm>
              <a:off x="506521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C88F5285-3F45-4CBC-B2F2-673D074907C3}"/>
                </a:ext>
              </a:extLst>
            </p:cNvPr>
            <p:cNvSpPr/>
            <p:nvPr/>
          </p:nvSpPr>
          <p:spPr>
            <a:xfrm>
              <a:off x="523978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C942A968-A9B7-48B9-B883-BA4CF3535431}"/>
                </a:ext>
              </a:extLst>
            </p:cNvPr>
            <p:cNvSpPr/>
            <p:nvPr/>
          </p:nvSpPr>
          <p:spPr>
            <a:xfrm>
              <a:off x="541434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B9367951-9D28-479C-8FB6-21410538144C}"/>
                </a:ext>
              </a:extLst>
            </p:cNvPr>
            <p:cNvSpPr/>
            <p:nvPr/>
          </p:nvSpPr>
          <p:spPr>
            <a:xfrm>
              <a:off x="558891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F98768F0-A156-421A-BDC1-384DA8784F5D}"/>
                </a:ext>
              </a:extLst>
            </p:cNvPr>
            <p:cNvSpPr/>
            <p:nvPr/>
          </p:nvSpPr>
          <p:spPr>
            <a:xfrm>
              <a:off x="576348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AC849FF9-CA3C-44E8-83AF-FC2048BDC003}"/>
                </a:ext>
              </a:extLst>
            </p:cNvPr>
            <p:cNvSpPr/>
            <p:nvPr/>
          </p:nvSpPr>
          <p:spPr>
            <a:xfrm>
              <a:off x="593805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4AACB40C-9F9C-4F5E-BA15-F36D7E53FEAE}"/>
                </a:ext>
              </a:extLst>
            </p:cNvPr>
            <p:cNvSpPr/>
            <p:nvPr/>
          </p:nvSpPr>
          <p:spPr>
            <a:xfrm>
              <a:off x="611261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C3502E7D-1BA9-4F0D-801A-D43BD5A01535}"/>
                </a:ext>
              </a:extLst>
            </p:cNvPr>
            <p:cNvSpPr/>
            <p:nvPr/>
          </p:nvSpPr>
          <p:spPr>
            <a:xfrm>
              <a:off x="628718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AF76B982-4EE2-49C8-9B3E-8F1F6704E153}"/>
                </a:ext>
              </a:extLst>
            </p:cNvPr>
            <p:cNvSpPr/>
            <p:nvPr/>
          </p:nvSpPr>
          <p:spPr>
            <a:xfrm>
              <a:off x="646175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E4073A58-8D46-4A77-AD3E-F08BA3C8FBE9}"/>
                </a:ext>
              </a:extLst>
            </p:cNvPr>
            <p:cNvSpPr/>
            <p:nvPr/>
          </p:nvSpPr>
          <p:spPr>
            <a:xfrm>
              <a:off x="663631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B765BEAE-7B71-455B-BEC1-EC6D4FBB52F7}"/>
                </a:ext>
              </a:extLst>
            </p:cNvPr>
            <p:cNvSpPr/>
            <p:nvPr/>
          </p:nvSpPr>
          <p:spPr>
            <a:xfrm>
              <a:off x="681088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B1469BBF-82A4-40F3-8A10-B3B3DEDBB130}"/>
                </a:ext>
              </a:extLst>
            </p:cNvPr>
            <p:cNvSpPr/>
            <p:nvPr/>
          </p:nvSpPr>
          <p:spPr>
            <a:xfrm>
              <a:off x="698545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685E1F78-4F8B-4B7E-BC1B-1A5926673087}"/>
                </a:ext>
              </a:extLst>
            </p:cNvPr>
            <p:cNvSpPr/>
            <p:nvPr/>
          </p:nvSpPr>
          <p:spPr>
            <a:xfrm>
              <a:off x="716001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940E680E-0447-4E6C-90E8-29A2DB6F59C0}"/>
                </a:ext>
              </a:extLst>
            </p:cNvPr>
            <p:cNvSpPr/>
            <p:nvPr/>
          </p:nvSpPr>
          <p:spPr>
            <a:xfrm>
              <a:off x="733458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C08465D0-6640-4641-8A5A-2179B707AB18}"/>
                </a:ext>
              </a:extLst>
            </p:cNvPr>
            <p:cNvSpPr/>
            <p:nvPr/>
          </p:nvSpPr>
          <p:spPr>
            <a:xfrm>
              <a:off x="750915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F874DD69-9F1B-4009-8A17-EA429AA69DEB}"/>
                </a:ext>
              </a:extLst>
            </p:cNvPr>
            <p:cNvSpPr/>
            <p:nvPr/>
          </p:nvSpPr>
          <p:spPr>
            <a:xfrm>
              <a:off x="768372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4467547F-2969-470F-B090-2713343DC55D}"/>
                </a:ext>
              </a:extLst>
            </p:cNvPr>
            <p:cNvSpPr/>
            <p:nvPr/>
          </p:nvSpPr>
          <p:spPr>
            <a:xfrm>
              <a:off x="785828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024C61CB-EFC5-4D66-A28B-427D5BA751E3}"/>
                </a:ext>
              </a:extLst>
            </p:cNvPr>
            <p:cNvSpPr/>
            <p:nvPr/>
          </p:nvSpPr>
          <p:spPr>
            <a:xfrm>
              <a:off x="803285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DFB59739-3CA2-4C5B-9E88-36C8D9C85ED1}"/>
                </a:ext>
              </a:extLst>
            </p:cNvPr>
            <p:cNvSpPr/>
            <p:nvPr/>
          </p:nvSpPr>
          <p:spPr>
            <a:xfrm>
              <a:off x="820742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7BA47E68-3C21-4D92-9191-72C22A16D94D}"/>
                </a:ext>
              </a:extLst>
            </p:cNvPr>
            <p:cNvSpPr/>
            <p:nvPr/>
          </p:nvSpPr>
          <p:spPr>
            <a:xfrm>
              <a:off x="838198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C8383ACB-81F9-476F-A2C8-7274C5AC0B77}"/>
                </a:ext>
              </a:extLst>
            </p:cNvPr>
            <p:cNvSpPr/>
            <p:nvPr/>
          </p:nvSpPr>
          <p:spPr>
            <a:xfrm>
              <a:off x="855655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064832AC-B594-45D2-A6A1-838DDF3206A1}"/>
                </a:ext>
              </a:extLst>
            </p:cNvPr>
            <p:cNvSpPr/>
            <p:nvPr/>
          </p:nvSpPr>
          <p:spPr>
            <a:xfrm>
              <a:off x="873112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E20CBD84-B552-47CD-A0D7-EAFBC7DD75A5}"/>
                </a:ext>
              </a:extLst>
            </p:cNvPr>
            <p:cNvSpPr/>
            <p:nvPr/>
          </p:nvSpPr>
          <p:spPr>
            <a:xfrm>
              <a:off x="890568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C40E78C4-3290-43CE-9E83-1EB804587F6C}"/>
                </a:ext>
              </a:extLst>
            </p:cNvPr>
            <p:cNvSpPr/>
            <p:nvPr/>
          </p:nvSpPr>
          <p:spPr>
            <a:xfrm>
              <a:off x="908025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50ABC2BC-B158-4641-8F95-19A2BE20D264}"/>
                </a:ext>
              </a:extLst>
            </p:cNvPr>
            <p:cNvSpPr/>
            <p:nvPr/>
          </p:nvSpPr>
          <p:spPr>
            <a:xfrm>
              <a:off x="925482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418352CE-0942-4C58-869C-6483577F1DAF}"/>
                </a:ext>
              </a:extLst>
            </p:cNvPr>
            <p:cNvSpPr/>
            <p:nvPr/>
          </p:nvSpPr>
          <p:spPr>
            <a:xfrm>
              <a:off x="942939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4C8FCFD8-565E-485F-9AC4-2EFBFD7470FE}"/>
                </a:ext>
              </a:extLst>
            </p:cNvPr>
            <p:cNvSpPr/>
            <p:nvPr/>
          </p:nvSpPr>
          <p:spPr>
            <a:xfrm>
              <a:off x="960395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C0ABB4F8-DF59-4236-A549-F85C93324005}"/>
                </a:ext>
              </a:extLst>
            </p:cNvPr>
            <p:cNvSpPr/>
            <p:nvPr/>
          </p:nvSpPr>
          <p:spPr>
            <a:xfrm>
              <a:off x="977852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92077FA5-5FC3-406A-B40A-E6DC83E071B4}"/>
                </a:ext>
              </a:extLst>
            </p:cNvPr>
            <p:cNvSpPr/>
            <p:nvPr/>
          </p:nvSpPr>
          <p:spPr>
            <a:xfrm>
              <a:off x="995309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2921061C-4E77-4F4A-B220-BCA8EC072337}"/>
                </a:ext>
              </a:extLst>
            </p:cNvPr>
            <p:cNvSpPr/>
            <p:nvPr/>
          </p:nvSpPr>
          <p:spPr>
            <a:xfrm>
              <a:off x="1012765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24D576E4-34DD-40A4-92A3-9BBC1870D1A1}"/>
                </a:ext>
              </a:extLst>
            </p:cNvPr>
            <p:cNvSpPr/>
            <p:nvPr/>
          </p:nvSpPr>
          <p:spPr>
            <a:xfrm>
              <a:off x="1030222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CB7A630B-1EBE-4C18-AA72-21F27B237AE1}"/>
                </a:ext>
              </a:extLst>
            </p:cNvPr>
            <p:cNvSpPr/>
            <p:nvPr/>
          </p:nvSpPr>
          <p:spPr>
            <a:xfrm>
              <a:off x="1047679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39E8A846-06D2-48FB-B2E0-1A32E3CAA9D7}"/>
                </a:ext>
              </a:extLst>
            </p:cNvPr>
            <p:cNvSpPr/>
            <p:nvPr/>
          </p:nvSpPr>
          <p:spPr>
            <a:xfrm>
              <a:off x="1065135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71">
              <a:extLst>
                <a:ext uri="{FF2B5EF4-FFF2-40B4-BE49-F238E27FC236}">
                  <a16:creationId xmlns:a16="http://schemas.microsoft.com/office/drawing/2014/main" id="{0B13D83B-C857-4022-A7A7-2238CCB5DD01}"/>
                </a:ext>
              </a:extLst>
            </p:cNvPr>
            <p:cNvSpPr/>
            <p:nvPr/>
          </p:nvSpPr>
          <p:spPr>
            <a:xfrm>
              <a:off x="1082592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C514F47B-8CC0-4292-A987-F80A29229983}"/>
                </a:ext>
              </a:extLst>
            </p:cNvPr>
            <p:cNvSpPr/>
            <p:nvPr/>
          </p:nvSpPr>
          <p:spPr>
            <a:xfrm>
              <a:off x="1100049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1C159865-52F3-4393-8DA3-32D9FA47001F}"/>
                </a:ext>
              </a:extLst>
            </p:cNvPr>
            <p:cNvSpPr/>
            <p:nvPr/>
          </p:nvSpPr>
          <p:spPr>
            <a:xfrm>
              <a:off x="1117506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B9AD06CB-E70E-4087-9A5C-F2739B7891CE}"/>
                </a:ext>
              </a:extLst>
            </p:cNvPr>
            <p:cNvSpPr/>
            <p:nvPr/>
          </p:nvSpPr>
          <p:spPr>
            <a:xfrm>
              <a:off x="1134962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Shape 75">
              <a:extLst>
                <a:ext uri="{FF2B5EF4-FFF2-40B4-BE49-F238E27FC236}">
                  <a16:creationId xmlns:a16="http://schemas.microsoft.com/office/drawing/2014/main" id="{78CCE102-E7C8-4BC2-A675-60D0A0E3CD7D}"/>
                </a:ext>
              </a:extLst>
            </p:cNvPr>
            <p:cNvSpPr/>
            <p:nvPr/>
          </p:nvSpPr>
          <p:spPr>
            <a:xfrm>
              <a:off x="1152419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94A9A293-0912-492D-A911-B0B2264A7EF7}"/>
                </a:ext>
              </a:extLst>
            </p:cNvPr>
            <p:cNvSpPr/>
            <p:nvPr/>
          </p:nvSpPr>
          <p:spPr>
            <a:xfrm>
              <a:off x="1169876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E58544EE-13CF-4A8D-A708-3547661C070D}"/>
                </a:ext>
              </a:extLst>
            </p:cNvPr>
            <p:cNvSpPr/>
            <p:nvPr/>
          </p:nvSpPr>
          <p:spPr>
            <a:xfrm>
              <a:off x="1187332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5AB607EF-173C-473D-9469-FAEBE42F127E}"/>
                </a:ext>
              </a:extLst>
            </p:cNvPr>
            <p:cNvSpPr/>
            <p:nvPr/>
          </p:nvSpPr>
          <p:spPr>
            <a:xfrm>
              <a:off x="1204789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2E700DFA-BF84-4DC7-9564-E0EAA7C59037}"/>
                </a:ext>
              </a:extLst>
            </p:cNvPr>
            <p:cNvSpPr/>
            <p:nvPr/>
          </p:nvSpPr>
          <p:spPr>
            <a:xfrm>
              <a:off x="1222246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Shape 80">
              <a:extLst>
                <a:ext uri="{FF2B5EF4-FFF2-40B4-BE49-F238E27FC236}">
                  <a16:creationId xmlns:a16="http://schemas.microsoft.com/office/drawing/2014/main" id="{8F66BA70-E165-4BE6-92A4-B29549942535}"/>
                </a:ext>
              </a:extLst>
            </p:cNvPr>
            <p:cNvSpPr/>
            <p:nvPr/>
          </p:nvSpPr>
          <p:spPr>
            <a:xfrm>
              <a:off x="1239702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Shape 81">
              <a:extLst>
                <a:ext uri="{FF2B5EF4-FFF2-40B4-BE49-F238E27FC236}">
                  <a16:creationId xmlns:a16="http://schemas.microsoft.com/office/drawing/2014/main" id="{9B72A1B2-63E5-4CF5-93E9-3D7F25699AA5}"/>
                </a:ext>
              </a:extLst>
            </p:cNvPr>
            <p:cNvSpPr/>
            <p:nvPr/>
          </p:nvSpPr>
          <p:spPr>
            <a:xfrm>
              <a:off x="1257159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C2BE15D5-DE7E-4D80-BC0D-F28B27830F5A}"/>
                </a:ext>
              </a:extLst>
            </p:cNvPr>
            <p:cNvSpPr/>
            <p:nvPr/>
          </p:nvSpPr>
          <p:spPr>
            <a:xfrm>
              <a:off x="1274616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Shape 83">
              <a:extLst>
                <a:ext uri="{FF2B5EF4-FFF2-40B4-BE49-F238E27FC236}">
                  <a16:creationId xmlns:a16="http://schemas.microsoft.com/office/drawing/2014/main" id="{148B188C-466E-45AD-AE22-CF2B6DB2CB2E}"/>
                </a:ext>
              </a:extLst>
            </p:cNvPr>
            <p:cNvSpPr/>
            <p:nvPr/>
          </p:nvSpPr>
          <p:spPr>
            <a:xfrm>
              <a:off x="1292073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213E0D47-E90D-4C46-ADFF-7350ADCA5320}"/>
                </a:ext>
              </a:extLst>
            </p:cNvPr>
            <p:cNvSpPr/>
            <p:nvPr/>
          </p:nvSpPr>
          <p:spPr>
            <a:xfrm>
              <a:off x="1309529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07BC0D2C-1D64-48F3-956F-5D71923AF6D3}"/>
                </a:ext>
              </a:extLst>
            </p:cNvPr>
            <p:cNvSpPr/>
            <p:nvPr/>
          </p:nvSpPr>
          <p:spPr>
            <a:xfrm>
              <a:off x="1326986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a16="http://schemas.microsoft.com/office/drawing/2014/main" id="{BA60BEB8-0C23-406B-938C-E4006ABFF8A2}"/>
                </a:ext>
              </a:extLst>
            </p:cNvPr>
            <p:cNvSpPr/>
            <p:nvPr/>
          </p:nvSpPr>
          <p:spPr>
            <a:xfrm>
              <a:off x="1344443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Shape 87">
              <a:extLst>
                <a:ext uri="{FF2B5EF4-FFF2-40B4-BE49-F238E27FC236}">
                  <a16:creationId xmlns:a16="http://schemas.microsoft.com/office/drawing/2014/main" id="{A15422B7-31E1-4DC7-A9D5-1C007A11631C}"/>
                </a:ext>
              </a:extLst>
            </p:cNvPr>
            <p:cNvSpPr/>
            <p:nvPr/>
          </p:nvSpPr>
          <p:spPr>
            <a:xfrm>
              <a:off x="1361899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Shape 88">
              <a:extLst>
                <a:ext uri="{FF2B5EF4-FFF2-40B4-BE49-F238E27FC236}">
                  <a16:creationId xmlns:a16="http://schemas.microsoft.com/office/drawing/2014/main" id="{A2045B9E-CD32-44C9-BEF8-CEAB32D6B3A9}"/>
                </a:ext>
              </a:extLst>
            </p:cNvPr>
            <p:cNvSpPr/>
            <p:nvPr/>
          </p:nvSpPr>
          <p:spPr>
            <a:xfrm>
              <a:off x="1379356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1" name="Rectangle 90">
            <a:extLst>
              <a:ext uri="{FF2B5EF4-FFF2-40B4-BE49-F238E27FC236}">
                <a16:creationId xmlns:a16="http://schemas.microsoft.com/office/drawing/2014/main" id="{CD758F6C-F906-4A36-9FDC-DBC00F69E107}"/>
              </a:ext>
            </a:extLst>
          </p:cNvPr>
          <p:cNvSpPr/>
          <p:nvPr/>
        </p:nvSpPr>
        <p:spPr>
          <a:xfrm>
            <a:off x="-194599" y="3890466"/>
            <a:ext cx="1271016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4" name="Group 343">
            <a:extLst>
              <a:ext uri="{FF2B5EF4-FFF2-40B4-BE49-F238E27FC236}">
                <a16:creationId xmlns:a16="http://schemas.microsoft.com/office/drawing/2014/main" id="{6B593B20-1F5C-431F-8B71-BF5257FC17D7}"/>
              </a:ext>
            </a:extLst>
          </p:cNvPr>
          <p:cNvGrpSpPr/>
          <p:nvPr/>
        </p:nvGrpSpPr>
        <p:grpSpPr>
          <a:xfrm>
            <a:off x="9198889" y="2670931"/>
            <a:ext cx="8239920" cy="1265254"/>
            <a:chOff x="9198889" y="2670931"/>
            <a:chExt cx="8239920" cy="1265254"/>
          </a:xfrm>
        </p:grpSpPr>
        <p:grpSp>
          <p:nvGrpSpPr>
            <p:cNvPr id="92" name="Group 91">
              <a:extLst>
                <a:ext uri="{FF2B5EF4-FFF2-40B4-BE49-F238E27FC236}">
                  <a16:creationId xmlns:a16="http://schemas.microsoft.com/office/drawing/2014/main" id="{773A0024-C885-4F57-A944-EDEE6320140B}"/>
                </a:ext>
              </a:extLst>
            </p:cNvPr>
            <p:cNvGrpSpPr/>
            <p:nvPr/>
          </p:nvGrpSpPr>
          <p:grpSpPr>
            <a:xfrm>
              <a:off x="9198889" y="2670931"/>
              <a:ext cx="2974562" cy="1265254"/>
              <a:chOff x="2945383" y="3975679"/>
              <a:chExt cx="6769635" cy="2879520"/>
            </a:xfrm>
          </p:grpSpPr>
          <p:sp>
            <p:nvSpPr>
              <p:cNvPr id="93" name="Rectangle 92">
                <a:extLst>
                  <a:ext uri="{FF2B5EF4-FFF2-40B4-BE49-F238E27FC236}">
                    <a16:creationId xmlns:a16="http://schemas.microsoft.com/office/drawing/2014/main" id="{F579677B-4C3E-4B77-A28A-8F8AF2FC80F2}"/>
                  </a:ext>
                </a:extLst>
              </p:cNvPr>
              <p:cNvSpPr/>
              <p:nvPr/>
            </p:nvSpPr>
            <p:spPr>
              <a:xfrm>
                <a:off x="3345004" y="6064440"/>
                <a:ext cx="6029231" cy="3191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Top Corners Rounded 93">
                <a:extLst>
                  <a:ext uri="{FF2B5EF4-FFF2-40B4-BE49-F238E27FC236}">
                    <a16:creationId xmlns:a16="http://schemas.microsoft.com/office/drawing/2014/main" id="{323E74CB-5875-4438-82ED-089953BC6DD0}"/>
                  </a:ext>
                </a:extLst>
              </p:cNvPr>
              <p:cNvSpPr/>
              <p:nvPr/>
            </p:nvSpPr>
            <p:spPr>
              <a:xfrm rot="16200000">
                <a:off x="3305492" y="4439896"/>
                <a:ext cx="1835124" cy="1255270"/>
              </a:xfrm>
              <a:prstGeom prst="round2Same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a:extLst>
                  <a:ext uri="{FF2B5EF4-FFF2-40B4-BE49-F238E27FC236}">
                    <a16:creationId xmlns:a16="http://schemas.microsoft.com/office/drawing/2014/main" id="{071D3DF5-CB02-4977-8DB1-49A0129547B6}"/>
                  </a:ext>
                </a:extLst>
              </p:cNvPr>
              <p:cNvSpPr/>
              <p:nvPr/>
            </p:nvSpPr>
            <p:spPr>
              <a:xfrm>
                <a:off x="4799328" y="4149968"/>
                <a:ext cx="151036" cy="18351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a:extLst>
                  <a:ext uri="{FF2B5EF4-FFF2-40B4-BE49-F238E27FC236}">
                    <a16:creationId xmlns:a16="http://schemas.microsoft.com/office/drawing/2014/main" id="{78C89E93-EBA2-4F80-AAAB-A188AF878128}"/>
                  </a:ext>
                </a:extLst>
              </p:cNvPr>
              <p:cNvSpPr/>
              <p:nvPr/>
            </p:nvSpPr>
            <p:spPr>
              <a:xfrm>
                <a:off x="4878825" y="3975679"/>
                <a:ext cx="1392415" cy="2009413"/>
              </a:xfrm>
              <a:prstGeom prst="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a:extLst>
                  <a:ext uri="{FF2B5EF4-FFF2-40B4-BE49-F238E27FC236}">
                    <a16:creationId xmlns:a16="http://schemas.microsoft.com/office/drawing/2014/main" id="{D0C96BED-339A-49C0-8528-3376634CCE7B}"/>
                  </a:ext>
                </a:extLst>
              </p:cNvPr>
              <p:cNvSpPr/>
              <p:nvPr/>
            </p:nvSpPr>
            <p:spPr>
              <a:xfrm>
                <a:off x="6238820" y="4160242"/>
                <a:ext cx="151036" cy="18351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Top Corners Rounded 97">
                <a:extLst>
                  <a:ext uri="{FF2B5EF4-FFF2-40B4-BE49-F238E27FC236}">
                    <a16:creationId xmlns:a16="http://schemas.microsoft.com/office/drawing/2014/main" id="{98C2717E-DBBA-468D-A4D0-7356F7570BF8}"/>
                  </a:ext>
                </a:extLst>
              </p:cNvPr>
              <p:cNvSpPr/>
              <p:nvPr/>
            </p:nvSpPr>
            <p:spPr>
              <a:xfrm rot="5400000" flipH="1">
                <a:off x="6803095" y="3645058"/>
                <a:ext cx="1835124" cy="2850861"/>
              </a:xfrm>
              <a:prstGeom prst="round2SameRect">
                <a:avLst>
                  <a:gd name="adj1" fmla="val 9001"/>
                  <a:gd name="adj2" fmla="val 0"/>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9" name="Group 98">
                <a:extLst>
                  <a:ext uri="{FF2B5EF4-FFF2-40B4-BE49-F238E27FC236}">
                    <a16:creationId xmlns:a16="http://schemas.microsoft.com/office/drawing/2014/main" id="{A7C74533-917A-44FB-997B-76DBADCE11DB}"/>
                  </a:ext>
                </a:extLst>
              </p:cNvPr>
              <p:cNvGrpSpPr/>
              <p:nvPr/>
            </p:nvGrpSpPr>
            <p:grpSpPr>
              <a:xfrm>
                <a:off x="4002182" y="4390725"/>
                <a:ext cx="752170" cy="1594367"/>
                <a:chOff x="4002182" y="4390725"/>
                <a:chExt cx="752170" cy="1594367"/>
              </a:xfrm>
            </p:grpSpPr>
            <p:sp>
              <p:nvSpPr>
                <p:cNvPr id="222" name="Rectangle 221">
                  <a:extLst>
                    <a:ext uri="{FF2B5EF4-FFF2-40B4-BE49-F238E27FC236}">
                      <a16:creationId xmlns:a16="http://schemas.microsoft.com/office/drawing/2014/main" id="{4AB29BE1-E4EE-4B0B-BE86-DB470E375A3B}"/>
                    </a:ext>
                  </a:extLst>
                </p:cNvPr>
                <p:cNvSpPr/>
                <p:nvPr/>
              </p:nvSpPr>
              <p:spPr>
                <a:xfrm>
                  <a:off x="4292381" y="4390725"/>
                  <a:ext cx="461971"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Rectangle 168">
                  <a:extLst>
                    <a:ext uri="{FF2B5EF4-FFF2-40B4-BE49-F238E27FC236}">
                      <a16:creationId xmlns:a16="http://schemas.microsoft.com/office/drawing/2014/main" id="{C6A8F9A1-F80D-4174-9E63-A627E47940C3}"/>
                    </a:ext>
                  </a:extLst>
                </p:cNvPr>
                <p:cNvSpPr/>
                <p:nvPr/>
              </p:nvSpPr>
              <p:spPr>
                <a:xfrm>
                  <a:off x="4002182" y="4431850"/>
                  <a:ext cx="313210" cy="1553241"/>
                </a:xfrm>
                <a:custGeom>
                  <a:avLst/>
                  <a:gdLst>
                    <a:gd name="connsiteX0" fmla="*/ 0 w 305836"/>
                    <a:gd name="connsiteY0" fmla="*/ 0 h 1383634"/>
                    <a:gd name="connsiteX1" fmla="*/ 305836 w 305836"/>
                    <a:gd name="connsiteY1" fmla="*/ 0 h 1383634"/>
                    <a:gd name="connsiteX2" fmla="*/ 305836 w 305836"/>
                    <a:gd name="connsiteY2" fmla="*/ 1383634 h 1383634"/>
                    <a:gd name="connsiteX3" fmla="*/ 0 w 305836"/>
                    <a:gd name="connsiteY3" fmla="*/ 1383634 h 1383634"/>
                    <a:gd name="connsiteX4" fmla="*/ 0 w 305836"/>
                    <a:gd name="connsiteY4" fmla="*/ 0 h 1383634"/>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3210" h="1553241">
                      <a:moveTo>
                        <a:pt x="0" y="169607"/>
                      </a:moveTo>
                      <a:cubicBezTo>
                        <a:pt x="104403" y="113071"/>
                        <a:pt x="253052" y="137652"/>
                        <a:pt x="313210" y="0"/>
                      </a:cubicBezTo>
                      <a:lnTo>
                        <a:pt x="305836" y="1553241"/>
                      </a:lnTo>
                      <a:lnTo>
                        <a:pt x="0" y="1553241"/>
                      </a:lnTo>
                      <a:lnTo>
                        <a:pt x="0" y="169607"/>
                      </a:lnTo>
                      <a:close/>
                    </a:path>
                  </a:pathLst>
                </a:cu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0" name="Rectangle 99">
                <a:extLst>
                  <a:ext uri="{FF2B5EF4-FFF2-40B4-BE49-F238E27FC236}">
                    <a16:creationId xmlns:a16="http://schemas.microsoft.com/office/drawing/2014/main" id="{1E2DB645-966C-47B5-978E-23B0F7854914}"/>
                  </a:ext>
                </a:extLst>
              </p:cNvPr>
              <p:cNvSpPr/>
              <p:nvPr/>
            </p:nvSpPr>
            <p:spPr>
              <a:xfrm>
                <a:off x="4894974" y="4098295"/>
                <a:ext cx="1313541" cy="188448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a:extLst>
                  <a:ext uri="{FF2B5EF4-FFF2-40B4-BE49-F238E27FC236}">
                    <a16:creationId xmlns:a16="http://schemas.microsoft.com/office/drawing/2014/main" id="{5D19D808-C9ED-41D7-BF5C-53D0AE2328CF}"/>
                  </a:ext>
                </a:extLst>
              </p:cNvPr>
              <p:cNvSpPr/>
              <p:nvPr/>
            </p:nvSpPr>
            <p:spPr>
              <a:xfrm>
                <a:off x="5101798" y="4409021"/>
                <a:ext cx="914049" cy="500471"/>
              </a:xfrm>
              <a:prstGeom prst="rect">
                <a:avLst/>
              </a:prstGeom>
              <a:solidFill>
                <a:srgbClr val="8E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a:extLst>
                  <a:ext uri="{FF2B5EF4-FFF2-40B4-BE49-F238E27FC236}">
                    <a16:creationId xmlns:a16="http://schemas.microsoft.com/office/drawing/2014/main" id="{21FF9419-EF47-4DB8-B0E3-AF08123C071C}"/>
                  </a:ext>
                </a:extLst>
              </p:cNvPr>
              <p:cNvSpPr/>
              <p:nvPr/>
            </p:nvSpPr>
            <p:spPr>
              <a:xfrm>
                <a:off x="5142621" y="4431832"/>
                <a:ext cx="852435" cy="429372"/>
              </a:xfrm>
              <a:prstGeom prst="rect">
                <a:avLst/>
              </a:prstGeom>
              <a:solidFill>
                <a:srgbClr val="1B3B52"/>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a:extLst>
                  <a:ext uri="{FF2B5EF4-FFF2-40B4-BE49-F238E27FC236}">
                    <a16:creationId xmlns:a16="http://schemas.microsoft.com/office/drawing/2014/main" id="{A415ED92-9F56-46A3-8761-252569781B9A}"/>
                  </a:ext>
                </a:extLst>
              </p:cNvPr>
              <p:cNvSpPr/>
              <p:nvPr/>
            </p:nvSpPr>
            <p:spPr>
              <a:xfrm>
                <a:off x="5395815" y="4433982"/>
                <a:ext cx="45719" cy="429372"/>
              </a:xfrm>
              <a:prstGeom prst="rect">
                <a:avLst/>
              </a:prstGeom>
              <a:solidFill>
                <a:srgbClr val="8E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a:extLst>
                  <a:ext uri="{FF2B5EF4-FFF2-40B4-BE49-F238E27FC236}">
                    <a16:creationId xmlns:a16="http://schemas.microsoft.com/office/drawing/2014/main" id="{7AD7775C-C000-4C90-B235-1C0E6D79EFBE}"/>
                  </a:ext>
                </a:extLst>
              </p:cNvPr>
              <p:cNvSpPr/>
              <p:nvPr/>
            </p:nvSpPr>
            <p:spPr>
              <a:xfrm>
                <a:off x="5711696" y="4433049"/>
                <a:ext cx="45719" cy="429372"/>
              </a:xfrm>
              <a:prstGeom prst="rect">
                <a:avLst/>
              </a:prstGeom>
              <a:solidFill>
                <a:srgbClr val="8E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5" name="Group 104">
                <a:extLst>
                  <a:ext uri="{FF2B5EF4-FFF2-40B4-BE49-F238E27FC236}">
                    <a16:creationId xmlns:a16="http://schemas.microsoft.com/office/drawing/2014/main" id="{BC2406C0-00FF-495B-A963-5B9E3FDE93F3}"/>
                  </a:ext>
                </a:extLst>
              </p:cNvPr>
              <p:cNvGrpSpPr/>
              <p:nvPr/>
            </p:nvGrpSpPr>
            <p:grpSpPr>
              <a:xfrm>
                <a:off x="5205053" y="5425130"/>
                <a:ext cx="683130" cy="307420"/>
                <a:chOff x="2256702" y="5319656"/>
                <a:chExt cx="683130" cy="307420"/>
              </a:xfrm>
            </p:grpSpPr>
            <p:sp>
              <p:nvSpPr>
                <p:cNvPr id="218" name="Rectangle: Rounded Corners 217">
                  <a:extLst>
                    <a:ext uri="{FF2B5EF4-FFF2-40B4-BE49-F238E27FC236}">
                      <a16:creationId xmlns:a16="http://schemas.microsoft.com/office/drawing/2014/main" id="{94BB4CF3-B804-4AA4-BFD9-F1208A62CB02}"/>
                    </a:ext>
                  </a:extLst>
                </p:cNvPr>
                <p:cNvSpPr/>
                <p:nvPr/>
              </p:nvSpPr>
              <p:spPr>
                <a:xfrm>
                  <a:off x="2256702"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Rectangle: Rounded Corners 218">
                  <a:extLst>
                    <a:ext uri="{FF2B5EF4-FFF2-40B4-BE49-F238E27FC236}">
                      <a16:creationId xmlns:a16="http://schemas.microsoft.com/office/drawing/2014/main" id="{38306979-7791-4066-AA0D-30B4E56EC7C1}"/>
                    </a:ext>
                  </a:extLst>
                </p:cNvPr>
                <p:cNvSpPr/>
                <p:nvPr/>
              </p:nvSpPr>
              <p:spPr>
                <a:xfrm>
                  <a:off x="2434049"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Rectangle: Rounded Corners 219">
                  <a:extLst>
                    <a:ext uri="{FF2B5EF4-FFF2-40B4-BE49-F238E27FC236}">
                      <a16:creationId xmlns:a16="http://schemas.microsoft.com/office/drawing/2014/main" id="{6032C711-5850-47BC-9D34-ED578CB1C4C8}"/>
                    </a:ext>
                  </a:extLst>
                </p:cNvPr>
                <p:cNvSpPr/>
                <p:nvPr/>
              </p:nvSpPr>
              <p:spPr>
                <a:xfrm>
                  <a:off x="2611396"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Rectangle: Rounded Corners 220">
                  <a:extLst>
                    <a:ext uri="{FF2B5EF4-FFF2-40B4-BE49-F238E27FC236}">
                      <a16:creationId xmlns:a16="http://schemas.microsoft.com/office/drawing/2014/main" id="{D014C117-39A4-4DA6-A6C6-154462F21FDB}"/>
                    </a:ext>
                  </a:extLst>
                </p:cNvPr>
                <p:cNvSpPr/>
                <p:nvPr/>
              </p:nvSpPr>
              <p:spPr>
                <a:xfrm>
                  <a:off x="2788743"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6" name="Rectangle 105">
                <a:extLst>
                  <a:ext uri="{FF2B5EF4-FFF2-40B4-BE49-F238E27FC236}">
                    <a16:creationId xmlns:a16="http://schemas.microsoft.com/office/drawing/2014/main" id="{BC7B4064-543D-4F4C-9587-E73D3E23A704}"/>
                  </a:ext>
                </a:extLst>
              </p:cNvPr>
              <p:cNvSpPr/>
              <p:nvPr/>
            </p:nvSpPr>
            <p:spPr>
              <a:xfrm>
                <a:off x="6340363" y="4359522"/>
                <a:ext cx="461971"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a:extLst>
                  <a:ext uri="{FF2B5EF4-FFF2-40B4-BE49-F238E27FC236}">
                    <a16:creationId xmlns:a16="http://schemas.microsoft.com/office/drawing/2014/main" id="{45AAA4CD-A5F9-4747-88A1-527CB3F35DF2}"/>
                  </a:ext>
                </a:extLst>
              </p:cNvPr>
              <p:cNvSpPr/>
              <p:nvPr/>
            </p:nvSpPr>
            <p:spPr>
              <a:xfrm>
                <a:off x="6868776" y="4359521"/>
                <a:ext cx="1291172"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8" name="Group 107">
                <a:extLst>
                  <a:ext uri="{FF2B5EF4-FFF2-40B4-BE49-F238E27FC236}">
                    <a16:creationId xmlns:a16="http://schemas.microsoft.com/office/drawing/2014/main" id="{D9E4E7EF-AF75-4E59-A3BB-207326DDC5FA}"/>
                  </a:ext>
                </a:extLst>
              </p:cNvPr>
              <p:cNvGrpSpPr/>
              <p:nvPr/>
            </p:nvGrpSpPr>
            <p:grpSpPr>
              <a:xfrm flipH="1">
                <a:off x="8209131" y="4359521"/>
                <a:ext cx="752170" cy="1594367"/>
                <a:chOff x="4002182" y="4390725"/>
                <a:chExt cx="752170" cy="1594367"/>
              </a:xfrm>
            </p:grpSpPr>
            <p:sp>
              <p:nvSpPr>
                <p:cNvPr id="216" name="Rectangle 215">
                  <a:extLst>
                    <a:ext uri="{FF2B5EF4-FFF2-40B4-BE49-F238E27FC236}">
                      <a16:creationId xmlns:a16="http://schemas.microsoft.com/office/drawing/2014/main" id="{42030AA8-4C5C-4D9C-8FF9-3EB660F3CDBF}"/>
                    </a:ext>
                  </a:extLst>
                </p:cNvPr>
                <p:cNvSpPr/>
                <p:nvPr/>
              </p:nvSpPr>
              <p:spPr>
                <a:xfrm>
                  <a:off x="4292381" y="4390725"/>
                  <a:ext cx="461971"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Rectangle 168">
                  <a:extLst>
                    <a:ext uri="{FF2B5EF4-FFF2-40B4-BE49-F238E27FC236}">
                      <a16:creationId xmlns:a16="http://schemas.microsoft.com/office/drawing/2014/main" id="{367EA01D-0CE8-4878-AD03-801E4B13EF6C}"/>
                    </a:ext>
                  </a:extLst>
                </p:cNvPr>
                <p:cNvSpPr/>
                <p:nvPr/>
              </p:nvSpPr>
              <p:spPr>
                <a:xfrm>
                  <a:off x="4002182" y="4431850"/>
                  <a:ext cx="313210" cy="1553241"/>
                </a:xfrm>
                <a:custGeom>
                  <a:avLst/>
                  <a:gdLst>
                    <a:gd name="connsiteX0" fmla="*/ 0 w 305836"/>
                    <a:gd name="connsiteY0" fmla="*/ 0 h 1383634"/>
                    <a:gd name="connsiteX1" fmla="*/ 305836 w 305836"/>
                    <a:gd name="connsiteY1" fmla="*/ 0 h 1383634"/>
                    <a:gd name="connsiteX2" fmla="*/ 305836 w 305836"/>
                    <a:gd name="connsiteY2" fmla="*/ 1383634 h 1383634"/>
                    <a:gd name="connsiteX3" fmla="*/ 0 w 305836"/>
                    <a:gd name="connsiteY3" fmla="*/ 1383634 h 1383634"/>
                    <a:gd name="connsiteX4" fmla="*/ 0 w 305836"/>
                    <a:gd name="connsiteY4" fmla="*/ 0 h 1383634"/>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3210" h="1553241">
                      <a:moveTo>
                        <a:pt x="0" y="169607"/>
                      </a:moveTo>
                      <a:cubicBezTo>
                        <a:pt x="104403" y="113071"/>
                        <a:pt x="253052" y="137652"/>
                        <a:pt x="313210" y="0"/>
                      </a:cubicBezTo>
                      <a:lnTo>
                        <a:pt x="305836" y="1553241"/>
                      </a:lnTo>
                      <a:lnTo>
                        <a:pt x="0" y="1553241"/>
                      </a:lnTo>
                      <a:lnTo>
                        <a:pt x="0" y="169607"/>
                      </a:lnTo>
                      <a:close/>
                    </a:path>
                  </a:pathLst>
                </a:cu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9" name="Group 108">
                <a:extLst>
                  <a:ext uri="{FF2B5EF4-FFF2-40B4-BE49-F238E27FC236}">
                    <a16:creationId xmlns:a16="http://schemas.microsoft.com/office/drawing/2014/main" id="{398C9235-E6DE-4FAC-BF26-FFAA3E877A27}"/>
                  </a:ext>
                </a:extLst>
              </p:cNvPr>
              <p:cNvGrpSpPr/>
              <p:nvPr/>
            </p:nvGrpSpPr>
            <p:grpSpPr>
              <a:xfrm>
                <a:off x="7193406" y="4968808"/>
                <a:ext cx="613601" cy="635359"/>
                <a:chOff x="1026942" y="3798277"/>
                <a:chExt cx="613601" cy="844061"/>
              </a:xfrm>
            </p:grpSpPr>
            <p:sp>
              <p:nvSpPr>
                <p:cNvPr id="206" name="Rectangle: Rounded Corners 205">
                  <a:extLst>
                    <a:ext uri="{FF2B5EF4-FFF2-40B4-BE49-F238E27FC236}">
                      <a16:creationId xmlns:a16="http://schemas.microsoft.com/office/drawing/2014/main" id="{AFA107E6-ACFA-40A8-AEA4-9FE5161D697D}"/>
                    </a:ext>
                  </a:extLst>
                </p:cNvPr>
                <p:cNvSpPr/>
                <p:nvPr/>
              </p:nvSpPr>
              <p:spPr>
                <a:xfrm>
                  <a:off x="102694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Rectangle: Rounded Corners 206">
                  <a:extLst>
                    <a:ext uri="{FF2B5EF4-FFF2-40B4-BE49-F238E27FC236}">
                      <a16:creationId xmlns:a16="http://schemas.microsoft.com/office/drawing/2014/main" id="{2578A6C7-CD9F-4E5F-8D01-9AD908FED97E}"/>
                    </a:ext>
                  </a:extLst>
                </p:cNvPr>
                <p:cNvSpPr/>
                <p:nvPr/>
              </p:nvSpPr>
              <p:spPr>
                <a:xfrm>
                  <a:off x="109004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Rectangle: Rounded Corners 207">
                  <a:extLst>
                    <a:ext uri="{FF2B5EF4-FFF2-40B4-BE49-F238E27FC236}">
                      <a16:creationId xmlns:a16="http://schemas.microsoft.com/office/drawing/2014/main" id="{37E3D252-6684-435A-9799-ED5FBCC5B0B2}"/>
                    </a:ext>
                  </a:extLst>
                </p:cNvPr>
                <p:cNvSpPr/>
                <p:nvPr/>
              </p:nvSpPr>
              <p:spPr>
                <a:xfrm>
                  <a:off x="115313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Rectangle: Rounded Corners 208">
                  <a:extLst>
                    <a:ext uri="{FF2B5EF4-FFF2-40B4-BE49-F238E27FC236}">
                      <a16:creationId xmlns:a16="http://schemas.microsoft.com/office/drawing/2014/main" id="{9B714940-D99E-4DFF-B353-4E899DD5F31C}"/>
                    </a:ext>
                  </a:extLst>
                </p:cNvPr>
                <p:cNvSpPr/>
                <p:nvPr/>
              </p:nvSpPr>
              <p:spPr>
                <a:xfrm>
                  <a:off x="121623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Rectangle: Rounded Corners 209">
                  <a:extLst>
                    <a:ext uri="{FF2B5EF4-FFF2-40B4-BE49-F238E27FC236}">
                      <a16:creationId xmlns:a16="http://schemas.microsoft.com/office/drawing/2014/main" id="{BBD7F6A5-1CDD-41DE-950F-D0EEC290594A}"/>
                    </a:ext>
                  </a:extLst>
                </p:cNvPr>
                <p:cNvSpPr/>
                <p:nvPr/>
              </p:nvSpPr>
              <p:spPr>
                <a:xfrm>
                  <a:off x="127933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Rectangle: Rounded Corners 210">
                  <a:extLst>
                    <a:ext uri="{FF2B5EF4-FFF2-40B4-BE49-F238E27FC236}">
                      <a16:creationId xmlns:a16="http://schemas.microsoft.com/office/drawing/2014/main" id="{875C5A3D-6E26-4B5D-8DF4-4C2082C57E3F}"/>
                    </a:ext>
                  </a:extLst>
                </p:cNvPr>
                <p:cNvSpPr/>
                <p:nvPr/>
              </p:nvSpPr>
              <p:spPr>
                <a:xfrm>
                  <a:off x="134243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Rectangle: Rounded Corners 211">
                  <a:extLst>
                    <a:ext uri="{FF2B5EF4-FFF2-40B4-BE49-F238E27FC236}">
                      <a16:creationId xmlns:a16="http://schemas.microsoft.com/office/drawing/2014/main" id="{068916CB-CEFB-4223-ADDB-9B590600EDC6}"/>
                    </a:ext>
                  </a:extLst>
                </p:cNvPr>
                <p:cNvSpPr/>
                <p:nvPr/>
              </p:nvSpPr>
              <p:spPr>
                <a:xfrm>
                  <a:off x="140553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Rectangle: Rounded Corners 212">
                  <a:extLst>
                    <a:ext uri="{FF2B5EF4-FFF2-40B4-BE49-F238E27FC236}">
                      <a16:creationId xmlns:a16="http://schemas.microsoft.com/office/drawing/2014/main" id="{37B7610E-BF8A-428A-A807-4F0C39C81C4C}"/>
                    </a:ext>
                  </a:extLst>
                </p:cNvPr>
                <p:cNvSpPr/>
                <p:nvPr/>
              </p:nvSpPr>
              <p:spPr>
                <a:xfrm>
                  <a:off x="146862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Rectangle: Rounded Corners 213">
                  <a:extLst>
                    <a:ext uri="{FF2B5EF4-FFF2-40B4-BE49-F238E27FC236}">
                      <a16:creationId xmlns:a16="http://schemas.microsoft.com/office/drawing/2014/main" id="{178566E4-F922-4F51-B0A0-DB2FFC793A94}"/>
                    </a:ext>
                  </a:extLst>
                </p:cNvPr>
                <p:cNvSpPr/>
                <p:nvPr/>
              </p:nvSpPr>
              <p:spPr>
                <a:xfrm>
                  <a:off x="153172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Rectangle: Rounded Corners 214">
                  <a:extLst>
                    <a:ext uri="{FF2B5EF4-FFF2-40B4-BE49-F238E27FC236}">
                      <a16:creationId xmlns:a16="http://schemas.microsoft.com/office/drawing/2014/main" id="{98B98AF9-709A-4BD2-8951-4FC5B56409C3}"/>
                    </a:ext>
                  </a:extLst>
                </p:cNvPr>
                <p:cNvSpPr/>
                <p:nvPr/>
              </p:nvSpPr>
              <p:spPr>
                <a:xfrm>
                  <a:off x="159482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0" name="Group 109">
                <a:extLst>
                  <a:ext uri="{FF2B5EF4-FFF2-40B4-BE49-F238E27FC236}">
                    <a16:creationId xmlns:a16="http://schemas.microsoft.com/office/drawing/2014/main" id="{8F7F0E01-C19D-42A0-B21E-D8691ACF98A8}"/>
                  </a:ext>
                </a:extLst>
              </p:cNvPr>
              <p:cNvGrpSpPr/>
              <p:nvPr/>
            </p:nvGrpSpPr>
            <p:grpSpPr>
              <a:xfrm>
                <a:off x="7170546" y="4418334"/>
                <a:ext cx="613601" cy="366182"/>
                <a:chOff x="1026942" y="3798277"/>
                <a:chExt cx="613601" cy="844061"/>
              </a:xfrm>
            </p:grpSpPr>
            <p:sp>
              <p:nvSpPr>
                <p:cNvPr id="196" name="Rectangle: Rounded Corners 195">
                  <a:extLst>
                    <a:ext uri="{FF2B5EF4-FFF2-40B4-BE49-F238E27FC236}">
                      <a16:creationId xmlns:a16="http://schemas.microsoft.com/office/drawing/2014/main" id="{3F809248-535F-4E4D-B4AA-6969E7FC3B3C}"/>
                    </a:ext>
                  </a:extLst>
                </p:cNvPr>
                <p:cNvSpPr/>
                <p:nvPr/>
              </p:nvSpPr>
              <p:spPr>
                <a:xfrm>
                  <a:off x="102694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Rectangle: Rounded Corners 196">
                  <a:extLst>
                    <a:ext uri="{FF2B5EF4-FFF2-40B4-BE49-F238E27FC236}">
                      <a16:creationId xmlns:a16="http://schemas.microsoft.com/office/drawing/2014/main" id="{8517BA88-C036-434D-B5E4-2D87D5345D4B}"/>
                    </a:ext>
                  </a:extLst>
                </p:cNvPr>
                <p:cNvSpPr/>
                <p:nvPr/>
              </p:nvSpPr>
              <p:spPr>
                <a:xfrm>
                  <a:off x="109004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Rectangle: Rounded Corners 197">
                  <a:extLst>
                    <a:ext uri="{FF2B5EF4-FFF2-40B4-BE49-F238E27FC236}">
                      <a16:creationId xmlns:a16="http://schemas.microsoft.com/office/drawing/2014/main" id="{A34A56E6-0B96-4602-985D-3E4881A1A899}"/>
                    </a:ext>
                  </a:extLst>
                </p:cNvPr>
                <p:cNvSpPr/>
                <p:nvPr/>
              </p:nvSpPr>
              <p:spPr>
                <a:xfrm>
                  <a:off x="115313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ectangle: Rounded Corners 198">
                  <a:extLst>
                    <a:ext uri="{FF2B5EF4-FFF2-40B4-BE49-F238E27FC236}">
                      <a16:creationId xmlns:a16="http://schemas.microsoft.com/office/drawing/2014/main" id="{59973A79-9EB2-4BD2-A383-BDCCDB5707A8}"/>
                    </a:ext>
                  </a:extLst>
                </p:cNvPr>
                <p:cNvSpPr/>
                <p:nvPr/>
              </p:nvSpPr>
              <p:spPr>
                <a:xfrm>
                  <a:off x="121623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ectangle: Rounded Corners 199">
                  <a:extLst>
                    <a:ext uri="{FF2B5EF4-FFF2-40B4-BE49-F238E27FC236}">
                      <a16:creationId xmlns:a16="http://schemas.microsoft.com/office/drawing/2014/main" id="{D6FD37E5-1E3E-4C27-B8A3-C02360DD9614}"/>
                    </a:ext>
                  </a:extLst>
                </p:cNvPr>
                <p:cNvSpPr/>
                <p:nvPr/>
              </p:nvSpPr>
              <p:spPr>
                <a:xfrm>
                  <a:off x="127933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Rectangle: Rounded Corners 200">
                  <a:extLst>
                    <a:ext uri="{FF2B5EF4-FFF2-40B4-BE49-F238E27FC236}">
                      <a16:creationId xmlns:a16="http://schemas.microsoft.com/office/drawing/2014/main" id="{E62FCEFF-C264-4381-84E9-2B6E26031DDA}"/>
                    </a:ext>
                  </a:extLst>
                </p:cNvPr>
                <p:cNvSpPr/>
                <p:nvPr/>
              </p:nvSpPr>
              <p:spPr>
                <a:xfrm>
                  <a:off x="134243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Rectangle: Rounded Corners 201">
                  <a:extLst>
                    <a:ext uri="{FF2B5EF4-FFF2-40B4-BE49-F238E27FC236}">
                      <a16:creationId xmlns:a16="http://schemas.microsoft.com/office/drawing/2014/main" id="{B57BD56F-2732-434C-834B-23C809AD1E70}"/>
                    </a:ext>
                  </a:extLst>
                </p:cNvPr>
                <p:cNvSpPr/>
                <p:nvPr/>
              </p:nvSpPr>
              <p:spPr>
                <a:xfrm>
                  <a:off x="140553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Rectangle: Rounded Corners 202">
                  <a:extLst>
                    <a:ext uri="{FF2B5EF4-FFF2-40B4-BE49-F238E27FC236}">
                      <a16:creationId xmlns:a16="http://schemas.microsoft.com/office/drawing/2014/main" id="{857EDC78-A2A8-4ECE-BCE2-47D670F7FFE6}"/>
                    </a:ext>
                  </a:extLst>
                </p:cNvPr>
                <p:cNvSpPr/>
                <p:nvPr/>
              </p:nvSpPr>
              <p:spPr>
                <a:xfrm>
                  <a:off x="146862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Rectangle: Rounded Corners 203">
                  <a:extLst>
                    <a:ext uri="{FF2B5EF4-FFF2-40B4-BE49-F238E27FC236}">
                      <a16:creationId xmlns:a16="http://schemas.microsoft.com/office/drawing/2014/main" id="{05187112-3E1E-4E66-A402-E7A7D1056509}"/>
                    </a:ext>
                  </a:extLst>
                </p:cNvPr>
                <p:cNvSpPr/>
                <p:nvPr/>
              </p:nvSpPr>
              <p:spPr>
                <a:xfrm>
                  <a:off x="153172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Rectangle: Rounded Corners 204">
                  <a:extLst>
                    <a:ext uri="{FF2B5EF4-FFF2-40B4-BE49-F238E27FC236}">
                      <a16:creationId xmlns:a16="http://schemas.microsoft.com/office/drawing/2014/main" id="{CE21CC66-0F24-43F7-A09C-335E1E24C4FB}"/>
                    </a:ext>
                  </a:extLst>
                </p:cNvPr>
                <p:cNvSpPr/>
                <p:nvPr/>
              </p:nvSpPr>
              <p:spPr>
                <a:xfrm>
                  <a:off x="159482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1" name="Group 110">
                <a:extLst>
                  <a:ext uri="{FF2B5EF4-FFF2-40B4-BE49-F238E27FC236}">
                    <a16:creationId xmlns:a16="http://schemas.microsoft.com/office/drawing/2014/main" id="{50CA98E2-CDC7-4A43-A76E-5572CE4837EA}"/>
                  </a:ext>
                </a:extLst>
              </p:cNvPr>
              <p:cNvGrpSpPr/>
              <p:nvPr/>
            </p:nvGrpSpPr>
            <p:grpSpPr>
              <a:xfrm>
                <a:off x="6359620" y="4413208"/>
                <a:ext cx="397553" cy="397690"/>
                <a:chOff x="1026942" y="3798277"/>
                <a:chExt cx="613601" cy="844061"/>
              </a:xfrm>
            </p:grpSpPr>
            <p:sp>
              <p:nvSpPr>
                <p:cNvPr id="186" name="Rectangle: Rounded Corners 185">
                  <a:extLst>
                    <a:ext uri="{FF2B5EF4-FFF2-40B4-BE49-F238E27FC236}">
                      <a16:creationId xmlns:a16="http://schemas.microsoft.com/office/drawing/2014/main" id="{1E5FE79C-5641-4D86-A14C-C60AFC533382}"/>
                    </a:ext>
                  </a:extLst>
                </p:cNvPr>
                <p:cNvSpPr/>
                <p:nvPr/>
              </p:nvSpPr>
              <p:spPr>
                <a:xfrm>
                  <a:off x="102694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Rounded Corners 186">
                  <a:extLst>
                    <a:ext uri="{FF2B5EF4-FFF2-40B4-BE49-F238E27FC236}">
                      <a16:creationId xmlns:a16="http://schemas.microsoft.com/office/drawing/2014/main" id="{8BF951D6-3E0C-409B-B26A-778387E51E92}"/>
                    </a:ext>
                  </a:extLst>
                </p:cNvPr>
                <p:cNvSpPr/>
                <p:nvPr/>
              </p:nvSpPr>
              <p:spPr>
                <a:xfrm>
                  <a:off x="109004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Rectangle: Rounded Corners 187">
                  <a:extLst>
                    <a:ext uri="{FF2B5EF4-FFF2-40B4-BE49-F238E27FC236}">
                      <a16:creationId xmlns:a16="http://schemas.microsoft.com/office/drawing/2014/main" id="{C9F79058-DCC9-43EE-A334-B80D28590AD6}"/>
                    </a:ext>
                  </a:extLst>
                </p:cNvPr>
                <p:cNvSpPr/>
                <p:nvPr/>
              </p:nvSpPr>
              <p:spPr>
                <a:xfrm>
                  <a:off x="115313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Rectangle: Rounded Corners 188">
                  <a:extLst>
                    <a:ext uri="{FF2B5EF4-FFF2-40B4-BE49-F238E27FC236}">
                      <a16:creationId xmlns:a16="http://schemas.microsoft.com/office/drawing/2014/main" id="{DC42C589-769E-4D6B-A44F-E8B047CB7A17}"/>
                    </a:ext>
                  </a:extLst>
                </p:cNvPr>
                <p:cNvSpPr/>
                <p:nvPr/>
              </p:nvSpPr>
              <p:spPr>
                <a:xfrm>
                  <a:off x="121623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Rectangle: Rounded Corners 189">
                  <a:extLst>
                    <a:ext uri="{FF2B5EF4-FFF2-40B4-BE49-F238E27FC236}">
                      <a16:creationId xmlns:a16="http://schemas.microsoft.com/office/drawing/2014/main" id="{97F049B0-C233-46D6-8831-A1914882632D}"/>
                    </a:ext>
                  </a:extLst>
                </p:cNvPr>
                <p:cNvSpPr/>
                <p:nvPr/>
              </p:nvSpPr>
              <p:spPr>
                <a:xfrm>
                  <a:off x="127933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Rectangle: Rounded Corners 190">
                  <a:extLst>
                    <a:ext uri="{FF2B5EF4-FFF2-40B4-BE49-F238E27FC236}">
                      <a16:creationId xmlns:a16="http://schemas.microsoft.com/office/drawing/2014/main" id="{ADA86C9C-5E57-421A-B71B-02521EC25AAB}"/>
                    </a:ext>
                  </a:extLst>
                </p:cNvPr>
                <p:cNvSpPr/>
                <p:nvPr/>
              </p:nvSpPr>
              <p:spPr>
                <a:xfrm>
                  <a:off x="134243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Rectangle: Rounded Corners 191">
                  <a:extLst>
                    <a:ext uri="{FF2B5EF4-FFF2-40B4-BE49-F238E27FC236}">
                      <a16:creationId xmlns:a16="http://schemas.microsoft.com/office/drawing/2014/main" id="{B560879D-50DF-4D0C-B5A8-FD4727A74C90}"/>
                    </a:ext>
                  </a:extLst>
                </p:cNvPr>
                <p:cNvSpPr/>
                <p:nvPr/>
              </p:nvSpPr>
              <p:spPr>
                <a:xfrm>
                  <a:off x="140553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Rounded Corners 192">
                  <a:extLst>
                    <a:ext uri="{FF2B5EF4-FFF2-40B4-BE49-F238E27FC236}">
                      <a16:creationId xmlns:a16="http://schemas.microsoft.com/office/drawing/2014/main" id="{60E5EC45-518F-41A9-90D9-DBA626F10163}"/>
                    </a:ext>
                  </a:extLst>
                </p:cNvPr>
                <p:cNvSpPr/>
                <p:nvPr/>
              </p:nvSpPr>
              <p:spPr>
                <a:xfrm>
                  <a:off x="146862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Rectangle: Rounded Corners 193">
                  <a:extLst>
                    <a:ext uri="{FF2B5EF4-FFF2-40B4-BE49-F238E27FC236}">
                      <a16:creationId xmlns:a16="http://schemas.microsoft.com/office/drawing/2014/main" id="{EDDCD973-5CFB-4517-A706-A70E435DE37A}"/>
                    </a:ext>
                  </a:extLst>
                </p:cNvPr>
                <p:cNvSpPr/>
                <p:nvPr/>
              </p:nvSpPr>
              <p:spPr>
                <a:xfrm>
                  <a:off x="153172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Rounded Corners 194">
                  <a:extLst>
                    <a:ext uri="{FF2B5EF4-FFF2-40B4-BE49-F238E27FC236}">
                      <a16:creationId xmlns:a16="http://schemas.microsoft.com/office/drawing/2014/main" id="{51E6A4FE-039A-4102-BE9A-9A0ABADFC9E8}"/>
                    </a:ext>
                  </a:extLst>
                </p:cNvPr>
                <p:cNvSpPr/>
                <p:nvPr/>
              </p:nvSpPr>
              <p:spPr>
                <a:xfrm>
                  <a:off x="159482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2" name="Group 111">
                <a:extLst>
                  <a:ext uri="{FF2B5EF4-FFF2-40B4-BE49-F238E27FC236}">
                    <a16:creationId xmlns:a16="http://schemas.microsoft.com/office/drawing/2014/main" id="{AA66D66D-A895-418F-A5AA-74CF1A5F2372}"/>
                  </a:ext>
                </a:extLst>
              </p:cNvPr>
              <p:cNvGrpSpPr/>
              <p:nvPr/>
            </p:nvGrpSpPr>
            <p:grpSpPr>
              <a:xfrm>
                <a:off x="6156851" y="5433831"/>
                <a:ext cx="814350" cy="455829"/>
                <a:chOff x="1769751" y="5208470"/>
                <a:chExt cx="814350" cy="455829"/>
              </a:xfrm>
            </p:grpSpPr>
            <p:sp>
              <p:nvSpPr>
                <p:cNvPr id="184" name="Rectangle 183">
                  <a:extLst>
                    <a:ext uri="{FF2B5EF4-FFF2-40B4-BE49-F238E27FC236}">
                      <a16:creationId xmlns:a16="http://schemas.microsoft.com/office/drawing/2014/main" id="{12BD0187-726F-4E4D-8B85-67445317894A}"/>
                    </a:ext>
                  </a:extLst>
                </p:cNvPr>
                <p:cNvSpPr/>
                <p:nvPr/>
              </p:nvSpPr>
              <p:spPr>
                <a:xfrm>
                  <a:off x="1842868" y="5208470"/>
                  <a:ext cx="741233" cy="393697"/>
                </a:xfrm>
                <a:prstGeom prst="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a:extLst>
                    <a:ext uri="{FF2B5EF4-FFF2-40B4-BE49-F238E27FC236}">
                      <a16:creationId xmlns:a16="http://schemas.microsoft.com/office/drawing/2014/main" id="{2D435302-C3E5-4EED-831E-04F3BE62F9B6}"/>
                    </a:ext>
                  </a:extLst>
                </p:cNvPr>
                <p:cNvSpPr/>
                <p:nvPr/>
              </p:nvSpPr>
              <p:spPr>
                <a:xfrm>
                  <a:off x="1769751" y="5270602"/>
                  <a:ext cx="741233" cy="39369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3" name="Rectangle 112">
                <a:extLst>
                  <a:ext uri="{FF2B5EF4-FFF2-40B4-BE49-F238E27FC236}">
                    <a16:creationId xmlns:a16="http://schemas.microsoft.com/office/drawing/2014/main" id="{62F22C71-D461-4E35-85CB-0A68F5506F80}"/>
                  </a:ext>
                </a:extLst>
              </p:cNvPr>
              <p:cNvSpPr/>
              <p:nvPr/>
            </p:nvSpPr>
            <p:spPr>
              <a:xfrm>
                <a:off x="7226914" y="5336720"/>
                <a:ext cx="192024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a:extLst>
                  <a:ext uri="{FF2B5EF4-FFF2-40B4-BE49-F238E27FC236}">
                    <a16:creationId xmlns:a16="http://schemas.microsoft.com/office/drawing/2014/main" id="{639319ED-D79D-4E34-ABB0-272302A73032}"/>
                  </a:ext>
                </a:extLst>
              </p:cNvPr>
              <p:cNvSpPr/>
              <p:nvPr/>
            </p:nvSpPr>
            <p:spPr>
              <a:xfrm>
                <a:off x="6235692" y="5046931"/>
                <a:ext cx="73152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a:extLst>
                  <a:ext uri="{FF2B5EF4-FFF2-40B4-BE49-F238E27FC236}">
                    <a16:creationId xmlns:a16="http://schemas.microsoft.com/office/drawing/2014/main" id="{3DB9466A-563E-45C0-A431-2219A644F949}"/>
                  </a:ext>
                </a:extLst>
              </p:cNvPr>
              <p:cNvSpPr/>
              <p:nvPr/>
            </p:nvSpPr>
            <p:spPr>
              <a:xfrm rot="2574620">
                <a:off x="6877796" y="5193862"/>
                <a:ext cx="4572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a:extLst>
                  <a:ext uri="{FF2B5EF4-FFF2-40B4-BE49-F238E27FC236}">
                    <a16:creationId xmlns:a16="http://schemas.microsoft.com/office/drawing/2014/main" id="{AEFC2E53-42ED-45B7-A16D-AF275E6899C5}"/>
                  </a:ext>
                </a:extLst>
              </p:cNvPr>
              <p:cNvSpPr/>
              <p:nvPr/>
            </p:nvSpPr>
            <p:spPr>
              <a:xfrm>
                <a:off x="8813247" y="5371784"/>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a:extLst>
                  <a:ext uri="{FF2B5EF4-FFF2-40B4-BE49-F238E27FC236}">
                    <a16:creationId xmlns:a16="http://schemas.microsoft.com/office/drawing/2014/main" id="{808642FB-0C17-4339-82A4-24BFBF2E7C3D}"/>
                  </a:ext>
                </a:extLst>
              </p:cNvPr>
              <p:cNvSpPr/>
              <p:nvPr/>
            </p:nvSpPr>
            <p:spPr>
              <a:xfrm>
                <a:off x="8318888" y="5382439"/>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a:extLst>
                  <a:ext uri="{FF2B5EF4-FFF2-40B4-BE49-F238E27FC236}">
                    <a16:creationId xmlns:a16="http://schemas.microsoft.com/office/drawing/2014/main" id="{E27DD3EA-D9E9-438D-A5E1-8751D0437316}"/>
                  </a:ext>
                </a:extLst>
              </p:cNvPr>
              <p:cNvSpPr/>
              <p:nvPr/>
            </p:nvSpPr>
            <p:spPr>
              <a:xfrm>
                <a:off x="7824529" y="5393094"/>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a:extLst>
                  <a:ext uri="{FF2B5EF4-FFF2-40B4-BE49-F238E27FC236}">
                    <a16:creationId xmlns:a16="http://schemas.microsoft.com/office/drawing/2014/main" id="{7297B4F3-8A19-434F-BAA6-48EDFE512CCB}"/>
                  </a:ext>
                </a:extLst>
              </p:cNvPr>
              <p:cNvSpPr/>
              <p:nvPr/>
            </p:nvSpPr>
            <p:spPr>
              <a:xfrm>
                <a:off x="7330170" y="5403749"/>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a:extLst>
                  <a:ext uri="{FF2B5EF4-FFF2-40B4-BE49-F238E27FC236}">
                    <a16:creationId xmlns:a16="http://schemas.microsoft.com/office/drawing/2014/main" id="{302E3E62-56D8-4845-BC00-936252F7CCD5}"/>
                  </a:ext>
                </a:extLst>
              </p:cNvPr>
              <p:cNvSpPr/>
              <p:nvPr/>
            </p:nvSpPr>
            <p:spPr>
              <a:xfrm>
                <a:off x="6835811" y="5090844"/>
                <a:ext cx="56701"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a:extLst>
                  <a:ext uri="{FF2B5EF4-FFF2-40B4-BE49-F238E27FC236}">
                    <a16:creationId xmlns:a16="http://schemas.microsoft.com/office/drawing/2014/main" id="{B6735D12-3745-4B06-88CD-F1C7E183CA98}"/>
                  </a:ext>
                </a:extLst>
              </p:cNvPr>
              <p:cNvSpPr/>
              <p:nvPr/>
            </p:nvSpPr>
            <p:spPr>
              <a:xfrm>
                <a:off x="3653283" y="5324509"/>
                <a:ext cx="118872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a:extLst>
                  <a:ext uri="{FF2B5EF4-FFF2-40B4-BE49-F238E27FC236}">
                    <a16:creationId xmlns:a16="http://schemas.microsoft.com/office/drawing/2014/main" id="{E1F3A043-0E82-49F1-A7B5-A28EE18C1C0E}"/>
                  </a:ext>
                </a:extLst>
              </p:cNvPr>
              <p:cNvSpPr/>
              <p:nvPr/>
            </p:nvSpPr>
            <p:spPr>
              <a:xfrm>
                <a:off x="4486023" y="5347368"/>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a:extLst>
                  <a:ext uri="{FF2B5EF4-FFF2-40B4-BE49-F238E27FC236}">
                    <a16:creationId xmlns:a16="http://schemas.microsoft.com/office/drawing/2014/main" id="{13C83898-8484-475F-8184-419382A51CD9}"/>
                  </a:ext>
                </a:extLst>
              </p:cNvPr>
              <p:cNvSpPr/>
              <p:nvPr/>
            </p:nvSpPr>
            <p:spPr>
              <a:xfrm>
                <a:off x="3808016" y="5332116"/>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a:extLst>
                  <a:ext uri="{FF2B5EF4-FFF2-40B4-BE49-F238E27FC236}">
                    <a16:creationId xmlns:a16="http://schemas.microsoft.com/office/drawing/2014/main" id="{BE5EE591-FF5B-4AC3-A552-6C9B3E530122}"/>
                  </a:ext>
                </a:extLst>
              </p:cNvPr>
              <p:cNvSpPr/>
              <p:nvPr/>
            </p:nvSpPr>
            <p:spPr>
              <a:xfrm>
                <a:off x="3512236" y="5881560"/>
                <a:ext cx="5675919" cy="227613"/>
              </a:xfrm>
              <a:prstGeom prst="rect">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a:extLst>
                  <a:ext uri="{FF2B5EF4-FFF2-40B4-BE49-F238E27FC236}">
                    <a16:creationId xmlns:a16="http://schemas.microsoft.com/office/drawing/2014/main" id="{696041D8-22DC-4175-B8D9-AD5EBB6C7075}"/>
                  </a:ext>
                </a:extLst>
              </p:cNvPr>
              <p:cNvSpPr/>
              <p:nvPr/>
            </p:nvSpPr>
            <p:spPr>
              <a:xfrm>
                <a:off x="6467706" y="5088498"/>
                <a:ext cx="56701"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a:extLst>
                  <a:ext uri="{FF2B5EF4-FFF2-40B4-BE49-F238E27FC236}">
                    <a16:creationId xmlns:a16="http://schemas.microsoft.com/office/drawing/2014/main" id="{C3D4E619-41BB-4306-AB21-5421850A0A75}"/>
                  </a:ext>
                </a:extLst>
              </p:cNvPr>
              <p:cNvSpPr/>
              <p:nvPr/>
            </p:nvSpPr>
            <p:spPr>
              <a:xfrm>
                <a:off x="3549616" y="4359521"/>
                <a:ext cx="90814" cy="260632"/>
              </a:xfrm>
              <a:prstGeom prst="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7" name="Group 126">
                <a:extLst>
                  <a:ext uri="{FF2B5EF4-FFF2-40B4-BE49-F238E27FC236}">
                    <a16:creationId xmlns:a16="http://schemas.microsoft.com/office/drawing/2014/main" id="{61F391FF-D22A-4A59-BC93-8FE73AEF9314}"/>
                  </a:ext>
                </a:extLst>
              </p:cNvPr>
              <p:cNvGrpSpPr/>
              <p:nvPr/>
            </p:nvGrpSpPr>
            <p:grpSpPr>
              <a:xfrm>
                <a:off x="3567582" y="6178022"/>
                <a:ext cx="1883287" cy="669637"/>
                <a:chOff x="3567582" y="6178022"/>
                <a:chExt cx="1883287" cy="669637"/>
              </a:xfrm>
            </p:grpSpPr>
            <p:sp>
              <p:nvSpPr>
                <p:cNvPr id="162" name="Rectangle 161">
                  <a:extLst>
                    <a:ext uri="{FF2B5EF4-FFF2-40B4-BE49-F238E27FC236}">
                      <a16:creationId xmlns:a16="http://schemas.microsoft.com/office/drawing/2014/main" id="{BDB6F3EF-343C-4C1E-9962-EDFC58A43E91}"/>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3" name="Group 162">
                  <a:extLst>
                    <a:ext uri="{FF2B5EF4-FFF2-40B4-BE49-F238E27FC236}">
                      <a16:creationId xmlns:a16="http://schemas.microsoft.com/office/drawing/2014/main" id="{EA386113-37A8-45C9-8EF7-BDB363DCF8F8}"/>
                    </a:ext>
                  </a:extLst>
                </p:cNvPr>
                <p:cNvGrpSpPr/>
                <p:nvPr/>
              </p:nvGrpSpPr>
              <p:grpSpPr>
                <a:xfrm>
                  <a:off x="3567582" y="6225235"/>
                  <a:ext cx="1883287" cy="622424"/>
                  <a:chOff x="1083937" y="4627649"/>
                  <a:chExt cx="1883287" cy="622424"/>
                </a:xfrm>
              </p:grpSpPr>
              <p:grpSp>
                <p:nvGrpSpPr>
                  <p:cNvPr id="164" name="Group 163">
                    <a:extLst>
                      <a:ext uri="{FF2B5EF4-FFF2-40B4-BE49-F238E27FC236}">
                        <a16:creationId xmlns:a16="http://schemas.microsoft.com/office/drawing/2014/main" id="{306E7449-D43A-4425-A3A9-134CACAB072A}"/>
                      </a:ext>
                    </a:extLst>
                  </p:cNvPr>
                  <p:cNvGrpSpPr/>
                  <p:nvPr/>
                </p:nvGrpSpPr>
                <p:grpSpPr>
                  <a:xfrm>
                    <a:off x="2404694" y="4684172"/>
                    <a:ext cx="562530" cy="562530"/>
                    <a:chOff x="872197" y="3031795"/>
                    <a:chExt cx="562530" cy="562530"/>
                  </a:xfrm>
                </p:grpSpPr>
                <p:sp>
                  <p:nvSpPr>
                    <p:cNvPr id="182" name="Circle: Hollow 181">
                      <a:extLst>
                        <a:ext uri="{FF2B5EF4-FFF2-40B4-BE49-F238E27FC236}">
                          <a16:creationId xmlns:a16="http://schemas.microsoft.com/office/drawing/2014/main" id="{08E7F8FB-D073-4984-A9E6-8DB9783516DF}"/>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3" name="Oval 182">
                      <a:extLst>
                        <a:ext uri="{FF2B5EF4-FFF2-40B4-BE49-F238E27FC236}">
                          <a16:creationId xmlns:a16="http://schemas.microsoft.com/office/drawing/2014/main" id="{13CD3E99-8A0A-4A7E-8951-9E5D7628AAF6}"/>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5" name="Group 164">
                    <a:extLst>
                      <a:ext uri="{FF2B5EF4-FFF2-40B4-BE49-F238E27FC236}">
                        <a16:creationId xmlns:a16="http://schemas.microsoft.com/office/drawing/2014/main" id="{FDE814D5-2B25-4147-9E91-C4628C15EBF7}"/>
                      </a:ext>
                    </a:extLst>
                  </p:cNvPr>
                  <p:cNvGrpSpPr/>
                  <p:nvPr/>
                </p:nvGrpSpPr>
                <p:grpSpPr>
                  <a:xfrm>
                    <a:off x="1083937" y="4687543"/>
                    <a:ext cx="562530" cy="562530"/>
                    <a:chOff x="872197" y="3031795"/>
                    <a:chExt cx="562530" cy="562530"/>
                  </a:xfrm>
                </p:grpSpPr>
                <p:sp>
                  <p:nvSpPr>
                    <p:cNvPr id="180" name="Circle: Hollow 179">
                      <a:extLst>
                        <a:ext uri="{FF2B5EF4-FFF2-40B4-BE49-F238E27FC236}">
                          <a16:creationId xmlns:a16="http://schemas.microsoft.com/office/drawing/2014/main" id="{CCA63F7E-FE92-4D36-A615-6E3AED48A4AA}"/>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1" name="Oval 180">
                      <a:extLst>
                        <a:ext uri="{FF2B5EF4-FFF2-40B4-BE49-F238E27FC236}">
                          <a16:creationId xmlns:a16="http://schemas.microsoft.com/office/drawing/2014/main" id="{2F38E728-0499-4B86-BE2B-3D533ED87542}"/>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6" name="Freeform: Shape 165">
                    <a:extLst>
                      <a:ext uri="{FF2B5EF4-FFF2-40B4-BE49-F238E27FC236}">
                        <a16:creationId xmlns:a16="http://schemas.microsoft.com/office/drawing/2014/main" id="{A78D74C6-D384-4C14-895C-6C09B6406E63}"/>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Rectangle: Top Corners Rounded 166">
                    <a:extLst>
                      <a:ext uri="{FF2B5EF4-FFF2-40B4-BE49-F238E27FC236}">
                        <a16:creationId xmlns:a16="http://schemas.microsoft.com/office/drawing/2014/main" id="{65D6445A-667E-40C8-815D-3205BBA833F6}"/>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Top Corners Rounded 167">
                    <a:extLst>
                      <a:ext uri="{FF2B5EF4-FFF2-40B4-BE49-F238E27FC236}">
                        <a16:creationId xmlns:a16="http://schemas.microsoft.com/office/drawing/2014/main" id="{0FE9D11F-6890-4797-AF85-EA9EA0A4174C}"/>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Freeform: Shape 168">
                    <a:extLst>
                      <a:ext uri="{FF2B5EF4-FFF2-40B4-BE49-F238E27FC236}">
                        <a16:creationId xmlns:a16="http://schemas.microsoft.com/office/drawing/2014/main" id="{59F7904F-907B-4C86-BAE5-BDAC38D18337}"/>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0" name="Group 169">
                    <a:extLst>
                      <a:ext uri="{FF2B5EF4-FFF2-40B4-BE49-F238E27FC236}">
                        <a16:creationId xmlns:a16="http://schemas.microsoft.com/office/drawing/2014/main" id="{01E03002-AD18-45A4-A16D-F93EAF62B53B}"/>
                      </a:ext>
                    </a:extLst>
                  </p:cNvPr>
                  <p:cNvGrpSpPr/>
                  <p:nvPr/>
                </p:nvGrpSpPr>
                <p:grpSpPr>
                  <a:xfrm>
                    <a:off x="1823553" y="4702112"/>
                    <a:ext cx="173664" cy="305465"/>
                    <a:chOff x="1923011" y="5286487"/>
                    <a:chExt cx="173664" cy="305465"/>
                  </a:xfrm>
                </p:grpSpPr>
                <p:sp>
                  <p:nvSpPr>
                    <p:cNvPr id="176" name="Rectangle: Rounded Corners 175">
                      <a:extLst>
                        <a:ext uri="{FF2B5EF4-FFF2-40B4-BE49-F238E27FC236}">
                          <a16:creationId xmlns:a16="http://schemas.microsoft.com/office/drawing/2014/main" id="{CC04F6EE-3A38-4F7E-84DA-3BBC575E1282}"/>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Rounded Corners 176">
                      <a:extLst>
                        <a:ext uri="{FF2B5EF4-FFF2-40B4-BE49-F238E27FC236}">
                          <a16:creationId xmlns:a16="http://schemas.microsoft.com/office/drawing/2014/main" id="{7B9C486D-7F75-4976-B91C-64BD9AA38694}"/>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Rounded Corners 177">
                      <a:extLst>
                        <a:ext uri="{FF2B5EF4-FFF2-40B4-BE49-F238E27FC236}">
                          <a16:creationId xmlns:a16="http://schemas.microsoft.com/office/drawing/2014/main" id="{46624345-864F-4DFC-8B75-E4C81003E909}"/>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Rounded Corners 178">
                      <a:extLst>
                        <a:ext uri="{FF2B5EF4-FFF2-40B4-BE49-F238E27FC236}">
                          <a16:creationId xmlns:a16="http://schemas.microsoft.com/office/drawing/2014/main" id="{4BB81D7C-10A0-4D3E-A46D-5F9B8091D045}"/>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1" name="Group 170">
                    <a:extLst>
                      <a:ext uri="{FF2B5EF4-FFF2-40B4-BE49-F238E27FC236}">
                        <a16:creationId xmlns:a16="http://schemas.microsoft.com/office/drawing/2014/main" id="{82C3E4B5-1BDE-4B11-B14A-25EECFD7FA9B}"/>
                      </a:ext>
                    </a:extLst>
                  </p:cNvPr>
                  <p:cNvGrpSpPr/>
                  <p:nvPr/>
                </p:nvGrpSpPr>
                <p:grpSpPr>
                  <a:xfrm>
                    <a:off x="2096675" y="4714839"/>
                    <a:ext cx="173664" cy="305465"/>
                    <a:chOff x="1923011" y="5286487"/>
                    <a:chExt cx="173664" cy="305465"/>
                  </a:xfrm>
                </p:grpSpPr>
                <p:sp>
                  <p:nvSpPr>
                    <p:cNvPr id="172" name="Rectangle: Rounded Corners 171">
                      <a:extLst>
                        <a:ext uri="{FF2B5EF4-FFF2-40B4-BE49-F238E27FC236}">
                          <a16:creationId xmlns:a16="http://schemas.microsoft.com/office/drawing/2014/main" id="{D07826FA-1E88-4457-AFAB-1C8C9FF55208}"/>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Rounded Corners 172">
                      <a:extLst>
                        <a:ext uri="{FF2B5EF4-FFF2-40B4-BE49-F238E27FC236}">
                          <a16:creationId xmlns:a16="http://schemas.microsoft.com/office/drawing/2014/main" id="{0742840A-ACD6-4403-8D39-8C930593869C}"/>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Rounded Corners 173">
                      <a:extLst>
                        <a:ext uri="{FF2B5EF4-FFF2-40B4-BE49-F238E27FC236}">
                          <a16:creationId xmlns:a16="http://schemas.microsoft.com/office/drawing/2014/main" id="{86D4A83D-D9C0-4A16-A273-BE4A790B05AB}"/>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Rounded Corners 174">
                      <a:extLst>
                        <a:ext uri="{FF2B5EF4-FFF2-40B4-BE49-F238E27FC236}">
                          <a16:creationId xmlns:a16="http://schemas.microsoft.com/office/drawing/2014/main" id="{52488D8F-C505-40DF-97D0-45A359A6AC46}"/>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128" name="Group 127">
                <a:extLst>
                  <a:ext uri="{FF2B5EF4-FFF2-40B4-BE49-F238E27FC236}">
                    <a16:creationId xmlns:a16="http://schemas.microsoft.com/office/drawing/2014/main" id="{B2FCE8B1-53D7-434C-A36B-203080D560DB}"/>
                  </a:ext>
                </a:extLst>
              </p:cNvPr>
              <p:cNvGrpSpPr/>
              <p:nvPr/>
            </p:nvGrpSpPr>
            <p:grpSpPr>
              <a:xfrm>
                <a:off x="7289700" y="6185562"/>
                <a:ext cx="1883287" cy="669637"/>
                <a:chOff x="3567582" y="6178022"/>
                <a:chExt cx="1883287" cy="669637"/>
              </a:xfrm>
            </p:grpSpPr>
            <p:sp>
              <p:nvSpPr>
                <p:cNvPr id="140" name="Rectangle 139">
                  <a:extLst>
                    <a:ext uri="{FF2B5EF4-FFF2-40B4-BE49-F238E27FC236}">
                      <a16:creationId xmlns:a16="http://schemas.microsoft.com/office/drawing/2014/main" id="{A20E6576-93D9-446B-8AB3-1F335464A1B8}"/>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1" name="Group 140">
                  <a:extLst>
                    <a:ext uri="{FF2B5EF4-FFF2-40B4-BE49-F238E27FC236}">
                      <a16:creationId xmlns:a16="http://schemas.microsoft.com/office/drawing/2014/main" id="{10391BDE-F43D-47DE-BFEE-D5085CD5D6FB}"/>
                    </a:ext>
                  </a:extLst>
                </p:cNvPr>
                <p:cNvGrpSpPr/>
                <p:nvPr/>
              </p:nvGrpSpPr>
              <p:grpSpPr>
                <a:xfrm>
                  <a:off x="3567582" y="6225235"/>
                  <a:ext cx="1883287" cy="622424"/>
                  <a:chOff x="1083937" y="4627649"/>
                  <a:chExt cx="1883287" cy="622424"/>
                </a:xfrm>
              </p:grpSpPr>
              <p:grpSp>
                <p:nvGrpSpPr>
                  <p:cNvPr id="142" name="Group 141">
                    <a:extLst>
                      <a:ext uri="{FF2B5EF4-FFF2-40B4-BE49-F238E27FC236}">
                        <a16:creationId xmlns:a16="http://schemas.microsoft.com/office/drawing/2014/main" id="{1883956F-72D0-4782-9DC9-A5AAF7D65ECA}"/>
                      </a:ext>
                    </a:extLst>
                  </p:cNvPr>
                  <p:cNvGrpSpPr/>
                  <p:nvPr/>
                </p:nvGrpSpPr>
                <p:grpSpPr>
                  <a:xfrm>
                    <a:off x="2404694" y="4684172"/>
                    <a:ext cx="562530" cy="562530"/>
                    <a:chOff x="872197" y="3031795"/>
                    <a:chExt cx="562530" cy="562530"/>
                  </a:xfrm>
                </p:grpSpPr>
                <p:sp>
                  <p:nvSpPr>
                    <p:cNvPr id="160" name="Circle: Hollow 159">
                      <a:extLst>
                        <a:ext uri="{FF2B5EF4-FFF2-40B4-BE49-F238E27FC236}">
                          <a16:creationId xmlns:a16="http://schemas.microsoft.com/office/drawing/2014/main" id="{8E34CB06-93CC-48F7-8319-30A5979794A7}"/>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1" name="Oval 160">
                      <a:extLst>
                        <a:ext uri="{FF2B5EF4-FFF2-40B4-BE49-F238E27FC236}">
                          <a16:creationId xmlns:a16="http://schemas.microsoft.com/office/drawing/2014/main" id="{89E98DDC-36AA-4B6B-9C56-94850D82BE0F}"/>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3" name="Group 142">
                    <a:extLst>
                      <a:ext uri="{FF2B5EF4-FFF2-40B4-BE49-F238E27FC236}">
                        <a16:creationId xmlns:a16="http://schemas.microsoft.com/office/drawing/2014/main" id="{D1249408-3254-4FCE-9CFB-1AB1D11EA4D0}"/>
                      </a:ext>
                    </a:extLst>
                  </p:cNvPr>
                  <p:cNvGrpSpPr/>
                  <p:nvPr/>
                </p:nvGrpSpPr>
                <p:grpSpPr>
                  <a:xfrm>
                    <a:off x="1083937" y="4687543"/>
                    <a:ext cx="562530" cy="562530"/>
                    <a:chOff x="872197" y="3031795"/>
                    <a:chExt cx="562530" cy="562530"/>
                  </a:xfrm>
                </p:grpSpPr>
                <p:sp>
                  <p:nvSpPr>
                    <p:cNvPr id="158" name="Circle: Hollow 157">
                      <a:extLst>
                        <a:ext uri="{FF2B5EF4-FFF2-40B4-BE49-F238E27FC236}">
                          <a16:creationId xmlns:a16="http://schemas.microsoft.com/office/drawing/2014/main" id="{F23959FF-E179-4F47-A0AD-E978B8797BCB}"/>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9" name="Oval 158">
                      <a:extLst>
                        <a:ext uri="{FF2B5EF4-FFF2-40B4-BE49-F238E27FC236}">
                          <a16:creationId xmlns:a16="http://schemas.microsoft.com/office/drawing/2014/main" id="{0D2821C7-56A3-4FC2-8A59-CCEA338B5192}"/>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4" name="Freeform: Shape 143">
                    <a:extLst>
                      <a:ext uri="{FF2B5EF4-FFF2-40B4-BE49-F238E27FC236}">
                        <a16:creationId xmlns:a16="http://schemas.microsoft.com/office/drawing/2014/main" id="{69E15DA7-8DBE-4ECE-B304-04F4D1843D8B}"/>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Top Corners Rounded 144">
                    <a:extLst>
                      <a:ext uri="{FF2B5EF4-FFF2-40B4-BE49-F238E27FC236}">
                        <a16:creationId xmlns:a16="http://schemas.microsoft.com/office/drawing/2014/main" id="{F495001B-B30F-4A87-808A-FDA13445ADE6}"/>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Top Corners Rounded 145">
                    <a:extLst>
                      <a:ext uri="{FF2B5EF4-FFF2-40B4-BE49-F238E27FC236}">
                        <a16:creationId xmlns:a16="http://schemas.microsoft.com/office/drawing/2014/main" id="{3B93BD8D-A2CA-45A9-AD2B-A22FE110BCDA}"/>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Freeform: Shape 146">
                    <a:extLst>
                      <a:ext uri="{FF2B5EF4-FFF2-40B4-BE49-F238E27FC236}">
                        <a16:creationId xmlns:a16="http://schemas.microsoft.com/office/drawing/2014/main" id="{0E9486D3-F23B-4C3A-85C3-D2898BDB77B2}"/>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8" name="Group 147">
                    <a:extLst>
                      <a:ext uri="{FF2B5EF4-FFF2-40B4-BE49-F238E27FC236}">
                        <a16:creationId xmlns:a16="http://schemas.microsoft.com/office/drawing/2014/main" id="{0FE3987D-48F6-4F89-82C0-961EF70AF472}"/>
                      </a:ext>
                    </a:extLst>
                  </p:cNvPr>
                  <p:cNvGrpSpPr/>
                  <p:nvPr/>
                </p:nvGrpSpPr>
                <p:grpSpPr>
                  <a:xfrm>
                    <a:off x="1823553" y="4702112"/>
                    <a:ext cx="173664" cy="305465"/>
                    <a:chOff x="1923011" y="5286487"/>
                    <a:chExt cx="173664" cy="305465"/>
                  </a:xfrm>
                </p:grpSpPr>
                <p:sp>
                  <p:nvSpPr>
                    <p:cNvPr id="154" name="Rectangle: Rounded Corners 153">
                      <a:extLst>
                        <a:ext uri="{FF2B5EF4-FFF2-40B4-BE49-F238E27FC236}">
                          <a16:creationId xmlns:a16="http://schemas.microsoft.com/office/drawing/2014/main" id="{1D384821-926E-4E35-A6F3-270FA7B4F29B}"/>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Rounded Corners 154">
                      <a:extLst>
                        <a:ext uri="{FF2B5EF4-FFF2-40B4-BE49-F238E27FC236}">
                          <a16:creationId xmlns:a16="http://schemas.microsoft.com/office/drawing/2014/main" id="{28C94D3D-C756-4177-916E-07037B2A5E41}"/>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ectangle: Rounded Corners 155">
                      <a:extLst>
                        <a:ext uri="{FF2B5EF4-FFF2-40B4-BE49-F238E27FC236}">
                          <a16:creationId xmlns:a16="http://schemas.microsoft.com/office/drawing/2014/main" id="{BABF3547-B99E-44DA-8325-778A1D66E8EB}"/>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Rounded Corners 156">
                      <a:extLst>
                        <a:ext uri="{FF2B5EF4-FFF2-40B4-BE49-F238E27FC236}">
                          <a16:creationId xmlns:a16="http://schemas.microsoft.com/office/drawing/2014/main" id="{9AAE8C86-9C2E-43A1-BF3C-F7E66530B070}"/>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9" name="Group 148">
                    <a:extLst>
                      <a:ext uri="{FF2B5EF4-FFF2-40B4-BE49-F238E27FC236}">
                        <a16:creationId xmlns:a16="http://schemas.microsoft.com/office/drawing/2014/main" id="{72ABA9F4-2B76-4C10-8DDE-F9CAB6C3B7D8}"/>
                      </a:ext>
                    </a:extLst>
                  </p:cNvPr>
                  <p:cNvGrpSpPr/>
                  <p:nvPr/>
                </p:nvGrpSpPr>
                <p:grpSpPr>
                  <a:xfrm>
                    <a:off x="2096675" y="4714839"/>
                    <a:ext cx="173664" cy="305465"/>
                    <a:chOff x="1923011" y="5286487"/>
                    <a:chExt cx="173664" cy="305465"/>
                  </a:xfrm>
                </p:grpSpPr>
                <p:sp>
                  <p:nvSpPr>
                    <p:cNvPr id="150" name="Rectangle: Rounded Corners 149">
                      <a:extLst>
                        <a:ext uri="{FF2B5EF4-FFF2-40B4-BE49-F238E27FC236}">
                          <a16:creationId xmlns:a16="http://schemas.microsoft.com/office/drawing/2014/main" id="{0A801442-FFD2-4FFC-92B7-13C11A8947C5}"/>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Rounded Corners 150">
                      <a:extLst>
                        <a:ext uri="{FF2B5EF4-FFF2-40B4-BE49-F238E27FC236}">
                          <a16:creationId xmlns:a16="http://schemas.microsoft.com/office/drawing/2014/main" id="{31020DA3-BF60-4F0C-834F-45C34024FC8A}"/>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Rounded Corners 151">
                      <a:extLst>
                        <a:ext uri="{FF2B5EF4-FFF2-40B4-BE49-F238E27FC236}">
                          <a16:creationId xmlns:a16="http://schemas.microsoft.com/office/drawing/2014/main" id="{8862A3B8-770F-4263-A0D2-D6D21BB5F246}"/>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Rounded Corners 152">
                      <a:extLst>
                        <a:ext uri="{FF2B5EF4-FFF2-40B4-BE49-F238E27FC236}">
                          <a16:creationId xmlns:a16="http://schemas.microsoft.com/office/drawing/2014/main" id="{420F0937-358E-48A7-BAC4-70965012F913}"/>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129" name="Rectangle 128">
                <a:extLst>
                  <a:ext uri="{FF2B5EF4-FFF2-40B4-BE49-F238E27FC236}">
                    <a16:creationId xmlns:a16="http://schemas.microsoft.com/office/drawing/2014/main" id="{E5F7CE34-6B04-4871-BE98-6A521BC89F13}"/>
                  </a:ext>
                </a:extLst>
              </p:cNvPr>
              <p:cNvSpPr/>
              <p:nvPr/>
            </p:nvSpPr>
            <p:spPr>
              <a:xfrm>
                <a:off x="5717795" y="6131792"/>
                <a:ext cx="1357672" cy="439868"/>
              </a:xfrm>
              <a:prstGeom prst="rect">
                <a:avLst/>
              </a:prstGeom>
              <a:solidFill>
                <a:srgbClr val="2E2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0" name="Group 129">
                <a:extLst>
                  <a:ext uri="{FF2B5EF4-FFF2-40B4-BE49-F238E27FC236}">
                    <a16:creationId xmlns:a16="http://schemas.microsoft.com/office/drawing/2014/main" id="{75F8658F-8D74-496B-B89B-21B2A98C848B}"/>
                  </a:ext>
                </a:extLst>
              </p:cNvPr>
              <p:cNvGrpSpPr/>
              <p:nvPr/>
            </p:nvGrpSpPr>
            <p:grpSpPr>
              <a:xfrm>
                <a:off x="2945383" y="5604167"/>
                <a:ext cx="475790" cy="1075846"/>
                <a:chOff x="2945383" y="5604167"/>
                <a:chExt cx="475790" cy="1075846"/>
              </a:xfrm>
            </p:grpSpPr>
            <p:sp>
              <p:nvSpPr>
                <p:cNvPr id="136" name="Rectangle 135">
                  <a:extLst>
                    <a:ext uri="{FF2B5EF4-FFF2-40B4-BE49-F238E27FC236}">
                      <a16:creationId xmlns:a16="http://schemas.microsoft.com/office/drawing/2014/main" id="{BE838215-61EC-415D-BF62-F90E2B83A594}"/>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a:extLst>
                    <a:ext uri="{FF2B5EF4-FFF2-40B4-BE49-F238E27FC236}">
                      <a16:creationId xmlns:a16="http://schemas.microsoft.com/office/drawing/2014/main" id="{2B87280E-8594-4BD6-B6AD-3F4014DBFFC9}"/>
                    </a:ext>
                  </a:extLst>
                </p:cNvPr>
                <p:cNvSpPr/>
                <p:nvPr/>
              </p:nvSpPr>
              <p:spPr>
                <a:xfrm>
                  <a:off x="3101139" y="5604167"/>
                  <a:ext cx="45719" cy="50500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reeform: Shape 137">
                  <a:extLst>
                    <a:ext uri="{FF2B5EF4-FFF2-40B4-BE49-F238E27FC236}">
                      <a16:creationId xmlns:a16="http://schemas.microsoft.com/office/drawing/2014/main" id="{618B24CB-CDF2-49E5-B2AF-275CC4DDB1C2}"/>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rapezoid 138">
                  <a:extLst>
                    <a:ext uri="{FF2B5EF4-FFF2-40B4-BE49-F238E27FC236}">
                      <a16:creationId xmlns:a16="http://schemas.microsoft.com/office/drawing/2014/main" id="{1A13BDF7-6135-4D96-9422-4E35B8FB7096}"/>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1" name="Group 130">
                <a:extLst>
                  <a:ext uri="{FF2B5EF4-FFF2-40B4-BE49-F238E27FC236}">
                    <a16:creationId xmlns:a16="http://schemas.microsoft.com/office/drawing/2014/main" id="{AE8D79AB-CC11-4C02-8A9C-2CD03F04FDF7}"/>
                  </a:ext>
                </a:extLst>
              </p:cNvPr>
              <p:cNvGrpSpPr/>
              <p:nvPr/>
            </p:nvGrpSpPr>
            <p:grpSpPr>
              <a:xfrm flipH="1">
                <a:off x="9239228" y="5612054"/>
                <a:ext cx="475790" cy="1075846"/>
                <a:chOff x="2945383" y="5604167"/>
                <a:chExt cx="475790" cy="1075846"/>
              </a:xfrm>
            </p:grpSpPr>
            <p:sp>
              <p:nvSpPr>
                <p:cNvPr id="132" name="Rectangle 131">
                  <a:extLst>
                    <a:ext uri="{FF2B5EF4-FFF2-40B4-BE49-F238E27FC236}">
                      <a16:creationId xmlns:a16="http://schemas.microsoft.com/office/drawing/2014/main" id="{F45EDEEF-1309-4F72-ACFB-D9AB9EF88AD0}"/>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a:extLst>
                    <a:ext uri="{FF2B5EF4-FFF2-40B4-BE49-F238E27FC236}">
                      <a16:creationId xmlns:a16="http://schemas.microsoft.com/office/drawing/2014/main" id="{477D6F71-80F6-4DBD-A9C2-DD01D46D2FEE}"/>
                    </a:ext>
                  </a:extLst>
                </p:cNvPr>
                <p:cNvSpPr/>
                <p:nvPr/>
              </p:nvSpPr>
              <p:spPr>
                <a:xfrm>
                  <a:off x="3101139" y="5604167"/>
                  <a:ext cx="45719" cy="50500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Freeform: Shape 133">
                  <a:extLst>
                    <a:ext uri="{FF2B5EF4-FFF2-40B4-BE49-F238E27FC236}">
                      <a16:creationId xmlns:a16="http://schemas.microsoft.com/office/drawing/2014/main" id="{E77A98B1-FC92-44DE-8305-A61F3F6706EB}"/>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rapezoid 134">
                  <a:extLst>
                    <a:ext uri="{FF2B5EF4-FFF2-40B4-BE49-F238E27FC236}">
                      <a16:creationId xmlns:a16="http://schemas.microsoft.com/office/drawing/2014/main" id="{31EC09C8-EC13-4ABD-B6C8-BA2F75ACE102}"/>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24" name="Group 223">
              <a:extLst>
                <a:ext uri="{FF2B5EF4-FFF2-40B4-BE49-F238E27FC236}">
                  <a16:creationId xmlns:a16="http://schemas.microsoft.com/office/drawing/2014/main" id="{CE0B34E9-6E61-4AD2-9664-AE9D4B4569EB}"/>
                </a:ext>
              </a:extLst>
            </p:cNvPr>
            <p:cNvGrpSpPr/>
            <p:nvPr/>
          </p:nvGrpSpPr>
          <p:grpSpPr>
            <a:xfrm>
              <a:off x="12170544" y="3552847"/>
              <a:ext cx="2409424" cy="346534"/>
              <a:chOff x="7551957" y="3337076"/>
              <a:chExt cx="6769635" cy="973639"/>
            </a:xfrm>
          </p:grpSpPr>
          <p:sp>
            <p:nvSpPr>
              <p:cNvPr id="225" name="Rectangle 224">
                <a:extLst>
                  <a:ext uri="{FF2B5EF4-FFF2-40B4-BE49-F238E27FC236}">
                    <a16:creationId xmlns:a16="http://schemas.microsoft.com/office/drawing/2014/main" id="{DECF6CD6-3A3C-4226-8039-3E6001337D48}"/>
                  </a:ext>
                </a:extLst>
              </p:cNvPr>
              <p:cNvSpPr/>
              <p:nvPr/>
            </p:nvSpPr>
            <p:spPr>
              <a:xfrm>
                <a:off x="7951578" y="3519956"/>
                <a:ext cx="6029231" cy="3191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Rectangle 225">
                <a:extLst>
                  <a:ext uri="{FF2B5EF4-FFF2-40B4-BE49-F238E27FC236}">
                    <a16:creationId xmlns:a16="http://schemas.microsoft.com/office/drawing/2014/main" id="{0C31F77F-E95D-4685-834F-7F007AB2E22A}"/>
                  </a:ext>
                </a:extLst>
              </p:cNvPr>
              <p:cNvSpPr/>
              <p:nvPr/>
            </p:nvSpPr>
            <p:spPr>
              <a:xfrm>
                <a:off x="8118810" y="3337076"/>
                <a:ext cx="5675919" cy="227613"/>
              </a:xfrm>
              <a:prstGeom prst="rect">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7" name="Group 226">
                <a:extLst>
                  <a:ext uri="{FF2B5EF4-FFF2-40B4-BE49-F238E27FC236}">
                    <a16:creationId xmlns:a16="http://schemas.microsoft.com/office/drawing/2014/main" id="{E5E18AB8-845F-4187-A449-B14F9F88FBD4}"/>
                  </a:ext>
                </a:extLst>
              </p:cNvPr>
              <p:cNvGrpSpPr/>
              <p:nvPr/>
            </p:nvGrpSpPr>
            <p:grpSpPr>
              <a:xfrm>
                <a:off x="8174156" y="3633538"/>
                <a:ext cx="1883287" cy="669637"/>
                <a:chOff x="3567582" y="6178022"/>
                <a:chExt cx="1883287" cy="669637"/>
              </a:xfrm>
            </p:grpSpPr>
            <p:sp>
              <p:nvSpPr>
                <p:cNvPr id="260" name="Rectangle 259">
                  <a:extLst>
                    <a:ext uri="{FF2B5EF4-FFF2-40B4-BE49-F238E27FC236}">
                      <a16:creationId xmlns:a16="http://schemas.microsoft.com/office/drawing/2014/main" id="{8E87FBDD-34C8-40B7-98E2-B87B4519D215}"/>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1" name="Group 260">
                  <a:extLst>
                    <a:ext uri="{FF2B5EF4-FFF2-40B4-BE49-F238E27FC236}">
                      <a16:creationId xmlns:a16="http://schemas.microsoft.com/office/drawing/2014/main" id="{F84E404E-7802-47D4-94DB-CF11F6F7F720}"/>
                    </a:ext>
                  </a:extLst>
                </p:cNvPr>
                <p:cNvGrpSpPr/>
                <p:nvPr/>
              </p:nvGrpSpPr>
              <p:grpSpPr>
                <a:xfrm>
                  <a:off x="3567582" y="6225235"/>
                  <a:ext cx="1883287" cy="622424"/>
                  <a:chOff x="1083937" y="4627649"/>
                  <a:chExt cx="1883287" cy="622424"/>
                </a:xfrm>
              </p:grpSpPr>
              <p:grpSp>
                <p:nvGrpSpPr>
                  <p:cNvPr id="262" name="Group 261">
                    <a:extLst>
                      <a:ext uri="{FF2B5EF4-FFF2-40B4-BE49-F238E27FC236}">
                        <a16:creationId xmlns:a16="http://schemas.microsoft.com/office/drawing/2014/main" id="{C0FC6994-45FF-4F19-B3CC-249BD3AE862B}"/>
                      </a:ext>
                    </a:extLst>
                  </p:cNvPr>
                  <p:cNvGrpSpPr/>
                  <p:nvPr/>
                </p:nvGrpSpPr>
                <p:grpSpPr>
                  <a:xfrm>
                    <a:off x="2404694" y="4684172"/>
                    <a:ext cx="562530" cy="562530"/>
                    <a:chOff x="872197" y="3031795"/>
                    <a:chExt cx="562530" cy="562530"/>
                  </a:xfrm>
                </p:grpSpPr>
                <p:sp>
                  <p:nvSpPr>
                    <p:cNvPr id="280" name="Circle: Hollow 279">
                      <a:extLst>
                        <a:ext uri="{FF2B5EF4-FFF2-40B4-BE49-F238E27FC236}">
                          <a16:creationId xmlns:a16="http://schemas.microsoft.com/office/drawing/2014/main" id="{17240DC6-CD2D-4619-8B64-CCA3F227734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1" name="Oval 280">
                      <a:extLst>
                        <a:ext uri="{FF2B5EF4-FFF2-40B4-BE49-F238E27FC236}">
                          <a16:creationId xmlns:a16="http://schemas.microsoft.com/office/drawing/2014/main" id="{DD42277C-88CC-45B3-8AC4-8998DEEE8449}"/>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3" name="Group 262">
                    <a:extLst>
                      <a:ext uri="{FF2B5EF4-FFF2-40B4-BE49-F238E27FC236}">
                        <a16:creationId xmlns:a16="http://schemas.microsoft.com/office/drawing/2014/main" id="{FD3140BA-3238-4F17-871A-F3B9C3DAB9BD}"/>
                      </a:ext>
                    </a:extLst>
                  </p:cNvPr>
                  <p:cNvGrpSpPr/>
                  <p:nvPr/>
                </p:nvGrpSpPr>
                <p:grpSpPr>
                  <a:xfrm>
                    <a:off x="1083937" y="4687543"/>
                    <a:ext cx="562530" cy="562530"/>
                    <a:chOff x="872197" y="3031795"/>
                    <a:chExt cx="562530" cy="562530"/>
                  </a:xfrm>
                </p:grpSpPr>
                <p:sp>
                  <p:nvSpPr>
                    <p:cNvPr id="278" name="Circle: Hollow 277">
                      <a:extLst>
                        <a:ext uri="{FF2B5EF4-FFF2-40B4-BE49-F238E27FC236}">
                          <a16:creationId xmlns:a16="http://schemas.microsoft.com/office/drawing/2014/main" id="{BA89EC7C-530B-4BE0-909E-33EFB4FD823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9" name="Oval 278">
                      <a:extLst>
                        <a:ext uri="{FF2B5EF4-FFF2-40B4-BE49-F238E27FC236}">
                          <a16:creationId xmlns:a16="http://schemas.microsoft.com/office/drawing/2014/main" id="{8C8D57F4-FE06-4180-91A2-5DECF331650A}"/>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4" name="Freeform: Shape 263">
                    <a:extLst>
                      <a:ext uri="{FF2B5EF4-FFF2-40B4-BE49-F238E27FC236}">
                        <a16:creationId xmlns:a16="http://schemas.microsoft.com/office/drawing/2014/main" id="{FA04BC57-72A9-432F-A1AF-4A6B1C94DB02}"/>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5" name="Rectangle: Top Corners Rounded 264">
                    <a:extLst>
                      <a:ext uri="{FF2B5EF4-FFF2-40B4-BE49-F238E27FC236}">
                        <a16:creationId xmlns:a16="http://schemas.microsoft.com/office/drawing/2014/main" id="{A3AE322D-58B4-45F8-9BCB-326AA42A2867}"/>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Rectangle: Top Corners Rounded 265">
                    <a:extLst>
                      <a:ext uri="{FF2B5EF4-FFF2-40B4-BE49-F238E27FC236}">
                        <a16:creationId xmlns:a16="http://schemas.microsoft.com/office/drawing/2014/main" id="{11DE7F3B-CE4A-4BD8-97D1-AE9FBE0BFC9E}"/>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Freeform: Shape 266">
                    <a:extLst>
                      <a:ext uri="{FF2B5EF4-FFF2-40B4-BE49-F238E27FC236}">
                        <a16:creationId xmlns:a16="http://schemas.microsoft.com/office/drawing/2014/main" id="{5BE1D774-FD6D-4DD5-BEB8-BB7DC7372085}"/>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8" name="Group 267">
                    <a:extLst>
                      <a:ext uri="{FF2B5EF4-FFF2-40B4-BE49-F238E27FC236}">
                        <a16:creationId xmlns:a16="http://schemas.microsoft.com/office/drawing/2014/main" id="{0EA5EB20-2CFD-4299-A1A3-294CC979F6DC}"/>
                      </a:ext>
                    </a:extLst>
                  </p:cNvPr>
                  <p:cNvGrpSpPr/>
                  <p:nvPr/>
                </p:nvGrpSpPr>
                <p:grpSpPr>
                  <a:xfrm>
                    <a:off x="1823553" y="4702112"/>
                    <a:ext cx="173664" cy="305465"/>
                    <a:chOff x="1923011" y="5286487"/>
                    <a:chExt cx="173664" cy="305465"/>
                  </a:xfrm>
                </p:grpSpPr>
                <p:sp>
                  <p:nvSpPr>
                    <p:cNvPr id="274" name="Rectangle: Rounded Corners 273">
                      <a:extLst>
                        <a:ext uri="{FF2B5EF4-FFF2-40B4-BE49-F238E27FC236}">
                          <a16:creationId xmlns:a16="http://schemas.microsoft.com/office/drawing/2014/main" id="{50B728E3-17A1-4C3F-A6EE-A70E6E5AE37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Rectangle: Rounded Corners 274">
                      <a:extLst>
                        <a:ext uri="{FF2B5EF4-FFF2-40B4-BE49-F238E27FC236}">
                          <a16:creationId xmlns:a16="http://schemas.microsoft.com/office/drawing/2014/main" id="{2CAD7412-913D-4241-88D4-B20BDCC1361F}"/>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 name="Rectangle: Rounded Corners 275">
                      <a:extLst>
                        <a:ext uri="{FF2B5EF4-FFF2-40B4-BE49-F238E27FC236}">
                          <a16:creationId xmlns:a16="http://schemas.microsoft.com/office/drawing/2014/main" id="{C5DC4306-4BDB-4FED-9444-078C69E8D39F}"/>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7" name="Rectangle: Rounded Corners 276">
                      <a:extLst>
                        <a:ext uri="{FF2B5EF4-FFF2-40B4-BE49-F238E27FC236}">
                          <a16:creationId xmlns:a16="http://schemas.microsoft.com/office/drawing/2014/main" id="{2EA328E8-F680-4753-9FB4-B2585E1D9EE1}"/>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9" name="Group 268">
                    <a:extLst>
                      <a:ext uri="{FF2B5EF4-FFF2-40B4-BE49-F238E27FC236}">
                        <a16:creationId xmlns:a16="http://schemas.microsoft.com/office/drawing/2014/main" id="{12434C9D-06D1-4596-8B30-0390235DDBB6}"/>
                      </a:ext>
                    </a:extLst>
                  </p:cNvPr>
                  <p:cNvGrpSpPr/>
                  <p:nvPr/>
                </p:nvGrpSpPr>
                <p:grpSpPr>
                  <a:xfrm>
                    <a:off x="2096675" y="4714839"/>
                    <a:ext cx="173664" cy="305465"/>
                    <a:chOff x="1923011" y="5286487"/>
                    <a:chExt cx="173664" cy="305465"/>
                  </a:xfrm>
                </p:grpSpPr>
                <p:sp>
                  <p:nvSpPr>
                    <p:cNvPr id="270" name="Rectangle: Rounded Corners 269">
                      <a:extLst>
                        <a:ext uri="{FF2B5EF4-FFF2-40B4-BE49-F238E27FC236}">
                          <a16:creationId xmlns:a16="http://schemas.microsoft.com/office/drawing/2014/main" id="{36F43177-1770-4A6F-A2CB-860DF41A8701}"/>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1" name="Rectangle: Rounded Corners 270">
                      <a:extLst>
                        <a:ext uri="{FF2B5EF4-FFF2-40B4-BE49-F238E27FC236}">
                          <a16:creationId xmlns:a16="http://schemas.microsoft.com/office/drawing/2014/main" id="{0D48BD11-7FF8-4E7C-AF1E-733A54836F4E}"/>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2" name="Rectangle: Rounded Corners 271">
                      <a:extLst>
                        <a:ext uri="{FF2B5EF4-FFF2-40B4-BE49-F238E27FC236}">
                          <a16:creationId xmlns:a16="http://schemas.microsoft.com/office/drawing/2014/main" id="{18613431-8441-4885-B858-00B04199C480}"/>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3" name="Rectangle: Rounded Corners 272">
                      <a:extLst>
                        <a:ext uri="{FF2B5EF4-FFF2-40B4-BE49-F238E27FC236}">
                          <a16:creationId xmlns:a16="http://schemas.microsoft.com/office/drawing/2014/main" id="{E9F46078-E0C1-45E5-A764-089C5DDB45B1}"/>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28" name="Group 227">
                <a:extLst>
                  <a:ext uri="{FF2B5EF4-FFF2-40B4-BE49-F238E27FC236}">
                    <a16:creationId xmlns:a16="http://schemas.microsoft.com/office/drawing/2014/main" id="{0BA21BC6-29C3-47FE-855E-0F71BAEDD00B}"/>
                  </a:ext>
                </a:extLst>
              </p:cNvPr>
              <p:cNvGrpSpPr/>
              <p:nvPr/>
            </p:nvGrpSpPr>
            <p:grpSpPr>
              <a:xfrm>
                <a:off x="11896274" y="3641078"/>
                <a:ext cx="1883287" cy="669637"/>
                <a:chOff x="3567582" y="6178022"/>
                <a:chExt cx="1883287" cy="669637"/>
              </a:xfrm>
            </p:grpSpPr>
            <p:sp>
              <p:nvSpPr>
                <p:cNvPr id="238" name="Rectangle 237">
                  <a:extLst>
                    <a:ext uri="{FF2B5EF4-FFF2-40B4-BE49-F238E27FC236}">
                      <a16:creationId xmlns:a16="http://schemas.microsoft.com/office/drawing/2014/main" id="{C0552170-808C-4600-826F-C07B33598F50}"/>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9" name="Group 238">
                  <a:extLst>
                    <a:ext uri="{FF2B5EF4-FFF2-40B4-BE49-F238E27FC236}">
                      <a16:creationId xmlns:a16="http://schemas.microsoft.com/office/drawing/2014/main" id="{8D114E0E-F0F7-4431-AD9D-FD68616B92CB}"/>
                    </a:ext>
                  </a:extLst>
                </p:cNvPr>
                <p:cNvGrpSpPr/>
                <p:nvPr/>
              </p:nvGrpSpPr>
              <p:grpSpPr>
                <a:xfrm>
                  <a:off x="3567582" y="6225235"/>
                  <a:ext cx="1883287" cy="622424"/>
                  <a:chOff x="1083937" y="4627649"/>
                  <a:chExt cx="1883287" cy="622424"/>
                </a:xfrm>
              </p:grpSpPr>
              <p:grpSp>
                <p:nvGrpSpPr>
                  <p:cNvPr id="240" name="Group 239">
                    <a:extLst>
                      <a:ext uri="{FF2B5EF4-FFF2-40B4-BE49-F238E27FC236}">
                        <a16:creationId xmlns:a16="http://schemas.microsoft.com/office/drawing/2014/main" id="{7A066733-6392-4B79-95AA-5AD5BDDEDA2D}"/>
                      </a:ext>
                    </a:extLst>
                  </p:cNvPr>
                  <p:cNvGrpSpPr/>
                  <p:nvPr/>
                </p:nvGrpSpPr>
                <p:grpSpPr>
                  <a:xfrm>
                    <a:off x="2404694" y="4684172"/>
                    <a:ext cx="562530" cy="562530"/>
                    <a:chOff x="872197" y="3031795"/>
                    <a:chExt cx="562530" cy="562530"/>
                  </a:xfrm>
                </p:grpSpPr>
                <p:sp>
                  <p:nvSpPr>
                    <p:cNvPr id="258" name="Circle: Hollow 257">
                      <a:extLst>
                        <a:ext uri="{FF2B5EF4-FFF2-40B4-BE49-F238E27FC236}">
                          <a16:creationId xmlns:a16="http://schemas.microsoft.com/office/drawing/2014/main" id="{0D3D2E19-2A9F-486A-9E5D-298BB10F1325}"/>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9" name="Oval 258">
                      <a:extLst>
                        <a:ext uri="{FF2B5EF4-FFF2-40B4-BE49-F238E27FC236}">
                          <a16:creationId xmlns:a16="http://schemas.microsoft.com/office/drawing/2014/main" id="{179C176D-A3A2-45A1-90E8-6FAA3BC3D12E}"/>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1" name="Group 240">
                    <a:extLst>
                      <a:ext uri="{FF2B5EF4-FFF2-40B4-BE49-F238E27FC236}">
                        <a16:creationId xmlns:a16="http://schemas.microsoft.com/office/drawing/2014/main" id="{F5B923EE-C636-4311-98AF-259518D793F7}"/>
                      </a:ext>
                    </a:extLst>
                  </p:cNvPr>
                  <p:cNvGrpSpPr/>
                  <p:nvPr/>
                </p:nvGrpSpPr>
                <p:grpSpPr>
                  <a:xfrm>
                    <a:off x="1083937" y="4687543"/>
                    <a:ext cx="562530" cy="562530"/>
                    <a:chOff x="872197" y="3031795"/>
                    <a:chExt cx="562530" cy="562530"/>
                  </a:xfrm>
                </p:grpSpPr>
                <p:sp>
                  <p:nvSpPr>
                    <p:cNvPr id="256" name="Circle: Hollow 255">
                      <a:extLst>
                        <a:ext uri="{FF2B5EF4-FFF2-40B4-BE49-F238E27FC236}">
                          <a16:creationId xmlns:a16="http://schemas.microsoft.com/office/drawing/2014/main" id="{FC4B01E3-0101-4379-94F0-067CCAED171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7" name="Oval 256">
                      <a:extLst>
                        <a:ext uri="{FF2B5EF4-FFF2-40B4-BE49-F238E27FC236}">
                          <a16:creationId xmlns:a16="http://schemas.microsoft.com/office/drawing/2014/main" id="{6B13D8D8-D3DF-4E55-B140-EDAD5E79C479}"/>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2" name="Freeform: Shape 241">
                    <a:extLst>
                      <a:ext uri="{FF2B5EF4-FFF2-40B4-BE49-F238E27FC236}">
                        <a16:creationId xmlns:a16="http://schemas.microsoft.com/office/drawing/2014/main" id="{BBF7F594-CC10-4284-A9F7-3003330FB533}"/>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3" name="Rectangle: Top Corners Rounded 242">
                    <a:extLst>
                      <a:ext uri="{FF2B5EF4-FFF2-40B4-BE49-F238E27FC236}">
                        <a16:creationId xmlns:a16="http://schemas.microsoft.com/office/drawing/2014/main" id="{8AB541A5-DCB9-45D6-8E1B-A0C622C4FA8A}"/>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Rectangle: Top Corners Rounded 243">
                    <a:extLst>
                      <a:ext uri="{FF2B5EF4-FFF2-40B4-BE49-F238E27FC236}">
                        <a16:creationId xmlns:a16="http://schemas.microsoft.com/office/drawing/2014/main" id="{B0431277-F207-4B6F-A234-97303B9A481C}"/>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 name="Freeform: Shape 244">
                    <a:extLst>
                      <a:ext uri="{FF2B5EF4-FFF2-40B4-BE49-F238E27FC236}">
                        <a16:creationId xmlns:a16="http://schemas.microsoft.com/office/drawing/2014/main" id="{7FEC4A70-7777-46D0-8959-D712A19FC173}"/>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6" name="Group 245">
                    <a:extLst>
                      <a:ext uri="{FF2B5EF4-FFF2-40B4-BE49-F238E27FC236}">
                        <a16:creationId xmlns:a16="http://schemas.microsoft.com/office/drawing/2014/main" id="{F4ECB570-CF5E-4A32-839D-09548E8B0272}"/>
                      </a:ext>
                    </a:extLst>
                  </p:cNvPr>
                  <p:cNvGrpSpPr/>
                  <p:nvPr/>
                </p:nvGrpSpPr>
                <p:grpSpPr>
                  <a:xfrm>
                    <a:off x="1823553" y="4702112"/>
                    <a:ext cx="173664" cy="305465"/>
                    <a:chOff x="1923011" y="5286487"/>
                    <a:chExt cx="173664" cy="305465"/>
                  </a:xfrm>
                </p:grpSpPr>
                <p:sp>
                  <p:nvSpPr>
                    <p:cNvPr id="252" name="Rectangle: Rounded Corners 251">
                      <a:extLst>
                        <a:ext uri="{FF2B5EF4-FFF2-40B4-BE49-F238E27FC236}">
                          <a16:creationId xmlns:a16="http://schemas.microsoft.com/office/drawing/2014/main" id="{BB0382AB-5159-4D92-A967-2C01D0531D30}"/>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3" name="Rectangle: Rounded Corners 252">
                      <a:extLst>
                        <a:ext uri="{FF2B5EF4-FFF2-40B4-BE49-F238E27FC236}">
                          <a16:creationId xmlns:a16="http://schemas.microsoft.com/office/drawing/2014/main" id="{C0AD2198-8807-4D80-89CD-499A4A883C2B}"/>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Rectangle: Rounded Corners 253">
                      <a:extLst>
                        <a:ext uri="{FF2B5EF4-FFF2-40B4-BE49-F238E27FC236}">
                          <a16:creationId xmlns:a16="http://schemas.microsoft.com/office/drawing/2014/main" id="{8B074077-F973-415C-BA31-42ACE9762C50}"/>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5" name="Rectangle: Rounded Corners 254">
                      <a:extLst>
                        <a:ext uri="{FF2B5EF4-FFF2-40B4-BE49-F238E27FC236}">
                          <a16:creationId xmlns:a16="http://schemas.microsoft.com/office/drawing/2014/main" id="{CDA95738-2B4F-4D4D-B76F-2C38A18413CB}"/>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7" name="Group 246">
                    <a:extLst>
                      <a:ext uri="{FF2B5EF4-FFF2-40B4-BE49-F238E27FC236}">
                        <a16:creationId xmlns:a16="http://schemas.microsoft.com/office/drawing/2014/main" id="{5D5C2DF0-A031-43C0-A905-F4DCB9BE3B43}"/>
                      </a:ext>
                    </a:extLst>
                  </p:cNvPr>
                  <p:cNvGrpSpPr/>
                  <p:nvPr/>
                </p:nvGrpSpPr>
                <p:grpSpPr>
                  <a:xfrm>
                    <a:off x="2096675" y="4714839"/>
                    <a:ext cx="173664" cy="305465"/>
                    <a:chOff x="1923011" y="5286487"/>
                    <a:chExt cx="173664" cy="305465"/>
                  </a:xfrm>
                </p:grpSpPr>
                <p:sp>
                  <p:nvSpPr>
                    <p:cNvPr id="248" name="Rectangle: Rounded Corners 247">
                      <a:extLst>
                        <a:ext uri="{FF2B5EF4-FFF2-40B4-BE49-F238E27FC236}">
                          <a16:creationId xmlns:a16="http://schemas.microsoft.com/office/drawing/2014/main" id="{617E6A13-BC99-49B3-9959-227984F79118}"/>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Rectangle: Rounded Corners 248">
                      <a:extLst>
                        <a:ext uri="{FF2B5EF4-FFF2-40B4-BE49-F238E27FC236}">
                          <a16:creationId xmlns:a16="http://schemas.microsoft.com/office/drawing/2014/main" id="{82A25FB6-C3D9-4430-ADB2-8B5D88584E19}"/>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Rectangle: Rounded Corners 249">
                      <a:extLst>
                        <a:ext uri="{FF2B5EF4-FFF2-40B4-BE49-F238E27FC236}">
                          <a16:creationId xmlns:a16="http://schemas.microsoft.com/office/drawing/2014/main" id="{8E7F6571-8CA1-4AAB-B8F7-0FD61A83DB0D}"/>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Rectangle: Rounded Corners 250">
                      <a:extLst>
                        <a:ext uri="{FF2B5EF4-FFF2-40B4-BE49-F238E27FC236}">
                          <a16:creationId xmlns:a16="http://schemas.microsoft.com/office/drawing/2014/main" id="{3524A732-836F-4E08-A783-08B0E9DB01F3}"/>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229" name="Rectangle 228">
                <a:extLst>
                  <a:ext uri="{FF2B5EF4-FFF2-40B4-BE49-F238E27FC236}">
                    <a16:creationId xmlns:a16="http://schemas.microsoft.com/office/drawing/2014/main" id="{EF116A9C-10ED-40C1-A4FE-71E5D0727DA1}"/>
                  </a:ext>
                </a:extLst>
              </p:cNvPr>
              <p:cNvSpPr/>
              <p:nvPr/>
            </p:nvSpPr>
            <p:spPr>
              <a:xfrm>
                <a:off x="10324369" y="3587308"/>
                <a:ext cx="1357672" cy="439868"/>
              </a:xfrm>
              <a:prstGeom prst="rect">
                <a:avLst/>
              </a:prstGeom>
              <a:solidFill>
                <a:srgbClr val="2E2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0" name="Group 229">
                <a:extLst>
                  <a:ext uri="{FF2B5EF4-FFF2-40B4-BE49-F238E27FC236}">
                    <a16:creationId xmlns:a16="http://schemas.microsoft.com/office/drawing/2014/main" id="{5EFCCFFF-7183-42DC-8608-87E4B2958C34}"/>
                  </a:ext>
                </a:extLst>
              </p:cNvPr>
              <p:cNvGrpSpPr/>
              <p:nvPr/>
            </p:nvGrpSpPr>
            <p:grpSpPr>
              <a:xfrm>
                <a:off x="7551957" y="3514829"/>
                <a:ext cx="475790" cy="620700"/>
                <a:chOff x="2945383" y="6059313"/>
                <a:chExt cx="475790" cy="620700"/>
              </a:xfrm>
            </p:grpSpPr>
            <p:sp>
              <p:nvSpPr>
                <p:cNvPr id="235" name="Rectangle 234">
                  <a:extLst>
                    <a:ext uri="{FF2B5EF4-FFF2-40B4-BE49-F238E27FC236}">
                      <a16:creationId xmlns:a16="http://schemas.microsoft.com/office/drawing/2014/main" id="{941BF371-D88F-4396-A244-7692C0327E27}"/>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Freeform: Shape 235">
                  <a:extLst>
                    <a:ext uri="{FF2B5EF4-FFF2-40B4-BE49-F238E27FC236}">
                      <a16:creationId xmlns:a16="http://schemas.microsoft.com/office/drawing/2014/main" id="{922B494D-B272-4AD8-B3F0-7DD513D340AC}"/>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Trapezoid 236">
                  <a:extLst>
                    <a:ext uri="{FF2B5EF4-FFF2-40B4-BE49-F238E27FC236}">
                      <a16:creationId xmlns:a16="http://schemas.microsoft.com/office/drawing/2014/main" id="{B65F468D-5D92-49C4-88B5-7B6B7C4C74BF}"/>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1" name="Group 230">
                <a:extLst>
                  <a:ext uri="{FF2B5EF4-FFF2-40B4-BE49-F238E27FC236}">
                    <a16:creationId xmlns:a16="http://schemas.microsoft.com/office/drawing/2014/main" id="{3A78AB21-4BBE-411F-8FF2-46E2FAC7AF88}"/>
                  </a:ext>
                </a:extLst>
              </p:cNvPr>
              <p:cNvGrpSpPr/>
              <p:nvPr/>
            </p:nvGrpSpPr>
            <p:grpSpPr>
              <a:xfrm flipH="1">
                <a:off x="13845802" y="3522716"/>
                <a:ext cx="475790" cy="620700"/>
                <a:chOff x="2945383" y="6059313"/>
                <a:chExt cx="475790" cy="620700"/>
              </a:xfrm>
            </p:grpSpPr>
            <p:sp>
              <p:nvSpPr>
                <p:cNvPr id="232" name="Rectangle 231">
                  <a:extLst>
                    <a:ext uri="{FF2B5EF4-FFF2-40B4-BE49-F238E27FC236}">
                      <a16:creationId xmlns:a16="http://schemas.microsoft.com/office/drawing/2014/main" id="{CF27EE3E-8B49-45BC-BAAC-8DEB451EB49B}"/>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Freeform: Shape 232">
                  <a:extLst>
                    <a:ext uri="{FF2B5EF4-FFF2-40B4-BE49-F238E27FC236}">
                      <a16:creationId xmlns:a16="http://schemas.microsoft.com/office/drawing/2014/main" id="{F270B137-A82A-48C6-A000-9794F34D0E90}"/>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Trapezoid 233">
                  <a:extLst>
                    <a:ext uri="{FF2B5EF4-FFF2-40B4-BE49-F238E27FC236}">
                      <a16:creationId xmlns:a16="http://schemas.microsoft.com/office/drawing/2014/main" id="{E89747BD-8915-48BF-B4F6-44E85F6872D6}"/>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82" name="Group 281">
              <a:extLst>
                <a:ext uri="{FF2B5EF4-FFF2-40B4-BE49-F238E27FC236}">
                  <a16:creationId xmlns:a16="http://schemas.microsoft.com/office/drawing/2014/main" id="{6C728AE4-D2AB-484F-B67B-F430262B2F4D}"/>
                </a:ext>
              </a:extLst>
            </p:cNvPr>
            <p:cNvGrpSpPr/>
            <p:nvPr/>
          </p:nvGrpSpPr>
          <p:grpSpPr>
            <a:xfrm>
              <a:off x="14569294" y="3555361"/>
              <a:ext cx="2409424" cy="346534"/>
              <a:chOff x="7551957" y="3337076"/>
              <a:chExt cx="6769635" cy="973639"/>
            </a:xfrm>
          </p:grpSpPr>
          <p:sp>
            <p:nvSpPr>
              <p:cNvPr id="283" name="Rectangle 282">
                <a:extLst>
                  <a:ext uri="{FF2B5EF4-FFF2-40B4-BE49-F238E27FC236}">
                    <a16:creationId xmlns:a16="http://schemas.microsoft.com/office/drawing/2014/main" id="{2F328ED0-3D27-4D8A-B970-12F0ABA254E1}"/>
                  </a:ext>
                </a:extLst>
              </p:cNvPr>
              <p:cNvSpPr/>
              <p:nvPr/>
            </p:nvSpPr>
            <p:spPr>
              <a:xfrm>
                <a:off x="7951578" y="3519956"/>
                <a:ext cx="6029231" cy="3191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Rectangle 283">
                <a:extLst>
                  <a:ext uri="{FF2B5EF4-FFF2-40B4-BE49-F238E27FC236}">
                    <a16:creationId xmlns:a16="http://schemas.microsoft.com/office/drawing/2014/main" id="{AFDBB089-4BB8-41A2-8DD4-E05A6DE51E16}"/>
                  </a:ext>
                </a:extLst>
              </p:cNvPr>
              <p:cNvSpPr/>
              <p:nvPr/>
            </p:nvSpPr>
            <p:spPr>
              <a:xfrm>
                <a:off x="8118810" y="3337076"/>
                <a:ext cx="5675919" cy="227613"/>
              </a:xfrm>
              <a:prstGeom prst="rect">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5" name="Group 284">
                <a:extLst>
                  <a:ext uri="{FF2B5EF4-FFF2-40B4-BE49-F238E27FC236}">
                    <a16:creationId xmlns:a16="http://schemas.microsoft.com/office/drawing/2014/main" id="{860A1ED1-1B3D-447B-BAB9-6B9FEA18E21B}"/>
                  </a:ext>
                </a:extLst>
              </p:cNvPr>
              <p:cNvGrpSpPr/>
              <p:nvPr/>
            </p:nvGrpSpPr>
            <p:grpSpPr>
              <a:xfrm>
                <a:off x="8174156" y="3633538"/>
                <a:ext cx="1883287" cy="669637"/>
                <a:chOff x="3567582" y="6178022"/>
                <a:chExt cx="1883287" cy="669637"/>
              </a:xfrm>
            </p:grpSpPr>
            <p:sp>
              <p:nvSpPr>
                <p:cNvPr id="318" name="Rectangle 317">
                  <a:extLst>
                    <a:ext uri="{FF2B5EF4-FFF2-40B4-BE49-F238E27FC236}">
                      <a16:creationId xmlns:a16="http://schemas.microsoft.com/office/drawing/2014/main" id="{721E99EE-1D72-405E-BAE3-059B9FD6B7FD}"/>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9" name="Group 318">
                  <a:extLst>
                    <a:ext uri="{FF2B5EF4-FFF2-40B4-BE49-F238E27FC236}">
                      <a16:creationId xmlns:a16="http://schemas.microsoft.com/office/drawing/2014/main" id="{67D70856-D7B1-43AF-A06B-79FE9F52EE3B}"/>
                    </a:ext>
                  </a:extLst>
                </p:cNvPr>
                <p:cNvGrpSpPr/>
                <p:nvPr/>
              </p:nvGrpSpPr>
              <p:grpSpPr>
                <a:xfrm>
                  <a:off x="3567582" y="6225235"/>
                  <a:ext cx="1883287" cy="622424"/>
                  <a:chOff x="1083937" y="4627649"/>
                  <a:chExt cx="1883287" cy="622424"/>
                </a:xfrm>
              </p:grpSpPr>
              <p:grpSp>
                <p:nvGrpSpPr>
                  <p:cNvPr id="320" name="Group 319">
                    <a:extLst>
                      <a:ext uri="{FF2B5EF4-FFF2-40B4-BE49-F238E27FC236}">
                        <a16:creationId xmlns:a16="http://schemas.microsoft.com/office/drawing/2014/main" id="{F2FA33F3-E9CB-4369-ABD1-7C03D4DC8A89}"/>
                      </a:ext>
                    </a:extLst>
                  </p:cNvPr>
                  <p:cNvGrpSpPr/>
                  <p:nvPr/>
                </p:nvGrpSpPr>
                <p:grpSpPr>
                  <a:xfrm>
                    <a:off x="2404694" y="4684172"/>
                    <a:ext cx="562530" cy="562530"/>
                    <a:chOff x="872197" y="3031795"/>
                    <a:chExt cx="562530" cy="562530"/>
                  </a:xfrm>
                </p:grpSpPr>
                <p:sp>
                  <p:nvSpPr>
                    <p:cNvPr id="338" name="Circle: Hollow 337">
                      <a:extLst>
                        <a:ext uri="{FF2B5EF4-FFF2-40B4-BE49-F238E27FC236}">
                          <a16:creationId xmlns:a16="http://schemas.microsoft.com/office/drawing/2014/main" id="{FC02D2D3-C221-4086-86DB-AEF1688AC2F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9" name="Oval 338">
                      <a:extLst>
                        <a:ext uri="{FF2B5EF4-FFF2-40B4-BE49-F238E27FC236}">
                          <a16:creationId xmlns:a16="http://schemas.microsoft.com/office/drawing/2014/main" id="{B080C389-53FB-4173-B223-3BC4476052F4}"/>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1" name="Group 320">
                    <a:extLst>
                      <a:ext uri="{FF2B5EF4-FFF2-40B4-BE49-F238E27FC236}">
                        <a16:creationId xmlns:a16="http://schemas.microsoft.com/office/drawing/2014/main" id="{7BFA069F-CE72-45B8-B37B-8F8E2CF25C79}"/>
                      </a:ext>
                    </a:extLst>
                  </p:cNvPr>
                  <p:cNvGrpSpPr/>
                  <p:nvPr/>
                </p:nvGrpSpPr>
                <p:grpSpPr>
                  <a:xfrm>
                    <a:off x="1083937" y="4687543"/>
                    <a:ext cx="562530" cy="562530"/>
                    <a:chOff x="872197" y="3031795"/>
                    <a:chExt cx="562530" cy="562530"/>
                  </a:xfrm>
                </p:grpSpPr>
                <p:sp>
                  <p:nvSpPr>
                    <p:cNvPr id="336" name="Circle: Hollow 335">
                      <a:extLst>
                        <a:ext uri="{FF2B5EF4-FFF2-40B4-BE49-F238E27FC236}">
                          <a16:creationId xmlns:a16="http://schemas.microsoft.com/office/drawing/2014/main" id="{5DDD5FC2-FF53-4BDE-84DC-E68289F6D4C4}"/>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7" name="Oval 336">
                      <a:extLst>
                        <a:ext uri="{FF2B5EF4-FFF2-40B4-BE49-F238E27FC236}">
                          <a16:creationId xmlns:a16="http://schemas.microsoft.com/office/drawing/2014/main" id="{FF25748F-B505-4B52-9AC4-59A2557B2589}"/>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2" name="Freeform: Shape 321">
                    <a:extLst>
                      <a:ext uri="{FF2B5EF4-FFF2-40B4-BE49-F238E27FC236}">
                        <a16:creationId xmlns:a16="http://schemas.microsoft.com/office/drawing/2014/main" id="{ED5EC72D-C3D0-4ACC-927D-027DDE12B222}"/>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3" name="Rectangle: Top Corners Rounded 322">
                    <a:extLst>
                      <a:ext uri="{FF2B5EF4-FFF2-40B4-BE49-F238E27FC236}">
                        <a16:creationId xmlns:a16="http://schemas.microsoft.com/office/drawing/2014/main" id="{ADE19828-FAF2-4B65-AE8D-5429AB0EB3DF}"/>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4" name="Rectangle: Top Corners Rounded 323">
                    <a:extLst>
                      <a:ext uri="{FF2B5EF4-FFF2-40B4-BE49-F238E27FC236}">
                        <a16:creationId xmlns:a16="http://schemas.microsoft.com/office/drawing/2014/main" id="{18AB7283-D164-42A2-A723-81CE4C01FB35}"/>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5" name="Freeform: Shape 324">
                    <a:extLst>
                      <a:ext uri="{FF2B5EF4-FFF2-40B4-BE49-F238E27FC236}">
                        <a16:creationId xmlns:a16="http://schemas.microsoft.com/office/drawing/2014/main" id="{8C0DCF64-B7CD-49F0-B014-7957B73DF604}"/>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6" name="Group 325">
                    <a:extLst>
                      <a:ext uri="{FF2B5EF4-FFF2-40B4-BE49-F238E27FC236}">
                        <a16:creationId xmlns:a16="http://schemas.microsoft.com/office/drawing/2014/main" id="{2FCA9B7D-BA04-431E-A0AF-8DF9D11AFE49}"/>
                      </a:ext>
                    </a:extLst>
                  </p:cNvPr>
                  <p:cNvGrpSpPr/>
                  <p:nvPr/>
                </p:nvGrpSpPr>
                <p:grpSpPr>
                  <a:xfrm>
                    <a:off x="1823553" y="4702112"/>
                    <a:ext cx="173664" cy="305465"/>
                    <a:chOff x="1923011" y="5286487"/>
                    <a:chExt cx="173664" cy="305465"/>
                  </a:xfrm>
                </p:grpSpPr>
                <p:sp>
                  <p:nvSpPr>
                    <p:cNvPr id="332" name="Rectangle: Rounded Corners 331">
                      <a:extLst>
                        <a:ext uri="{FF2B5EF4-FFF2-40B4-BE49-F238E27FC236}">
                          <a16:creationId xmlns:a16="http://schemas.microsoft.com/office/drawing/2014/main" id="{DC0619B0-EBA9-40F4-9B91-3D80E13B5328}"/>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3" name="Rectangle: Rounded Corners 332">
                      <a:extLst>
                        <a:ext uri="{FF2B5EF4-FFF2-40B4-BE49-F238E27FC236}">
                          <a16:creationId xmlns:a16="http://schemas.microsoft.com/office/drawing/2014/main" id="{C642C578-D594-43A1-9BD6-B5CEA237AF6A}"/>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4" name="Rectangle: Rounded Corners 333">
                      <a:extLst>
                        <a:ext uri="{FF2B5EF4-FFF2-40B4-BE49-F238E27FC236}">
                          <a16:creationId xmlns:a16="http://schemas.microsoft.com/office/drawing/2014/main" id="{8396B3DF-407C-49C2-BA6C-4EBB07D847EF}"/>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5" name="Rectangle: Rounded Corners 334">
                      <a:extLst>
                        <a:ext uri="{FF2B5EF4-FFF2-40B4-BE49-F238E27FC236}">
                          <a16:creationId xmlns:a16="http://schemas.microsoft.com/office/drawing/2014/main" id="{51B38F7F-9317-4F77-82C1-AAE933C17B09}"/>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7" name="Group 326">
                    <a:extLst>
                      <a:ext uri="{FF2B5EF4-FFF2-40B4-BE49-F238E27FC236}">
                        <a16:creationId xmlns:a16="http://schemas.microsoft.com/office/drawing/2014/main" id="{5D18FFBD-1047-4571-A184-EA14C960C64C}"/>
                      </a:ext>
                    </a:extLst>
                  </p:cNvPr>
                  <p:cNvGrpSpPr/>
                  <p:nvPr/>
                </p:nvGrpSpPr>
                <p:grpSpPr>
                  <a:xfrm>
                    <a:off x="2096675" y="4714839"/>
                    <a:ext cx="173664" cy="305465"/>
                    <a:chOff x="1923011" y="5286487"/>
                    <a:chExt cx="173664" cy="305465"/>
                  </a:xfrm>
                </p:grpSpPr>
                <p:sp>
                  <p:nvSpPr>
                    <p:cNvPr id="328" name="Rectangle: Rounded Corners 327">
                      <a:extLst>
                        <a:ext uri="{FF2B5EF4-FFF2-40B4-BE49-F238E27FC236}">
                          <a16:creationId xmlns:a16="http://schemas.microsoft.com/office/drawing/2014/main" id="{64981368-5A86-4DA4-B596-0DF6ECAE998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9" name="Rectangle: Rounded Corners 328">
                      <a:extLst>
                        <a:ext uri="{FF2B5EF4-FFF2-40B4-BE49-F238E27FC236}">
                          <a16:creationId xmlns:a16="http://schemas.microsoft.com/office/drawing/2014/main" id="{DBD87933-6407-48AC-8076-C8435D9E71A5}"/>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0" name="Rectangle: Rounded Corners 329">
                      <a:extLst>
                        <a:ext uri="{FF2B5EF4-FFF2-40B4-BE49-F238E27FC236}">
                          <a16:creationId xmlns:a16="http://schemas.microsoft.com/office/drawing/2014/main" id="{BFF5B62D-0206-40D1-AFBC-B6EADAC8E6C6}"/>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1" name="Rectangle: Rounded Corners 330">
                      <a:extLst>
                        <a:ext uri="{FF2B5EF4-FFF2-40B4-BE49-F238E27FC236}">
                          <a16:creationId xmlns:a16="http://schemas.microsoft.com/office/drawing/2014/main" id="{7A58A525-66C4-43D4-9DA9-1CAF77D0D61F}"/>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86" name="Group 285">
                <a:extLst>
                  <a:ext uri="{FF2B5EF4-FFF2-40B4-BE49-F238E27FC236}">
                    <a16:creationId xmlns:a16="http://schemas.microsoft.com/office/drawing/2014/main" id="{95BDA884-C4A0-4540-ADFE-B9085B88AE89}"/>
                  </a:ext>
                </a:extLst>
              </p:cNvPr>
              <p:cNvGrpSpPr/>
              <p:nvPr/>
            </p:nvGrpSpPr>
            <p:grpSpPr>
              <a:xfrm>
                <a:off x="11896274" y="3641078"/>
                <a:ext cx="1883287" cy="669637"/>
                <a:chOff x="3567582" y="6178022"/>
                <a:chExt cx="1883287" cy="669637"/>
              </a:xfrm>
            </p:grpSpPr>
            <p:sp>
              <p:nvSpPr>
                <p:cNvPr id="296" name="Rectangle 295">
                  <a:extLst>
                    <a:ext uri="{FF2B5EF4-FFF2-40B4-BE49-F238E27FC236}">
                      <a16:creationId xmlns:a16="http://schemas.microsoft.com/office/drawing/2014/main" id="{B9DFB1CC-3D2F-4EBA-A554-F59D6E3C209D}"/>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7" name="Group 296">
                  <a:extLst>
                    <a:ext uri="{FF2B5EF4-FFF2-40B4-BE49-F238E27FC236}">
                      <a16:creationId xmlns:a16="http://schemas.microsoft.com/office/drawing/2014/main" id="{8C6246C6-D1D9-43C5-87EC-88BA37EDB885}"/>
                    </a:ext>
                  </a:extLst>
                </p:cNvPr>
                <p:cNvGrpSpPr/>
                <p:nvPr/>
              </p:nvGrpSpPr>
              <p:grpSpPr>
                <a:xfrm>
                  <a:off x="3567582" y="6225235"/>
                  <a:ext cx="1883287" cy="622424"/>
                  <a:chOff x="1083937" y="4627649"/>
                  <a:chExt cx="1883287" cy="622424"/>
                </a:xfrm>
              </p:grpSpPr>
              <p:grpSp>
                <p:nvGrpSpPr>
                  <p:cNvPr id="298" name="Group 297">
                    <a:extLst>
                      <a:ext uri="{FF2B5EF4-FFF2-40B4-BE49-F238E27FC236}">
                        <a16:creationId xmlns:a16="http://schemas.microsoft.com/office/drawing/2014/main" id="{BF00819E-B22C-4AC5-88AC-2B2D5E3B685E}"/>
                      </a:ext>
                    </a:extLst>
                  </p:cNvPr>
                  <p:cNvGrpSpPr/>
                  <p:nvPr/>
                </p:nvGrpSpPr>
                <p:grpSpPr>
                  <a:xfrm>
                    <a:off x="2404694" y="4684172"/>
                    <a:ext cx="562530" cy="562530"/>
                    <a:chOff x="872197" y="3031795"/>
                    <a:chExt cx="562530" cy="562530"/>
                  </a:xfrm>
                </p:grpSpPr>
                <p:sp>
                  <p:nvSpPr>
                    <p:cNvPr id="316" name="Circle: Hollow 315">
                      <a:extLst>
                        <a:ext uri="{FF2B5EF4-FFF2-40B4-BE49-F238E27FC236}">
                          <a16:creationId xmlns:a16="http://schemas.microsoft.com/office/drawing/2014/main" id="{51A2E0C2-0AB4-4894-B37C-8CD5BFB9F33B}"/>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7" name="Oval 316">
                      <a:extLst>
                        <a:ext uri="{FF2B5EF4-FFF2-40B4-BE49-F238E27FC236}">
                          <a16:creationId xmlns:a16="http://schemas.microsoft.com/office/drawing/2014/main" id="{1DF88241-951E-45BF-B941-AA568E3B414A}"/>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9" name="Group 298">
                    <a:extLst>
                      <a:ext uri="{FF2B5EF4-FFF2-40B4-BE49-F238E27FC236}">
                        <a16:creationId xmlns:a16="http://schemas.microsoft.com/office/drawing/2014/main" id="{5239D5B9-3CA3-4715-AB44-793187844215}"/>
                      </a:ext>
                    </a:extLst>
                  </p:cNvPr>
                  <p:cNvGrpSpPr/>
                  <p:nvPr/>
                </p:nvGrpSpPr>
                <p:grpSpPr>
                  <a:xfrm>
                    <a:off x="1083937" y="4687543"/>
                    <a:ext cx="562530" cy="562530"/>
                    <a:chOff x="872197" y="3031795"/>
                    <a:chExt cx="562530" cy="562530"/>
                  </a:xfrm>
                </p:grpSpPr>
                <p:sp>
                  <p:nvSpPr>
                    <p:cNvPr id="314" name="Circle: Hollow 313">
                      <a:extLst>
                        <a:ext uri="{FF2B5EF4-FFF2-40B4-BE49-F238E27FC236}">
                          <a16:creationId xmlns:a16="http://schemas.microsoft.com/office/drawing/2014/main" id="{72F87BE7-9FCC-4654-AF27-285AD13C9C4B}"/>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5" name="Oval 314">
                      <a:extLst>
                        <a:ext uri="{FF2B5EF4-FFF2-40B4-BE49-F238E27FC236}">
                          <a16:creationId xmlns:a16="http://schemas.microsoft.com/office/drawing/2014/main" id="{A14B7F4A-46C6-4868-9E07-3ED0DC61B9DE}"/>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0" name="Freeform: Shape 299">
                    <a:extLst>
                      <a:ext uri="{FF2B5EF4-FFF2-40B4-BE49-F238E27FC236}">
                        <a16:creationId xmlns:a16="http://schemas.microsoft.com/office/drawing/2014/main" id="{1AC2259C-7AFF-4FFD-8C9B-E17186E9AF5F}"/>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1" name="Rectangle: Top Corners Rounded 300">
                    <a:extLst>
                      <a:ext uri="{FF2B5EF4-FFF2-40B4-BE49-F238E27FC236}">
                        <a16:creationId xmlns:a16="http://schemas.microsoft.com/office/drawing/2014/main" id="{FEBC1A72-64D2-40DA-A97B-DA6E83DF4C9A}"/>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2" name="Rectangle: Top Corners Rounded 301">
                    <a:extLst>
                      <a:ext uri="{FF2B5EF4-FFF2-40B4-BE49-F238E27FC236}">
                        <a16:creationId xmlns:a16="http://schemas.microsoft.com/office/drawing/2014/main" id="{F0649DF4-E099-42BA-AFA0-DB68CD5F8F6C}"/>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3" name="Freeform: Shape 302">
                    <a:extLst>
                      <a:ext uri="{FF2B5EF4-FFF2-40B4-BE49-F238E27FC236}">
                        <a16:creationId xmlns:a16="http://schemas.microsoft.com/office/drawing/2014/main" id="{F11F5B67-8FCB-4709-92A0-A6DD98FD8FAA}"/>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4" name="Group 303">
                    <a:extLst>
                      <a:ext uri="{FF2B5EF4-FFF2-40B4-BE49-F238E27FC236}">
                        <a16:creationId xmlns:a16="http://schemas.microsoft.com/office/drawing/2014/main" id="{FE5D2E60-2E07-4EDB-B0E0-6B23FAF33528}"/>
                      </a:ext>
                    </a:extLst>
                  </p:cNvPr>
                  <p:cNvGrpSpPr/>
                  <p:nvPr/>
                </p:nvGrpSpPr>
                <p:grpSpPr>
                  <a:xfrm>
                    <a:off x="1823553" y="4702112"/>
                    <a:ext cx="173664" cy="305465"/>
                    <a:chOff x="1923011" y="5286487"/>
                    <a:chExt cx="173664" cy="305465"/>
                  </a:xfrm>
                </p:grpSpPr>
                <p:sp>
                  <p:nvSpPr>
                    <p:cNvPr id="310" name="Rectangle: Rounded Corners 309">
                      <a:extLst>
                        <a:ext uri="{FF2B5EF4-FFF2-40B4-BE49-F238E27FC236}">
                          <a16:creationId xmlns:a16="http://schemas.microsoft.com/office/drawing/2014/main" id="{27C105DD-D244-44E0-B29B-4D20702167B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1" name="Rectangle: Rounded Corners 310">
                      <a:extLst>
                        <a:ext uri="{FF2B5EF4-FFF2-40B4-BE49-F238E27FC236}">
                          <a16:creationId xmlns:a16="http://schemas.microsoft.com/office/drawing/2014/main" id="{A08330B8-6563-4D9C-A973-D23A2C36B6E2}"/>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2" name="Rectangle: Rounded Corners 311">
                      <a:extLst>
                        <a:ext uri="{FF2B5EF4-FFF2-40B4-BE49-F238E27FC236}">
                          <a16:creationId xmlns:a16="http://schemas.microsoft.com/office/drawing/2014/main" id="{2E7456A1-C9E5-4FFB-BA36-F3CC62BB5B17}"/>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3" name="Rectangle: Rounded Corners 312">
                      <a:extLst>
                        <a:ext uri="{FF2B5EF4-FFF2-40B4-BE49-F238E27FC236}">
                          <a16:creationId xmlns:a16="http://schemas.microsoft.com/office/drawing/2014/main" id="{07E8A39A-A6EB-478F-AD8E-59C48C0CDB47}"/>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5" name="Group 304">
                    <a:extLst>
                      <a:ext uri="{FF2B5EF4-FFF2-40B4-BE49-F238E27FC236}">
                        <a16:creationId xmlns:a16="http://schemas.microsoft.com/office/drawing/2014/main" id="{DD96EE1D-991E-4A8D-8C82-B1483514B686}"/>
                      </a:ext>
                    </a:extLst>
                  </p:cNvPr>
                  <p:cNvGrpSpPr/>
                  <p:nvPr/>
                </p:nvGrpSpPr>
                <p:grpSpPr>
                  <a:xfrm>
                    <a:off x="2096675" y="4714839"/>
                    <a:ext cx="173664" cy="305465"/>
                    <a:chOff x="1923011" y="5286487"/>
                    <a:chExt cx="173664" cy="305465"/>
                  </a:xfrm>
                </p:grpSpPr>
                <p:sp>
                  <p:nvSpPr>
                    <p:cNvPr id="306" name="Rectangle: Rounded Corners 305">
                      <a:extLst>
                        <a:ext uri="{FF2B5EF4-FFF2-40B4-BE49-F238E27FC236}">
                          <a16:creationId xmlns:a16="http://schemas.microsoft.com/office/drawing/2014/main" id="{E4D24936-3CEE-43F5-A517-D775D297A20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 name="Rectangle: Rounded Corners 306">
                      <a:extLst>
                        <a:ext uri="{FF2B5EF4-FFF2-40B4-BE49-F238E27FC236}">
                          <a16:creationId xmlns:a16="http://schemas.microsoft.com/office/drawing/2014/main" id="{58DD1355-6D4D-474F-B79F-2B5C5957B0BE}"/>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 name="Rectangle: Rounded Corners 307">
                      <a:extLst>
                        <a:ext uri="{FF2B5EF4-FFF2-40B4-BE49-F238E27FC236}">
                          <a16:creationId xmlns:a16="http://schemas.microsoft.com/office/drawing/2014/main" id="{0BCAF2D9-BB02-44A0-9D39-3B4B182DF59E}"/>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9" name="Rectangle: Rounded Corners 308">
                      <a:extLst>
                        <a:ext uri="{FF2B5EF4-FFF2-40B4-BE49-F238E27FC236}">
                          <a16:creationId xmlns:a16="http://schemas.microsoft.com/office/drawing/2014/main" id="{FAE820E4-F6C7-49BD-8822-F25CD69C517D}"/>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287" name="Rectangle 286">
                <a:extLst>
                  <a:ext uri="{FF2B5EF4-FFF2-40B4-BE49-F238E27FC236}">
                    <a16:creationId xmlns:a16="http://schemas.microsoft.com/office/drawing/2014/main" id="{2DC40DA4-6EC5-4608-8265-E40976C3E4A9}"/>
                  </a:ext>
                </a:extLst>
              </p:cNvPr>
              <p:cNvSpPr/>
              <p:nvPr/>
            </p:nvSpPr>
            <p:spPr>
              <a:xfrm>
                <a:off x="10324369" y="3587308"/>
                <a:ext cx="1357672" cy="439868"/>
              </a:xfrm>
              <a:prstGeom prst="rect">
                <a:avLst/>
              </a:prstGeom>
              <a:solidFill>
                <a:srgbClr val="2E2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8" name="Group 287">
                <a:extLst>
                  <a:ext uri="{FF2B5EF4-FFF2-40B4-BE49-F238E27FC236}">
                    <a16:creationId xmlns:a16="http://schemas.microsoft.com/office/drawing/2014/main" id="{FE9A949F-3FC5-4DF0-933B-771E8E321435}"/>
                  </a:ext>
                </a:extLst>
              </p:cNvPr>
              <p:cNvGrpSpPr/>
              <p:nvPr/>
            </p:nvGrpSpPr>
            <p:grpSpPr>
              <a:xfrm>
                <a:off x="7551957" y="3514829"/>
                <a:ext cx="475790" cy="620700"/>
                <a:chOff x="2945383" y="6059313"/>
                <a:chExt cx="475790" cy="620700"/>
              </a:xfrm>
            </p:grpSpPr>
            <p:sp>
              <p:nvSpPr>
                <p:cNvPr id="293" name="Rectangle 292">
                  <a:extLst>
                    <a:ext uri="{FF2B5EF4-FFF2-40B4-BE49-F238E27FC236}">
                      <a16:creationId xmlns:a16="http://schemas.microsoft.com/office/drawing/2014/main" id="{59B2C899-E9AA-474E-9B6A-4DDE84974762}"/>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4" name="Freeform: Shape 293">
                  <a:extLst>
                    <a:ext uri="{FF2B5EF4-FFF2-40B4-BE49-F238E27FC236}">
                      <a16:creationId xmlns:a16="http://schemas.microsoft.com/office/drawing/2014/main" id="{6B33BAC5-96D9-4BD0-A609-348515B39FF0}"/>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5" name="Trapezoid 294">
                  <a:extLst>
                    <a:ext uri="{FF2B5EF4-FFF2-40B4-BE49-F238E27FC236}">
                      <a16:creationId xmlns:a16="http://schemas.microsoft.com/office/drawing/2014/main" id="{FD9648A9-B160-417E-B28B-8F74852AEB54}"/>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9" name="Group 288">
                <a:extLst>
                  <a:ext uri="{FF2B5EF4-FFF2-40B4-BE49-F238E27FC236}">
                    <a16:creationId xmlns:a16="http://schemas.microsoft.com/office/drawing/2014/main" id="{D182D3BA-9423-4DC1-8A71-F0AB37105746}"/>
                  </a:ext>
                </a:extLst>
              </p:cNvPr>
              <p:cNvGrpSpPr/>
              <p:nvPr/>
            </p:nvGrpSpPr>
            <p:grpSpPr>
              <a:xfrm flipH="1">
                <a:off x="13845802" y="3522716"/>
                <a:ext cx="475790" cy="620700"/>
                <a:chOff x="2945383" y="6059313"/>
                <a:chExt cx="475790" cy="620700"/>
              </a:xfrm>
            </p:grpSpPr>
            <p:sp>
              <p:nvSpPr>
                <p:cNvPr id="290" name="Rectangle 289">
                  <a:extLst>
                    <a:ext uri="{FF2B5EF4-FFF2-40B4-BE49-F238E27FC236}">
                      <a16:creationId xmlns:a16="http://schemas.microsoft.com/office/drawing/2014/main" id="{A8F488AF-819B-443A-B245-5701DDCB45B1}"/>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1" name="Freeform: Shape 290">
                  <a:extLst>
                    <a:ext uri="{FF2B5EF4-FFF2-40B4-BE49-F238E27FC236}">
                      <a16:creationId xmlns:a16="http://schemas.microsoft.com/office/drawing/2014/main" id="{1C392061-3C5C-41EE-A572-3677197658F8}"/>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2" name="Trapezoid 291">
                  <a:extLst>
                    <a:ext uri="{FF2B5EF4-FFF2-40B4-BE49-F238E27FC236}">
                      <a16:creationId xmlns:a16="http://schemas.microsoft.com/office/drawing/2014/main" id="{63BDB20B-1CB3-47C9-92BF-D3CBB58D0790}"/>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42" name="TextBox 341">
              <a:extLst>
                <a:ext uri="{FF2B5EF4-FFF2-40B4-BE49-F238E27FC236}">
                  <a16:creationId xmlns:a16="http://schemas.microsoft.com/office/drawing/2014/main" id="{5F1E1639-F48D-4D01-80D9-2058D7799887}"/>
                </a:ext>
              </a:extLst>
            </p:cNvPr>
            <p:cNvSpPr txBox="1"/>
            <p:nvPr/>
          </p:nvSpPr>
          <p:spPr>
            <a:xfrm>
              <a:off x="11762316" y="3093688"/>
              <a:ext cx="5676493" cy="523220"/>
            </a:xfrm>
            <a:prstGeom prst="rect">
              <a:avLst/>
            </a:prstGeom>
            <a:noFill/>
          </p:spPr>
          <p:txBody>
            <a:bodyPr wrap="square" rtlCol="0">
              <a:spAutoFit/>
            </a:bodyPr>
            <a:lstStyle/>
            <a:p>
              <a:pPr algn="ctr"/>
              <a:r>
                <a:rPr lang="ar-SY" sz="2800" dirty="0">
                  <a:latin typeface="Cooper Black" panose="0208090404030B020404" pitchFamily="18" charset="0"/>
                </a:rPr>
                <a:t>مفهوم الأنظمة واللوائح</a:t>
              </a:r>
            </a:p>
          </p:txBody>
        </p:sp>
      </p:grpSp>
    </p:spTree>
    <p:extLst>
      <p:ext uri="{BB962C8B-B14F-4D97-AF65-F5344CB8AC3E}">
        <p14:creationId xmlns:p14="http://schemas.microsoft.com/office/powerpoint/2010/main" val="853982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9000" fill="hold" nodeType="clickEffect">
                                  <p:stCondLst>
                                    <p:cond delay="0"/>
                                  </p:stCondLst>
                                  <p:childTnLst>
                                    <p:animMotion origin="layout" path="M 2.29167E-6 -1.48148E-6 L -1.41901 0.00278 " pathEditMode="relative" rAng="0" ptsTypes="AA">
                                      <p:cBhvr>
                                        <p:cTn id="6" dur="20000" fill="hold"/>
                                        <p:tgtEl>
                                          <p:spTgt spid="344"/>
                                        </p:tgtEl>
                                        <p:attrNameLst>
                                          <p:attrName>ppt_x</p:attrName>
                                          <p:attrName>ppt_y</p:attrName>
                                        </p:attrNameLst>
                                      </p:cBhvr>
                                      <p:rCtr x="-70951" y="13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9">
            <a:extLst>
              <a:ext uri="{FF2B5EF4-FFF2-40B4-BE49-F238E27FC236}">
                <a16:creationId xmlns:a16="http://schemas.microsoft.com/office/drawing/2014/main" id="{E4E1852D-5C35-41A2-B03E-79D9B0427BA1}"/>
              </a:ext>
            </a:extLst>
          </p:cNvPr>
          <p:cNvSpPr/>
          <p:nvPr/>
        </p:nvSpPr>
        <p:spPr>
          <a:xfrm>
            <a:off x="248289" y="2861715"/>
            <a:ext cx="9245600" cy="827314"/>
          </a:xfrm>
          <a:prstGeom prst="rect">
            <a:avLst/>
          </a:prstGeom>
          <a:gradFill flip="none" rotWithShape="1">
            <a:gsLst>
              <a:gs pos="0">
                <a:schemeClr val="bg1">
                  <a:lumMod val="50000"/>
                </a:schemeClr>
              </a:gs>
              <a:gs pos="85000">
                <a:schemeClr val="bg1">
                  <a:lumMod val="75000"/>
                </a:schemeClr>
              </a:gs>
              <a:gs pos="15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7">
            <a:extLst>
              <a:ext uri="{FF2B5EF4-FFF2-40B4-BE49-F238E27FC236}">
                <a16:creationId xmlns:a16="http://schemas.microsoft.com/office/drawing/2014/main" id="{F32075F2-15C2-43D2-8239-5CA3C5EC0DCB}"/>
              </a:ext>
            </a:extLst>
          </p:cNvPr>
          <p:cNvSpPr/>
          <p:nvPr/>
        </p:nvSpPr>
        <p:spPr>
          <a:xfrm>
            <a:off x="8985889" y="2535144"/>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8">
            <a:extLst>
              <a:ext uri="{FF2B5EF4-FFF2-40B4-BE49-F238E27FC236}">
                <a16:creationId xmlns:a16="http://schemas.microsoft.com/office/drawing/2014/main" id="{6C7D1CF6-942F-4DE8-B7F3-3AC2B7696B43}"/>
              </a:ext>
            </a:extLst>
          </p:cNvPr>
          <p:cNvSpPr/>
          <p:nvPr/>
        </p:nvSpPr>
        <p:spPr>
          <a:xfrm>
            <a:off x="9102003" y="2411774"/>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21">
            <a:extLst>
              <a:ext uri="{FF2B5EF4-FFF2-40B4-BE49-F238E27FC236}">
                <a16:creationId xmlns:a16="http://schemas.microsoft.com/office/drawing/2014/main" id="{43CE94DE-2CE8-4848-81A3-95FFB929C055}"/>
              </a:ext>
            </a:extLst>
          </p:cNvPr>
          <p:cNvSpPr txBox="1"/>
          <p:nvPr/>
        </p:nvSpPr>
        <p:spPr>
          <a:xfrm>
            <a:off x="3881402" y="2872667"/>
            <a:ext cx="5084251" cy="707886"/>
          </a:xfrm>
          <a:prstGeom prst="rect">
            <a:avLst/>
          </a:prstGeom>
          <a:noFill/>
        </p:spPr>
        <p:txBody>
          <a:bodyPr wrap="square" rtlCol="0">
            <a:spAutoFit/>
          </a:bodyPr>
          <a:lstStyle/>
          <a:p>
            <a:pPr algn="r"/>
            <a:r>
              <a:rPr lang="ar-SY" sz="2000" dirty="0">
                <a:latin typeface="Open Sans" panose="020B0606030504020204" pitchFamily="34" charset="0"/>
                <a:ea typeface="Open Sans" panose="020B0606030504020204" pitchFamily="34" charset="0"/>
                <a:cs typeface="Open Sans" panose="020B0606030504020204" pitchFamily="34" charset="0"/>
              </a:rPr>
              <a:t>نقل نشاط التراث الوطني من الهيئة العامة للسياحة و التراث الوطني إلى وزارة الثقافة</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9" name="Group 20">
            <a:extLst>
              <a:ext uri="{FF2B5EF4-FFF2-40B4-BE49-F238E27FC236}">
                <a16:creationId xmlns:a16="http://schemas.microsoft.com/office/drawing/2014/main" id="{C1D8BB61-99F3-4AC6-BC79-F3D5833B19E8}"/>
              </a:ext>
            </a:extLst>
          </p:cNvPr>
          <p:cNvGrpSpPr/>
          <p:nvPr/>
        </p:nvGrpSpPr>
        <p:grpSpPr>
          <a:xfrm>
            <a:off x="6837777" y="2644000"/>
            <a:ext cx="1748974" cy="1262744"/>
            <a:chOff x="8011888" y="943428"/>
            <a:chExt cx="1748974" cy="1262744"/>
          </a:xfrm>
        </p:grpSpPr>
        <p:grpSp>
          <p:nvGrpSpPr>
            <p:cNvPr id="10" name="Group 18">
              <a:extLst>
                <a:ext uri="{FF2B5EF4-FFF2-40B4-BE49-F238E27FC236}">
                  <a16:creationId xmlns:a16="http://schemas.microsoft.com/office/drawing/2014/main" id="{A2608565-3C13-4A8E-BD72-EC2272F263E9}"/>
                </a:ext>
              </a:extLst>
            </p:cNvPr>
            <p:cNvGrpSpPr/>
            <p:nvPr/>
          </p:nvGrpSpPr>
          <p:grpSpPr>
            <a:xfrm>
              <a:off x="8011888" y="943428"/>
              <a:ext cx="1748974" cy="1262744"/>
              <a:chOff x="2235198" y="943428"/>
              <a:chExt cx="1748974" cy="1262744"/>
            </a:xfrm>
          </p:grpSpPr>
          <p:sp>
            <p:nvSpPr>
              <p:cNvPr id="12" name="Oval 16">
                <a:extLst>
                  <a:ext uri="{FF2B5EF4-FFF2-40B4-BE49-F238E27FC236}">
                    <a16:creationId xmlns:a16="http://schemas.microsoft.com/office/drawing/2014/main" id="{DD92C5C5-2846-4FED-B9F7-9B38219785DF}"/>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7">
                <a:extLst>
                  <a:ext uri="{FF2B5EF4-FFF2-40B4-BE49-F238E27FC236}">
                    <a16:creationId xmlns:a16="http://schemas.microsoft.com/office/drawing/2014/main" id="{BA6A509E-8E09-49DC-B2A6-97AD222ABDCA}"/>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5">
                <a:extLst>
                  <a:ext uri="{FF2B5EF4-FFF2-40B4-BE49-F238E27FC236}">
                    <a16:creationId xmlns:a16="http://schemas.microsoft.com/office/drawing/2014/main" id="{37436205-230F-4BF1-B932-8A19F8113D5F}"/>
                  </a:ext>
                </a:extLst>
              </p:cNvPr>
              <p:cNvGrpSpPr/>
              <p:nvPr/>
            </p:nvGrpSpPr>
            <p:grpSpPr>
              <a:xfrm>
                <a:off x="2235198" y="943428"/>
                <a:ext cx="1748974" cy="1262744"/>
                <a:chOff x="2235198" y="943428"/>
                <a:chExt cx="1748974" cy="1262744"/>
              </a:xfrm>
            </p:grpSpPr>
            <p:sp>
              <p:nvSpPr>
                <p:cNvPr id="15" name="Rectangle 10">
                  <a:extLst>
                    <a:ext uri="{FF2B5EF4-FFF2-40B4-BE49-F238E27FC236}">
                      <a16:creationId xmlns:a16="http://schemas.microsoft.com/office/drawing/2014/main" id="{3DDC3049-26A8-4FF1-936F-AC4189FC7B83}"/>
                    </a:ext>
                  </a:extLst>
                </p:cNvPr>
                <p:cNvSpPr/>
                <p:nvPr/>
              </p:nvSpPr>
              <p:spPr>
                <a:xfrm>
                  <a:off x="2416629" y="943428"/>
                  <a:ext cx="1386114" cy="1262744"/>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Triangle 11">
                  <a:extLst>
                    <a:ext uri="{FF2B5EF4-FFF2-40B4-BE49-F238E27FC236}">
                      <a16:creationId xmlns:a16="http://schemas.microsoft.com/office/drawing/2014/main" id="{6A0E2978-4D9A-4D40-8C3B-DC04EFB6752B}"/>
                    </a:ext>
                  </a:extLst>
                </p:cNvPr>
                <p:cNvSpPr/>
                <p:nvPr/>
              </p:nvSpPr>
              <p:spPr>
                <a:xfrm flipH="1">
                  <a:off x="2235199"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Triangle 12">
                  <a:extLst>
                    <a:ext uri="{FF2B5EF4-FFF2-40B4-BE49-F238E27FC236}">
                      <a16:creationId xmlns:a16="http://schemas.microsoft.com/office/drawing/2014/main" id="{362B5D2F-1DB7-463D-8DD0-3020F3B08670}"/>
                    </a:ext>
                  </a:extLst>
                </p:cNvPr>
                <p:cNvSpPr/>
                <p:nvPr/>
              </p:nvSpPr>
              <p:spPr>
                <a:xfrm>
                  <a:off x="3802743"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3">
                  <a:extLst>
                    <a:ext uri="{FF2B5EF4-FFF2-40B4-BE49-F238E27FC236}">
                      <a16:creationId xmlns:a16="http://schemas.microsoft.com/office/drawing/2014/main" id="{5A800E60-E9D7-438E-865B-899BAF828454}"/>
                    </a:ext>
                  </a:extLst>
                </p:cNvPr>
                <p:cNvSpPr/>
                <p:nvPr/>
              </p:nvSpPr>
              <p:spPr>
                <a:xfrm flipV="1">
                  <a:off x="3802742" y="1988456"/>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4">
                  <a:extLst>
                    <a:ext uri="{FF2B5EF4-FFF2-40B4-BE49-F238E27FC236}">
                      <a16:creationId xmlns:a16="http://schemas.microsoft.com/office/drawing/2014/main" id="{F57FFF6C-F88E-4F9B-9998-DA6BF76FEDED}"/>
                    </a:ext>
                  </a:extLst>
                </p:cNvPr>
                <p:cNvSpPr/>
                <p:nvPr/>
              </p:nvSpPr>
              <p:spPr>
                <a:xfrm flipH="1" flipV="1">
                  <a:off x="2235198" y="1988454"/>
                  <a:ext cx="181428"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1" name="TextBox 19">
              <a:extLst>
                <a:ext uri="{FF2B5EF4-FFF2-40B4-BE49-F238E27FC236}">
                  <a16:creationId xmlns:a16="http://schemas.microsoft.com/office/drawing/2014/main" id="{3CFB2769-B8F0-4B6A-8C58-7D555447AC43}"/>
                </a:ext>
              </a:extLst>
            </p:cNvPr>
            <p:cNvSpPr txBox="1"/>
            <p:nvPr/>
          </p:nvSpPr>
          <p:spPr>
            <a:xfrm>
              <a:off x="8230828" y="1312483"/>
              <a:ext cx="1358815" cy="523220"/>
            </a:xfrm>
            <a:prstGeom prst="rect">
              <a:avLst/>
            </a:prstGeom>
            <a:noFill/>
          </p:spPr>
          <p:txBody>
            <a:bodyPr wrap="square" rtlCol="0">
              <a:spAutoFit/>
            </a:bodyPr>
            <a:lstStyle/>
            <a:p>
              <a:pPr algn="ctr"/>
              <a:r>
                <a:rPr lang="ar-SY" sz="2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1</a:t>
              </a:r>
              <a:endParaRPr lang="en-US" sz="2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20" name="Rectangle 22">
            <a:extLst>
              <a:ext uri="{FF2B5EF4-FFF2-40B4-BE49-F238E27FC236}">
                <a16:creationId xmlns:a16="http://schemas.microsoft.com/office/drawing/2014/main" id="{DE0CE09C-6CC5-403C-90B2-EF8CF0115BCA}"/>
              </a:ext>
            </a:extLst>
          </p:cNvPr>
          <p:cNvSpPr/>
          <p:nvPr/>
        </p:nvSpPr>
        <p:spPr>
          <a:xfrm>
            <a:off x="248289" y="4255087"/>
            <a:ext cx="9245600" cy="827314"/>
          </a:xfrm>
          <a:prstGeom prst="rect">
            <a:avLst/>
          </a:prstGeom>
          <a:gradFill flip="none" rotWithShape="1">
            <a:gsLst>
              <a:gs pos="0">
                <a:schemeClr val="bg1">
                  <a:lumMod val="50000"/>
                </a:schemeClr>
              </a:gs>
              <a:gs pos="79000">
                <a:schemeClr val="bg1">
                  <a:lumMod val="75000"/>
                </a:schemeClr>
              </a:gs>
              <a:gs pos="23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5">
            <a:extLst>
              <a:ext uri="{FF2B5EF4-FFF2-40B4-BE49-F238E27FC236}">
                <a16:creationId xmlns:a16="http://schemas.microsoft.com/office/drawing/2014/main" id="{AF7C4FD5-5247-429A-B7F8-CF253498ECCC}"/>
              </a:ext>
            </a:extLst>
          </p:cNvPr>
          <p:cNvSpPr/>
          <p:nvPr/>
        </p:nvSpPr>
        <p:spPr>
          <a:xfrm>
            <a:off x="8985889" y="3928516"/>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6">
            <a:extLst>
              <a:ext uri="{FF2B5EF4-FFF2-40B4-BE49-F238E27FC236}">
                <a16:creationId xmlns:a16="http://schemas.microsoft.com/office/drawing/2014/main" id="{E0B11AA5-6337-4FA6-BE55-9CD4C14A335E}"/>
              </a:ext>
            </a:extLst>
          </p:cNvPr>
          <p:cNvSpPr/>
          <p:nvPr/>
        </p:nvSpPr>
        <p:spPr>
          <a:xfrm>
            <a:off x="9102003" y="3805146"/>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7">
            <a:extLst>
              <a:ext uri="{FF2B5EF4-FFF2-40B4-BE49-F238E27FC236}">
                <a16:creationId xmlns:a16="http://schemas.microsoft.com/office/drawing/2014/main" id="{BDBBAA32-B317-4045-894A-A410FA2B857C}"/>
              </a:ext>
            </a:extLst>
          </p:cNvPr>
          <p:cNvSpPr txBox="1"/>
          <p:nvPr/>
        </p:nvSpPr>
        <p:spPr>
          <a:xfrm>
            <a:off x="1417570" y="4402501"/>
            <a:ext cx="5084251" cy="707886"/>
          </a:xfrm>
          <a:prstGeom prst="rect">
            <a:avLst/>
          </a:prstGeom>
          <a:noFill/>
        </p:spPr>
        <p:txBody>
          <a:bodyPr wrap="square" rtlCol="0">
            <a:spAutoFit/>
          </a:bodyPr>
          <a:lstStyle/>
          <a:p>
            <a:pPr algn="r"/>
            <a:r>
              <a:rPr lang="ar-SY" sz="2000" dirty="0">
                <a:latin typeface="Open Sans" panose="020B0606030504020204" pitchFamily="34" charset="0"/>
                <a:ea typeface="Open Sans" panose="020B0606030504020204" pitchFamily="34" charset="0"/>
                <a:cs typeface="Open Sans" panose="020B0606030504020204" pitchFamily="34" charset="0"/>
              </a:rPr>
              <a:t>تعديل الفقرتين 1و 4 من المادة الثالثة من تنظيم مجلس شؤون الأسرة لعام 1437 ه</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26" name="Group 28">
            <a:extLst>
              <a:ext uri="{FF2B5EF4-FFF2-40B4-BE49-F238E27FC236}">
                <a16:creationId xmlns:a16="http://schemas.microsoft.com/office/drawing/2014/main" id="{173475C6-BA7E-4216-8490-91E1532B12AD}"/>
              </a:ext>
            </a:extLst>
          </p:cNvPr>
          <p:cNvGrpSpPr/>
          <p:nvPr/>
        </p:nvGrpSpPr>
        <p:grpSpPr>
          <a:xfrm>
            <a:off x="1103405" y="4037372"/>
            <a:ext cx="1748974" cy="1262744"/>
            <a:chOff x="8011888" y="943428"/>
            <a:chExt cx="1748974" cy="1262744"/>
          </a:xfrm>
        </p:grpSpPr>
        <p:grpSp>
          <p:nvGrpSpPr>
            <p:cNvPr id="27" name="Group 29">
              <a:extLst>
                <a:ext uri="{FF2B5EF4-FFF2-40B4-BE49-F238E27FC236}">
                  <a16:creationId xmlns:a16="http://schemas.microsoft.com/office/drawing/2014/main" id="{D614CFCB-CD6E-4B33-8535-9246243D8624}"/>
                </a:ext>
              </a:extLst>
            </p:cNvPr>
            <p:cNvGrpSpPr/>
            <p:nvPr/>
          </p:nvGrpSpPr>
          <p:grpSpPr>
            <a:xfrm>
              <a:off x="8011888" y="943428"/>
              <a:ext cx="1748974" cy="1262744"/>
              <a:chOff x="2235198" y="943428"/>
              <a:chExt cx="1748974" cy="1262744"/>
            </a:xfrm>
          </p:grpSpPr>
          <p:sp>
            <p:nvSpPr>
              <p:cNvPr id="29" name="Oval 31">
                <a:extLst>
                  <a:ext uri="{FF2B5EF4-FFF2-40B4-BE49-F238E27FC236}">
                    <a16:creationId xmlns:a16="http://schemas.microsoft.com/office/drawing/2014/main" id="{E78DF212-A7FF-4821-AB0C-2AA855B56875}"/>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32">
                <a:extLst>
                  <a:ext uri="{FF2B5EF4-FFF2-40B4-BE49-F238E27FC236}">
                    <a16:creationId xmlns:a16="http://schemas.microsoft.com/office/drawing/2014/main" id="{4290868C-D58C-4CFA-B7C1-99F1EA447A3A}"/>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3">
                <a:extLst>
                  <a:ext uri="{FF2B5EF4-FFF2-40B4-BE49-F238E27FC236}">
                    <a16:creationId xmlns:a16="http://schemas.microsoft.com/office/drawing/2014/main" id="{1E58BA8A-1E23-462F-A081-9D6BC261483E}"/>
                  </a:ext>
                </a:extLst>
              </p:cNvPr>
              <p:cNvGrpSpPr/>
              <p:nvPr/>
            </p:nvGrpSpPr>
            <p:grpSpPr>
              <a:xfrm>
                <a:off x="2235198" y="943428"/>
                <a:ext cx="1748974" cy="1262744"/>
                <a:chOff x="2235198" y="943428"/>
                <a:chExt cx="1748974" cy="1262744"/>
              </a:xfrm>
            </p:grpSpPr>
            <p:sp>
              <p:nvSpPr>
                <p:cNvPr id="32" name="Rectangle 34">
                  <a:extLst>
                    <a:ext uri="{FF2B5EF4-FFF2-40B4-BE49-F238E27FC236}">
                      <a16:creationId xmlns:a16="http://schemas.microsoft.com/office/drawing/2014/main" id="{AFA440D4-8F8C-48AC-B3A8-9EE96229AC0A}"/>
                    </a:ext>
                  </a:extLst>
                </p:cNvPr>
                <p:cNvSpPr/>
                <p:nvPr/>
              </p:nvSpPr>
              <p:spPr>
                <a:xfrm>
                  <a:off x="2416629" y="943428"/>
                  <a:ext cx="1386114" cy="1262744"/>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ight Triangle 35">
                  <a:extLst>
                    <a:ext uri="{FF2B5EF4-FFF2-40B4-BE49-F238E27FC236}">
                      <a16:creationId xmlns:a16="http://schemas.microsoft.com/office/drawing/2014/main" id="{76507815-2D66-4AE7-9810-F94D93B11B82}"/>
                    </a:ext>
                  </a:extLst>
                </p:cNvPr>
                <p:cNvSpPr/>
                <p:nvPr/>
              </p:nvSpPr>
              <p:spPr>
                <a:xfrm flipH="1">
                  <a:off x="2235199" y="943428"/>
                  <a:ext cx="181429"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ight Triangle 36">
                  <a:extLst>
                    <a:ext uri="{FF2B5EF4-FFF2-40B4-BE49-F238E27FC236}">
                      <a16:creationId xmlns:a16="http://schemas.microsoft.com/office/drawing/2014/main" id="{679E83ED-ED34-44B3-945C-D83BE85B865F}"/>
                    </a:ext>
                  </a:extLst>
                </p:cNvPr>
                <p:cNvSpPr/>
                <p:nvPr/>
              </p:nvSpPr>
              <p:spPr>
                <a:xfrm>
                  <a:off x="3802743" y="943428"/>
                  <a:ext cx="181429"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ight Triangle 37">
                  <a:extLst>
                    <a:ext uri="{FF2B5EF4-FFF2-40B4-BE49-F238E27FC236}">
                      <a16:creationId xmlns:a16="http://schemas.microsoft.com/office/drawing/2014/main" id="{12A0068B-F0C4-4525-92A5-DC27BE957242}"/>
                    </a:ext>
                  </a:extLst>
                </p:cNvPr>
                <p:cNvSpPr/>
                <p:nvPr/>
              </p:nvSpPr>
              <p:spPr>
                <a:xfrm flipV="1">
                  <a:off x="3802742" y="1988456"/>
                  <a:ext cx="181429"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ight Triangle 38">
                  <a:extLst>
                    <a:ext uri="{FF2B5EF4-FFF2-40B4-BE49-F238E27FC236}">
                      <a16:creationId xmlns:a16="http://schemas.microsoft.com/office/drawing/2014/main" id="{C079ECB6-59F5-4E89-9C6D-B1419FABC82E}"/>
                    </a:ext>
                  </a:extLst>
                </p:cNvPr>
                <p:cNvSpPr/>
                <p:nvPr/>
              </p:nvSpPr>
              <p:spPr>
                <a:xfrm flipH="1" flipV="1">
                  <a:off x="2235198" y="1988454"/>
                  <a:ext cx="181428"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8" name="TextBox 30">
              <a:extLst>
                <a:ext uri="{FF2B5EF4-FFF2-40B4-BE49-F238E27FC236}">
                  <a16:creationId xmlns:a16="http://schemas.microsoft.com/office/drawing/2014/main" id="{EB0007FE-F716-4575-9653-A29D3C5941AE}"/>
                </a:ext>
              </a:extLst>
            </p:cNvPr>
            <p:cNvSpPr txBox="1"/>
            <p:nvPr/>
          </p:nvSpPr>
          <p:spPr>
            <a:xfrm>
              <a:off x="8258640" y="1312483"/>
              <a:ext cx="1273622" cy="523220"/>
            </a:xfrm>
            <a:prstGeom prst="rect">
              <a:avLst/>
            </a:prstGeom>
            <a:noFill/>
          </p:spPr>
          <p:txBody>
            <a:bodyPr wrap="square" rtlCol="0">
              <a:spAutoFit/>
            </a:bodyPr>
            <a:lstStyle/>
            <a:p>
              <a:pPr algn="ctr"/>
              <a:r>
                <a:rPr lang="ar-SY" sz="2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2</a:t>
              </a:r>
              <a:endParaRPr lang="en-US" sz="2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37" name="Rectangle 39">
            <a:extLst>
              <a:ext uri="{FF2B5EF4-FFF2-40B4-BE49-F238E27FC236}">
                <a16:creationId xmlns:a16="http://schemas.microsoft.com/office/drawing/2014/main" id="{B48C49B7-2CB1-4E64-ABAF-CBA2DA3C4689}"/>
              </a:ext>
            </a:extLst>
          </p:cNvPr>
          <p:cNvSpPr/>
          <p:nvPr/>
        </p:nvSpPr>
        <p:spPr>
          <a:xfrm>
            <a:off x="243118" y="5680557"/>
            <a:ext cx="9245600" cy="827314"/>
          </a:xfrm>
          <a:prstGeom prst="rect">
            <a:avLst/>
          </a:prstGeom>
          <a:gradFill flip="none" rotWithShape="1">
            <a:gsLst>
              <a:gs pos="0">
                <a:schemeClr val="bg1">
                  <a:lumMod val="50000"/>
                </a:schemeClr>
              </a:gs>
              <a:gs pos="77000">
                <a:schemeClr val="bg1">
                  <a:lumMod val="75000"/>
                </a:schemeClr>
              </a:gs>
              <a:gs pos="23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42">
            <a:extLst>
              <a:ext uri="{FF2B5EF4-FFF2-40B4-BE49-F238E27FC236}">
                <a16:creationId xmlns:a16="http://schemas.microsoft.com/office/drawing/2014/main" id="{5EF0672A-5A66-4C1E-AF62-846BEAE9CBD9}"/>
              </a:ext>
            </a:extLst>
          </p:cNvPr>
          <p:cNvSpPr/>
          <p:nvPr/>
        </p:nvSpPr>
        <p:spPr>
          <a:xfrm>
            <a:off x="8980718" y="5353986"/>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3">
            <a:extLst>
              <a:ext uri="{FF2B5EF4-FFF2-40B4-BE49-F238E27FC236}">
                <a16:creationId xmlns:a16="http://schemas.microsoft.com/office/drawing/2014/main" id="{A8E2F6D9-B913-4F59-B5DB-893AE4D79D73}"/>
              </a:ext>
            </a:extLst>
          </p:cNvPr>
          <p:cNvSpPr/>
          <p:nvPr/>
        </p:nvSpPr>
        <p:spPr>
          <a:xfrm>
            <a:off x="9096832" y="5230616"/>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4">
            <a:extLst>
              <a:ext uri="{FF2B5EF4-FFF2-40B4-BE49-F238E27FC236}">
                <a16:creationId xmlns:a16="http://schemas.microsoft.com/office/drawing/2014/main" id="{8A6D25B5-6F80-426E-85AF-25B810D38B5B}"/>
              </a:ext>
            </a:extLst>
          </p:cNvPr>
          <p:cNvSpPr txBox="1"/>
          <p:nvPr/>
        </p:nvSpPr>
        <p:spPr>
          <a:xfrm>
            <a:off x="4079606" y="5717049"/>
            <a:ext cx="5084251" cy="707886"/>
          </a:xfrm>
          <a:prstGeom prst="rect">
            <a:avLst/>
          </a:prstGeom>
          <a:noFill/>
        </p:spPr>
        <p:txBody>
          <a:bodyPr wrap="square" rtlCol="0">
            <a:spAutoFit/>
          </a:bodyPr>
          <a:lstStyle/>
          <a:p>
            <a:pPr algn="r"/>
            <a:r>
              <a:rPr lang="ar-SY" sz="2000" dirty="0">
                <a:latin typeface="Open Sans" panose="020B0606030504020204" pitchFamily="34" charset="0"/>
                <a:ea typeface="Open Sans" panose="020B0606030504020204" pitchFamily="34" charset="0"/>
                <a:cs typeface="Open Sans" panose="020B0606030504020204" pitchFamily="34" charset="0"/>
              </a:rPr>
              <a:t>تعديل المادة الرابعة من نظام مدينة الملك عبد العزيز للعلوم و التقنية لعام 1406 ه تاريخها 27/04/1441</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43" name="Group 45">
            <a:extLst>
              <a:ext uri="{FF2B5EF4-FFF2-40B4-BE49-F238E27FC236}">
                <a16:creationId xmlns:a16="http://schemas.microsoft.com/office/drawing/2014/main" id="{B914DEA7-8A5E-4B16-8A5D-7C0CE3E96D12}"/>
              </a:ext>
            </a:extLst>
          </p:cNvPr>
          <p:cNvGrpSpPr/>
          <p:nvPr/>
        </p:nvGrpSpPr>
        <p:grpSpPr>
          <a:xfrm>
            <a:off x="6832606" y="5462842"/>
            <a:ext cx="1748974" cy="1262744"/>
            <a:chOff x="8011888" y="943428"/>
            <a:chExt cx="1748974" cy="1262744"/>
          </a:xfrm>
        </p:grpSpPr>
        <p:grpSp>
          <p:nvGrpSpPr>
            <p:cNvPr id="44" name="Group 46">
              <a:extLst>
                <a:ext uri="{FF2B5EF4-FFF2-40B4-BE49-F238E27FC236}">
                  <a16:creationId xmlns:a16="http://schemas.microsoft.com/office/drawing/2014/main" id="{49E67BD3-4A14-432A-8D74-05CA726CE25B}"/>
                </a:ext>
              </a:extLst>
            </p:cNvPr>
            <p:cNvGrpSpPr/>
            <p:nvPr/>
          </p:nvGrpSpPr>
          <p:grpSpPr>
            <a:xfrm>
              <a:off x="8011888" y="943428"/>
              <a:ext cx="1748974" cy="1262744"/>
              <a:chOff x="2235198" y="943428"/>
              <a:chExt cx="1748974" cy="1262744"/>
            </a:xfrm>
          </p:grpSpPr>
          <p:sp>
            <p:nvSpPr>
              <p:cNvPr id="46" name="Oval 48">
                <a:extLst>
                  <a:ext uri="{FF2B5EF4-FFF2-40B4-BE49-F238E27FC236}">
                    <a16:creationId xmlns:a16="http://schemas.microsoft.com/office/drawing/2014/main" id="{4845EBC0-220F-4E98-9985-A066C6BA14B6}"/>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9">
                <a:extLst>
                  <a:ext uri="{FF2B5EF4-FFF2-40B4-BE49-F238E27FC236}">
                    <a16:creationId xmlns:a16="http://schemas.microsoft.com/office/drawing/2014/main" id="{12FC2FEB-075B-4DF5-A2AC-57334F88CA86}"/>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50">
                <a:extLst>
                  <a:ext uri="{FF2B5EF4-FFF2-40B4-BE49-F238E27FC236}">
                    <a16:creationId xmlns:a16="http://schemas.microsoft.com/office/drawing/2014/main" id="{6925B8BA-6984-4718-A3FE-A7165D66E83D}"/>
                  </a:ext>
                </a:extLst>
              </p:cNvPr>
              <p:cNvGrpSpPr/>
              <p:nvPr/>
            </p:nvGrpSpPr>
            <p:grpSpPr>
              <a:xfrm>
                <a:off x="2235198" y="943428"/>
                <a:ext cx="1748974" cy="1262744"/>
                <a:chOff x="2235198" y="943428"/>
                <a:chExt cx="1748974" cy="1262744"/>
              </a:xfrm>
            </p:grpSpPr>
            <p:sp>
              <p:nvSpPr>
                <p:cNvPr id="49" name="Rectangle 51">
                  <a:extLst>
                    <a:ext uri="{FF2B5EF4-FFF2-40B4-BE49-F238E27FC236}">
                      <a16:creationId xmlns:a16="http://schemas.microsoft.com/office/drawing/2014/main" id="{D2B62ABA-0C8E-47F9-A75C-66541ECC36A6}"/>
                    </a:ext>
                  </a:extLst>
                </p:cNvPr>
                <p:cNvSpPr/>
                <p:nvPr/>
              </p:nvSpPr>
              <p:spPr>
                <a:xfrm>
                  <a:off x="2416629" y="943428"/>
                  <a:ext cx="1386114" cy="1262744"/>
                </a:xfrm>
                <a:prstGeom prst="rect">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ight Triangle 52">
                  <a:extLst>
                    <a:ext uri="{FF2B5EF4-FFF2-40B4-BE49-F238E27FC236}">
                      <a16:creationId xmlns:a16="http://schemas.microsoft.com/office/drawing/2014/main" id="{8E0EFADC-324F-490C-9C37-700E577EAD2D}"/>
                    </a:ext>
                  </a:extLst>
                </p:cNvPr>
                <p:cNvSpPr/>
                <p:nvPr/>
              </p:nvSpPr>
              <p:spPr>
                <a:xfrm flipH="1">
                  <a:off x="2235199" y="943428"/>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ight Triangle 53">
                  <a:extLst>
                    <a:ext uri="{FF2B5EF4-FFF2-40B4-BE49-F238E27FC236}">
                      <a16:creationId xmlns:a16="http://schemas.microsoft.com/office/drawing/2014/main" id="{6DFBC46A-CA51-42AD-B775-0FCC7481C492}"/>
                    </a:ext>
                  </a:extLst>
                </p:cNvPr>
                <p:cNvSpPr/>
                <p:nvPr/>
              </p:nvSpPr>
              <p:spPr>
                <a:xfrm>
                  <a:off x="3802743" y="943428"/>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ight Triangle 54">
                  <a:extLst>
                    <a:ext uri="{FF2B5EF4-FFF2-40B4-BE49-F238E27FC236}">
                      <a16:creationId xmlns:a16="http://schemas.microsoft.com/office/drawing/2014/main" id="{907D2A97-0C86-4595-B237-BB37EBDC1FA3}"/>
                    </a:ext>
                  </a:extLst>
                </p:cNvPr>
                <p:cNvSpPr/>
                <p:nvPr/>
              </p:nvSpPr>
              <p:spPr>
                <a:xfrm flipV="1">
                  <a:off x="3802742" y="1988456"/>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ight Triangle 55">
                  <a:extLst>
                    <a:ext uri="{FF2B5EF4-FFF2-40B4-BE49-F238E27FC236}">
                      <a16:creationId xmlns:a16="http://schemas.microsoft.com/office/drawing/2014/main" id="{D333D639-A3AE-4B7D-A025-B2DE4DA1CEDD}"/>
                    </a:ext>
                  </a:extLst>
                </p:cNvPr>
                <p:cNvSpPr/>
                <p:nvPr/>
              </p:nvSpPr>
              <p:spPr>
                <a:xfrm flipH="1" flipV="1">
                  <a:off x="2235198" y="1988454"/>
                  <a:ext cx="181428"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5" name="TextBox 47">
              <a:extLst>
                <a:ext uri="{FF2B5EF4-FFF2-40B4-BE49-F238E27FC236}">
                  <a16:creationId xmlns:a16="http://schemas.microsoft.com/office/drawing/2014/main" id="{12645258-D92D-4921-8641-F94DAD553579}"/>
                </a:ext>
              </a:extLst>
            </p:cNvPr>
            <p:cNvSpPr txBox="1"/>
            <p:nvPr/>
          </p:nvSpPr>
          <p:spPr>
            <a:xfrm>
              <a:off x="8307637" y="1425468"/>
              <a:ext cx="1273622" cy="523220"/>
            </a:xfrm>
            <a:prstGeom prst="rect">
              <a:avLst/>
            </a:prstGeom>
            <a:noFill/>
          </p:spPr>
          <p:txBody>
            <a:bodyPr wrap="square" rtlCol="0">
              <a:spAutoFit/>
            </a:bodyPr>
            <a:lstStyle/>
            <a:p>
              <a:pPr algn="ctr"/>
              <a:r>
                <a:rPr lang="ar-SY" sz="2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3</a:t>
              </a:r>
              <a:endParaRPr lang="en-US" sz="2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81" name="Rectangle 4">
            <a:extLst>
              <a:ext uri="{FF2B5EF4-FFF2-40B4-BE49-F238E27FC236}">
                <a16:creationId xmlns:a16="http://schemas.microsoft.com/office/drawing/2014/main" id="{53A4D272-4D2B-4890-B13F-527A33FDCC57}"/>
              </a:ext>
            </a:extLst>
          </p:cNvPr>
          <p:cNvSpPr/>
          <p:nvPr/>
        </p:nvSpPr>
        <p:spPr>
          <a:xfrm flipH="1">
            <a:off x="11644442" y="1177559"/>
            <a:ext cx="260442" cy="5680441"/>
          </a:xfrm>
          <a:prstGeom prst="rect">
            <a:avLst/>
          </a:prstGeom>
          <a:solidFill>
            <a:schemeClr val="tx1">
              <a:lumMod val="75000"/>
              <a:lumOff val="25000"/>
              <a:alpha val="44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مجموعة 70"/>
          <p:cNvGrpSpPr/>
          <p:nvPr/>
        </p:nvGrpSpPr>
        <p:grpSpPr>
          <a:xfrm>
            <a:off x="1272584" y="1379603"/>
            <a:ext cx="10632300" cy="1193406"/>
            <a:chOff x="1385930" y="3294128"/>
            <a:chExt cx="10632300" cy="1193406"/>
          </a:xfrm>
        </p:grpSpPr>
        <p:sp>
          <p:nvSpPr>
            <p:cNvPr id="72"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Top Corners Rounded 16">
              <a:extLst>
                <a:ext uri="{FF2B5EF4-FFF2-40B4-BE49-F238E27FC236}">
                  <a16:creationId xmlns:a16="http://schemas.microsoft.com/office/drawing/2014/main" id="{863C240A-B417-46DD-B05E-E0B3A922C38A}"/>
                </a:ext>
              </a:extLst>
            </p:cNvPr>
            <p:cNvSpPr/>
            <p:nvPr/>
          </p:nvSpPr>
          <p:spPr>
            <a:xfrm rot="5400000">
              <a:off x="5153200" y="-351302"/>
              <a:ext cx="1193403" cy="8484270"/>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36">
              <a:extLst>
                <a:ext uri="{FF2B5EF4-FFF2-40B4-BE49-F238E27FC236}">
                  <a16:creationId xmlns:a16="http://schemas.microsoft.com/office/drawing/2014/main" id="{93E7D62B-1455-4AFF-B195-F9AA155326E3}"/>
                </a:ext>
              </a:extLst>
            </p:cNvPr>
            <p:cNvSpPr txBox="1"/>
            <p:nvPr/>
          </p:nvSpPr>
          <p:spPr>
            <a:xfrm>
              <a:off x="10804718" y="3376557"/>
              <a:ext cx="839724" cy="954107"/>
            </a:xfrm>
            <a:prstGeom prst="rect">
              <a:avLst/>
            </a:prstGeom>
            <a:noFill/>
          </p:spPr>
          <p:txBody>
            <a:bodyPr wrap="square" rtlCol="0">
              <a:spAutoFit/>
            </a:bodyPr>
            <a:lstStyle/>
            <a:p>
              <a:pPr algn="ctr"/>
              <a:r>
                <a:rPr lang="ar-SY" sz="2800" b="1" dirty="0">
                  <a:latin typeface="Century Gothic" panose="020B0502020202020204" pitchFamily="34" charset="0"/>
                </a:rPr>
                <a:t>نشاط 2</a:t>
              </a:r>
              <a:endParaRPr lang="en-US" sz="2800" b="1" dirty="0">
                <a:latin typeface="Century Gothic" panose="020B0502020202020204" pitchFamily="34" charset="0"/>
              </a:endParaRPr>
            </a:p>
          </p:txBody>
        </p:sp>
        <p:pic>
          <p:nvPicPr>
            <p:cNvPr id="75" name="Graphic 10" descr="Marketing">
              <a:extLst>
                <a:ext uri="{FF2B5EF4-FFF2-40B4-BE49-F238E27FC236}">
                  <a16:creationId xmlns:a16="http://schemas.microsoft.com/office/drawing/2014/main" id="{D4556F2B-2510-47EB-BADC-D28A80042CD3}"/>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8957163" y="3625531"/>
              <a:ext cx="640080" cy="640080"/>
            </a:xfrm>
            <a:prstGeom prst="rect">
              <a:avLst/>
            </a:prstGeom>
          </p:spPr>
        </p:pic>
        <p:sp>
          <p:nvSpPr>
            <p:cNvPr id="76" name="TextBox 47">
              <a:extLst>
                <a:ext uri="{FF2B5EF4-FFF2-40B4-BE49-F238E27FC236}">
                  <a16:creationId xmlns:a16="http://schemas.microsoft.com/office/drawing/2014/main" id="{ED665529-B0D7-41B7-B7D6-AC371B427BAB}"/>
                </a:ext>
              </a:extLst>
            </p:cNvPr>
            <p:cNvSpPr txBox="1"/>
            <p:nvPr/>
          </p:nvSpPr>
          <p:spPr>
            <a:xfrm>
              <a:off x="1385930" y="3386753"/>
              <a:ext cx="7693069" cy="1015663"/>
            </a:xfrm>
            <a:prstGeom prst="rect">
              <a:avLst/>
            </a:prstGeom>
            <a:noFill/>
          </p:spPr>
          <p:txBody>
            <a:bodyPr wrap="square" rtlCol="0">
              <a:spAutoFit/>
            </a:bodyPr>
            <a:lstStyle/>
            <a:p>
              <a:pPr algn="r"/>
              <a:r>
                <a:rPr lang="ar-SY" sz="2000" dirty="0">
                  <a:latin typeface="Century Gothic" panose="020B0502020202020204" pitchFamily="34" charset="0"/>
                </a:rPr>
                <a:t>يستعين الطلبة بالرابط الرقمي للمركز الوطني للوثائق والمحفوظات، ويسجلون الآتي:</a:t>
              </a:r>
            </a:p>
            <a:p>
              <a:pPr algn="r"/>
              <a:endParaRPr lang="ar-SY" sz="2000" dirty="0">
                <a:latin typeface="Century Gothic" panose="020B0502020202020204" pitchFamily="34" charset="0"/>
              </a:endParaRPr>
            </a:p>
            <a:p>
              <a:pPr algn="r"/>
              <a:r>
                <a:rPr lang="ar-SY" sz="2000" dirty="0">
                  <a:latin typeface="Century Gothic" panose="020B0502020202020204" pitchFamily="34" charset="0"/>
                </a:rPr>
                <a:t>ب - ثالث لوائح تنفيذية وتاريخ صدورها:</a:t>
              </a:r>
            </a:p>
          </p:txBody>
        </p:sp>
        <p:grpSp>
          <p:nvGrpSpPr>
            <p:cNvPr id="77"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78"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2" name="Rectangle 5">
            <a:extLst>
              <a:ext uri="{FF2B5EF4-FFF2-40B4-BE49-F238E27FC236}">
                <a16:creationId xmlns:a16="http://schemas.microsoft.com/office/drawing/2014/main" id="{1F827C7E-4449-437A-B9AF-C2C0DB477F00}"/>
              </a:ext>
            </a:extLst>
          </p:cNvPr>
          <p:cNvSpPr/>
          <p:nvPr/>
        </p:nvSpPr>
        <p:spPr>
          <a:xfrm flipH="1">
            <a:off x="11835858" y="1177559"/>
            <a:ext cx="356141" cy="5680441"/>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4" name="مجموعة 83"/>
          <p:cNvGrpSpPr/>
          <p:nvPr/>
        </p:nvGrpSpPr>
        <p:grpSpPr>
          <a:xfrm>
            <a:off x="338813" y="22303"/>
            <a:ext cx="8201466" cy="1128959"/>
            <a:chOff x="338813" y="22303"/>
            <a:chExt cx="8201466" cy="1128959"/>
          </a:xfrm>
        </p:grpSpPr>
        <p:grpSp>
          <p:nvGrpSpPr>
            <p:cNvPr id="85" name="مجموعة 84"/>
            <p:cNvGrpSpPr/>
            <p:nvPr/>
          </p:nvGrpSpPr>
          <p:grpSpPr>
            <a:xfrm>
              <a:off x="338813" y="22303"/>
              <a:ext cx="1704537" cy="1128957"/>
              <a:chOff x="338813" y="22303"/>
              <a:chExt cx="1704537" cy="1128957"/>
            </a:xfrm>
          </p:grpSpPr>
          <p:sp>
            <p:nvSpPr>
              <p:cNvPr id="9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5</a:t>
                </a:r>
                <a:endParaRPr lang="en-US" sz="2400" b="1" dirty="0">
                  <a:latin typeface="Century Gothic" panose="020B0502020202020204" pitchFamily="34" charset="0"/>
                </a:endParaRPr>
              </a:p>
            </p:txBody>
          </p:sp>
        </p:grpSp>
        <p:grpSp>
          <p:nvGrpSpPr>
            <p:cNvPr id="86" name="مجموعة 85"/>
            <p:cNvGrpSpPr/>
            <p:nvPr/>
          </p:nvGrpSpPr>
          <p:grpSpPr>
            <a:xfrm>
              <a:off x="2350491" y="22303"/>
              <a:ext cx="6189788" cy="1128959"/>
              <a:chOff x="2350491" y="22303"/>
              <a:chExt cx="6189788" cy="1128959"/>
            </a:xfrm>
          </p:grpSpPr>
          <p:sp>
            <p:nvSpPr>
              <p:cNvPr id="9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 name="Graphic 2" descr="Thought bubble">
                <a:extLst>
                  <a:ext uri="{FF2B5EF4-FFF2-40B4-BE49-F238E27FC236}">
                    <a16:creationId xmlns:a16="http://schemas.microsoft.com/office/drawing/2014/main" id="{1BC5C56D-BC9C-4A5D-9ACC-9B354DB22762}"/>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2771001" y="356747"/>
                <a:ext cx="640080" cy="640080"/>
              </a:xfrm>
              <a:prstGeom prst="rect">
                <a:avLst/>
              </a:prstGeom>
            </p:spPr>
          </p:pic>
          <p:grpSp>
            <p:nvGrpSpPr>
              <p:cNvPr id="93" name="Group 52">
                <a:extLst>
                  <a:ext uri="{FF2B5EF4-FFF2-40B4-BE49-F238E27FC236}">
                    <a16:creationId xmlns:a16="http://schemas.microsoft.com/office/drawing/2014/main" id="{27984296-FF80-419E-8703-5280B5AB1741}"/>
                  </a:ext>
                </a:extLst>
              </p:cNvPr>
              <p:cNvGrpSpPr/>
              <p:nvPr/>
            </p:nvGrpSpPr>
            <p:grpSpPr>
              <a:xfrm>
                <a:off x="3380210" y="165530"/>
                <a:ext cx="5116090" cy="850557"/>
                <a:chOff x="5162561" y="1484950"/>
                <a:chExt cx="5116090" cy="850557"/>
              </a:xfrm>
            </p:grpSpPr>
            <p:sp>
              <p:nvSpPr>
                <p:cNvPr id="9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الأول</a:t>
                  </a:r>
                  <a:endParaRPr lang="en-US" b="1" dirty="0">
                    <a:latin typeface="Century Gothic" panose="020B0502020202020204" pitchFamily="34" charset="0"/>
                  </a:endParaRPr>
                </a:p>
              </p:txBody>
            </p:sp>
            <p:sp>
              <p:nvSpPr>
                <p:cNvPr id="95" name="TextBox 54">
                  <a:extLst>
                    <a:ext uri="{FF2B5EF4-FFF2-40B4-BE49-F238E27FC236}">
                      <a16:creationId xmlns:a16="http://schemas.microsoft.com/office/drawing/2014/main" id="{77083AD1-19E7-47DD-AD18-FA3E1ABEF6F5}"/>
                    </a:ext>
                  </a:extLst>
                </p:cNvPr>
                <p:cNvSpPr txBox="1"/>
                <p:nvPr/>
              </p:nvSpPr>
              <p:spPr>
                <a:xfrm>
                  <a:off x="5162561" y="1812287"/>
                  <a:ext cx="5116090" cy="523220"/>
                </a:xfrm>
                <a:prstGeom prst="rect">
                  <a:avLst/>
                </a:prstGeom>
                <a:noFill/>
              </p:spPr>
              <p:txBody>
                <a:bodyPr wrap="square" rtlCol="0">
                  <a:spAutoFit/>
                </a:bodyPr>
                <a:lstStyle/>
                <a:p>
                  <a:pPr algn="r"/>
                  <a:r>
                    <a:rPr lang="ar-SY" sz="2800" dirty="0">
                      <a:latin typeface="Century Gothic" panose="020B0502020202020204" pitchFamily="34" charset="0"/>
                    </a:rPr>
                    <a:t>مفهوم الأنظمة واللوائح</a:t>
                  </a:r>
                </a:p>
              </p:txBody>
            </p:sp>
          </p:grpSp>
        </p:grpSp>
        <p:grpSp>
          <p:nvGrpSpPr>
            <p:cNvPr id="8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8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8" name="Rectangle 5">
            <a:extLst>
              <a:ext uri="{FF2B5EF4-FFF2-40B4-BE49-F238E27FC236}">
                <a16:creationId xmlns:a16="http://schemas.microsoft.com/office/drawing/2014/main" id="{1F827C7E-4449-437A-B9AF-C2C0DB477F00}"/>
              </a:ext>
            </a:extLst>
          </p:cNvPr>
          <p:cNvSpPr/>
          <p:nvPr/>
        </p:nvSpPr>
        <p:spPr>
          <a:xfrm>
            <a:off x="-472431" y="0"/>
            <a:ext cx="897991"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81407808"/>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14:presetBounceEnd="33000">
                                      <p:stCondLst>
                                        <p:cond delay="0"/>
                                      </p:stCondLst>
                                      <p:childTnLst>
                                        <p:animMotion origin="layout" path="M -2.08333E-6 3.7037E-6 L -0.47344 3.7037E-6 " pathEditMode="relative" rAng="0" ptsTypes="AA" p14:bounceEnd="33000">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63" presetClass="path" presetSubtype="0" fill="hold" nodeType="clickEffect" p14:presetBounceEnd="41000">
                                      <p:stCondLst>
                                        <p:cond delay="0"/>
                                      </p:stCondLst>
                                      <p:childTnLst>
                                        <p:animMotion origin="layout" path="M 4.16667E-7 2.96296E-6 L 0.47135 2.96296E-6 " pathEditMode="relative" rAng="0" ptsTypes="AA" p14:bounceEnd="41000">
                                          <p:cBhvr>
                                            <p:cTn id="25" dur="1000" fill="hold"/>
                                            <p:tgtEl>
                                              <p:spTgt spid="26"/>
                                            </p:tgtEl>
                                            <p:attrNameLst>
                                              <p:attrName>ppt_x</p:attrName>
                                              <p:attrName>ppt_y</p:attrName>
                                            </p:attrNameLst>
                                          </p:cBhvr>
                                          <p:rCtr x="23568" y="0"/>
                                        </p:animMotion>
                                      </p:childTnLst>
                                    </p:cTn>
                                  </p:par>
                                  <p:par>
                                    <p:cTn id="26" presetID="22" presetClass="entr" presetSubtype="8" fill="hold" grpId="0" nodeType="withEffect">
                                      <p:stCondLst>
                                        <p:cond delay="100"/>
                                      </p:stCondLst>
                                      <p:childTnLst>
                                        <p:set>
                                          <p:cBhvr>
                                            <p:cTn id="27" dur="1" fill="hold">
                                              <p:stCondLst>
                                                <p:cond delay="0"/>
                                              </p:stCondLst>
                                            </p:cTn>
                                            <p:tgtEl>
                                              <p:spTgt spid="25"/>
                                            </p:tgtEl>
                                            <p:attrNameLst>
                                              <p:attrName>style.visibility</p:attrName>
                                            </p:attrNameLst>
                                          </p:cBhvr>
                                          <p:to>
                                            <p:strVal val="visible"/>
                                          </p:to>
                                        </p:set>
                                        <p:animEffect transition="in" filter="wipe(left)">
                                          <p:cBhvr>
                                            <p:cTn id="28" dur="500"/>
                                            <p:tgtEl>
                                              <p:spTgt spid="25"/>
                                            </p:tgtEl>
                                          </p:cBhvr>
                                        </p:animEffect>
                                      </p:childTnLst>
                                    </p:cTn>
                                  </p:par>
                                </p:childTnLst>
                              </p:cTn>
                            </p:par>
                          </p:childTnLst>
                        </p:cTn>
                      </p:par>
                      <p:par>
                        <p:cTn id="29" fill="hold">
                          <p:stCondLst>
                            <p:cond delay="indefinite"/>
                          </p:stCondLst>
                          <p:childTnLst>
                            <p:par>
                              <p:cTn id="30" fill="hold">
                                <p:stCondLst>
                                  <p:cond delay="0"/>
                                </p:stCondLst>
                                <p:childTnLst>
                                  <p:par>
                                    <p:cTn id="31" presetID="35" presetClass="path" presetSubtype="0" fill="hold" nodeType="clickEffect" p14:presetBounceEnd="33000">
                                      <p:stCondLst>
                                        <p:cond delay="0"/>
                                      </p:stCondLst>
                                      <p:childTnLst>
                                        <p:animMotion origin="layout" path="M -1.45833E-6 2.59259E-6 L -0.47344 2.59259E-6 " pathEditMode="relative" rAng="0" ptsTypes="AA" p14:bounceEnd="33000">
                                          <p:cBhvr>
                                            <p:cTn id="32" dur="1000" fill="hold"/>
                                            <p:tgtEl>
                                              <p:spTgt spid="43"/>
                                            </p:tgtEl>
                                            <p:attrNameLst>
                                              <p:attrName>ppt_x</p:attrName>
                                              <p:attrName>ppt_y</p:attrName>
                                            </p:attrNameLst>
                                          </p:cBhvr>
                                          <p:rCtr x="-23672" y="0"/>
                                        </p:animMotion>
                                      </p:childTnLst>
                                    </p:cTn>
                                  </p:par>
                                  <p:par>
                                    <p:cTn id="33" presetID="22" presetClass="entr" presetSubtype="2" fill="hold" grpId="0" nodeType="with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wipe(right)">
                                          <p:cBhvr>
                                            <p:cTn id="35"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5" grpId="0"/>
          <p:bldP spid="42"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stCondLst>
                                        <p:cond delay="0"/>
                                      </p:stCondLst>
                                      <p:childTnLst>
                                        <p:animMotion origin="layout" path="M -2.91667E-6 4.07407E-6 L -0.47343 4.07407E-6 " pathEditMode="relative" rAng="0" ptsTypes="AA">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63" presetClass="path" presetSubtype="0" fill="hold" nodeType="clickEffect">
                                      <p:stCondLst>
                                        <p:cond delay="0"/>
                                      </p:stCondLst>
                                      <p:childTnLst>
                                        <p:animMotion origin="layout" path="M -2.08333E-7 3.33333E-6 L 0.47135 3.33333E-6 " pathEditMode="relative" rAng="0" ptsTypes="AA">
                                          <p:cBhvr>
                                            <p:cTn id="25" dur="1000" fill="hold"/>
                                            <p:tgtEl>
                                              <p:spTgt spid="26"/>
                                            </p:tgtEl>
                                            <p:attrNameLst>
                                              <p:attrName>ppt_x</p:attrName>
                                              <p:attrName>ppt_y</p:attrName>
                                            </p:attrNameLst>
                                          </p:cBhvr>
                                          <p:rCtr x="23568" y="0"/>
                                        </p:animMotion>
                                      </p:childTnLst>
                                    </p:cTn>
                                  </p:par>
                                  <p:par>
                                    <p:cTn id="26" presetID="22" presetClass="entr" presetSubtype="8" fill="hold" grpId="0" nodeType="withEffect">
                                      <p:stCondLst>
                                        <p:cond delay="100"/>
                                      </p:stCondLst>
                                      <p:childTnLst>
                                        <p:set>
                                          <p:cBhvr>
                                            <p:cTn id="27" dur="1" fill="hold">
                                              <p:stCondLst>
                                                <p:cond delay="0"/>
                                              </p:stCondLst>
                                            </p:cTn>
                                            <p:tgtEl>
                                              <p:spTgt spid="25"/>
                                            </p:tgtEl>
                                            <p:attrNameLst>
                                              <p:attrName>style.visibility</p:attrName>
                                            </p:attrNameLst>
                                          </p:cBhvr>
                                          <p:to>
                                            <p:strVal val="visible"/>
                                          </p:to>
                                        </p:set>
                                        <p:animEffect transition="in" filter="wipe(left)">
                                          <p:cBhvr>
                                            <p:cTn id="28" dur="500"/>
                                            <p:tgtEl>
                                              <p:spTgt spid="25"/>
                                            </p:tgtEl>
                                          </p:cBhvr>
                                        </p:animEffect>
                                      </p:childTnLst>
                                    </p:cTn>
                                  </p:par>
                                </p:childTnLst>
                              </p:cTn>
                            </p:par>
                          </p:childTnLst>
                        </p:cTn>
                      </p:par>
                      <p:par>
                        <p:cTn id="29" fill="hold">
                          <p:stCondLst>
                            <p:cond delay="indefinite"/>
                          </p:stCondLst>
                          <p:childTnLst>
                            <p:par>
                              <p:cTn id="30" fill="hold">
                                <p:stCondLst>
                                  <p:cond delay="0"/>
                                </p:stCondLst>
                                <p:childTnLst>
                                  <p:par>
                                    <p:cTn id="31" presetID="35" presetClass="path" presetSubtype="0" fill="hold" nodeType="clickEffect">
                                      <p:stCondLst>
                                        <p:cond delay="0"/>
                                      </p:stCondLst>
                                      <p:childTnLst>
                                        <p:animMotion origin="layout" path="M -2.08333E-6 2.96296E-6 L -0.47344 2.96296E-6 " pathEditMode="relative" rAng="0" ptsTypes="AA">
                                          <p:cBhvr>
                                            <p:cTn id="32" dur="1000" fill="hold"/>
                                            <p:tgtEl>
                                              <p:spTgt spid="43"/>
                                            </p:tgtEl>
                                            <p:attrNameLst>
                                              <p:attrName>ppt_x</p:attrName>
                                              <p:attrName>ppt_y</p:attrName>
                                            </p:attrNameLst>
                                          </p:cBhvr>
                                          <p:rCtr x="-23672" y="0"/>
                                        </p:animMotion>
                                      </p:childTnLst>
                                    </p:cTn>
                                  </p:par>
                                  <p:par>
                                    <p:cTn id="33" presetID="22" presetClass="entr" presetSubtype="2" fill="hold" grpId="0" nodeType="with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wipe(right)">
                                          <p:cBhvr>
                                            <p:cTn id="35"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5" grpId="0"/>
          <p:bldP spid="42" grpId="0"/>
        </p:bldLst>
      </p:timing>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1CF34079-EEF9-4657-8F5A-13DEFFCB1F59}"/>
              </a:ext>
            </a:extLst>
          </p:cNvPr>
          <p:cNvSpPr/>
          <p:nvPr/>
        </p:nvSpPr>
        <p:spPr>
          <a:xfrm>
            <a:off x="-72682" y="4161692"/>
            <a:ext cx="12191999" cy="2848708"/>
          </a:xfrm>
          <a:custGeom>
            <a:avLst/>
            <a:gdLst>
              <a:gd name="connsiteX0" fmla="*/ 3183987 w 12191999"/>
              <a:gd name="connsiteY0" fmla="*/ 495881 h 2848708"/>
              <a:gd name="connsiteX1" fmla="*/ 2213316 w 12191999"/>
              <a:gd name="connsiteY1" fmla="*/ 1466552 h 2848708"/>
              <a:gd name="connsiteX2" fmla="*/ 2213316 w 12191999"/>
              <a:gd name="connsiteY2" fmla="*/ 2838152 h 2848708"/>
              <a:gd name="connsiteX3" fmla="*/ 4154658 w 12191999"/>
              <a:gd name="connsiteY3" fmla="*/ 2838152 h 2848708"/>
              <a:gd name="connsiteX4" fmla="*/ 4154658 w 12191999"/>
              <a:gd name="connsiteY4" fmla="*/ 1466552 h 2848708"/>
              <a:gd name="connsiteX5" fmla="*/ 3183987 w 12191999"/>
              <a:gd name="connsiteY5" fmla="*/ 495881 h 2848708"/>
              <a:gd name="connsiteX6" fmla="*/ 5790024 w 12191999"/>
              <a:gd name="connsiteY6" fmla="*/ 495880 h 2848708"/>
              <a:gd name="connsiteX7" fmla="*/ 4618889 w 12191999"/>
              <a:gd name="connsiteY7" fmla="*/ 1667016 h 2848708"/>
              <a:gd name="connsiteX8" fmla="*/ 4618889 w 12191999"/>
              <a:gd name="connsiteY8" fmla="*/ 2838151 h 2848708"/>
              <a:gd name="connsiteX9" fmla="*/ 7453527 w 12191999"/>
              <a:gd name="connsiteY9" fmla="*/ 2838151 h 2848708"/>
              <a:gd name="connsiteX10" fmla="*/ 7453528 w 12191999"/>
              <a:gd name="connsiteY10" fmla="*/ 1667016 h 2848708"/>
              <a:gd name="connsiteX11" fmla="*/ 6282392 w 12191999"/>
              <a:gd name="connsiteY11" fmla="*/ 495880 h 2848708"/>
              <a:gd name="connsiteX12" fmla="*/ 9008012 w 12191999"/>
              <a:gd name="connsiteY12" fmla="*/ 495879 h 2848708"/>
              <a:gd name="connsiteX13" fmla="*/ 8037341 w 12191999"/>
              <a:gd name="connsiteY13" fmla="*/ 1466550 h 2848708"/>
              <a:gd name="connsiteX14" fmla="*/ 8037341 w 12191999"/>
              <a:gd name="connsiteY14" fmla="*/ 2838150 h 2848708"/>
              <a:gd name="connsiteX15" fmla="*/ 9978683 w 12191999"/>
              <a:gd name="connsiteY15" fmla="*/ 2838150 h 2848708"/>
              <a:gd name="connsiteX16" fmla="*/ 9978683 w 12191999"/>
              <a:gd name="connsiteY16" fmla="*/ 1466550 h 2848708"/>
              <a:gd name="connsiteX17" fmla="*/ 9008012 w 12191999"/>
              <a:gd name="connsiteY17" fmla="*/ 495879 h 2848708"/>
              <a:gd name="connsiteX18" fmla="*/ 0 w 12191999"/>
              <a:gd name="connsiteY18" fmla="*/ 0 h 2848708"/>
              <a:gd name="connsiteX19" fmla="*/ 12191999 w 12191999"/>
              <a:gd name="connsiteY19" fmla="*/ 0 h 2848708"/>
              <a:gd name="connsiteX20" fmla="*/ 12191999 w 12191999"/>
              <a:gd name="connsiteY20" fmla="*/ 837741 h 2848708"/>
              <a:gd name="connsiteX21" fmla="*/ 12144508 w 12191999"/>
              <a:gd name="connsiteY21" fmla="*/ 780181 h 2848708"/>
              <a:gd name="connsiteX22" fmla="*/ 11458140 w 12191999"/>
              <a:gd name="connsiteY22" fmla="*/ 495878 h 2848708"/>
              <a:gd name="connsiteX23" fmla="*/ 10487469 w 12191999"/>
              <a:gd name="connsiteY23" fmla="*/ 1466549 h 2848708"/>
              <a:gd name="connsiteX24" fmla="*/ 10487469 w 12191999"/>
              <a:gd name="connsiteY24" fmla="*/ 2838149 h 2848708"/>
              <a:gd name="connsiteX25" fmla="*/ 12191999 w 12191999"/>
              <a:gd name="connsiteY25" fmla="*/ 2838149 h 2848708"/>
              <a:gd name="connsiteX26" fmla="*/ 12191999 w 12191999"/>
              <a:gd name="connsiteY26" fmla="*/ 2848708 h 2848708"/>
              <a:gd name="connsiteX27" fmla="*/ 1648266 w 12191999"/>
              <a:gd name="connsiteY27" fmla="*/ 2848708 h 2848708"/>
              <a:gd name="connsiteX28" fmla="*/ 1648266 w 12191999"/>
              <a:gd name="connsiteY28" fmla="*/ 1480625 h 2848708"/>
              <a:gd name="connsiteX29" fmla="*/ 677595 w 12191999"/>
              <a:gd name="connsiteY29" fmla="*/ 509954 h 2848708"/>
              <a:gd name="connsiteX30" fmla="*/ 134883 w 12191999"/>
              <a:gd name="connsiteY30" fmla="*/ 675730 h 2848708"/>
              <a:gd name="connsiteX31" fmla="*/ 0 w 12191999"/>
              <a:gd name="connsiteY31" fmla="*/ 787019 h 2848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2191999" h="2848708">
                <a:moveTo>
                  <a:pt x="3183987" y="495881"/>
                </a:moveTo>
                <a:cubicBezTo>
                  <a:pt x="2647900" y="495881"/>
                  <a:pt x="2213316" y="930465"/>
                  <a:pt x="2213316" y="1466552"/>
                </a:cubicBezTo>
                <a:lnTo>
                  <a:pt x="2213316" y="2838152"/>
                </a:lnTo>
                <a:lnTo>
                  <a:pt x="4154658" y="2838152"/>
                </a:lnTo>
                <a:lnTo>
                  <a:pt x="4154658" y="1466552"/>
                </a:lnTo>
                <a:cubicBezTo>
                  <a:pt x="4154658" y="930465"/>
                  <a:pt x="3720074" y="495881"/>
                  <a:pt x="3183987" y="495881"/>
                </a:cubicBezTo>
                <a:close/>
                <a:moveTo>
                  <a:pt x="5790024" y="495880"/>
                </a:moveTo>
                <a:cubicBezTo>
                  <a:pt x="5143223" y="495880"/>
                  <a:pt x="4618889" y="1020215"/>
                  <a:pt x="4618889" y="1667016"/>
                </a:cubicBezTo>
                <a:lnTo>
                  <a:pt x="4618889" y="2838151"/>
                </a:lnTo>
                <a:lnTo>
                  <a:pt x="7453527" y="2838151"/>
                </a:lnTo>
                <a:cubicBezTo>
                  <a:pt x="7453527" y="2447773"/>
                  <a:pt x="7453528" y="2057394"/>
                  <a:pt x="7453528" y="1667016"/>
                </a:cubicBezTo>
                <a:cubicBezTo>
                  <a:pt x="7453528" y="1020215"/>
                  <a:pt x="6929193" y="495880"/>
                  <a:pt x="6282392" y="495880"/>
                </a:cubicBezTo>
                <a:close/>
                <a:moveTo>
                  <a:pt x="9008012" y="495879"/>
                </a:moveTo>
                <a:cubicBezTo>
                  <a:pt x="8471925" y="495879"/>
                  <a:pt x="8037341" y="930463"/>
                  <a:pt x="8037341" y="1466550"/>
                </a:cubicBezTo>
                <a:lnTo>
                  <a:pt x="8037341" y="2838150"/>
                </a:lnTo>
                <a:lnTo>
                  <a:pt x="9978683" y="2838150"/>
                </a:lnTo>
                <a:lnTo>
                  <a:pt x="9978683" y="1466550"/>
                </a:lnTo>
                <a:cubicBezTo>
                  <a:pt x="9978683" y="930463"/>
                  <a:pt x="9544099" y="495879"/>
                  <a:pt x="9008012" y="495879"/>
                </a:cubicBezTo>
                <a:close/>
                <a:moveTo>
                  <a:pt x="0" y="0"/>
                </a:moveTo>
                <a:lnTo>
                  <a:pt x="12191999" y="0"/>
                </a:lnTo>
                <a:lnTo>
                  <a:pt x="12191999" y="837741"/>
                </a:lnTo>
                <a:lnTo>
                  <a:pt x="12144508" y="780181"/>
                </a:lnTo>
                <a:cubicBezTo>
                  <a:pt x="11968851" y="604524"/>
                  <a:pt x="11726183" y="495878"/>
                  <a:pt x="11458140" y="495878"/>
                </a:cubicBezTo>
                <a:cubicBezTo>
                  <a:pt x="10922053" y="495878"/>
                  <a:pt x="10487469" y="930462"/>
                  <a:pt x="10487469" y="1466549"/>
                </a:cubicBezTo>
                <a:lnTo>
                  <a:pt x="10487469" y="2838149"/>
                </a:lnTo>
                <a:lnTo>
                  <a:pt x="12191999" y="2838149"/>
                </a:lnTo>
                <a:lnTo>
                  <a:pt x="12191999" y="2848708"/>
                </a:lnTo>
                <a:lnTo>
                  <a:pt x="1648266" y="2848708"/>
                </a:lnTo>
                <a:lnTo>
                  <a:pt x="1648266" y="1480625"/>
                </a:lnTo>
                <a:cubicBezTo>
                  <a:pt x="1648266" y="944538"/>
                  <a:pt x="1213682" y="509954"/>
                  <a:pt x="677595" y="509954"/>
                </a:cubicBezTo>
                <a:cubicBezTo>
                  <a:pt x="476562" y="509954"/>
                  <a:pt x="289803" y="571068"/>
                  <a:pt x="134883" y="675730"/>
                </a:cubicBezTo>
                <a:lnTo>
                  <a:pt x="0" y="787019"/>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2E80C4A-C70F-457E-84D8-43ECF2B245C8}"/>
              </a:ext>
            </a:extLst>
          </p:cNvPr>
          <p:cNvSpPr/>
          <p:nvPr/>
        </p:nvSpPr>
        <p:spPr>
          <a:xfrm>
            <a:off x="2" y="4009292"/>
            <a:ext cx="12191999" cy="2848708"/>
          </a:xfrm>
          <a:custGeom>
            <a:avLst/>
            <a:gdLst>
              <a:gd name="connsiteX0" fmla="*/ 3183987 w 12191999"/>
              <a:gd name="connsiteY0" fmla="*/ 495881 h 2848708"/>
              <a:gd name="connsiteX1" fmla="*/ 2213316 w 12191999"/>
              <a:gd name="connsiteY1" fmla="*/ 1466552 h 2848708"/>
              <a:gd name="connsiteX2" fmla="*/ 2213316 w 12191999"/>
              <a:gd name="connsiteY2" fmla="*/ 2838152 h 2848708"/>
              <a:gd name="connsiteX3" fmla="*/ 4154658 w 12191999"/>
              <a:gd name="connsiteY3" fmla="*/ 2838152 h 2848708"/>
              <a:gd name="connsiteX4" fmla="*/ 4154658 w 12191999"/>
              <a:gd name="connsiteY4" fmla="*/ 1466552 h 2848708"/>
              <a:gd name="connsiteX5" fmla="*/ 3183987 w 12191999"/>
              <a:gd name="connsiteY5" fmla="*/ 495881 h 2848708"/>
              <a:gd name="connsiteX6" fmla="*/ 5790024 w 12191999"/>
              <a:gd name="connsiteY6" fmla="*/ 495880 h 2848708"/>
              <a:gd name="connsiteX7" fmla="*/ 4618889 w 12191999"/>
              <a:gd name="connsiteY7" fmla="*/ 1667016 h 2848708"/>
              <a:gd name="connsiteX8" fmla="*/ 4618889 w 12191999"/>
              <a:gd name="connsiteY8" fmla="*/ 2838151 h 2848708"/>
              <a:gd name="connsiteX9" fmla="*/ 7453527 w 12191999"/>
              <a:gd name="connsiteY9" fmla="*/ 2838151 h 2848708"/>
              <a:gd name="connsiteX10" fmla="*/ 7453528 w 12191999"/>
              <a:gd name="connsiteY10" fmla="*/ 1667016 h 2848708"/>
              <a:gd name="connsiteX11" fmla="*/ 6282392 w 12191999"/>
              <a:gd name="connsiteY11" fmla="*/ 495880 h 2848708"/>
              <a:gd name="connsiteX12" fmla="*/ 9008012 w 12191999"/>
              <a:gd name="connsiteY12" fmla="*/ 495879 h 2848708"/>
              <a:gd name="connsiteX13" fmla="*/ 8037341 w 12191999"/>
              <a:gd name="connsiteY13" fmla="*/ 1466550 h 2848708"/>
              <a:gd name="connsiteX14" fmla="*/ 8037341 w 12191999"/>
              <a:gd name="connsiteY14" fmla="*/ 2838150 h 2848708"/>
              <a:gd name="connsiteX15" fmla="*/ 9978683 w 12191999"/>
              <a:gd name="connsiteY15" fmla="*/ 2838150 h 2848708"/>
              <a:gd name="connsiteX16" fmla="*/ 9978683 w 12191999"/>
              <a:gd name="connsiteY16" fmla="*/ 1466550 h 2848708"/>
              <a:gd name="connsiteX17" fmla="*/ 9008012 w 12191999"/>
              <a:gd name="connsiteY17" fmla="*/ 495879 h 2848708"/>
              <a:gd name="connsiteX18" fmla="*/ 0 w 12191999"/>
              <a:gd name="connsiteY18" fmla="*/ 0 h 2848708"/>
              <a:gd name="connsiteX19" fmla="*/ 12191999 w 12191999"/>
              <a:gd name="connsiteY19" fmla="*/ 0 h 2848708"/>
              <a:gd name="connsiteX20" fmla="*/ 12191999 w 12191999"/>
              <a:gd name="connsiteY20" fmla="*/ 837741 h 2848708"/>
              <a:gd name="connsiteX21" fmla="*/ 12144508 w 12191999"/>
              <a:gd name="connsiteY21" fmla="*/ 780181 h 2848708"/>
              <a:gd name="connsiteX22" fmla="*/ 11458140 w 12191999"/>
              <a:gd name="connsiteY22" fmla="*/ 495878 h 2848708"/>
              <a:gd name="connsiteX23" fmla="*/ 10487469 w 12191999"/>
              <a:gd name="connsiteY23" fmla="*/ 1466549 h 2848708"/>
              <a:gd name="connsiteX24" fmla="*/ 10487469 w 12191999"/>
              <a:gd name="connsiteY24" fmla="*/ 2838149 h 2848708"/>
              <a:gd name="connsiteX25" fmla="*/ 12191999 w 12191999"/>
              <a:gd name="connsiteY25" fmla="*/ 2838149 h 2848708"/>
              <a:gd name="connsiteX26" fmla="*/ 12191999 w 12191999"/>
              <a:gd name="connsiteY26" fmla="*/ 2848708 h 2848708"/>
              <a:gd name="connsiteX27" fmla="*/ 1648266 w 12191999"/>
              <a:gd name="connsiteY27" fmla="*/ 2848708 h 2848708"/>
              <a:gd name="connsiteX28" fmla="*/ 1648266 w 12191999"/>
              <a:gd name="connsiteY28" fmla="*/ 1480625 h 2848708"/>
              <a:gd name="connsiteX29" fmla="*/ 677595 w 12191999"/>
              <a:gd name="connsiteY29" fmla="*/ 509954 h 2848708"/>
              <a:gd name="connsiteX30" fmla="*/ 134883 w 12191999"/>
              <a:gd name="connsiteY30" fmla="*/ 675730 h 2848708"/>
              <a:gd name="connsiteX31" fmla="*/ 0 w 12191999"/>
              <a:gd name="connsiteY31" fmla="*/ 787019 h 2848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2191999" h="2848708">
                <a:moveTo>
                  <a:pt x="3183987" y="495881"/>
                </a:moveTo>
                <a:cubicBezTo>
                  <a:pt x="2647900" y="495881"/>
                  <a:pt x="2213316" y="930465"/>
                  <a:pt x="2213316" y="1466552"/>
                </a:cubicBezTo>
                <a:lnTo>
                  <a:pt x="2213316" y="2838152"/>
                </a:lnTo>
                <a:lnTo>
                  <a:pt x="4154658" y="2838152"/>
                </a:lnTo>
                <a:lnTo>
                  <a:pt x="4154658" y="1466552"/>
                </a:lnTo>
                <a:cubicBezTo>
                  <a:pt x="4154658" y="930465"/>
                  <a:pt x="3720074" y="495881"/>
                  <a:pt x="3183987" y="495881"/>
                </a:cubicBezTo>
                <a:close/>
                <a:moveTo>
                  <a:pt x="5790024" y="495880"/>
                </a:moveTo>
                <a:cubicBezTo>
                  <a:pt x="5143223" y="495880"/>
                  <a:pt x="4618889" y="1020215"/>
                  <a:pt x="4618889" y="1667016"/>
                </a:cubicBezTo>
                <a:lnTo>
                  <a:pt x="4618889" y="2838151"/>
                </a:lnTo>
                <a:lnTo>
                  <a:pt x="7453527" y="2838151"/>
                </a:lnTo>
                <a:cubicBezTo>
                  <a:pt x="7453527" y="2447773"/>
                  <a:pt x="7453528" y="2057394"/>
                  <a:pt x="7453528" y="1667016"/>
                </a:cubicBezTo>
                <a:cubicBezTo>
                  <a:pt x="7453528" y="1020215"/>
                  <a:pt x="6929193" y="495880"/>
                  <a:pt x="6282392" y="495880"/>
                </a:cubicBezTo>
                <a:close/>
                <a:moveTo>
                  <a:pt x="9008012" y="495879"/>
                </a:moveTo>
                <a:cubicBezTo>
                  <a:pt x="8471925" y="495879"/>
                  <a:pt x="8037341" y="930463"/>
                  <a:pt x="8037341" y="1466550"/>
                </a:cubicBezTo>
                <a:lnTo>
                  <a:pt x="8037341" y="2838150"/>
                </a:lnTo>
                <a:lnTo>
                  <a:pt x="9978683" y="2838150"/>
                </a:lnTo>
                <a:lnTo>
                  <a:pt x="9978683" y="1466550"/>
                </a:lnTo>
                <a:cubicBezTo>
                  <a:pt x="9978683" y="930463"/>
                  <a:pt x="9544099" y="495879"/>
                  <a:pt x="9008012" y="495879"/>
                </a:cubicBezTo>
                <a:close/>
                <a:moveTo>
                  <a:pt x="0" y="0"/>
                </a:moveTo>
                <a:lnTo>
                  <a:pt x="12191999" y="0"/>
                </a:lnTo>
                <a:lnTo>
                  <a:pt x="12191999" y="837741"/>
                </a:lnTo>
                <a:lnTo>
                  <a:pt x="12144508" y="780181"/>
                </a:lnTo>
                <a:cubicBezTo>
                  <a:pt x="11968851" y="604524"/>
                  <a:pt x="11726183" y="495878"/>
                  <a:pt x="11458140" y="495878"/>
                </a:cubicBezTo>
                <a:cubicBezTo>
                  <a:pt x="10922053" y="495878"/>
                  <a:pt x="10487469" y="930462"/>
                  <a:pt x="10487469" y="1466549"/>
                </a:cubicBezTo>
                <a:lnTo>
                  <a:pt x="10487469" y="2838149"/>
                </a:lnTo>
                <a:lnTo>
                  <a:pt x="12191999" y="2838149"/>
                </a:lnTo>
                <a:lnTo>
                  <a:pt x="12191999" y="2848708"/>
                </a:lnTo>
                <a:lnTo>
                  <a:pt x="1648266" y="2848708"/>
                </a:lnTo>
                <a:lnTo>
                  <a:pt x="1648266" y="1480625"/>
                </a:lnTo>
                <a:cubicBezTo>
                  <a:pt x="1648266" y="944538"/>
                  <a:pt x="1213682" y="509954"/>
                  <a:pt x="677595" y="509954"/>
                </a:cubicBezTo>
                <a:cubicBezTo>
                  <a:pt x="476562" y="509954"/>
                  <a:pt x="289803" y="571068"/>
                  <a:pt x="134883" y="675730"/>
                </a:cubicBezTo>
                <a:lnTo>
                  <a:pt x="0" y="78701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0" name="Group 89">
            <a:extLst>
              <a:ext uri="{FF2B5EF4-FFF2-40B4-BE49-F238E27FC236}">
                <a16:creationId xmlns:a16="http://schemas.microsoft.com/office/drawing/2014/main" id="{6423CB7A-CBB0-4D81-9F6A-C0CF60F5193F}"/>
              </a:ext>
            </a:extLst>
          </p:cNvPr>
          <p:cNvGrpSpPr/>
          <p:nvPr/>
        </p:nvGrpSpPr>
        <p:grpSpPr>
          <a:xfrm>
            <a:off x="-418823" y="3936185"/>
            <a:ext cx="13029646" cy="66500"/>
            <a:chOff x="875607" y="3208713"/>
            <a:chExt cx="13029646" cy="66500"/>
          </a:xfrm>
        </p:grpSpPr>
        <p:sp>
          <p:nvSpPr>
            <p:cNvPr id="15" name="Freeform: Shape 14">
              <a:extLst>
                <a:ext uri="{FF2B5EF4-FFF2-40B4-BE49-F238E27FC236}">
                  <a16:creationId xmlns:a16="http://schemas.microsoft.com/office/drawing/2014/main" id="{8A6E6669-222C-4FC7-9604-DD649D708772}"/>
                </a:ext>
              </a:extLst>
            </p:cNvPr>
            <p:cNvSpPr/>
            <p:nvPr/>
          </p:nvSpPr>
          <p:spPr>
            <a:xfrm>
              <a:off x="87560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236683BC-89ED-49BE-9D25-8F40A3D28A0D}"/>
                </a:ext>
              </a:extLst>
            </p:cNvPr>
            <p:cNvSpPr/>
            <p:nvPr/>
          </p:nvSpPr>
          <p:spPr>
            <a:xfrm>
              <a:off x="105017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FD813D00-F48E-41E5-AF87-93FF2A67A1C3}"/>
                </a:ext>
              </a:extLst>
            </p:cNvPr>
            <p:cNvSpPr/>
            <p:nvPr/>
          </p:nvSpPr>
          <p:spPr>
            <a:xfrm>
              <a:off x="122474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F4C3E17-2711-41A7-A866-A414FBB4F010}"/>
                </a:ext>
              </a:extLst>
            </p:cNvPr>
            <p:cNvSpPr/>
            <p:nvPr/>
          </p:nvSpPr>
          <p:spPr>
            <a:xfrm>
              <a:off x="139930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3D0F3FE-2EFF-4BEC-ACD5-44C9A85D88E0}"/>
                </a:ext>
              </a:extLst>
            </p:cNvPr>
            <p:cNvSpPr/>
            <p:nvPr/>
          </p:nvSpPr>
          <p:spPr>
            <a:xfrm>
              <a:off x="157387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00CB0020-2EB0-4904-94F0-E4157F6F9ADC}"/>
                </a:ext>
              </a:extLst>
            </p:cNvPr>
            <p:cNvSpPr/>
            <p:nvPr/>
          </p:nvSpPr>
          <p:spPr>
            <a:xfrm>
              <a:off x="174844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ED783D7E-1B62-4618-8FE0-A1C4842A39F7}"/>
                </a:ext>
              </a:extLst>
            </p:cNvPr>
            <p:cNvSpPr/>
            <p:nvPr/>
          </p:nvSpPr>
          <p:spPr>
            <a:xfrm>
              <a:off x="192300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0404DD01-64A9-4A89-A870-B5C595D03850}"/>
                </a:ext>
              </a:extLst>
            </p:cNvPr>
            <p:cNvSpPr/>
            <p:nvPr/>
          </p:nvSpPr>
          <p:spPr>
            <a:xfrm>
              <a:off x="209757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0259E3C-A8FF-4720-8BCD-2AD023A2A262}"/>
                </a:ext>
              </a:extLst>
            </p:cNvPr>
            <p:cNvSpPr/>
            <p:nvPr/>
          </p:nvSpPr>
          <p:spPr>
            <a:xfrm>
              <a:off x="227214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CC73F059-00D6-407C-BA90-87B542557991}"/>
                </a:ext>
              </a:extLst>
            </p:cNvPr>
            <p:cNvSpPr/>
            <p:nvPr/>
          </p:nvSpPr>
          <p:spPr>
            <a:xfrm>
              <a:off x="244671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56C26804-6A7B-415D-B11E-6DCEB67E2E30}"/>
                </a:ext>
              </a:extLst>
            </p:cNvPr>
            <p:cNvSpPr/>
            <p:nvPr/>
          </p:nvSpPr>
          <p:spPr>
            <a:xfrm>
              <a:off x="262127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BE81DC7D-1867-4685-AD85-9985B10A74D1}"/>
                </a:ext>
              </a:extLst>
            </p:cNvPr>
            <p:cNvSpPr/>
            <p:nvPr/>
          </p:nvSpPr>
          <p:spPr>
            <a:xfrm>
              <a:off x="279584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B99770DD-831E-4D1A-8B8C-C397A9A561DA}"/>
                </a:ext>
              </a:extLst>
            </p:cNvPr>
            <p:cNvSpPr/>
            <p:nvPr/>
          </p:nvSpPr>
          <p:spPr>
            <a:xfrm>
              <a:off x="297041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7460F3FE-62B2-435D-828B-47BD3D0274CC}"/>
                </a:ext>
              </a:extLst>
            </p:cNvPr>
            <p:cNvSpPr/>
            <p:nvPr/>
          </p:nvSpPr>
          <p:spPr>
            <a:xfrm>
              <a:off x="314497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B3D33DF6-F776-4F8C-8409-BD0EEF4A8F5E}"/>
                </a:ext>
              </a:extLst>
            </p:cNvPr>
            <p:cNvSpPr/>
            <p:nvPr/>
          </p:nvSpPr>
          <p:spPr>
            <a:xfrm>
              <a:off x="331954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1A0026FB-C312-4140-A76E-61802044969F}"/>
                </a:ext>
              </a:extLst>
            </p:cNvPr>
            <p:cNvSpPr/>
            <p:nvPr/>
          </p:nvSpPr>
          <p:spPr>
            <a:xfrm>
              <a:off x="349411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77715CC4-F3EC-4C19-AD2E-B4A6B1BFD000}"/>
                </a:ext>
              </a:extLst>
            </p:cNvPr>
            <p:cNvSpPr/>
            <p:nvPr/>
          </p:nvSpPr>
          <p:spPr>
            <a:xfrm>
              <a:off x="366867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DB8CE68C-F0A3-43D8-921D-E1186F7D4CC7}"/>
                </a:ext>
              </a:extLst>
            </p:cNvPr>
            <p:cNvSpPr/>
            <p:nvPr/>
          </p:nvSpPr>
          <p:spPr>
            <a:xfrm>
              <a:off x="384324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A572D033-ABD7-49D4-B891-1E2E3AC0AD7B}"/>
                </a:ext>
              </a:extLst>
            </p:cNvPr>
            <p:cNvSpPr/>
            <p:nvPr/>
          </p:nvSpPr>
          <p:spPr>
            <a:xfrm>
              <a:off x="401781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DF88AEDD-F16C-4D09-9860-956E84267F63}"/>
                </a:ext>
              </a:extLst>
            </p:cNvPr>
            <p:cNvSpPr/>
            <p:nvPr/>
          </p:nvSpPr>
          <p:spPr>
            <a:xfrm>
              <a:off x="419238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47C8AA0C-ADB0-4031-B665-2C7E90EC0446}"/>
                </a:ext>
              </a:extLst>
            </p:cNvPr>
            <p:cNvSpPr/>
            <p:nvPr/>
          </p:nvSpPr>
          <p:spPr>
            <a:xfrm>
              <a:off x="436694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7A6E5D06-BF8B-4690-9309-AF9CD341DF13}"/>
                </a:ext>
              </a:extLst>
            </p:cNvPr>
            <p:cNvSpPr/>
            <p:nvPr/>
          </p:nvSpPr>
          <p:spPr>
            <a:xfrm>
              <a:off x="454151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6E5879F8-63A6-4B0B-B104-32814766D154}"/>
                </a:ext>
              </a:extLst>
            </p:cNvPr>
            <p:cNvSpPr/>
            <p:nvPr/>
          </p:nvSpPr>
          <p:spPr>
            <a:xfrm>
              <a:off x="471608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5D7144B8-0CC4-4740-B6DD-25D412C065E7}"/>
                </a:ext>
              </a:extLst>
            </p:cNvPr>
            <p:cNvSpPr/>
            <p:nvPr/>
          </p:nvSpPr>
          <p:spPr>
            <a:xfrm>
              <a:off x="489064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3609F947-606B-424B-9223-C05692C1B41A}"/>
                </a:ext>
              </a:extLst>
            </p:cNvPr>
            <p:cNvSpPr/>
            <p:nvPr/>
          </p:nvSpPr>
          <p:spPr>
            <a:xfrm>
              <a:off x="506521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C88F5285-3F45-4CBC-B2F2-673D074907C3}"/>
                </a:ext>
              </a:extLst>
            </p:cNvPr>
            <p:cNvSpPr/>
            <p:nvPr/>
          </p:nvSpPr>
          <p:spPr>
            <a:xfrm>
              <a:off x="523978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C942A968-A9B7-48B9-B883-BA4CF3535431}"/>
                </a:ext>
              </a:extLst>
            </p:cNvPr>
            <p:cNvSpPr/>
            <p:nvPr/>
          </p:nvSpPr>
          <p:spPr>
            <a:xfrm>
              <a:off x="541434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B9367951-9D28-479C-8FB6-21410538144C}"/>
                </a:ext>
              </a:extLst>
            </p:cNvPr>
            <p:cNvSpPr/>
            <p:nvPr/>
          </p:nvSpPr>
          <p:spPr>
            <a:xfrm>
              <a:off x="558891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F98768F0-A156-421A-BDC1-384DA8784F5D}"/>
                </a:ext>
              </a:extLst>
            </p:cNvPr>
            <p:cNvSpPr/>
            <p:nvPr/>
          </p:nvSpPr>
          <p:spPr>
            <a:xfrm>
              <a:off x="576348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AC849FF9-CA3C-44E8-83AF-FC2048BDC003}"/>
                </a:ext>
              </a:extLst>
            </p:cNvPr>
            <p:cNvSpPr/>
            <p:nvPr/>
          </p:nvSpPr>
          <p:spPr>
            <a:xfrm>
              <a:off x="593805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4AACB40C-9F9C-4F5E-BA15-F36D7E53FEAE}"/>
                </a:ext>
              </a:extLst>
            </p:cNvPr>
            <p:cNvSpPr/>
            <p:nvPr/>
          </p:nvSpPr>
          <p:spPr>
            <a:xfrm>
              <a:off x="611261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C3502E7D-1BA9-4F0D-801A-D43BD5A01535}"/>
                </a:ext>
              </a:extLst>
            </p:cNvPr>
            <p:cNvSpPr/>
            <p:nvPr/>
          </p:nvSpPr>
          <p:spPr>
            <a:xfrm>
              <a:off x="628718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AF76B982-4EE2-49C8-9B3E-8F1F6704E153}"/>
                </a:ext>
              </a:extLst>
            </p:cNvPr>
            <p:cNvSpPr/>
            <p:nvPr/>
          </p:nvSpPr>
          <p:spPr>
            <a:xfrm>
              <a:off x="646175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E4073A58-8D46-4A77-AD3E-F08BA3C8FBE9}"/>
                </a:ext>
              </a:extLst>
            </p:cNvPr>
            <p:cNvSpPr/>
            <p:nvPr/>
          </p:nvSpPr>
          <p:spPr>
            <a:xfrm>
              <a:off x="663631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B765BEAE-7B71-455B-BEC1-EC6D4FBB52F7}"/>
                </a:ext>
              </a:extLst>
            </p:cNvPr>
            <p:cNvSpPr/>
            <p:nvPr/>
          </p:nvSpPr>
          <p:spPr>
            <a:xfrm>
              <a:off x="681088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B1469BBF-82A4-40F3-8A10-B3B3DEDBB130}"/>
                </a:ext>
              </a:extLst>
            </p:cNvPr>
            <p:cNvSpPr/>
            <p:nvPr/>
          </p:nvSpPr>
          <p:spPr>
            <a:xfrm>
              <a:off x="698545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685E1F78-4F8B-4B7E-BC1B-1A5926673087}"/>
                </a:ext>
              </a:extLst>
            </p:cNvPr>
            <p:cNvSpPr/>
            <p:nvPr/>
          </p:nvSpPr>
          <p:spPr>
            <a:xfrm>
              <a:off x="716001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940E680E-0447-4E6C-90E8-29A2DB6F59C0}"/>
                </a:ext>
              </a:extLst>
            </p:cNvPr>
            <p:cNvSpPr/>
            <p:nvPr/>
          </p:nvSpPr>
          <p:spPr>
            <a:xfrm>
              <a:off x="733458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C08465D0-6640-4641-8A5A-2179B707AB18}"/>
                </a:ext>
              </a:extLst>
            </p:cNvPr>
            <p:cNvSpPr/>
            <p:nvPr/>
          </p:nvSpPr>
          <p:spPr>
            <a:xfrm>
              <a:off x="750915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F874DD69-9F1B-4009-8A17-EA429AA69DEB}"/>
                </a:ext>
              </a:extLst>
            </p:cNvPr>
            <p:cNvSpPr/>
            <p:nvPr/>
          </p:nvSpPr>
          <p:spPr>
            <a:xfrm>
              <a:off x="768372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4467547F-2969-470F-B090-2713343DC55D}"/>
                </a:ext>
              </a:extLst>
            </p:cNvPr>
            <p:cNvSpPr/>
            <p:nvPr/>
          </p:nvSpPr>
          <p:spPr>
            <a:xfrm>
              <a:off x="785828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024C61CB-EFC5-4D66-A28B-427D5BA751E3}"/>
                </a:ext>
              </a:extLst>
            </p:cNvPr>
            <p:cNvSpPr/>
            <p:nvPr/>
          </p:nvSpPr>
          <p:spPr>
            <a:xfrm>
              <a:off x="803285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DFB59739-3CA2-4C5B-9E88-36C8D9C85ED1}"/>
                </a:ext>
              </a:extLst>
            </p:cNvPr>
            <p:cNvSpPr/>
            <p:nvPr/>
          </p:nvSpPr>
          <p:spPr>
            <a:xfrm>
              <a:off x="820742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7BA47E68-3C21-4D92-9191-72C22A16D94D}"/>
                </a:ext>
              </a:extLst>
            </p:cNvPr>
            <p:cNvSpPr/>
            <p:nvPr/>
          </p:nvSpPr>
          <p:spPr>
            <a:xfrm>
              <a:off x="838198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C8383ACB-81F9-476F-A2C8-7274C5AC0B77}"/>
                </a:ext>
              </a:extLst>
            </p:cNvPr>
            <p:cNvSpPr/>
            <p:nvPr/>
          </p:nvSpPr>
          <p:spPr>
            <a:xfrm>
              <a:off x="855655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064832AC-B594-45D2-A6A1-838DDF3206A1}"/>
                </a:ext>
              </a:extLst>
            </p:cNvPr>
            <p:cNvSpPr/>
            <p:nvPr/>
          </p:nvSpPr>
          <p:spPr>
            <a:xfrm>
              <a:off x="873112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E20CBD84-B552-47CD-A0D7-EAFBC7DD75A5}"/>
                </a:ext>
              </a:extLst>
            </p:cNvPr>
            <p:cNvSpPr/>
            <p:nvPr/>
          </p:nvSpPr>
          <p:spPr>
            <a:xfrm>
              <a:off x="890568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C40E78C4-3290-43CE-9E83-1EB804587F6C}"/>
                </a:ext>
              </a:extLst>
            </p:cNvPr>
            <p:cNvSpPr/>
            <p:nvPr/>
          </p:nvSpPr>
          <p:spPr>
            <a:xfrm>
              <a:off x="908025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50ABC2BC-B158-4641-8F95-19A2BE20D264}"/>
                </a:ext>
              </a:extLst>
            </p:cNvPr>
            <p:cNvSpPr/>
            <p:nvPr/>
          </p:nvSpPr>
          <p:spPr>
            <a:xfrm>
              <a:off x="925482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418352CE-0942-4C58-869C-6483577F1DAF}"/>
                </a:ext>
              </a:extLst>
            </p:cNvPr>
            <p:cNvSpPr/>
            <p:nvPr/>
          </p:nvSpPr>
          <p:spPr>
            <a:xfrm>
              <a:off x="942939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4C8FCFD8-565E-485F-9AC4-2EFBFD7470FE}"/>
                </a:ext>
              </a:extLst>
            </p:cNvPr>
            <p:cNvSpPr/>
            <p:nvPr/>
          </p:nvSpPr>
          <p:spPr>
            <a:xfrm>
              <a:off x="960395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C0ABB4F8-DF59-4236-A549-F85C93324005}"/>
                </a:ext>
              </a:extLst>
            </p:cNvPr>
            <p:cNvSpPr/>
            <p:nvPr/>
          </p:nvSpPr>
          <p:spPr>
            <a:xfrm>
              <a:off x="977852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92077FA5-5FC3-406A-B40A-E6DC83E071B4}"/>
                </a:ext>
              </a:extLst>
            </p:cNvPr>
            <p:cNvSpPr/>
            <p:nvPr/>
          </p:nvSpPr>
          <p:spPr>
            <a:xfrm>
              <a:off x="995309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2921061C-4E77-4F4A-B220-BCA8EC072337}"/>
                </a:ext>
              </a:extLst>
            </p:cNvPr>
            <p:cNvSpPr/>
            <p:nvPr/>
          </p:nvSpPr>
          <p:spPr>
            <a:xfrm>
              <a:off x="1012765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24D576E4-34DD-40A4-92A3-9BBC1870D1A1}"/>
                </a:ext>
              </a:extLst>
            </p:cNvPr>
            <p:cNvSpPr/>
            <p:nvPr/>
          </p:nvSpPr>
          <p:spPr>
            <a:xfrm>
              <a:off x="1030222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CB7A630B-1EBE-4C18-AA72-21F27B237AE1}"/>
                </a:ext>
              </a:extLst>
            </p:cNvPr>
            <p:cNvSpPr/>
            <p:nvPr/>
          </p:nvSpPr>
          <p:spPr>
            <a:xfrm>
              <a:off x="1047679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39E8A846-06D2-48FB-B2E0-1A32E3CAA9D7}"/>
                </a:ext>
              </a:extLst>
            </p:cNvPr>
            <p:cNvSpPr/>
            <p:nvPr/>
          </p:nvSpPr>
          <p:spPr>
            <a:xfrm>
              <a:off x="1065135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71">
              <a:extLst>
                <a:ext uri="{FF2B5EF4-FFF2-40B4-BE49-F238E27FC236}">
                  <a16:creationId xmlns:a16="http://schemas.microsoft.com/office/drawing/2014/main" id="{0B13D83B-C857-4022-A7A7-2238CCB5DD01}"/>
                </a:ext>
              </a:extLst>
            </p:cNvPr>
            <p:cNvSpPr/>
            <p:nvPr/>
          </p:nvSpPr>
          <p:spPr>
            <a:xfrm>
              <a:off x="1082592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C514F47B-8CC0-4292-A987-F80A29229983}"/>
                </a:ext>
              </a:extLst>
            </p:cNvPr>
            <p:cNvSpPr/>
            <p:nvPr/>
          </p:nvSpPr>
          <p:spPr>
            <a:xfrm>
              <a:off x="1100049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1C159865-52F3-4393-8DA3-32D9FA47001F}"/>
                </a:ext>
              </a:extLst>
            </p:cNvPr>
            <p:cNvSpPr/>
            <p:nvPr/>
          </p:nvSpPr>
          <p:spPr>
            <a:xfrm>
              <a:off x="1117506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B9AD06CB-E70E-4087-9A5C-F2739B7891CE}"/>
                </a:ext>
              </a:extLst>
            </p:cNvPr>
            <p:cNvSpPr/>
            <p:nvPr/>
          </p:nvSpPr>
          <p:spPr>
            <a:xfrm>
              <a:off x="1134962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Shape 75">
              <a:extLst>
                <a:ext uri="{FF2B5EF4-FFF2-40B4-BE49-F238E27FC236}">
                  <a16:creationId xmlns:a16="http://schemas.microsoft.com/office/drawing/2014/main" id="{78CCE102-E7C8-4BC2-A675-60D0A0E3CD7D}"/>
                </a:ext>
              </a:extLst>
            </p:cNvPr>
            <p:cNvSpPr/>
            <p:nvPr/>
          </p:nvSpPr>
          <p:spPr>
            <a:xfrm>
              <a:off x="1152419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94A9A293-0912-492D-A911-B0B2264A7EF7}"/>
                </a:ext>
              </a:extLst>
            </p:cNvPr>
            <p:cNvSpPr/>
            <p:nvPr/>
          </p:nvSpPr>
          <p:spPr>
            <a:xfrm>
              <a:off x="1169876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E58544EE-13CF-4A8D-A708-3547661C070D}"/>
                </a:ext>
              </a:extLst>
            </p:cNvPr>
            <p:cNvSpPr/>
            <p:nvPr/>
          </p:nvSpPr>
          <p:spPr>
            <a:xfrm>
              <a:off x="1187332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5AB607EF-173C-473D-9469-FAEBE42F127E}"/>
                </a:ext>
              </a:extLst>
            </p:cNvPr>
            <p:cNvSpPr/>
            <p:nvPr/>
          </p:nvSpPr>
          <p:spPr>
            <a:xfrm>
              <a:off x="1204789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2E700DFA-BF84-4DC7-9564-E0EAA7C59037}"/>
                </a:ext>
              </a:extLst>
            </p:cNvPr>
            <p:cNvSpPr/>
            <p:nvPr/>
          </p:nvSpPr>
          <p:spPr>
            <a:xfrm>
              <a:off x="1222246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Shape 80">
              <a:extLst>
                <a:ext uri="{FF2B5EF4-FFF2-40B4-BE49-F238E27FC236}">
                  <a16:creationId xmlns:a16="http://schemas.microsoft.com/office/drawing/2014/main" id="{8F66BA70-E165-4BE6-92A4-B29549942535}"/>
                </a:ext>
              </a:extLst>
            </p:cNvPr>
            <p:cNvSpPr/>
            <p:nvPr/>
          </p:nvSpPr>
          <p:spPr>
            <a:xfrm>
              <a:off x="1239702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Shape 81">
              <a:extLst>
                <a:ext uri="{FF2B5EF4-FFF2-40B4-BE49-F238E27FC236}">
                  <a16:creationId xmlns:a16="http://schemas.microsoft.com/office/drawing/2014/main" id="{9B72A1B2-63E5-4CF5-93E9-3D7F25699AA5}"/>
                </a:ext>
              </a:extLst>
            </p:cNvPr>
            <p:cNvSpPr/>
            <p:nvPr/>
          </p:nvSpPr>
          <p:spPr>
            <a:xfrm>
              <a:off x="1257159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C2BE15D5-DE7E-4D80-BC0D-F28B27830F5A}"/>
                </a:ext>
              </a:extLst>
            </p:cNvPr>
            <p:cNvSpPr/>
            <p:nvPr/>
          </p:nvSpPr>
          <p:spPr>
            <a:xfrm>
              <a:off x="1274616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Shape 83">
              <a:extLst>
                <a:ext uri="{FF2B5EF4-FFF2-40B4-BE49-F238E27FC236}">
                  <a16:creationId xmlns:a16="http://schemas.microsoft.com/office/drawing/2014/main" id="{148B188C-466E-45AD-AE22-CF2B6DB2CB2E}"/>
                </a:ext>
              </a:extLst>
            </p:cNvPr>
            <p:cNvSpPr/>
            <p:nvPr/>
          </p:nvSpPr>
          <p:spPr>
            <a:xfrm>
              <a:off x="1292073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213E0D47-E90D-4C46-ADFF-7350ADCA5320}"/>
                </a:ext>
              </a:extLst>
            </p:cNvPr>
            <p:cNvSpPr/>
            <p:nvPr/>
          </p:nvSpPr>
          <p:spPr>
            <a:xfrm>
              <a:off x="1309529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07BC0D2C-1D64-48F3-956F-5D71923AF6D3}"/>
                </a:ext>
              </a:extLst>
            </p:cNvPr>
            <p:cNvSpPr/>
            <p:nvPr/>
          </p:nvSpPr>
          <p:spPr>
            <a:xfrm>
              <a:off x="1326986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a16="http://schemas.microsoft.com/office/drawing/2014/main" id="{BA60BEB8-0C23-406B-938C-E4006ABFF8A2}"/>
                </a:ext>
              </a:extLst>
            </p:cNvPr>
            <p:cNvSpPr/>
            <p:nvPr/>
          </p:nvSpPr>
          <p:spPr>
            <a:xfrm>
              <a:off x="1344443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Shape 87">
              <a:extLst>
                <a:ext uri="{FF2B5EF4-FFF2-40B4-BE49-F238E27FC236}">
                  <a16:creationId xmlns:a16="http://schemas.microsoft.com/office/drawing/2014/main" id="{A15422B7-31E1-4DC7-A9D5-1C007A11631C}"/>
                </a:ext>
              </a:extLst>
            </p:cNvPr>
            <p:cNvSpPr/>
            <p:nvPr/>
          </p:nvSpPr>
          <p:spPr>
            <a:xfrm>
              <a:off x="1361899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Shape 88">
              <a:extLst>
                <a:ext uri="{FF2B5EF4-FFF2-40B4-BE49-F238E27FC236}">
                  <a16:creationId xmlns:a16="http://schemas.microsoft.com/office/drawing/2014/main" id="{A2045B9E-CD32-44C9-BEF8-CEAB32D6B3A9}"/>
                </a:ext>
              </a:extLst>
            </p:cNvPr>
            <p:cNvSpPr/>
            <p:nvPr/>
          </p:nvSpPr>
          <p:spPr>
            <a:xfrm>
              <a:off x="1379356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1" name="Rectangle 90">
            <a:extLst>
              <a:ext uri="{FF2B5EF4-FFF2-40B4-BE49-F238E27FC236}">
                <a16:creationId xmlns:a16="http://schemas.microsoft.com/office/drawing/2014/main" id="{CD758F6C-F906-4A36-9FDC-DBC00F69E107}"/>
              </a:ext>
            </a:extLst>
          </p:cNvPr>
          <p:cNvSpPr/>
          <p:nvPr/>
        </p:nvSpPr>
        <p:spPr>
          <a:xfrm>
            <a:off x="-194599" y="3890466"/>
            <a:ext cx="1271016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4" name="Group 343">
            <a:extLst>
              <a:ext uri="{FF2B5EF4-FFF2-40B4-BE49-F238E27FC236}">
                <a16:creationId xmlns:a16="http://schemas.microsoft.com/office/drawing/2014/main" id="{6B593B20-1F5C-431F-8B71-BF5257FC17D7}"/>
              </a:ext>
            </a:extLst>
          </p:cNvPr>
          <p:cNvGrpSpPr/>
          <p:nvPr/>
        </p:nvGrpSpPr>
        <p:grpSpPr>
          <a:xfrm flipH="1">
            <a:off x="-4987587" y="2670931"/>
            <a:ext cx="7779829" cy="1265254"/>
            <a:chOff x="9198889" y="2670931"/>
            <a:chExt cx="7779829" cy="1265254"/>
          </a:xfrm>
        </p:grpSpPr>
        <p:grpSp>
          <p:nvGrpSpPr>
            <p:cNvPr id="92" name="Group 91">
              <a:extLst>
                <a:ext uri="{FF2B5EF4-FFF2-40B4-BE49-F238E27FC236}">
                  <a16:creationId xmlns:a16="http://schemas.microsoft.com/office/drawing/2014/main" id="{773A0024-C885-4F57-A944-EDEE6320140B}"/>
                </a:ext>
              </a:extLst>
            </p:cNvPr>
            <p:cNvGrpSpPr/>
            <p:nvPr/>
          </p:nvGrpSpPr>
          <p:grpSpPr>
            <a:xfrm>
              <a:off x="9198889" y="2670931"/>
              <a:ext cx="2974562" cy="1265254"/>
              <a:chOff x="2945383" y="3975679"/>
              <a:chExt cx="6769635" cy="2879520"/>
            </a:xfrm>
          </p:grpSpPr>
          <p:sp>
            <p:nvSpPr>
              <p:cNvPr id="93" name="Rectangle 92">
                <a:extLst>
                  <a:ext uri="{FF2B5EF4-FFF2-40B4-BE49-F238E27FC236}">
                    <a16:creationId xmlns:a16="http://schemas.microsoft.com/office/drawing/2014/main" id="{F579677B-4C3E-4B77-A28A-8F8AF2FC80F2}"/>
                  </a:ext>
                </a:extLst>
              </p:cNvPr>
              <p:cNvSpPr/>
              <p:nvPr/>
            </p:nvSpPr>
            <p:spPr>
              <a:xfrm>
                <a:off x="3345004" y="6064440"/>
                <a:ext cx="6029231" cy="3191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Top Corners Rounded 93">
                <a:extLst>
                  <a:ext uri="{FF2B5EF4-FFF2-40B4-BE49-F238E27FC236}">
                    <a16:creationId xmlns:a16="http://schemas.microsoft.com/office/drawing/2014/main" id="{323E74CB-5875-4438-82ED-089953BC6DD0}"/>
                  </a:ext>
                </a:extLst>
              </p:cNvPr>
              <p:cNvSpPr/>
              <p:nvPr/>
            </p:nvSpPr>
            <p:spPr>
              <a:xfrm rot="16200000">
                <a:off x="3305492" y="4439896"/>
                <a:ext cx="1835124" cy="1255270"/>
              </a:xfrm>
              <a:prstGeom prst="round2Same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a:extLst>
                  <a:ext uri="{FF2B5EF4-FFF2-40B4-BE49-F238E27FC236}">
                    <a16:creationId xmlns:a16="http://schemas.microsoft.com/office/drawing/2014/main" id="{071D3DF5-CB02-4977-8DB1-49A0129547B6}"/>
                  </a:ext>
                </a:extLst>
              </p:cNvPr>
              <p:cNvSpPr/>
              <p:nvPr/>
            </p:nvSpPr>
            <p:spPr>
              <a:xfrm>
                <a:off x="4799328" y="4149968"/>
                <a:ext cx="151036" cy="18351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a:extLst>
                  <a:ext uri="{FF2B5EF4-FFF2-40B4-BE49-F238E27FC236}">
                    <a16:creationId xmlns:a16="http://schemas.microsoft.com/office/drawing/2014/main" id="{78C89E93-EBA2-4F80-AAAB-A188AF878128}"/>
                  </a:ext>
                </a:extLst>
              </p:cNvPr>
              <p:cNvSpPr/>
              <p:nvPr/>
            </p:nvSpPr>
            <p:spPr>
              <a:xfrm>
                <a:off x="4878825" y="3975679"/>
                <a:ext cx="1392415" cy="2009413"/>
              </a:xfrm>
              <a:prstGeom prst="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a:extLst>
                  <a:ext uri="{FF2B5EF4-FFF2-40B4-BE49-F238E27FC236}">
                    <a16:creationId xmlns:a16="http://schemas.microsoft.com/office/drawing/2014/main" id="{D0C96BED-339A-49C0-8528-3376634CCE7B}"/>
                  </a:ext>
                </a:extLst>
              </p:cNvPr>
              <p:cNvSpPr/>
              <p:nvPr/>
            </p:nvSpPr>
            <p:spPr>
              <a:xfrm>
                <a:off x="6238820" y="4160242"/>
                <a:ext cx="151036" cy="18351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Top Corners Rounded 97">
                <a:extLst>
                  <a:ext uri="{FF2B5EF4-FFF2-40B4-BE49-F238E27FC236}">
                    <a16:creationId xmlns:a16="http://schemas.microsoft.com/office/drawing/2014/main" id="{98C2717E-DBBA-468D-A4D0-7356F7570BF8}"/>
                  </a:ext>
                </a:extLst>
              </p:cNvPr>
              <p:cNvSpPr/>
              <p:nvPr/>
            </p:nvSpPr>
            <p:spPr>
              <a:xfrm rot="5400000" flipH="1">
                <a:off x="6803095" y="3645058"/>
                <a:ext cx="1835124" cy="2850861"/>
              </a:xfrm>
              <a:prstGeom prst="round2SameRect">
                <a:avLst>
                  <a:gd name="adj1" fmla="val 9001"/>
                  <a:gd name="adj2" fmla="val 0"/>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9" name="Group 98">
                <a:extLst>
                  <a:ext uri="{FF2B5EF4-FFF2-40B4-BE49-F238E27FC236}">
                    <a16:creationId xmlns:a16="http://schemas.microsoft.com/office/drawing/2014/main" id="{A7C74533-917A-44FB-997B-76DBADCE11DB}"/>
                  </a:ext>
                </a:extLst>
              </p:cNvPr>
              <p:cNvGrpSpPr/>
              <p:nvPr/>
            </p:nvGrpSpPr>
            <p:grpSpPr>
              <a:xfrm>
                <a:off x="4002182" y="4390725"/>
                <a:ext cx="752170" cy="1594367"/>
                <a:chOff x="4002182" y="4390725"/>
                <a:chExt cx="752170" cy="1594367"/>
              </a:xfrm>
            </p:grpSpPr>
            <p:sp>
              <p:nvSpPr>
                <p:cNvPr id="222" name="Rectangle 221">
                  <a:extLst>
                    <a:ext uri="{FF2B5EF4-FFF2-40B4-BE49-F238E27FC236}">
                      <a16:creationId xmlns:a16="http://schemas.microsoft.com/office/drawing/2014/main" id="{4AB29BE1-E4EE-4B0B-BE86-DB470E375A3B}"/>
                    </a:ext>
                  </a:extLst>
                </p:cNvPr>
                <p:cNvSpPr/>
                <p:nvPr/>
              </p:nvSpPr>
              <p:spPr>
                <a:xfrm>
                  <a:off x="4292381" y="4390725"/>
                  <a:ext cx="461971"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Rectangle 168">
                  <a:extLst>
                    <a:ext uri="{FF2B5EF4-FFF2-40B4-BE49-F238E27FC236}">
                      <a16:creationId xmlns:a16="http://schemas.microsoft.com/office/drawing/2014/main" id="{C6A8F9A1-F80D-4174-9E63-A627E47940C3}"/>
                    </a:ext>
                  </a:extLst>
                </p:cNvPr>
                <p:cNvSpPr/>
                <p:nvPr/>
              </p:nvSpPr>
              <p:spPr>
                <a:xfrm>
                  <a:off x="4002182" y="4431850"/>
                  <a:ext cx="313210" cy="1553241"/>
                </a:xfrm>
                <a:custGeom>
                  <a:avLst/>
                  <a:gdLst>
                    <a:gd name="connsiteX0" fmla="*/ 0 w 305836"/>
                    <a:gd name="connsiteY0" fmla="*/ 0 h 1383634"/>
                    <a:gd name="connsiteX1" fmla="*/ 305836 w 305836"/>
                    <a:gd name="connsiteY1" fmla="*/ 0 h 1383634"/>
                    <a:gd name="connsiteX2" fmla="*/ 305836 w 305836"/>
                    <a:gd name="connsiteY2" fmla="*/ 1383634 h 1383634"/>
                    <a:gd name="connsiteX3" fmla="*/ 0 w 305836"/>
                    <a:gd name="connsiteY3" fmla="*/ 1383634 h 1383634"/>
                    <a:gd name="connsiteX4" fmla="*/ 0 w 305836"/>
                    <a:gd name="connsiteY4" fmla="*/ 0 h 1383634"/>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3210" h="1553241">
                      <a:moveTo>
                        <a:pt x="0" y="169607"/>
                      </a:moveTo>
                      <a:cubicBezTo>
                        <a:pt x="104403" y="113071"/>
                        <a:pt x="253052" y="137652"/>
                        <a:pt x="313210" y="0"/>
                      </a:cubicBezTo>
                      <a:lnTo>
                        <a:pt x="305836" y="1553241"/>
                      </a:lnTo>
                      <a:lnTo>
                        <a:pt x="0" y="1553241"/>
                      </a:lnTo>
                      <a:lnTo>
                        <a:pt x="0" y="169607"/>
                      </a:lnTo>
                      <a:close/>
                    </a:path>
                  </a:pathLst>
                </a:cu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0" name="Rectangle 99">
                <a:extLst>
                  <a:ext uri="{FF2B5EF4-FFF2-40B4-BE49-F238E27FC236}">
                    <a16:creationId xmlns:a16="http://schemas.microsoft.com/office/drawing/2014/main" id="{1E2DB645-966C-47B5-978E-23B0F7854914}"/>
                  </a:ext>
                </a:extLst>
              </p:cNvPr>
              <p:cNvSpPr/>
              <p:nvPr/>
            </p:nvSpPr>
            <p:spPr>
              <a:xfrm>
                <a:off x="4894974" y="4098295"/>
                <a:ext cx="1313541" cy="188448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a:extLst>
                  <a:ext uri="{FF2B5EF4-FFF2-40B4-BE49-F238E27FC236}">
                    <a16:creationId xmlns:a16="http://schemas.microsoft.com/office/drawing/2014/main" id="{5D19D808-C9ED-41D7-BF5C-53D0AE2328CF}"/>
                  </a:ext>
                </a:extLst>
              </p:cNvPr>
              <p:cNvSpPr/>
              <p:nvPr/>
            </p:nvSpPr>
            <p:spPr>
              <a:xfrm>
                <a:off x="5101798" y="4409021"/>
                <a:ext cx="914049" cy="500471"/>
              </a:xfrm>
              <a:prstGeom prst="rect">
                <a:avLst/>
              </a:prstGeom>
              <a:solidFill>
                <a:srgbClr val="8E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a:extLst>
                  <a:ext uri="{FF2B5EF4-FFF2-40B4-BE49-F238E27FC236}">
                    <a16:creationId xmlns:a16="http://schemas.microsoft.com/office/drawing/2014/main" id="{21FF9419-EF47-4DB8-B0E3-AF08123C071C}"/>
                  </a:ext>
                </a:extLst>
              </p:cNvPr>
              <p:cNvSpPr/>
              <p:nvPr/>
            </p:nvSpPr>
            <p:spPr>
              <a:xfrm>
                <a:off x="5142621" y="4431832"/>
                <a:ext cx="852435" cy="429372"/>
              </a:xfrm>
              <a:prstGeom prst="rect">
                <a:avLst/>
              </a:prstGeom>
              <a:solidFill>
                <a:srgbClr val="1B3B52"/>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a:extLst>
                  <a:ext uri="{FF2B5EF4-FFF2-40B4-BE49-F238E27FC236}">
                    <a16:creationId xmlns:a16="http://schemas.microsoft.com/office/drawing/2014/main" id="{A415ED92-9F56-46A3-8761-252569781B9A}"/>
                  </a:ext>
                </a:extLst>
              </p:cNvPr>
              <p:cNvSpPr/>
              <p:nvPr/>
            </p:nvSpPr>
            <p:spPr>
              <a:xfrm>
                <a:off x="5395815" y="4433982"/>
                <a:ext cx="45719" cy="429372"/>
              </a:xfrm>
              <a:prstGeom prst="rect">
                <a:avLst/>
              </a:prstGeom>
              <a:solidFill>
                <a:srgbClr val="8E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a:extLst>
                  <a:ext uri="{FF2B5EF4-FFF2-40B4-BE49-F238E27FC236}">
                    <a16:creationId xmlns:a16="http://schemas.microsoft.com/office/drawing/2014/main" id="{7AD7775C-C000-4C90-B235-1C0E6D79EFBE}"/>
                  </a:ext>
                </a:extLst>
              </p:cNvPr>
              <p:cNvSpPr/>
              <p:nvPr/>
            </p:nvSpPr>
            <p:spPr>
              <a:xfrm>
                <a:off x="5711696" y="4433049"/>
                <a:ext cx="45719" cy="429372"/>
              </a:xfrm>
              <a:prstGeom prst="rect">
                <a:avLst/>
              </a:prstGeom>
              <a:solidFill>
                <a:srgbClr val="8E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5" name="Group 104">
                <a:extLst>
                  <a:ext uri="{FF2B5EF4-FFF2-40B4-BE49-F238E27FC236}">
                    <a16:creationId xmlns:a16="http://schemas.microsoft.com/office/drawing/2014/main" id="{BC2406C0-00FF-495B-A963-5B9E3FDE93F3}"/>
                  </a:ext>
                </a:extLst>
              </p:cNvPr>
              <p:cNvGrpSpPr/>
              <p:nvPr/>
            </p:nvGrpSpPr>
            <p:grpSpPr>
              <a:xfrm>
                <a:off x="5205053" y="5425130"/>
                <a:ext cx="683130" cy="307420"/>
                <a:chOff x="2256702" y="5319656"/>
                <a:chExt cx="683130" cy="307420"/>
              </a:xfrm>
            </p:grpSpPr>
            <p:sp>
              <p:nvSpPr>
                <p:cNvPr id="218" name="Rectangle: Rounded Corners 217">
                  <a:extLst>
                    <a:ext uri="{FF2B5EF4-FFF2-40B4-BE49-F238E27FC236}">
                      <a16:creationId xmlns:a16="http://schemas.microsoft.com/office/drawing/2014/main" id="{94BB4CF3-B804-4AA4-BFD9-F1208A62CB02}"/>
                    </a:ext>
                  </a:extLst>
                </p:cNvPr>
                <p:cNvSpPr/>
                <p:nvPr/>
              </p:nvSpPr>
              <p:spPr>
                <a:xfrm>
                  <a:off x="2256702"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Rectangle: Rounded Corners 218">
                  <a:extLst>
                    <a:ext uri="{FF2B5EF4-FFF2-40B4-BE49-F238E27FC236}">
                      <a16:creationId xmlns:a16="http://schemas.microsoft.com/office/drawing/2014/main" id="{38306979-7791-4066-AA0D-30B4E56EC7C1}"/>
                    </a:ext>
                  </a:extLst>
                </p:cNvPr>
                <p:cNvSpPr/>
                <p:nvPr/>
              </p:nvSpPr>
              <p:spPr>
                <a:xfrm>
                  <a:off x="2434049"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Rectangle: Rounded Corners 219">
                  <a:extLst>
                    <a:ext uri="{FF2B5EF4-FFF2-40B4-BE49-F238E27FC236}">
                      <a16:creationId xmlns:a16="http://schemas.microsoft.com/office/drawing/2014/main" id="{6032C711-5850-47BC-9D34-ED578CB1C4C8}"/>
                    </a:ext>
                  </a:extLst>
                </p:cNvPr>
                <p:cNvSpPr/>
                <p:nvPr/>
              </p:nvSpPr>
              <p:spPr>
                <a:xfrm>
                  <a:off x="2611396"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Rectangle: Rounded Corners 220">
                  <a:extLst>
                    <a:ext uri="{FF2B5EF4-FFF2-40B4-BE49-F238E27FC236}">
                      <a16:creationId xmlns:a16="http://schemas.microsoft.com/office/drawing/2014/main" id="{D014C117-39A4-4DA6-A6C6-154462F21FDB}"/>
                    </a:ext>
                  </a:extLst>
                </p:cNvPr>
                <p:cNvSpPr/>
                <p:nvPr/>
              </p:nvSpPr>
              <p:spPr>
                <a:xfrm>
                  <a:off x="2788743"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6" name="Rectangle 105">
                <a:extLst>
                  <a:ext uri="{FF2B5EF4-FFF2-40B4-BE49-F238E27FC236}">
                    <a16:creationId xmlns:a16="http://schemas.microsoft.com/office/drawing/2014/main" id="{BC7B4064-543D-4F4C-9587-E73D3E23A704}"/>
                  </a:ext>
                </a:extLst>
              </p:cNvPr>
              <p:cNvSpPr/>
              <p:nvPr/>
            </p:nvSpPr>
            <p:spPr>
              <a:xfrm>
                <a:off x="6340363" y="4359522"/>
                <a:ext cx="461971"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a:extLst>
                  <a:ext uri="{FF2B5EF4-FFF2-40B4-BE49-F238E27FC236}">
                    <a16:creationId xmlns:a16="http://schemas.microsoft.com/office/drawing/2014/main" id="{45AAA4CD-A5F9-4747-88A1-527CB3F35DF2}"/>
                  </a:ext>
                </a:extLst>
              </p:cNvPr>
              <p:cNvSpPr/>
              <p:nvPr/>
            </p:nvSpPr>
            <p:spPr>
              <a:xfrm>
                <a:off x="6868776" y="4359521"/>
                <a:ext cx="1291172"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8" name="Group 107">
                <a:extLst>
                  <a:ext uri="{FF2B5EF4-FFF2-40B4-BE49-F238E27FC236}">
                    <a16:creationId xmlns:a16="http://schemas.microsoft.com/office/drawing/2014/main" id="{D9E4E7EF-AF75-4E59-A3BB-207326DDC5FA}"/>
                  </a:ext>
                </a:extLst>
              </p:cNvPr>
              <p:cNvGrpSpPr/>
              <p:nvPr/>
            </p:nvGrpSpPr>
            <p:grpSpPr>
              <a:xfrm flipH="1">
                <a:off x="8209131" y="4359521"/>
                <a:ext cx="752170" cy="1594367"/>
                <a:chOff x="4002182" y="4390725"/>
                <a:chExt cx="752170" cy="1594367"/>
              </a:xfrm>
            </p:grpSpPr>
            <p:sp>
              <p:nvSpPr>
                <p:cNvPr id="216" name="Rectangle 215">
                  <a:extLst>
                    <a:ext uri="{FF2B5EF4-FFF2-40B4-BE49-F238E27FC236}">
                      <a16:creationId xmlns:a16="http://schemas.microsoft.com/office/drawing/2014/main" id="{42030AA8-4C5C-4D9C-8FF9-3EB660F3CDBF}"/>
                    </a:ext>
                  </a:extLst>
                </p:cNvPr>
                <p:cNvSpPr/>
                <p:nvPr/>
              </p:nvSpPr>
              <p:spPr>
                <a:xfrm>
                  <a:off x="4292381" y="4390725"/>
                  <a:ext cx="461971"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Rectangle 168">
                  <a:extLst>
                    <a:ext uri="{FF2B5EF4-FFF2-40B4-BE49-F238E27FC236}">
                      <a16:creationId xmlns:a16="http://schemas.microsoft.com/office/drawing/2014/main" id="{367EA01D-0CE8-4878-AD03-801E4B13EF6C}"/>
                    </a:ext>
                  </a:extLst>
                </p:cNvPr>
                <p:cNvSpPr/>
                <p:nvPr/>
              </p:nvSpPr>
              <p:spPr>
                <a:xfrm>
                  <a:off x="4002182" y="4431850"/>
                  <a:ext cx="313210" cy="1553241"/>
                </a:xfrm>
                <a:custGeom>
                  <a:avLst/>
                  <a:gdLst>
                    <a:gd name="connsiteX0" fmla="*/ 0 w 305836"/>
                    <a:gd name="connsiteY0" fmla="*/ 0 h 1383634"/>
                    <a:gd name="connsiteX1" fmla="*/ 305836 w 305836"/>
                    <a:gd name="connsiteY1" fmla="*/ 0 h 1383634"/>
                    <a:gd name="connsiteX2" fmla="*/ 305836 w 305836"/>
                    <a:gd name="connsiteY2" fmla="*/ 1383634 h 1383634"/>
                    <a:gd name="connsiteX3" fmla="*/ 0 w 305836"/>
                    <a:gd name="connsiteY3" fmla="*/ 1383634 h 1383634"/>
                    <a:gd name="connsiteX4" fmla="*/ 0 w 305836"/>
                    <a:gd name="connsiteY4" fmla="*/ 0 h 1383634"/>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3210" h="1553241">
                      <a:moveTo>
                        <a:pt x="0" y="169607"/>
                      </a:moveTo>
                      <a:cubicBezTo>
                        <a:pt x="104403" y="113071"/>
                        <a:pt x="253052" y="137652"/>
                        <a:pt x="313210" y="0"/>
                      </a:cubicBezTo>
                      <a:lnTo>
                        <a:pt x="305836" y="1553241"/>
                      </a:lnTo>
                      <a:lnTo>
                        <a:pt x="0" y="1553241"/>
                      </a:lnTo>
                      <a:lnTo>
                        <a:pt x="0" y="169607"/>
                      </a:lnTo>
                      <a:close/>
                    </a:path>
                  </a:pathLst>
                </a:cu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9" name="Group 108">
                <a:extLst>
                  <a:ext uri="{FF2B5EF4-FFF2-40B4-BE49-F238E27FC236}">
                    <a16:creationId xmlns:a16="http://schemas.microsoft.com/office/drawing/2014/main" id="{398C9235-E6DE-4FAC-BF26-FFAA3E877A27}"/>
                  </a:ext>
                </a:extLst>
              </p:cNvPr>
              <p:cNvGrpSpPr/>
              <p:nvPr/>
            </p:nvGrpSpPr>
            <p:grpSpPr>
              <a:xfrm>
                <a:off x="7193406" y="4968808"/>
                <a:ext cx="613601" cy="635359"/>
                <a:chOff x="1026942" y="3798277"/>
                <a:chExt cx="613601" cy="844061"/>
              </a:xfrm>
            </p:grpSpPr>
            <p:sp>
              <p:nvSpPr>
                <p:cNvPr id="206" name="Rectangle: Rounded Corners 205">
                  <a:extLst>
                    <a:ext uri="{FF2B5EF4-FFF2-40B4-BE49-F238E27FC236}">
                      <a16:creationId xmlns:a16="http://schemas.microsoft.com/office/drawing/2014/main" id="{AFA107E6-ACFA-40A8-AEA4-9FE5161D697D}"/>
                    </a:ext>
                  </a:extLst>
                </p:cNvPr>
                <p:cNvSpPr/>
                <p:nvPr/>
              </p:nvSpPr>
              <p:spPr>
                <a:xfrm>
                  <a:off x="102694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Rectangle: Rounded Corners 206">
                  <a:extLst>
                    <a:ext uri="{FF2B5EF4-FFF2-40B4-BE49-F238E27FC236}">
                      <a16:creationId xmlns:a16="http://schemas.microsoft.com/office/drawing/2014/main" id="{2578A6C7-CD9F-4E5F-8D01-9AD908FED97E}"/>
                    </a:ext>
                  </a:extLst>
                </p:cNvPr>
                <p:cNvSpPr/>
                <p:nvPr/>
              </p:nvSpPr>
              <p:spPr>
                <a:xfrm>
                  <a:off x="109004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Rectangle: Rounded Corners 207">
                  <a:extLst>
                    <a:ext uri="{FF2B5EF4-FFF2-40B4-BE49-F238E27FC236}">
                      <a16:creationId xmlns:a16="http://schemas.microsoft.com/office/drawing/2014/main" id="{37E3D252-6684-435A-9799-ED5FBCC5B0B2}"/>
                    </a:ext>
                  </a:extLst>
                </p:cNvPr>
                <p:cNvSpPr/>
                <p:nvPr/>
              </p:nvSpPr>
              <p:spPr>
                <a:xfrm>
                  <a:off x="115313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Rectangle: Rounded Corners 208">
                  <a:extLst>
                    <a:ext uri="{FF2B5EF4-FFF2-40B4-BE49-F238E27FC236}">
                      <a16:creationId xmlns:a16="http://schemas.microsoft.com/office/drawing/2014/main" id="{9B714940-D99E-4DFF-B353-4E899DD5F31C}"/>
                    </a:ext>
                  </a:extLst>
                </p:cNvPr>
                <p:cNvSpPr/>
                <p:nvPr/>
              </p:nvSpPr>
              <p:spPr>
                <a:xfrm>
                  <a:off x="121623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Rectangle: Rounded Corners 209">
                  <a:extLst>
                    <a:ext uri="{FF2B5EF4-FFF2-40B4-BE49-F238E27FC236}">
                      <a16:creationId xmlns:a16="http://schemas.microsoft.com/office/drawing/2014/main" id="{BBD7F6A5-1CDD-41DE-950F-D0EEC290594A}"/>
                    </a:ext>
                  </a:extLst>
                </p:cNvPr>
                <p:cNvSpPr/>
                <p:nvPr/>
              </p:nvSpPr>
              <p:spPr>
                <a:xfrm>
                  <a:off x="127933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Rectangle: Rounded Corners 210">
                  <a:extLst>
                    <a:ext uri="{FF2B5EF4-FFF2-40B4-BE49-F238E27FC236}">
                      <a16:creationId xmlns:a16="http://schemas.microsoft.com/office/drawing/2014/main" id="{875C5A3D-6E26-4B5D-8DF4-4C2082C57E3F}"/>
                    </a:ext>
                  </a:extLst>
                </p:cNvPr>
                <p:cNvSpPr/>
                <p:nvPr/>
              </p:nvSpPr>
              <p:spPr>
                <a:xfrm>
                  <a:off x="134243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Rectangle: Rounded Corners 211">
                  <a:extLst>
                    <a:ext uri="{FF2B5EF4-FFF2-40B4-BE49-F238E27FC236}">
                      <a16:creationId xmlns:a16="http://schemas.microsoft.com/office/drawing/2014/main" id="{068916CB-CEFB-4223-ADDB-9B590600EDC6}"/>
                    </a:ext>
                  </a:extLst>
                </p:cNvPr>
                <p:cNvSpPr/>
                <p:nvPr/>
              </p:nvSpPr>
              <p:spPr>
                <a:xfrm>
                  <a:off x="140553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Rectangle: Rounded Corners 212">
                  <a:extLst>
                    <a:ext uri="{FF2B5EF4-FFF2-40B4-BE49-F238E27FC236}">
                      <a16:creationId xmlns:a16="http://schemas.microsoft.com/office/drawing/2014/main" id="{37B7610E-BF8A-428A-A807-4F0C39C81C4C}"/>
                    </a:ext>
                  </a:extLst>
                </p:cNvPr>
                <p:cNvSpPr/>
                <p:nvPr/>
              </p:nvSpPr>
              <p:spPr>
                <a:xfrm>
                  <a:off x="146862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Rectangle: Rounded Corners 213">
                  <a:extLst>
                    <a:ext uri="{FF2B5EF4-FFF2-40B4-BE49-F238E27FC236}">
                      <a16:creationId xmlns:a16="http://schemas.microsoft.com/office/drawing/2014/main" id="{178566E4-F922-4F51-B0A0-DB2FFC793A94}"/>
                    </a:ext>
                  </a:extLst>
                </p:cNvPr>
                <p:cNvSpPr/>
                <p:nvPr/>
              </p:nvSpPr>
              <p:spPr>
                <a:xfrm>
                  <a:off x="153172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Rectangle: Rounded Corners 214">
                  <a:extLst>
                    <a:ext uri="{FF2B5EF4-FFF2-40B4-BE49-F238E27FC236}">
                      <a16:creationId xmlns:a16="http://schemas.microsoft.com/office/drawing/2014/main" id="{98B98AF9-709A-4BD2-8951-4FC5B56409C3}"/>
                    </a:ext>
                  </a:extLst>
                </p:cNvPr>
                <p:cNvSpPr/>
                <p:nvPr/>
              </p:nvSpPr>
              <p:spPr>
                <a:xfrm>
                  <a:off x="159482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0" name="Group 109">
                <a:extLst>
                  <a:ext uri="{FF2B5EF4-FFF2-40B4-BE49-F238E27FC236}">
                    <a16:creationId xmlns:a16="http://schemas.microsoft.com/office/drawing/2014/main" id="{8F7F0E01-C19D-42A0-B21E-D8691ACF98A8}"/>
                  </a:ext>
                </a:extLst>
              </p:cNvPr>
              <p:cNvGrpSpPr/>
              <p:nvPr/>
            </p:nvGrpSpPr>
            <p:grpSpPr>
              <a:xfrm>
                <a:off x="7170546" y="4418334"/>
                <a:ext cx="613601" cy="366182"/>
                <a:chOff x="1026942" y="3798277"/>
                <a:chExt cx="613601" cy="844061"/>
              </a:xfrm>
            </p:grpSpPr>
            <p:sp>
              <p:nvSpPr>
                <p:cNvPr id="196" name="Rectangle: Rounded Corners 195">
                  <a:extLst>
                    <a:ext uri="{FF2B5EF4-FFF2-40B4-BE49-F238E27FC236}">
                      <a16:creationId xmlns:a16="http://schemas.microsoft.com/office/drawing/2014/main" id="{3F809248-535F-4E4D-B4AA-6969E7FC3B3C}"/>
                    </a:ext>
                  </a:extLst>
                </p:cNvPr>
                <p:cNvSpPr/>
                <p:nvPr/>
              </p:nvSpPr>
              <p:spPr>
                <a:xfrm>
                  <a:off x="102694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Rectangle: Rounded Corners 196">
                  <a:extLst>
                    <a:ext uri="{FF2B5EF4-FFF2-40B4-BE49-F238E27FC236}">
                      <a16:creationId xmlns:a16="http://schemas.microsoft.com/office/drawing/2014/main" id="{8517BA88-C036-434D-B5E4-2D87D5345D4B}"/>
                    </a:ext>
                  </a:extLst>
                </p:cNvPr>
                <p:cNvSpPr/>
                <p:nvPr/>
              </p:nvSpPr>
              <p:spPr>
                <a:xfrm>
                  <a:off x="109004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Rectangle: Rounded Corners 197">
                  <a:extLst>
                    <a:ext uri="{FF2B5EF4-FFF2-40B4-BE49-F238E27FC236}">
                      <a16:creationId xmlns:a16="http://schemas.microsoft.com/office/drawing/2014/main" id="{A34A56E6-0B96-4602-985D-3E4881A1A899}"/>
                    </a:ext>
                  </a:extLst>
                </p:cNvPr>
                <p:cNvSpPr/>
                <p:nvPr/>
              </p:nvSpPr>
              <p:spPr>
                <a:xfrm>
                  <a:off x="115313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ectangle: Rounded Corners 198">
                  <a:extLst>
                    <a:ext uri="{FF2B5EF4-FFF2-40B4-BE49-F238E27FC236}">
                      <a16:creationId xmlns:a16="http://schemas.microsoft.com/office/drawing/2014/main" id="{59973A79-9EB2-4BD2-A383-BDCCDB5707A8}"/>
                    </a:ext>
                  </a:extLst>
                </p:cNvPr>
                <p:cNvSpPr/>
                <p:nvPr/>
              </p:nvSpPr>
              <p:spPr>
                <a:xfrm>
                  <a:off x="121623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ectangle: Rounded Corners 199">
                  <a:extLst>
                    <a:ext uri="{FF2B5EF4-FFF2-40B4-BE49-F238E27FC236}">
                      <a16:creationId xmlns:a16="http://schemas.microsoft.com/office/drawing/2014/main" id="{D6FD37E5-1E3E-4C27-B8A3-C02360DD9614}"/>
                    </a:ext>
                  </a:extLst>
                </p:cNvPr>
                <p:cNvSpPr/>
                <p:nvPr/>
              </p:nvSpPr>
              <p:spPr>
                <a:xfrm>
                  <a:off x="127933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Rectangle: Rounded Corners 200">
                  <a:extLst>
                    <a:ext uri="{FF2B5EF4-FFF2-40B4-BE49-F238E27FC236}">
                      <a16:creationId xmlns:a16="http://schemas.microsoft.com/office/drawing/2014/main" id="{E62FCEFF-C264-4381-84E9-2B6E26031DDA}"/>
                    </a:ext>
                  </a:extLst>
                </p:cNvPr>
                <p:cNvSpPr/>
                <p:nvPr/>
              </p:nvSpPr>
              <p:spPr>
                <a:xfrm>
                  <a:off x="134243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Rectangle: Rounded Corners 201">
                  <a:extLst>
                    <a:ext uri="{FF2B5EF4-FFF2-40B4-BE49-F238E27FC236}">
                      <a16:creationId xmlns:a16="http://schemas.microsoft.com/office/drawing/2014/main" id="{B57BD56F-2732-434C-834B-23C809AD1E70}"/>
                    </a:ext>
                  </a:extLst>
                </p:cNvPr>
                <p:cNvSpPr/>
                <p:nvPr/>
              </p:nvSpPr>
              <p:spPr>
                <a:xfrm>
                  <a:off x="140553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Rectangle: Rounded Corners 202">
                  <a:extLst>
                    <a:ext uri="{FF2B5EF4-FFF2-40B4-BE49-F238E27FC236}">
                      <a16:creationId xmlns:a16="http://schemas.microsoft.com/office/drawing/2014/main" id="{857EDC78-A2A8-4ECE-BCE2-47D670F7FFE6}"/>
                    </a:ext>
                  </a:extLst>
                </p:cNvPr>
                <p:cNvSpPr/>
                <p:nvPr/>
              </p:nvSpPr>
              <p:spPr>
                <a:xfrm>
                  <a:off x="146862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Rectangle: Rounded Corners 203">
                  <a:extLst>
                    <a:ext uri="{FF2B5EF4-FFF2-40B4-BE49-F238E27FC236}">
                      <a16:creationId xmlns:a16="http://schemas.microsoft.com/office/drawing/2014/main" id="{05187112-3E1E-4E66-A402-E7A7D1056509}"/>
                    </a:ext>
                  </a:extLst>
                </p:cNvPr>
                <p:cNvSpPr/>
                <p:nvPr/>
              </p:nvSpPr>
              <p:spPr>
                <a:xfrm>
                  <a:off x="153172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Rectangle: Rounded Corners 204">
                  <a:extLst>
                    <a:ext uri="{FF2B5EF4-FFF2-40B4-BE49-F238E27FC236}">
                      <a16:creationId xmlns:a16="http://schemas.microsoft.com/office/drawing/2014/main" id="{CE21CC66-0F24-43F7-A09C-335E1E24C4FB}"/>
                    </a:ext>
                  </a:extLst>
                </p:cNvPr>
                <p:cNvSpPr/>
                <p:nvPr/>
              </p:nvSpPr>
              <p:spPr>
                <a:xfrm>
                  <a:off x="159482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1" name="Group 110">
                <a:extLst>
                  <a:ext uri="{FF2B5EF4-FFF2-40B4-BE49-F238E27FC236}">
                    <a16:creationId xmlns:a16="http://schemas.microsoft.com/office/drawing/2014/main" id="{50CA98E2-CDC7-4A43-A76E-5572CE4837EA}"/>
                  </a:ext>
                </a:extLst>
              </p:cNvPr>
              <p:cNvGrpSpPr/>
              <p:nvPr/>
            </p:nvGrpSpPr>
            <p:grpSpPr>
              <a:xfrm>
                <a:off x="6359620" y="4413208"/>
                <a:ext cx="397553" cy="397690"/>
                <a:chOff x="1026942" y="3798277"/>
                <a:chExt cx="613601" cy="844061"/>
              </a:xfrm>
            </p:grpSpPr>
            <p:sp>
              <p:nvSpPr>
                <p:cNvPr id="186" name="Rectangle: Rounded Corners 185">
                  <a:extLst>
                    <a:ext uri="{FF2B5EF4-FFF2-40B4-BE49-F238E27FC236}">
                      <a16:creationId xmlns:a16="http://schemas.microsoft.com/office/drawing/2014/main" id="{1E5FE79C-5641-4D86-A14C-C60AFC533382}"/>
                    </a:ext>
                  </a:extLst>
                </p:cNvPr>
                <p:cNvSpPr/>
                <p:nvPr/>
              </p:nvSpPr>
              <p:spPr>
                <a:xfrm>
                  <a:off x="102694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Rounded Corners 186">
                  <a:extLst>
                    <a:ext uri="{FF2B5EF4-FFF2-40B4-BE49-F238E27FC236}">
                      <a16:creationId xmlns:a16="http://schemas.microsoft.com/office/drawing/2014/main" id="{8BF951D6-3E0C-409B-B26A-778387E51E92}"/>
                    </a:ext>
                  </a:extLst>
                </p:cNvPr>
                <p:cNvSpPr/>
                <p:nvPr/>
              </p:nvSpPr>
              <p:spPr>
                <a:xfrm>
                  <a:off x="109004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Rectangle: Rounded Corners 187">
                  <a:extLst>
                    <a:ext uri="{FF2B5EF4-FFF2-40B4-BE49-F238E27FC236}">
                      <a16:creationId xmlns:a16="http://schemas.microsoft.com/office/drawing/2014/main" id="{C9F79058-DCC9-43EE-A334-B80D28590AD6}"/>
                    </a:ext>
                  </a:extLst>
                </p:cNvPr>
                <p:cNvSpPr/>
                <p:nvPr/>
              </p:nvSpPr>
              <p:spPr>
                <a:xfrm>
                  <a:off x="115313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Rectangle: Rounded Corners 188">
                  <a:extLst>
                    <a:ext uri="{FF2B5EF4-FFF2-40B4-BE49-F238E27FC236}">
                      <a16:creationId xmlns:a16="http://schemas.microsoft.com/office/drawing/2014/main" id="{DC42C589-769E-4D6B-A44F-E8B047CB7A17}"/>
                    </a:ext>
                  </a:extLst>
                </p:cNvPr>
                <p:cNvSpPr/>
                <p:nvPr/>
              </p:nvSpPr>
              <p:spPr>
                <a:xfrm>
                  <a:off x="121623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Rectangle: Rounded Corners 189">
                  <a:extLst>
                    <a:ext uri="{FF2B5EF4-FFF2-40B4-BE49-F238E27FC236}">
                      <a16:creationId xmlns:a16="http://schemas.microsoft.com/office/drawing/2014/main" id="{97F049B0-C233-46D6-8831-A1914882632D}"/>
                    </a:ext>
                  </a:extLst>
                </p:cNvPr>
                <p:cNvSpPr/>
                <p:nvPr/>
              </p:nvSpPr>
              <p:spPr>
                <a:xfrm>
                  <a:off x="127933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Rectangle: Rounded Corners 190">
                  <a:extLst>
                    <a:ext uri="{FF2B5EF4-FFF2-40B4-BE49-F238E27FC236}">
                      <a16:creationId xmlns:a16="http://schemas.microsoft.com/office/drawing/2014/main" id="{ADA86C9C-5E57-421A-B71B-02521EC25AAB}"/>
                    </a:ext>
                  </a:extLst>
                </p:cNvPr>
                <p:cNvSpPr/>
                <p:nvPr/>
              </p:nvSpPr>
              <p:spPr>
                <a:xfrm>
                  <a:off x="134243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Rectangle: Rounded Corners 191">
                  <a:extLst>
                    <a:ext uri="{FF2B5EF4-FFF2-40B4-BE49-F238E27FC236}">
                      <a16:creationId xmlns:a16="http://schemas.microsoft.com/office/drawing/2014/main" id="{B560879D-50DF-4D0C-B5A8-FD4727A74C90}"/>
                    </a:ext>
                  </a:extLst>
                </p:cNvPr>
                <p:cNvSpPr/>
                <p:nvPr/>
              </p:nvSpPr>
              <p:spPr>
                <a:xfrm>
                  <a:off x="140553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Rounded Corners 192">
                  <a:extLst>
                    <a:ext uri="{FF2B5EF4-FFF2-40B4-BE49-F238E27FC236}">
                      <a16:creationId xmlns:a16="http://schemas.microsoft.com/office/drawing/2014/main" id="{60E5EC45-518F-41A9-90D9-DBA626F10163}"/>
                    </a:ext>
                  </a:extLst>
                </p:cNvPr>
                <p:cNvSpPr/>
                <p:nvPr/>
              </p:nvSpPr>
              <p:spPr>
                <a:xfrm>
                  <a:off x="146862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Rectangle: Rounded Corners 193">
                  <a:extLst>
                    <a:ext uri="{FF2B5EF4-FFF2-40B4-BE49-F238E27FC236}">
                      <a16:creationId xmlns:a16="http://schemas.microsoft.com/office/drawing/2014/main" id="{EDDCD973-5CFB-4517-A706-A70E435DE37A}"/>
                    </a:ext>
                  </a:extLst>
                </p:cNvPr>
                <p:cNvSpPr/>
                <p:nvPr/>
              </p:nvSpPr>
              <p:spPr>
                <a:xfrm>
                  <a:off x="153172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Rounded Corners 194">
                  <a:extLst>
                    <a:ext uri="{FF2B5EF4-FFF2-40B4-BE49-F238E27FC236}">
                      <a16:creationId xmlns:a16="http://schemas.microsoft.com/office/drawing/2014/main" id="{51E6A4FE-039A-4102-BE9A-9A0ABADFC9E8}"/>
                    </a:ext>
                  </a:extLst>
                </p:cNvPr>
                <p:cNvSpPr/>
                <p:nvPr/>
              </p:nvSpPr>
              <p:spPr>
                <a:xfrm>
                  <a:off x="159482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2" name="Group 111">
                <a:extLst>
                  <a:ext uri="{FF2B5EF4-FFF2-40B4-BE49-F238E27FC236}">
                    <a16:creationId xmlns:a16="http://schemas.microsoft.com/office/drawing/2014/main" id="{AA66D66D-A895-418F-A5AA-74CF1A5F2372}"/>
                  </a:ext>
                </a:extLst>
              </p:cNvPr>
              <p:cNvGrpSpPr/>
              <p:nvPr/>
            </p:nvGrpSpPr>
            <p:grpSpPr>
              <a:xfrm>
                <a:off x="6156851" y="5433831"/>
                <a:ext cx="814350" cy="455829"/>
                <a:chOff x="1769751" y="5208470"/>
                <a:chExt cx="814350" cy="455829"/>
              </a:xfrm>
            </p:grpSpPr>
            <p:sp>
              <p:nvSpPr>
                <p:cNvPr id="184" name="Rectangle 183">
                  <a:extLst>
                    <a:ext uri="{FF2B5EF4-FFF2-40B4-BE49-F238E27FC236}">
                      <a16:creationId xmlns:a16="http://schemas.microsoft.com/office/drawing/2014/main" id="{12BD0187-726F-4E4D-8B85-67445317894A}"/>
                    </a:ext>
                  </a:extLst>
                </p:cNvPr>
                <p:cNvSpPr/>
                <p:nvPr/>
              </p:nvSpPr>
              <p:spPr>
                <a:xfrm>
                  <a:off x="1842868" y="5208470"/>
                  <a:ext cx="741233" cy="393697"/>
                </a:xfrm>
                <a:prstGeom prst="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a:extLst>
                    <a:ext uri="{FF2B5EF4-FFF2-40B4-BE49-F238E27FC236}">
                      <a16:creationId xmlns:a16="http://schemas.microsoft.com/office/drawing/2014/main" id="{2D435302-C3E5-4EED-831E-04F3BE62F9B6}"/>
                    </a:ext>
                  </a:extLst>
                </p:cNvPr>
                <p:cNvSpPr/>
                <p:nvPr/>
              </p:nvSpPr>
              <p:spPr>
                <a:xfrm>
                  <a:off x="1769751" y="5270602"/>
                  <a:ext cx="741233" cy="39369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3" name="Rectangle 112">
                <a:extLst>
                  <a:ext uri="{FF2B5EF4-FFF2-40B4-BE49-F238E27FC236}">
                    <a16:creationId xmlns:a16="http://schemas.microsoft.com/office/drawing/2014/main" id="{62F22C71-D461-4E35-85CB-0A68F5506F80}"/>
                  </a:ext>
                </a:extLst>
              </p:cNvPr>
              <p:cNvSpPr/>
              <p:nvPr/>
            </p:nvSpPr>
            <p:spPr>
              <a:xfrm>
                <a:off x="7226914" y="5336720"/>
                <a:ext cx="192024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a:extLst>
                  <a:ext uri="{FF2B5EF4-FFF2-40B4-BE49-F238E27FC236}">
                    <a16:creationId xmlns:a16="http://schemas.microsoft.com/office/drawing/2014/main" id="{639319ED-D79D-4E34-ABB0-272302A73032}"/>
                  </a:ext>
                </a:extLst>
              </p:cNvPr>
              <p:cNvSpPr/>
              <p:nvPr/>
            </p:nvSpPr>
            <p:spPr>
              <a:xfrm>
                <a:off x="6235692" y="5046931"/>
                <a:ext cx="73152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a:extLst>
                  <a:ext uri="{FF2B5EF4-FFF2-40B4-BE49-F238E27FC236}">
                    <a16:creationId xmlns:a16="http://schemas.microsoft.com/office/drawing/2014/main" id="{3DB9466A-563E-45C0-A431-2219A644F949}"/>
                  </a:ext>
                </a:extLst>
              </p:cNvPr>
              <p:cNvSpPr/>
              <p:nvPr/>
            </p:nvSpPr>
            <p:spPr>
              <a:xfrm rot="2574620">
                <a:off x="6877796" y="5193862"/>
                <a:ext cx="4572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a:extLst>
                  <a:ext uri="{FF2B5EF4-FFF2-40B4-BE49-F238E27FC236}">
                    <a16:creationId xmlns:a16="http://schemas.microsoft.com/office/drawing/2014/main" id="{AEFC2E53-42ED-45B7-A16D-AF275E6899C5}"/>
                  </a:ext>
                </a:extLst>
              </p:cNvPr>
              <p:cNvSpPr/>
              <p:nvPr/>
            </p:nvSpPr>
            <p:spPr>
              <a:xfrm>
                <a:off x="8813247" y="5371784"/>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a:extLst>
                  <a:ext uri="{FF2B5EF4-FFF2-40B4-BE49-F238E27FC236}">
                    <a16:creationId xmlns:a16="http://schemas.microsoft.com/office/drawing/2014/main" id="{808642FB-0C17-4339-82A4-24BFBF2E7C3D}"/>
                  </a:ext>
                </a:extLst>
              </p:cNvPr>
              <p:cNvSpPr/>
              <p:nvPr/>
            </p:nvSpPr>
            <p:spPr>
              <a:xfrm>
                <a:off x="8318888" y="5382439"/>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a:extLst>
                  <a:ext uri="{FF2B5EF4-FFF2-40B4-BE49-F238E27FC236}">
                    <a16:creationId xmlns:a16="http://schemas.microsoft.com/office/drawing/2014/main" id="{E27DD3EA-D9E9-438D-A5E1-8751D0437316}"/>
                  </a:ext>
                </a:extLst>
              </p:cNvPr>
              <p:cNvSpPr/>
              <p:nvPr/>
            </p:nvSpPr>
            <p:spPr>
              <a:xfrm>
                <a:off x="7824529" y="5393094"/>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a:extLst>
                  <a:ext uri="{FF2B5EF4-FFF2-40B4-BE49-F238E27FC236}">
                    <a16:creationId xmlns:a16="http://schemas.microsoft.com/office/drawing/2014/main" id="{7297B4F3-8A19-434F-BAA6-48EDFE512CCB}"/>
                  </a:ext>
                </a:extLst>
              </p:cNvPr>
              <p:cNvSpPr/>
              <p:nvPr/>
            </p:nvSpPr>
            <p:spPr>
              <a:xfrm>
                <a:off x="7330170" y="5403749"/>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a:extLst>
                  <a:ext uri="{FF2B5EF4-FFF2-40B4-BE49-F238E27FC236}">
                    <a16:creationId xmlns:a16="http://schemas.microsoft.com/office/drawing/2014/main" id="{302E3E62-56D8-4845-BC00-936252F7CCD5}"/>
                  </a:ext>
                </a:extLst>
              </p:cNvPr>
              <p:cNvSpPr/>
              <p:nvPr/>
            </p:nvSpPr>
            <p:spPr>
              <a:xfrm>
                <a:off x="6835811" y="5090844"/>
                <a:ext cx="56701"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a:extLst>
                  <a:ext uri="{FF2B5EF4-FFF2-40B4-BE49-F238E27FC236}">
                    <a16:creationId xmlns:a16="http://schemas.microsoft.com/office/drawing/2014/main" id="{B6735D12-3745-4B06-88CD-F1C7E183CA98}"/>
                  </a:ext>
                </a:extLst>
              </p:cNvPr>
              <p:cNvSpPr/>
              <p:nvPr/>
            </p:nvSpPr>
            <p:spPr>
              <a:xfrm>
                <a:off x="3653283" y="5324509"/>
                <a:ext cx="118872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a:extLst>
                  <a:ext uri="{FF2B5EF4-FFF2-40B4-BE49-F238E27FC236}">
                    <a16:creationId xmlns:a16="http://schemas.microsoft.com/office/drawing/2014/main" id="{E1F3A043-0E82-49F1-A7B5-A28EE18C1C0E}"/>
                  </a:ext>
                </a:extLst>
              </p:cNvPr>
              <p:cNvSpPr/>
              <p:nvPr/>
            </p:nvSpPr>
            <p:spPr>
              <a:xfrm>
                <a:off x="4486023" y="5347368"/>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a:extLst>
                  <a:ext uri="{FF2B5EF4-FFF2-40B4-BE49-F238E27FC236}">
                    <a16:creationId xmlns:a16="http://schemas.microsoft.com/office/drawing/2014/main" id="{13C83898-8484-475F-8184-419382A51CD9}"/>
                  </a:ext>
                </a:extLst>
              </p:cNvPr>
              <p:cNvSpPr/>
              <p:nvPr/>
            </p:nvSpPr>
            <p:spPr>
              <a:xfrm>
                <a:off x="3808016" y="5332116"/>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a:extLst>
                  <a:ext uri="{FF2B5EF4-FFF2-40B4-BE49-F238E27FC236}">
                    <a16:creationId xmlns:a16="http://schemas.microsoft.com/office/drawing/2014/main" id="{BE5EE591-FF5B-4AC3-A552-6C9B3E530122}"/>
                  </a:ext>
                </a:extLst>
              </p:cNvPr>
              <p:cNvSpPr/>
              <p:nvPr/>
            </p:nvSpPr>
            <p:spPr>
              <a:xfrm>
                <a:off x="3512236" y="5881560"/>
                <a:ext cx="5675919" cy="227613"/>
              </a:xfrm>
              <a:prstGeom prst="rect">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a:extLst>
                  <a:ext uri="{FF2B5EF4-FFF2-40B4-BE49-F238E27FC236}">
                    <a16:creationId xmlns:a16="http://schemas.microsoft.com/office/drawing/2014/main" id="{696041D8-22DC-4175-B8D9-AD5EBB6C7075}"/>
                  </a:ext>
                </a:extLst>
              </p:cNvPr>
              <p:cNvSpPr/>
              <p:nvPr/>
            </p:nvSpPr>
            <p:spPr>
              <a:xfrm>
                <a:off x="6467706" y="5088498"/>
                <a:ext cx="56701"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a:extLst>
                  <a:ext uri="{FF2B5EF4-FFF2-40B4-BE49-F238E27FC236}">
                    <a16:creationId xmlns:a16="http://schemas.microsoft.com/office/drawing/2014/main" id="{C3D4E619-41BB-4306-AB21-5421850A0A75}"/>
                  </a:ext>
                </a:extLst>
              </p:cNvPr>
              <p:cNvSpPr/>
              <p:nvPr/>
            </p:nvSpPr>
            <p:spPr>
              <a:xfrm>
                <a:off x="3549616" y="4359521"/>
                <a:ext cx="90814" cy="260632"/>
              </a:xfrm>
              <a:prstGeom prst="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7" name="Group 126">
                <a:extLst>
                  <a:ext uri="{FF2B5EF4-FFF2-40B4-BE49-F238E27FC236}">
                    <a16:creationId xmlns:a16="http://schemas.microsoft.com/office/drawing/2014/main" id="{61F391FF-D22A-4A59-BC93-8FE73AEF9314}"/>
                  </a:ext>
                </a:extLst>
              </p:cNvPr>
              <p:cNvGrpSpPr/>
              <p:nvPr/>
            </p:nvGrpSpPr>
            <p:grpSpPr>
              <a:xfrm>
                <a:off x="3567582" y="6178022"/>
                <a:ext cx="1883287" cy="669637"/>
                <a:chOff x="3567582" y="6178022"/>
                <a:chExt cx="1883287" cy="669637"/>
              </a:xfrm>
            </p:grpSpPr>
            <p:sp>
              <p:nvSpPr>
                <p:cNvPr id="162" name="Rectangle 161">
                  <a:extLst>
                    <a:ext uri="{FF2B5EF4-FFF2-40B4-BE49-F238E27FC236}">
                      <a16:creationId xmlns:a16="http://schemas.microsoft.com/office/drawing/2014/main" id="{BDB6F3EF-343C-4C1E-9962-EDFC58A43E91}"/>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3" name="Group 162">
                  <a:extLst>
                    <a:ext uri="{FF2B5EF4-FFF2-40B4-BE49-F238E27FC236}">
                      <a16:creationId xmlns:a16="http://schemas.microsoft.com/office/drawing/2014/main" id="{EA386113-37A8-45C9-8EF7-BDB363DCF8F8}"/>
                    </a:ext>
                  </a:extLst>
                </p:cNvPr>
                <p:cNvGrpSpPr/>
                <p:nvPr/>
              </p:nvGrpSpPr>
              <p:grpSpPr>
                <a:xfrm>
                  <a:off x="3567582" y="6225235"/>
                  <a:ext cx="1883287" cy="622424"/>
                  <a:chOff x="1083937" y="4627649"/>
                  <a:chExt cx="1883287" cy="622424"/>
                </a:xfrm>
              </p:grpSpPr>
              <p:grpSp>
                <p:nvGrpSpPr>
                  <p:cNvPr id="164" name="Group 163">
                    <a:extLst>
                      <a:ext uri="{FF2B5EF4-FFF2-40B4-BE49-F238E27FC236}">
                        <a16:creationId xmlns:a16="http://schemas.microsoft.com/office/drawing/2014/main" id="{306E7449-D43A-4425-A3A9-134CACAB072A}"/>
                      </a:ext>
                    </a:extLst>
                  </p:cNvPr>
                  <p:cNvGrpSpPr/>
                  <p:nvPr/>
                </p:nvGrpSpPr>
                <p:grpSpPr>
                  <a:xfrm>
                    <a:off x="2404694" y="4684172"/>
                    <a:ext cx="562530" cy="562530"/>
                    <a:chOff x="872197" y="3031795"/>
                    <a:chExt cx="562530" cy="562530"/>
                  </a:xfrm>
                </p:grpSpPr>
                <p:sp>
                  <p:nvSpPr>
                    <p:cNvPr id="182" name="Circle: Hollow 181">
                      <a:extLst>
                        <a:ext uri="{FF2B5EF4-FFF2-40B4-BE49-F238E27FC236}">
                          <a16:creationId xmlns:a16="http://schemas.microsoft.com/office/drawing/2014/main" id="{08E7F8FB-D073-4984-A9E6-8DB9783516DF}"/>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3" name="Oval 182">
                      <a:extLst>
                        <a:ext uri="{FF2B5EF4-FFF2-40B4-BE49-F238E27FC236}">
                          <a16:creationId xmlns:a16="http://schemas.microsoft.com/office/drawing/2014/main" id="{13CD3E99-8A0A-4A7E-8951-9E5D7628AAF6}"/>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5" name="Group 164">
                    <a:extLst>
                      <a:ext uri="{FF2B5EF4-FFF2-40B4-BE49-F238E27FC236}">
                        <a16:creationId xmlns:a16="http://schemas.microsoft.com/office/drawing/2014/main" id="{FDE814D5-2B25-4147-9E91-C4628C15EBF7}"/>
                      </a:ext>
                    </a:extLst>
                  </p:cNvPr>
                  <p:cNvGrpSpPr/>
                  <p:nvPr/>
                </p:nvGrpSpPr>
                <p:grpSpPr>
                  <a:xfrm>
                    <a:off x="1083937" y="4687543"/>
                    <a:ext cx="562530" cy="562530"/>
                    <a:chOff x="872197" y="3031795"/>
                    <a:chExt cx="562530" cy="562530"/>
                  </a:xfrm>
                </p:grpSpPr>
                <p:sp>
                  <p:nvSpPr>
                    <p:cNvPr id="180" name="Circle: Hollow 179">
                      <a:extLst>
                        <a:ext uri="{FF2B5EF4-FFF2-40B4-BE49-F238E27FC236}">
                          <a16:creationId xmlns:a16="http://schemas.microsoft.com/office/drawing/2014/main" id="{CCA63F7E-FE92-4D36-A615-6E3AED48A4AA}"/>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1" name="Oval 180">
                      <a:extLst>
                        <a:ext uri="{FF2B5EF4-FFF2-40B4-BE49-F238E27FC236}">
                          <a16:creationId xmlns:a16="http://schemas.microsoft.com/office/drawing/2014/main" id="{2F38E728-0499-4B86-BE2B-3D533ED87542}"/>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6" name="Freeform: Shape 165">
                    <a:extLst>
                      <a:ext uri="{FF2B5EF4-FFF2-40B4-BE49-F238E27FC236}">
                        <a16:creationId xmlns:a16="http://schemas.microsoft.com/office/drawing/2014/main" id="{A78D74C6-D384-4C14-895C-6C09B6406E63}"/>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Rectangle: Top Corners Rounded 166">
                    <a:extLst>
                      <a:ext uri="{FF2B5EF4-FFF2-40B4-BE49-F238E27FC236}">
                        <a16:creationId xmlns:a16="http://schemas.microsoft.com/office/drawing/2014/main" id="{65D6445A-667E-40C8-815D-3205BBA833F6}"/>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Top Corners Rounded 167">
                    <a:extLst>
                      <a:ext uri="{FF2B5EF4-FFF2-40B4-BE49-F238E27FC236}">
                        <a16:creationId xmlns:a16="http://schemas.microsoft.com/office/drawing/2014/main" id="{0FE9D11F-6890-4797-AF85-EA9EA0A4174C}"/>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Freeform: Shape 168">
                    <a:extLst>
                      <a:ext uri="{FF2B5EF4-FFF2-40B4-BE49-F238E27FC236}">
                        <a16:creationId xmlns:a16="http://schemas.microsoft.com/office/drawing/2014/main" id="{59F7904F-907B-4C86-BAE5-BDAC38D18337}"/>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0" name="Group 169">
                    <a:extLst>
                      <a:ext uri="{FF2B5EF4-FFF2-40B4-BE49-F238E27FC236}">
                        <a16:creationId xmlns:a16="http://schemas.microsoft.com/office/drawing/2014/main" id="{01E03002-AD18-45A4-A16D-F93EAF62B53B}"/>
                      </a:ext>
                    </a:extLst>
                  </p:cNvPr>
                  <p:cNvGrpSpPr/>
                  <p:nvPr/>
                </p:nvGrpSpPr>
                <p:grpSpPr>
                  <a:xfrm>
                    <a:off x="1823553" y="4702112"/>
                    <a:ext cx="173664" cy="305465"/>
                    <a:chOff x="1923011" y="5286487"/>
                    <a:chExt cx="173664" cy="305465"/>
                  </a:xfrm>
                </p:grpSpPr>
                <p:sp>
                  <p:nvSpPr>
                    <p:cNvPr id="176" name="Rectangle: Rounded Corners 175">
                      <a:extLst>
                        <a:ext uri="{FF2B5EF4-FFF2-40B4-BE49-F238E27FC236}">
                          <a16:creationId xmlns:a16="http://schemas.microsoft.com/office/drawing/2014/main" id="{CC04F6EE-3A38-4F7E-84DA-3BBC575E1282}"/>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Rounded Corners 176">
                      <a:extLst>
                        <a:ext uri="{FF2B5EF4-FFF2-40B4-BE49-F238E27FC236}">
                          <a16:creationId xmlns:a16="http://schemas.microsoft.com/office/drawing/2014/main" id="{7B9C486D-7F75-4976-B91C-64BD9AA38694}"/>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Rounded Corners 177">
                      <a:extLst>
                        <a:ext uri="{FF2B5EF4-FFF2-40B4-BE49-F238E27FC236}">
                          <a16:creationId xmlns:a16="http://schemas.microsoft.com/office/drawing/2014/main" id="{46624345-864F-4DFC-8B75-E4C81003E909}"/>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Rounded Corners 178">
                      <a:extLst>
                        <a:ext uri="{FF2B5EF4-FFF2-40B4-BE49-F238E27FC236}">
                          <a16:creationId xmlns:a16="http://schemas.microsoft.com/office/drawing/2014/main" id="{4BB81D7C-10A0-4D3E-A46D-5F9B8091D045}"/>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1" name="Group 170">
                    <a:extLst>
                      <a:ext uri="{FF2B5EF4-FFF2-40B4-BE49-F238E27FC236}">
                        <a16:creationId xmlns:a16="http://schemas.microsoft.com/office/drawing/2014/main" id="{82C3E4B5-1BDE-4B11-B14A-25EECFD7FA9B}"/>
                      </a:ext>
                    </a:extLst>
                  </p:cNvPr>
                  <p:cNvGrpSpPr/>
                  <p:nvPr/>
                </p:nvGrpSpPr>
                <p:grpSpPr>
                  <a:xfrm>
                    <a:off x="2096675" y="4714839"/>
                    <a:ext cx="173664" cy="305465"/>
                    <a:chOff x="1923011" y="5286487"/>
                    <a:chExt cx="173664" cy="305465"/>
                  </a:xfrm>
                </p:grpSpPr>
                <p:sp>
                  <p:nvSpPr>
                    <p:cNvPr id="172" name="Rectangle: Rounded Corners 171">
                      <a:extLst>
                        <a:ext uri="{FF2B5EF4-FFF2-40B4-BE49-F238E27FC236}">
                          <a16:creationId xmlns:a16="http://schemas.microsoft.com/office/drawing/2014/main" id="{D07826FA-1E88-4457-AFAB-1C8C9FF55208}"/>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Rounded Corners 172">
                      <a:extLst>
                        <a:ext uri="{FF2B5EF4-FFF2-40B4-BE49-F238E27FC236}">
                          <a16:creationId xmlns:a16="http://schemas.microsoft.com/office/drawing/2014/main" id="{0742840A-ACD6-4403-8D39-8C930593869C}"/>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Rounded Corners 173">
                      <a:extLst>
                        <a:ext uri="{FF2B5EF4-FFF2-40B4-BE49-F238E27FC236}">
                          <a16:creationId xmlns:a16="http://schemas.microsoft.com/office/drawing/2014/main" id="{86D4A83D-D9C0-4A16-A273-BE4A790B05AB}"/>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Rounded Corners 174">
                      <a:extLst>
                        <a:ext uri="{FF2B5EF4-FFF2-40B4-BE49-F238E27FC236}">
                          <a16:creationId xmlns:a16="http://schemas.microsoft.com/office/drawing/2014/main" id="{52488D8F-C505-40DF-97D0-45A359A6AC46}"/>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128" name="Group 127">
                <a:extLst>
                  <a:ext uri="{FF2B5EF4-FFF2-40B4-BE49-F238E27FC236}">
                    <a16:creationId xmlns:a16="http://schemas.microsoft.com/office/drawing/2014/main" id="{B2FCE8B1-53D7-434C-A36B-203080D560DB}"/>
                  </a:ext>
                </a:extLst>
              </p:cNvPr>
              <p:cNvGrpSpPr/>
              <p:nvPr/>
            </p:nvGrpSpPr>
            <p:grpSpPr>
              <a:xfrm>
                <a:off x="7289700" y="6185562"/>
                <a:ext cx="1883287" cy="669637"/>
                <a:chOff x="3567582" y="6178022"/>
                <a:chExt cx="1883287" cy="669637"/>
              </a:xfrm>
            </p:grpSpPr>
            <p:sp>
              <p:nvSpPr>
                <p:cNvPr id="140" name="Rectangle 139">
                  <a:extLst>
                    <a:ext uri="{FF2B5EF4-FFF2-40B4-BE49-F238E27FC236}">
                      <a16:creationId xmlns:a16="http://schemas.microsoft.com/office/drawing/2014/main" id="{A20E6576-93D9-446B-8AB3-1F335464A1B8}"/>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1" name="Group 140">
                  <a:extLst>
                    <a:ext uri="{FF2B5EF4-FFF2-40B4-BE49-F238E27FC236}">
                      <a16:creationId xmlns:a16="http://schemas.microsoft.com/office/drawing/2014/main" id="{10391BDE-F43D-47DE-BFEE-D5085CD5D6FB}"/>
                    </a:ext>
                  </a:extLst>
                </p:cNvPr>
                <p:cNvGrpSpPr/>
                <p:nvPr/>
              </p:nvGrpSpPr>
              <p:grpSpPr>
                <a:xfrm>
                  <a:off x="3567582" y="6225235"/>
                  <a:ext cx="1883287" cy="622424"/>
                  <a:chOff x="1083937" y="4627649"/>
                  <a:chExt cx="1883287" cy="622424"/>
                </a:xfrm>
              </p:grpSpPr>
              <p:grpSp>
                <p:nvGrpSpPr>
                  <p:cNvPr id="142" name="Group 141">
                    <a:extLst>
                      <a:ext uri="{FF2B5EF4-FFF2-40B4-BE49-F238E27FC236}">
                        <a16:creationId xmlns:a16="http://schemas.microsoft.com/office/drawing/2014/main" id="{1883956F-72D0-4782-9DC9-A5AAF7D65ECA}"/>
                      </a:ext>
                    </a:extLst>
                  </p:cNvPr>
                  <p:cNvGrpSpPr/>
                  <p:nvPr/>
                </p:nvGrpSpPr>
                <p:grpSpPr>
                  <a:xfrm>
                    <a:off x="2404694" y="4684172"/>
                    <a:ext cx="562530" cy="562530"/>
                    <a:chOff x="872197" y="3031795"/>
                    <a:chExt cx="562530" cy="562530"/>
                  </a:xfrm>
                </p:grpSpPr>
                <p:sp>
                  <p:nvSpPr>
                    <p:cNvPr id="160" name="Circle: Hollow 159">
                      <a:extLst>
                        <a:ext uri="{FF2B5EF4-FFF2-40B4-BE49-F238E27FC236}">
                          <a16:creationId xmlns:a16="http://schemas.microsoft.com/office/drawing/2014/main" id="{8E34CB06-93CC-48F7-8319-30A5979794A7}"/>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1" name="Oval 160">
                      <a:extLst>
                        <a:ext uri="{FF2B5EF4-FFF2-40B4-BE49-F238E27FC236}">
                          <a16:creationId xmlns:a16="http://schemas.microsoft.com/office/drawing/2014/main" id="{89E98DDC-36AA-4B6B-9C56-94850D82BE0F}"/>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3" name="Group 142">
                    <a:extLst>
                      <a:ext uri="{FF2B5EF4-FFF2-40B4-BE49-F238E27FC236}">
                        <a16:creationId xmlns:a16="http://schemas.microsoft.com/office/drawing/2014/main" id="{D1249408-3254-4FCE-9CFB-1AB1D11EA4D0}"/>
                      </a:ext>
                    </a:extLst>
                  </p:cNvPr>
                  <p:cNvGrpSpPr/>
                  <p:nvPr/>
                </p:nvGrpSpPr>
                <p:grpSpPr>
                  <a:xfrm>
                    <a:off x="1083937" y="4687543"/>
                    <a:ext cx="562530" cy="562530"/>
                    <a:chOff x="872197" y="3031795"/>
                    <a:chExt cx="562530" cy="562530"/>
                  </a:xfrm>
                </p:grpSpPr>
                <p:sp>
                  <p:nvSpPr>
                    <p:cNvPr id="158" name="Circle: Hollow 157">
                      <a:extLst>
                        <a:ext uri="{FF2B5EF4-FFF2-40B4-BE49-F238E27FC236}">
                          <a16:creationId xmlns:a16="http://schemas.microsoft.com/office/drawing/2014/main" id="{F23959FF-E179-4F47-A0AD-E978B8797BCB}"/>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9" name="Oval 158">
                      <a:extLst>
                        <a:ext uri="{FF2B5EF4-FFF2-40B4-BE49-F238E27FC236}">
                          <a16:creationId xmlns:a16="http://schemas.microsoft.com/office/drawing/2014/main" id="{0D2821C7-56A3-4FC2-8A59-CCEA338B5192}"/>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4" name="Freeform: Shape 143">
                    <a:extLst>
                      <a:ext uri="{FF2B5EF4-FFF2-40B4-BE49-F238E27FC236}">
                        <a16:creationId xmlns:a16="http://schemas.microsoft.com/office/drawing/2014/main" id="{69E15DA7-8DBE-4ECE-B304-04F4D1843D8B}"/>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Top Corners Rounded 144">
                    <a:extLst>
                      <a:ext uri="{FF2B5EF4-FFF2-40B4-BE49-F238E27FC236}">
                        <a16:creationId xmlns:a16="http://schemas.microsoft.com/office/drawing/2014/main" id="{F495001B-B30F-4A87-808A-FDA13445ADE6}"/>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Top Corners Rounded 145">
                    <a:extLst>
                      <a:ext uri="{FF2B5EF4-FFF2-40B4-BE49-F238E27FC236}">
                        <a16:creationId xmlns:a16="http://schemas.microsoft.com/office/drawing/2014/main" id="{3B93BD8D-A2CA-45A9-AD2B-A22FE110BCDA}"/>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Freeform: Shape 146">
                    <a:extLst>
                      <a:ext uri="{FF2B5EF4-FFF2-40B4-BE49-F238E27FC236}">
                        <a16:creationId xmlns:a16="http://schemas.microsoft.com/office/drawing/2014/main" id="{0E9486D3-F23B-4C3A-85C3-D2898BDB77B2}"/>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8" name="Group 147">
                    <a:extLst>
                      <a:ext uri="{FF2B5EF4-FFF2-40B4-BE49-F238E27FC236}">
                        <a16:creationId xmlns:a16="http://schemas.microsoft.com/office/drawing/2014/main" id="{0FE3987D-48F6-4F89-82C0-961EF70AF472}"/>
                      </a:ext>
                    </a:extLst>
                  </p:cNvPr>
                  <p:cNvGrpSpPr/>
                  <p:nvPr/>
                </p:nvGrpSpPr>
                <p:grpSpPr>
                  <a:xfrm>
                    <a:off x="1823553" y="4702112"/>
                    <a:ext cx="173664" cy="305465"/>
                    <a:chOff x="1923011" y="5286487"/>
                    <a:chExt cx="173664" cy="305465"/>
                  </a:xfrm>
                </p:grpSpPr>
                <p:sp>
                  <p:nvSpPr>
                    <p:cNvPr id="154" name="Rectangle: Rounded Corners 153">
                      <a:extLst>
                        <a:ext uri="{FF2B5EF4-FFF2-40B4-BE49-F238E27FC236}">
                          <a16:creationId xmlns:a16="http://schemas.microsoft.com/office/drawing/2014/main" id="{1D384821-926E-4E35-A6F3-270FA7B4F29B}"/>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Rounded Corners 154">
                      <a:extLst>
                        <a:ext uri="{FF2B5EF4-FFF2-40B4-BE49-F238E27FC236}">
                          <a16:creationId xmlns:a16="http://schemas.microsoft.com/office/drawing/2014/main" id="{28C94D3D-C756-4177-916E-07037B2A5E41}"/>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ectangle: Rounded Corners 155">
                      <a:extLst>
                        <a:ext uri="{FF2B5EF4-FFF2-40B4-BE49-F238E27FC236}">
                          <a16:creationId xmlns:a16="http://schemas.microsoft.com/office/drawing/2014/main" id="{BABF3547-B99E-44DA-8325-778A1D66E8EB}"/>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Rounded Corners 156">
                      <a:extLst>
                        <a:ext uri="{FF2B5EF4-FFF2-40B4-BE49-F238E27FC236}">
                          <a16:creationId xmlns:a16="http://schemas.microsoft.com/office/drawing/2014/main" id="{9AAE8C86-9C2E-43A1-BF3C-F7E66530B070}"/>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9" name="Group 148">
                    <a:extLst>
                      <a:ext uri="{FF2B5EF4-FFF2-40B4-BE49-F238E27FC236}">
                        <a16:creationId xmlns:a16="http://schemas.microsoft.com/office/drawing/2014/main" id="{72ABA9F4-2B76-4C10-8DDE-F9CAB6C3B7D8}"/>
                      </a:ext>
                    </a:extLst>
                  </p:cNvPr>
                  <p:cNvGrpSpPr/>
                  <p:nvPr/>
                </p:nvGrpSpPr>
                <p:grpSpPr>
                  <a:xfrm>
                    <a:off x="2096675" y="4714839"/>
                    <a:ext cx="173664" cy="305465"/>
                    <a:chOff x="1923011" y="5286487"/>
                    <a:chExt cx="173664" cy="305465"/>
                  </a:xfrm>
                </p:grpSpPr>
                <p:sp>
                  <p:nvSpPr>
                    <p:cNvPr id="150" name="Rectangle: Rounded Corners 149">
                      <a:extLst>
                        <a:ext uri="{FF2B5EF4-FFF2-40B4-BE49-F238E27FC236}">
                          <a16:creationId xmlns:a16="http://schemas.microsoft.com/office/drawing/2014/main" id="{0A801442-FFD2-4FFC-92B7-13C11A8947C5}"/>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Rounded Corners 150">
                      <a:extLst>
                        <a:ext uri="{FF2B5EF4-FFF2-40B4-BE49-F238E27FC236}">
                          <a16:creationId xmlns:a16="http://schemas.microsoft.com/office/drawing/2014/main" id="{31020DA3-BF60-4F0C-834F-45C34024FC8A}"/>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Rounded Corners 151">
                      <a:extLst>
                        <a:ext uri="{FF2B5EF4-FFF2-40B4-BE49-F238E27FC236}">
                          <a16:creationId xmlns:a16="http://schemas.microsoft.com/office/drawing/2014/main" id="{8862A3B8-770F-4263-A0D2-D6D21BB5F246}"/>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Rounded Corners 152">
                      <a:extLst>
                        <a:ext uri="{FF2B5EF4-FFF2-40B4-BE49-F238E27FC236}">
                          <a16:creationId xmlns:a16="http://schemas.microsoft.com/office/drawing/2014/main" id="{420F0937-358E-48A7-BAC4-70965012F913}"/>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129" name="Rectangle 128">
                <a:extLst>
                  <a:ext uri="{FF2B5EF4-FFF2-40B4-BE49-F238E27FC236}">
                    <a16:creationId xmlns:a16="http://schemas.microsoft.com/office/drawing/2014/main" id="{E5F7CE34-6B04-4871-BE98-6A521BC89F13}"/>
                  </a:ext>
                </a:extLst>
              </p:cNvPr>
              <p:cNvSpPr/>
              <p:nvPr/>
            </p:nvSpPr>
            <p:spPr>
              <a:xfrm>
                <a:off x="5717795" y="6131792"/>
                <a:ext cx="1357672" cy="439868"/>
              </a:xfrm>
              <a:prstGeom prst="rect">
                <a:avLst/>
              </a:prstGeom>
              <a:solidFill>
                <a:srgbClr val="2E2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0" name="Group 129">
                <a:extLst>
                  <a:ext uri="{FF2B5EF4-FFF2-40B4-BE49-F238E27FC236}">
                    <a16:creationId xmlns:a16="http://schemas.microsoft.com/office/drawing/2014/main" id="{75F8658F-8D74-496B-B89B-21B2A98C848B}"/>
                  </a:ext>
                </a:extLst>
              </p:cNvPr>
              <p:cNvGrpSpPr/>
              <p:nvPr/>
            </p:nvGrpSpPr>
            <p:grpSpPr>
              <a:xfrm>
                <a:off x="2945383" y="5604167"/>
                <a:ext cx="475790" cy="1075846"/>
                <a:chOff x="2945383" y="5604167"/>
                <a:chExt cx="475790" cy="1075846"/>
              </a:xfrm>
            </p:grpSpPr>
            <p:sp>
              <p:nvSpPr>
                <p:cNvPr id="136" name="Rectangle 135">
                  <a:extLst>
                    <a:ext uri="{FF2B5EF4-FFF2-40B4-BE49-F238E27FC236}">
                      <a16:creationId xmlns:a16="http://schemas.microsoft.com/office/drawing/2014/main" id="{BE838215-61EC-415D-BF62-F90E2B83A594}"/>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a:extLst>
                    <a:ext uri="{FF2B5EF4-FFF2-40B4-BE49-F238E27FC236}">
                      <a16:creationId xmlns:a16="http://schemas.microsoft.com/office/drawing/2014/main" id="{2B87280E-8594-4BD6-B6AD-3F4014DBFFC9}"/>
                    </a:ext>
                  </a:extLst>
                </p:cNvPr>
                <p:cNvSpPr/>
                <p:nvPr/>
              </p:nvSpPr>
              <p:spPr>
                <a:xfrm>
                  <a:off x="3101139" y="5604167"/>
                  <a:ext cx="45719" cy="50500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reeform: Shape 137">
                  <a:extLst>
                    <a:ext uri="{FF2B5EF4-FFF2-40B4-BE49-F238E27FC236}">
                      <a16:creationId xmlns:a16="http://schemas.microsoft.com/office/drawing/2014/main" id="{618B24CB-CDF2-49E5-B2AF-275CC4DDB1C2}"/>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rapezoid 138">
                  <a:extLst>
                    <a:ext uri="{FF2B5EF4-FFF2-40B4-BE49-F238E27FC236}">
                      <a16:creationId xmlns:a16="http://schemas.microsoft.com/office/drawing/2014/main" id="{1A13BDF7-6135-4D96-9422-4E35B8FB7096}"/>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1" name="Group 130">
                <a:extLst>
                  <a:ext uri="{FF2B5EF4-FFF2-40B4-BE49-F238E27FC236}">
                    <a16:creationId xmlns:a16="http://schemas.microsoft.com/office/drawing/2014/main" id="{AE8D79AB-CC11-4C02-8A9C-2CD03F04FDF7}"/>
                  </a:ext>
                </a:extLst>
              </p:cNvPr>
              <p:cNvGrpSpPr/>
              <p:nvPr/>
            </p:nvGrpSpPr>
            <p:grpSpPr>
              <a:xfrm flipH="1">
                <a:off x="9239228" y="5612054"/>
                <a:ext cx="475790" cy="1075846"/>
                <a:chOff x="2945383" y="5604167"/>
                <a:chExt cx="475790" cy="1075846"/>
              </a:xfrm>
            </p:grpSpPr>
            <p:sp>
              <p:nvSpPr>
                <p:cNvPr id="132" name="Rectangle 131">
                  <a:extLst>
                    <a:ext uri="{FF2B5EF4-FFF2-40B4-BE49-F238E27FC236}">
                      <a16:creationId xmlns:a16="http://schemas.microsoft.com/office/drawing/2014/main" id="{F45EDEEF-1309-4F72-ACFB-D9AB9EF88AD0}"/>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a:extLst>
                    <a:ext uri="{FF2B5EF4-FFF2-40B4-BE49-F238E27FC236}">
                      <a16:creationId xmlns:a16="http://schemas.microsoft.com/office/drawing/2014/main" id="{477D6F71-80F6-4DBD-A9C2-DD01D46D2FEE}"/>
                    </a:ext>
                  </a:extLst>
                </p:cNvPr>
                <p:cNvSpPr/>
                <p:nvPr/>
              </p:nvSpPr>
              <p:spPr>
                <a:xfrm>
                  <a:off x="3101139" y="5604167"/>
                  <a:ext cx="45719" cy="50500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Freeform: Shape 133">
                  <a:extLst>
                    <a:ext uri="{FF2B5EF4-FFF2-40B4-BE49-F238E27FC236}">
                      <a16:creationId xmlns:a16="http://schemas.microsoft.com/office/drawing/2014/main" id="{E77A98B1-FC92-44DE-8305-A61F3F6706EB}"/>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rapezoid 134">
                  <a:extLst>
                    <a:ext uri="{FF2B5EF4-FFF2-40B4-BE49-F238E27FC236}">
                      <a16:creationId xmlns:a16="http://schemas.microsoft.com/office/drawing/2014/main" id="{31EC09C8-EC13-4ABD-B6C8-BA2F75ACE102}"/>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24" name="Group 223">
              <a:extLst>
                <a:ext uri="{FF2B5EF4-FFF2-40B4-BE49-F238E27FC236}">
                  <a16:creationId xmlns:a16="http://schemas.microsoft.com/office/drawing/2014/main" id="{CE0B34E9-6E61-4AD2-9664-AE9D4B4569EB}"/>
                </a:ext>
              </a:extLst>
            </p:cNvPr>
            <p:cNvGrpSpPr/>
            <p:nvPr/>
          </p:nvGrpSpPr>
          <p:grpSpPr>
            <a:xfrm>
              <a:off x="12170544" y="3552847"/>
              <a:ext cx="2409424" cy="346534"/>
              <a:chOff x="7551957" y="3337076"/>
              <a:chExt cx="6769635" cy="973639"/>
            </a:xfrm>
          </p:grpSpPr>
          <p:sp>
            <p:nvSpPr>
              <p:cNvPr id="225" name="Rectangle 224">
                <a:extLst>
                  <a:ext uri="{FF2B5EF4-FFF2-40B4-BE49-F238E27FC236}">
                    <a16:creationId xmlns:a16="http://schemas.microsoft.com/office/drawing/2014/main" id="{DECF6CD6-3A3C-4226-8039-3E6001337D48}"/>
                  </a:ext>
                </a:extLst>
              </p:cNvPr>
              <p:cNvSpPr/>
              <p:nvPr/>
            </p:nvSpPr>
            <p:spPr>
              <a:xfrm>
                <a:off x="7951578" y="3519956"/>
                <a:ext cx="6029231" cy="3191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Rectangle 225">
                <a:extLst>
                  <a:ext uri="{FF2B5EF4-FFF2-40B4-BE49-F238E27FC236}">
                    <a16:creationId xmlns:a16="http://schemas.microsoft.com/office/drawing/2014/main" id="{0C31F77F-E95D-4685-834F-7F007AB2E22A}"/>
                  </a:ext>
                </a:extLst>
              </p:cNvPr>
              <p:cNvSpPr/>
              <p:nvPr/>
            </p:nvSpPr>
            <p:spPr>
              <a:xfrm>
                <a:off x="8118810" y="3337076"/>
                <a:ext cx="5675919" cy="227613"/>
              </a:xfrm>
              <a:prstGeom prst="rect">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7" name="Group 226">
                <a:extLst>
                  <a:ext uri="{FF2B5EF4-FFF2-40B4-BE49-F238E27FC236}">
                    <a16:creationId xmlns:a16="http://schemas.microsoft.com/office/drawing/2014/main" id="{E5E18AB8-845F-4187-A449-B14F9F88FBD4}"/>
                  </a:ext>
                </a:extLst>
              </p:cNvPr>
              <p:cNvGrpSpPr/>
              <p:nvPr/>
            </p:nvGrpSpPr>
            <p:grpSpPr>
              <a:xfrm>
                <a:off x="8174156" y="3633538"/>
                <a:ext cx="1883287" cy="669637"/>
                <a:chOff x="3567582" y="6178022"/>
                <a:chExt cx="1883287" cy="669637"/>
              </a:xfrm>
            </p:grpSpPr>
            <p:sp>
              <p:nvSpPr>
                <p:cNvPr id="260" name="Rectangle 259">
                  <a:extLst>
                    <a:ext uri="{FF2B5EF4-FFF2-40B4-BE49-F238E27FC236}">
                      <a16:creationId xmlns:a16="http://schemas.microsoft.com/office/drawing/2014/main" id="{8E87FBDD-34C8-40B7-98E2-B87B4519D215}"/>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1" name="Group 260">
                  <a:extLst>
                    <a:ext uri="{FF2B5EF4-FFF2-40B4-BE49-F238E27FC236}">
                      <a16:creationId xmlns:a16="http://schemas.microsoft.com/office/drawing/2014/main" id="{F84E404E-7802-47D4-94DB-CF11F6F7F720}"/>
                    </a:ext>
                  </a:extLst>
                </p:cNvPr>
                <p:cNvGrpSpPr/>
                <p:nvPr/>
              </p:nvGrpSpPr>
              <p:grpSpPr>
                <a:xfrm>
                  <a:off x="3567582" y="6225235"/>
                  <a:ext cx="1883287" cy="622424"/>
                  <a:chOff x="1083937" y="4627649"/>
                  <a:chExt cx="1883287" cy="622424"/>
                </a:xfrm>
              </p:grpSpPr>
              <p:grpSp>
                <p:nvGrpSpPr>
                  <p:cNvPr id="262" name="Group 261">
                    <a:extLst>
                      <a:ext uri="{FF2B5EF4-FFF2-40B4-BE49-F238E27FC236}">
                        <a16:creationId xmlns:a16="http://schemas.microsoft.com/office/drawing/2014/main" id="{C0FC6994-45FF-4F19-B3CC-249BD3AE862B}"/>
                      </a:ext>
                    </a:extLst>
                  </p:cNvPr>
                  <p:cNvGrpSpPr/>
                  <p:nvPr/>
                </p:nvGrpSpPr>
                <p:grpSpPr>
                  <a:xfrm>
                    <a:off x="2404694" y="4684172"/>
                    <a:ext cx="562530" cy="562530"/>
                    <a:chOff x="872197" y="3031795"/>
                    <a:chExt cx="562530" cy="562530"/>
                  </a:xfrm>
                </p:grpSpPr>
                <p:sp>
                  <p:nvSpPr>
                    <p:cNvPr id="280" name="Circle: Hollow 279">
                      <a:extLst>
                        <a:ext uri="{FF2B5EF4-FFF2-40B4-BE49-F238E27FC236}">
                          <a16:creationId xmlns:a16="http://schemas.microsoft.com/office/drawing/2014/main" id="{17240DC6-CD2D-4619-8B64-CCA3F227734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1" name="Oval 280">
                      <a:extLst>
                        <a:ext uri="{FF2B5EF4-FFF2-40B4-BE49-F238E27FC236}">
                          <a16:creationId xmlns:a16="http://schemas.microsoft.com/office/drawing/2014/main" id="{DD42277C-88CC-45B3-8AC4-8998DEEE8449}"/>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3" name="Group 262">
                    <a:extLst>
                      <a:ext uri="{FF2B5EF4-FFF2-40B4-BE49-F238E27FC236}">
                        <a16:creationId xmlns:a16="http://schemas.microsoft.com/office/drawing/2014/main" id="{FD3140BA-3238-4F17-871A-F3B9C3DAB9BD}"/>
                      </a:ext>
                    </a:extLst>
                  </p:cNvPr>
                  <p:cNvGrpSpPr/>
                  <p:nvPr/>
                </p:nvGrpSpPr>
                <p:grpSpPr>
                  <a:xfrm>
                    <a:off x="1083937" y="4687543"/>
                    <a:ext cx="562530" cy="562530"/>
                    <a:chOff x="872197" y="3031795"/>
                    <a:chExt cx="562530" cy="562530"/>
                  </a:xfrm>
                </p:grpSpPr>
                <p:sp>
                  <p:nvSpPr>
                    <p:cNvPr id="278" name="Circle: Hollow 277">
                      <a:extLst>
                        <a:ext uri="{FF2B5EF4-FFF2-40B4-BE49-F238E27FC236}">
                          <a16:creationId xmlns:a16="http://schemas.microsoft.com/office/drawing/2014/main" id="{BA89EC7C-530B-4BE0-909E-33EFB4FD823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9" name="Oval 278">
                      <a:extLst>
                        <a:ext uri="{FF2B5EF4-FFF2-40B4-BE49-F238E27FC236}">
                          <a16:creationId xmlns:a16="http://schemas.microsoft.com/office/drawing/2014/main" id="{8C8D57F4-FE06-4180-91A2-5DECF331650A}"/>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4" name="Freeform: Shape 263">
                    <a:extLst>
                      <a:ext uri="{FF2B5EF4-FFF2-40B4-BE49-F238E27FC236}">
                        <a16:creationId xmlns:a16="http://schemas.microsoft.com/office/drawing/2014/main" id="{FA04BC57-72A9-432F-A1AF-4A6B1C94DB02}"/>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5" name="Rectangle: Top Corners Rounded 264">
                    <a:extLst>
                      <a:ext uri="{FF2B5EF4-FFF2-40B4-BE49-F238E27FC236}">
                        <a16:creationId xmlns:a16="http://schemas.microsoft.com/office/drawing/2014/main" id="{A3AE322D-58B4-45F8-9BCB-326AA42A2867}"/>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Rectangle: Top Corners Rounded 265">
                    <a:extLst>
                      <a:ext uri="{FF2B5EF4-FFF2-40B4-BE49-F238E27FC236}">
                        <a16:creationId xmlns:a16="http://schemas.microsoft.com/office/drawing/2014/main" id="{11DE7F3B-CE4A-4BD8-97D1-AE9FBE0BFC9E}"/>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Freeform: Shape 266">
                    <a:extLst>
                      <a:ext uri="{FF2B5EF4-FFF2-40B4-BE49-F238E27FC236}">
                        <a16:creationId xmlns:a16="http://schemas.microsoft.com/office/drawing/2014/main" id="{5BE1D774-FD6D-4DD5-BEB8-BB7DC7372085}"/>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8" name="Group 267">
                    <a:extLst>
                      <a:ext uri="{FF2B5EF4-FFF2-40B4-BE49-F238E27FC236}">
                        <a16:creationId xmlns:a16="http://schemas.microsoft.com/office/drawing/2014/main" id="{0EA5EB20-2CFD-4299-A1A3-294CC979F6DC}"/>
                      </a:ext>
                    </a:extLst>
                  </p:cNvPr>
                  <p:cNvGrpSpPr/>
                  <p:nvPr/>
                </p:nvGrpSpPr>
                <p:grpSpPr>
                  <a:xfrm>
                    <a:off x="1823553" y="4702112"/>
                    <a:ext cx="173664" cy="305465"/>
                    <a:chOff x="1923011" y="5286487"/>
                    <a:chExt cx="173664" cy="305465"/>
                  </a:xfrm>
                </p:grpSpPr>
                <p:sp>
                  <p:nvSpPr>
                    <p:cNvPr id="274" name="Rectangle: Rounded Corners 273">
                      <a:extLst>
                        <a:ext uri="{FF2B5EF4-FFF2-40B4-BE49-F238E27FC236}">
                          <a16:creationId xmlns:a16="http://schemas.microsoft.com/office/drawing/2014/main" id="{50B728E3-17A1-4C3F-A6EE-A70E6E5AE37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Rectangle: Rounded Corners 274">
                      <a:extLst>
                        <a:ext uri="{FF2B5EF4-FFF2-40B4-BE49-F238E27FC236}">
                          <a16:creationId xmlns:a16="http://schemas.microsoft.com/office/drawing/2014/main" id="{2CAD7412-913D-4241-88D4-B20BDCC1361F}"/>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 name="Rectangle: Rounded Corners 275">
                      <a:extLst>
                        <a:ext uri="{FF2B5EF4-FFF2-40B4-BE49-F238E27FC236}">
                          <a16:creationId xmlns:a16="http://schemas.microsoft.com/office/drawing/2014/main" id="{C5DC4306-4BDB-4FED-9444-078C69E8D39F}"/>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7" name="Rectangle: Rounded Corners 276">
                      <a:extLst>
                        <a:ext uri="{FF2B5EF4-FFF2-40B4-BE49-F238E27FC236}">
                          <a16:creationId xmlns:a16="http://schemas.microsoft.com/office/drawing/2014/main" id="{2EA328E8-F680-4753-9FB4-B2585E1D9EE1}"/>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9" name="Group 268">
                    <a:extLst>
                      <a:ext uri="{FF2B5EF4-FFF2-40B4-BE49-F238E27FC236}">
                        <a16:creationId xmlns:a16="http://schemas.microsoft.com/office/drawing/2014/main" id="{12434C9D-06D1-4596-8B30-0390235DDBB6}"/>
                      </a:ext>
                    </a:extLst>
                  </p:cNvPr>
                  <p:cNvGrpSpPr/>
                  <p:nvPr/>
                </p:nvGrpSpPr>
                <p:grpSpPr>
                  <a:xfrm>
                    <a:off x="2096675" y="4714839"/>
                    <a:ext cx="173664" cy="305465"/>
                    <a:chOff x="1923011" y="5286487"/>
                    <a:chExt cx="173664" cy="305465"/>
                  </a:xfrm>
                </p:grpSpPr>
                <p:sp>
                  <p:nvSpPr>
                    <p:cNvPr id="270" name="Rectangle: Rounded Corners 269">
                      <a:extLst>
                        <a:ext uri="{FF2B5EF4-FFF2-40B4-BE49-F238E27FC236}">
                          <a16:creationId xmlns:a16="http://schemas.microsoft.com/office/drawing/2014/main" id="{36F43177-1770-4A6F-A2CB-860DF41A8701}"/>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1" name="Rectangle: Rounded Corners 270">
                      <a:extLst>
                        <a:ext uri="{FF2B5EF4-FFF2-40B4-BE49-F238E27FC236}">
                          <a16:creationId xmlns:a16="http://schemas.microsoft.com/office/drawing/2014/main" id="{0D48BD11-7FF8-4E7C-AF1E-733A54836F4E}"/>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2" name="Rectangle: Rounded Corners 271">
                      <a:extLst>
                        <a:ext uri="{FF2B5EF4-FFF2-40B4-BE49-F238E27FC236}">
                          <a16:creationId xmlns:a16="http://schemas.microsoft.com/office/drawing/2014/main" id="{18613431-8441-4885-B858-00B04199C480}"/>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3" name="Rectangle: Rounded Corners 272">
                      <a:extLst>
                        <a:ext uri="{FF2B5EF4-FFF2-40B4-BE49-F238E27FC236}">
                          <a16:creationId xmlns:a16="http://schemas.microsoft.com/office/drawing/2014/main" id="{E9F46078-E0C1-45E5-A764-089C5DDB45B1}"/>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28" name="Group 227">
                <a:extLst>
                  <a:ext uri="{FF2B5EF4-FFF2-40B4-BE49-F238E27FC236}">
                    <a16:creationId xmlns:a16="http://schemas.microsoft.com/office/drawing/2014/main" id="{0BA21BC6-29C3-47FE-855E-0F71BAEDD00B}"/>
                  </a:ext>
                </a:extLst>
              </p:cNvPr>
              <p:cNvGrpSpPr/>
              <p:nvPr/>
            </p:nvGrpSpPr>
            <p:grpSpPr>
              <a:xfrm>
                <a:off x="11896274" y="3641078"/>
                <a:ext cx="1883287" cy="669637"/>
                <a:chOff x="3567582" y="6178022"/>
                <a:chExt cx="1883287" cy="669637"/>
              </a:xfrm>
            </p:grpSpPr>
            <p:sp>
              <p:nvSpPr>
                <p:cNvPr id="238" name="Rectangle 237">
                  <a:extLst>
                    <a:ext uri="{FF2B5EF4-FFF2-40B4-BE49-F238E27FC236}">
                      <a16:creationId xmlns:a16="http://schemas.microsoft.com/office/drawing/2014/main" id="{C0552170-808C-4600-826F-C07B33598F50}"/>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9" name="Group 238">
                  <a:extLst>
                    <a:ext uri="{FF2B5EF4-FFF2-40B4-BE49-F238E27FC236}">
                      <a16:creationId xmlns:a16="http://schemas.microsoft.com/office/drawing/2014/main" id="{8D114E0E-F0F7-4431-AD9D-FD68616B92CB}"/>
                    </a:ext>
                  </a:extLst>
                </p:cNvPr>
                <p:cNvGrpSpPr/>
                <p:nvPr/>
              </p:nvGrpSpPr>
              <p:grpSpPr>
                <a:xfrm>
                  <a:off x="3567582" y="6225235"/>
                  <a:ext cx="1883287" cy="622424"/>
                  <a:chOff x="1083937" y="4627649"/>
                  <a:chExt cx="1883287" cy="622424"/>
                </a:xfrm>
              </p:grpSpPr>
              <p:grpSp>
                <p:nvGrpSpPr>
                  <p:cNvPr id="240" name="Group 239">
                    <a:extLst>
                      <a:ext uri="{FF2B5EF4-FFF2-40B4-BE49-F238E27FC236}">
                        <a16:creationId xmlns:a16="http://schemas.microsoft.com/office/drawing/2014/main" id="{7A066733-6392-4B79-95AA-5AD5BDDEDA2D}"/>
                      </a:ext>
                    </a:extLst>
                  </p:cNvPr>
                  <p:cNvGrpSpPr/>
                  <p:nvPr/>
                </p:nvGrpSpPr>
                <p:grpSpPr>
                  <a:xfrm>
                    <a:off x="2404694" y="4684172"/>
                    <a:ext cx="562530" cy="562530"/>
                    <a:chOff x="872197" y="3031795"/>
                    <a:chExt cx="562530" cy="562530"/>
                  </a:xfrm>
                </p:grpSpPr>
                <p:sp>
                  <p:nvSpPr>
                    <p:cNvPr id="258" name="Circle: Hollow 257">
                      <a:extLst>
                        <a:ext uri="{FF2B5EF4-FFF2-40B4-BE49-F238E27FC236}">
                          <a16:creationId xmlns:a16="http://schemas.microsoft.com/office/drawing/2014/main" id="{0D3D2E19-2A9F-486A-9E5D-298BB10F1325}"/>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9" name="Oval 258">
                      <a:extLst>
                        <a:ext uri="{FF2B5EF4-FFF2-40B4-BE49-F238E27FC236}">
                          <a16:creationId xmlns:a16="http://schemas.microsoft.com/office/drawing/2014/main" id="{179C176D-A3A2-45A1-90E8-6FAA3BC3D12E}"/>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1" name="Group 240">
                    <a:extLst>
                      <a:ext uri="{FF2B5EF4-FFF2-40B4-BE49-F238E27FC236}">
                        <a16:creationId xmlns:a16="http://schemas.microsoft.com/office/drawing/2014/main" id="{F5B923EE-C636-4311-98AF-259518D793F7}"/>
                      </a:ext>
                    </a:extLst>
                  </p:cNvPr>
                  <p:cNvGrpSpPr/>
                  <p:nvPr/>
                </p:nvGrpSpPr>
                <p:grpSpPr>
                  <a:xfrm>
                    <a:off x="1083937" y="4687543"/>
                    <a:ext cx="562530" cy="562530"/>
                    <a:chOff x="872197" y="3031795"/>
                    <a:chExt cx="562530" cy="562530"/>
                  </a:xfrm>
                </p:grpSpPr>
                <p:sp>
                  <p:nvSpPr>
                    <p:cNvPr id="256" name="Circle: Hollow 255">
                      <a:extLst>
                        <a:ext uri="{FF2B5EF4-FFF2-40B4-BE49-F238E27FC236}">
                          <a16:creationId xmlns:a16="http://schemas.microsoft.com/office/drawing/2014/main" id="{FC4B01E3-0101-4379-94F0-067CCAED171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7" name="Oval 256">
                      <a:extLst>
                        <a:ext uri="{FF2B5EF4-FFF2-40B4-BE49-F238E27FC236}">
                          <a16:creationId xmlns:a16="http://schemas.microsoft.com/office/drawing/2014/main" id="{6B13D8D8-D3DF-4E55-B140-EDAD5E79C479}"/>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2" name="Freeform: Shape 241">
                    <a:extLst>
                      <a:ext uri="{FF2B5EF4-FFF2-40B4-BE49-F238E27FC236}">
                        <a16:creationId xmlns:a16="http://schemas.microsoft.com/office/drawing/2014/main" id="{BBF7F594-CC10-4284-A9F7-3003330FB533}"/>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3" name="Rectangle: Top Corners Rounded 242">
                    <a:extLst>
                      <a:ext uri="{FF2B5EF4-FFF2-40B4-BE49-F238E27FC236}">
                        <a16:creationId xmlns:a16="http://schemas.microsoft.com/office/drawing/2014/main" id="{8AB541A5-DCB9-45D6-8E1B-A0C622C4FA8A}"/>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Rectangle: Top Corners Rounded 243">
                    <a:extLst>
                      <a:ext uri="{FF2B5EF4-FFF2-40B4-BE49-F238E27FC236}">
                        <a16:creationId xmlns:a16="http://schemas.microsoft.com/office/drawing/2014/main" id="{B0431277-F207-4B6F-A234-97303B9A481C}"/>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 name="Freeform: Shape 244">
                    <a:extLst>
                      <a:ext uri="{FF2B5EF4-FFF2-40B4-BE49-F238E27FC236}">
                        <a16:creationId xmlns:a16="http://schemas.microsoft.com/office/drawing/2014/main" id="{7FEC4A70-7777-46D0-8959-D712A19FC173}"/>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6" name="Group 245">
                    <a:extLst>
                      <a:ext uri="{FF2B5EF4-FFF2-40B4-BE49-F238E27FC236}">
                        <a16:creationId xmlns:a16="http://schemas.microsoft.com/office/drawing/2014/main" id="{F4ECB570-CF5E-4A32-839D-09548E8B0272}"/>
                      </a:ext>
                    </a:extLst>
                  </p:cNvPr>
                  <p:cNvGrpSpPr/>
                  <p:nvPr/>
                </p:nvGrpSpPr>
                <p:grpSpPr>
                  <a:xfrm>
                    <a:off x="1823553" y="4702112"/>
                    <a:ext cx="173664" cy="305465"/>
                    <a:chOff x="1923011" y="5286487"/>
                    <a:chExt cx="173664" cy="305465"/>
                  </a:xfrm>
                </p:grpSpPr>
                <p:sp>
                  <p:nvSpPr>
                    <p:cNvPr id="252" name="Rectangle: Rounded Corners 251">
                      <a:extLst>
                        <a:ext uri="{FF2B5EF4-FFF2-40B4-BE49-F238E27FC236}">
                          <a16:creationId xmlns:a16="http://schemas.microsoft.com/office/drawing/2014/main" id="{BB0382AB-5159-4D92-A967-2C01D0531D30}"/>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3" name="Rectangle: Rounded Corners 252">
                      <a:extLst>
                        <a:ext uri="{FF2B5EF4-FFF2-40B4-BE49-F238E27FC236}">
                          <a16:creationId xmlns:a16="http://schemas.microsoft.com/office/drawing/2014/main" id="{C0AD2198-8807-4D80-89CD-499A4A883C2B}"/>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Rectangle: Rounded Corners 253">
                      <a:extLst>
                        <a:ext uri="{FF2B5EF4-FFF2-40B4-BE49-F238E27FC236}">
                          <a16:creationId xmlns:a16="http://schemas.microsoft.com/office/drawing/2014/main" id="{8B074077-F973-415C-BA31-42ACE9762C50}"/>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5" name="Rectangle: Rounded Corners 254">
                      <a:extLst>
                        <a:ext uri="{FF2B5EF4-FFF2-40B4-BE49-F238E27FC236}">
                          <a16:creationId xmlns:a16="http://schemas.microsoft.com/office/drawing/2014/main" id="{CDA95738-2B4F-4D4D-B76F-2C38A18413CB}"/>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7" name="Group 246">
                    <a:extLst>
                      <a:ext uri="{FF2B5EF4-FFF2-40B4-BE49-F238E27FC236}">
                        <a16:creationId xmlns:a16="http://schemas.microsoft.com/office/drawing/2014/main" id="{5D5C2DF0-A031-43C0-A905-F4DCB9BE3B43}"/>
                      </a:ext>
                    </a:extLst>
                  </p:cNvPr>
                  <p:cNvGrpSpPr/>
                  <p:nvPr/>
                </p:nvGrpSpPr>
                <p:grpSpPr>
                  <a:xfrm>
                    <a:off x="2096675" y="4714839"/>
                    <a:ext cx="173664" cy="305465"/>
                    <a:chOff x="1923011" y="5286487"/>
                    <a:chExt cx="173664" cy="305465"/>
                  </a:xfrm>
                </p:grpSpPr>
                <p:sp>
                  <p:nvSpPr>
                    <p:cNvPr id="248" name="Rectangle: Rounded Corners 247">
                      <a:extLst>
                        <a:ext uri="{FF2B5EF4-FFF2-40B4-BE49-F238E27FC236}">
                          <a16:creationId xmlns:a16="http://schemas.microsoft.com/office/drawing/2014/main" id="{617E6A13-BC99-49B3-9959-227984F79118}"/>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Rectangle: Rounded Corners 248">
                      <a:extLst>
                        <a:ext uri="{FF2B5EF4-FFF2-40B4-BE49-F238E27FC236}">
                          <a16:creationId xmlns:a16="http://schemas.microsoft.com/office/drawing/2014/main" id="{82A25FB6-C3D9-4430-ADB2-8B5D88584E19}"/>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Rectangle: Rounded Corners 249">
                      <a:extLst>
                        <a:ext uri="{FF2B5EF4-FFF2-40B4-BE49-F238E27FC236}">
                          <a16:creationId xmlns:a16="http://schemas.microsoft.com/office/drawing/2014/main" id="{8E7F6571-8CA1-4AAB-B8F7-0FD61A83DB0D}"/>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Rectangle: Rounded Corners 250">
                      <a:extLst>
                        <a:ext uri="{FF2B5EF4-FFF2-40B4-BE49-F238E27FC236}">
                          <a16:creationId xmlns:a16="http://schemas.microsoft.com/office/drawing/2014/main" id="{3524A732-836F-4E08-A783-08B0E9DB01F3}"/>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229" name="Rectangle 228">
                <a:extLst>
                  <a:ext uri="{FF2B5EF4-FFF2-40B4-BE49-F238E27FC236}">
                    <a16:creationId xmlns:a16="http://schemas.microsoft.com/office/drawing/2014/main" id="{EF116A9C-10ED-40C1-A4FE-71E5D0727DA1}"/>
                  </a:ext>
                </a:extLst>
              </p:cNvPr>
              <p:cNvSpPr/>
              <p:nvPr/>
            </p:nvSpPr>
            <p:spPr>
              <a:xfrm>
                <a:off x="10324369" y="3587308"/>
                <a:ext cx="1357672" cy="439868"/>
              </a:xfrm>
              <a:prstGeom prst="rect">
                <a:avLst/>
              </a:prstGeom>
              <a:solidFill>
                <a:srgbClr val="2E2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0" name="Group 229">
                <a:extLst>
                  <a:ext uri="{FF2B5EF4-FFF2-40B4-BE49-F238E27FC236}">
                    <a16:creationId xmlns:a16="http://schemas.microsoft.com/office/drawing/2014/main" id="{5EFCCFFF-7183-42DC-8608-87E4B2958C34}"/>
                  </a:ext>
                </a:extLst>
              </p:cNvPr>
              <p:cNvGrpSpPr/>
              <p:nvPr/>
            </p:nvGrpSpPr>
            <p:grpSpPr>
              <a:xfrm>
                <a:off x="7551957" y="3514829"/>
                <a:ext cx="475790" cy="620700"/>
                <a:chOff x="2945383" y="6059313"/>
                <a:chExt cx="475790" cy="620700"/>
              </a:xfrm>
            </p:grpSpPr>
            <p:sp>
              <p:nvSpPr>
                <p:cNvPr id="235" name="Rectangle 234">
                  <a:extLst>
                    <a:ext uri="{FF2B5EF4-FFF2-40B4-BE49-F238E27FC236}">
                      <a16:creationId xmlns:a16="http://schemas.microsoft.com/office/drawing/2014/main" id="{941BF371-D88F-4396-A244-7692C0327E27}"/>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Freeform: Shape 235">
                  <a:extLst>
                    <a:ext uri="{FF2B5EF4-FFF2-40B4-BE49-F238E27FC236}">
                      <a16:creationId xmlns:a16="http://schemas.microsoft.com/office/drawing/2014/main" id="{922B494D-B272-4AD8-B3F0-7DD513D340AC}"/>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Trapezoid 236">
                  <a:extLst>
                    <a:ext uri="{FF2B5EF4-FFF2-40B4-BE49-F238E27FC236}">
                      <a16:creationId xmlns:a16="http://schemas.microsoft.com/office/drawing/2014/main" id="{B65F468D-5D92-49C4-88B5-7B6B7C4C74BF}"/>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1" name="Group 230">
                <a:extLst>
                  <a:ext uri="{FF2B5EF4-FFF2-40B4-BE49-F238E27FC236}">
                    <a16:creationId xmlns:a16="http://schemas.microsoft.com/office/drawing/2014/main" id="{3A78AB21-4BBE-411F-8FF2-46E2FAC7AF88}"/>
                  </a:ext>
                </a:extLst>
              </p:cNvPr>
              <p:cNvGrpSpPr/>
              <p:nvPr/>
            </p:nvGrpSpPr>
            <p:grpSpPr>
              <a:xfrm flipH="1">
                <a:off x="13845802" y="3522716"/>
                <a:ext cx="475790" cy="620700"/>
                <a:chOff x="2945383" y="6059313"/>
                <a:chExt cx="475790" cy="620700"/>
              </a:xfrm>
            </p:grpSpPr>
            <p:sp>
              <p:nvSpPr>
                <p:cNvPr id="232" name="Rectangle 231">
                  <a:extLst>
                    <a:ext uri="{FF2B5EF4-FFF2-40B4-BE49-F238E27FC236}">
                      <a16:creationId xmlns:a16="http://schemas.microsoft.com/office/drawing/2014/main" id="{CF27EE3E-8B49-45BC-BAAC-8DEB451EB49B}"/>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Freeform: Shape 232">
                  <a:extLst>
                    <a:ext uri="{FF2B5EF4-FFF2-40B4-BE49-F238E27FC236}">
                      <a16:creationId xmlns:a16="http://schemas.microsoft.com/office/drawing/2014/main" id="{F270B137-A82A-48C6-A000-9794F34D0E90}"/>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Trapezoid 233">
                  <a:extLst>
                    <a:ext uri="{FF2B5EF4-FFF2-40B4-BE49-F238E27FC236}">
                      <a16:creationId xmlns:a16="http://schemas.microsoft.com/office/drawing/2014/main" id="{E89747BD-8915-48BF-B4F6-44E85F6872D6}"/>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82" name="Group 281">
              <a:extLst>
                <a:ext uri="{FF2B5EF4-FFF2-40B4-BE49-F238E27FC236}">
                  <a16:creationId xmlns:a16="http://schemas.microsoft.com/office/drawing/2014/main" id="{6C728AE4-D2AB-484F-B67B-F430262B2F4D}"/>
                </a:ext>
              </a:extLst>
            </p:cNvPr>
            <p:cNvGrpSpPr/>
            <p:nvPr/>
          </p:nvGrpSpPr>
          <p:grpSpPr>
            <a:xfrm>
              <a:off x="14569294" y="3555361"/>
              <a:ext cx="2409424" cy="346534"/>
              <a:chOff x="7551957" y="3337076"/>
              <a:chExt cx="6769635" cy="973639"/>
            </a:xfrm>
          </p:grpSpPr>
          <p:sp>
            <p:nvSpPr>
              <p:cNvPr id="283" name="Rectangle 282">
                <a:extLst>
                  <a:ext uri="{FF2B5EF4-FFF2-40B4-BE49-F238E27FC236}">
                    <a16:creationId xmlns:a16="http://schemas.microsoft.com/office/drawing/2014/main" id="{2F328ED0-3D27-4D8A-B970-12F0ABA254E1}"/>
                  </a:ext>
                </a:extLst>
              </p:cNvPr>
              <p:cNvSpPr/>
              <p:nvPr/>
            </p:nvSpPr>
            <p:spPr>
              <a:xfrm>
                <a:off x="7951578" y="3519956"/>
                <a:ext cx="6029231" cy="3191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Rectangle 283">
                <a:extLst>
                  <a:ext uri="{FF2B5EF4-FFF2-40B4-BE49-F238E27FC236}">
                    <a16:creationId xmlns:a16="http://schemas.microsoft.com/office/drawing/2014/main" id="{AFDBB089-4BB8-41A2-8DD4-E05A6DE51E16}"/>
                  </a:ext>
                </a:extLst>
              </p:cNvPr>
              <p:cNvSpPr/>
              <p:nvPr/>
            </p:nvSpPr>
            <p:spPr>
              <a:xfrm>
                <a:off x="8118810" y="3337076"/>
                <a:ext cx="5675919" cy="227613"/>
              </a:xfrm>
              <a:prstGeom prst="rect">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5" name="Group 284">
                <a:extLst>
                  <a:ext uri="{FF2B5EF4-FFF2-40B4-BE49-F238E27FC236}">
                    <a16:creationId xmlns:a16="http://schemas.microsoft.com/office/drawing/2014/main" id="{860A1ED1-1B3D-447B-BAB9-6B9FEA18E21B}"/>
                  </a:ext>
                </a:extLst>
              </p:cNvPr>
              <p:cNvGrpSpPr/>
              <p:nvPr/>
            </p:nvGrpSpPr>
            <p:grpSpPr>
              <a:xfrm>
                <a:off x="8174156" y="3633538"/>
                <a:ext cx="1883287" cy="669637"/>
                <a:chOff x="3567582" y="6178022"/>
                <a:chExt cx="1883287" cy="669637"/>
              </a:xfrm>
            </p:grpSpPr>
            <p:sp>
              <p:nvSpPr>
                <p:cNvPr id="318" name="Rectangle 317">
                  <a:extLst>
                    <a:ext uri="{FF2B5EF4-FFF2-40B4-BE49-F238E27FC236}">
                      <a16:creationId xmlns:a16="http://schemas.microsoft.com/office/drawing/2014/main" id="{721E99EE-1D72-405E-BAE3-059B9FD6B7FD}"/>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9" name="Group 318">
                  <a:extLst>
                    <a:ext uri="{FF2B5EF4-FFF2-40B4-BE49-F238E27FC236}">
                      <a16:creationId xmlns:a16="http://schemas.microsoft.com/office/drawing/2014/main" id="{67D70856-D7B1-43AF-A06B-79FE9F52EE3B}"/>
                    </a:ext>
                  </a:extLst>
                </p:cNvPr>
                <p:cNvGrpSpPr/>
                <p:nvPr/>
              </p:nvGrpSpPr>
              <p:grpSpPr>
                <a:xfrm>
                  <a:off x="3567582" y="6225235"/>
                  <a:ext cx="1883287" cy="622424"/>
                  <a:chOff x="1083937" y="4627649"/>
                  <a:chExt cx="1883287" cy="622424"/>
                </a:xfrm>
              </p:grpSpPr>
              <p:grpSp>
                <p:nvGrpSpPr>
                  <p:cNvPr id="320" name="Group 319">
                    <a:extLst>
                      <a:ext uri="{FF2B5EF4-FFF2-40B4-BE49-F238E27FC236}">
                        <a16:creationId xmlns:a16="http://schemas.microsoft.com/office/drawing/2014/main" id="{F2FA33F3-E9CB-4369-ABD1-7C03D4DC8A89}"/>
                      </a:ext>
                    </a:extLst>
                  </p:cNvPr>
                  <p:cNvGrpSpPr/>
                  <p:nvPr/>
                </p:nvGrpSpPr>
                <p:grpSpPr>
                  <a:xfrm>
                    <a:off x="2404694" y="4684172"/>
                    <a:ext cx="562530" cy="562530"/>
                    <a:chOff x="872197" y="3031795"/>
                    <a:chExt cx="562530" cy="562530"/>
                  </a:xfrm>
                </p:grpSpPr>
                <p:sp>
                  <p:nvSpPr>
                    <p:cNvPr id="338" name="Circle: Hollow 337">
                      <a:extLst>
                        <a:ext uri="{FF2B5EF4-FFF2-40B4-BE49-F238E27FC236}">
                          <a16:creationId xmlns:a16="http://schemas.microsoft.com/office/drawing/2014/main" id="{FC02D2D3-C221-4086-86DB-AEF1688AC2F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9" name="Oval 338">
                      <a:extLst>
                        <a:ext uri="{FF2B5EF4-FFF2-40B4-BE49-F238E27FC236}">
                          <a16:creationId xmlns:a16="http://schemas.microsoft.com/office/drawing/2014/main" id="{B080C389-53FB-4173-B223-3BC4476052F4}"/>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1" name="Group 320">
                    <a:extLst>
                      <a:ext uri="{FF2B5EF4-FFF2-40B4-BE49-F238E27FC236}">
                        <a16:creationId xmlns:a16="http://schemas.microsoft.com/office/drawing/2014/main" id="{7BFA069F-CE72-45B8-B37B-8F8E2CF25C79}"/>
                      </a:ext>
                    </a:extLst>
                  </p:cNvPr>
                  <p:cNvGrpSpPr/>
                  <p:nvPr/>
                </p:nvGrpSpPr>
                <p:grpSpPr>
                  <a:xfrm>
                    <a:off x="1083937" y="4687543"/>
                    <a:ext cx="562530" cy="562530"/>
                    <a:chOff x="872197" y="3031795"/>
                    <a:chExt cx="562530" cy="562530"/>
                  </a:xfrm>
                </p:grpSpPr>
                <p:sp>
                  <p:nvSpPr>
                    <p:cNvPr id="336" name="Circle: Hollow 335">
                      <a:extLst>
                        <a:ext uri="{FF2B5EF4-FFF2-40B4-BE49-F238E27FC236}">
                          <a16:creationId xmlns:a16="http://schemas.microsoft.com/office/drawing/2014/main" id="{5DDD5FC2-FF53-4BDE-84DC-E68289F6D4C4}"/>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7" name="Oval 336">
                      <a:extLst>
                        <a:ext uri="{FF2B5EF4-FFF2-40B4-BE49-F238E27FC236}">
                          <a16:creationId xmlns:a16="http://schemas.microsoft.com/office/drawing/2014/main" id="{FF25748F-B505-4B52-9AC4-59A2557B2589}"/>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2" name="Freeform: Shape 321">
                    <a:extLst>
                      <a:ext uri="{FF2B5EF4-FFF2-40B4-BE49-F238E27FC236}">
                        <a16:creationId xmlns:a16="http://schemas.microsoft.com/office/drawing/2014/main" id="{ED5EC72D-C3D0-4ACC-927D-027DDE12B222}"/>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3" name="Rectangle: Top Corners Rounded 322">
                    <a:extLst>
                      <a:ext uri="{FF2B5EF4-FFF2-40B4-BE49-F238E27FC236}">
                        <a16:creationId xmlns:a16="http://schemas.microsoft.com/office/drawing/2014/main" id="{ADE19828-FAF2-4B65-AE8D-5429AB0EB3DF}"/>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4" name="Rectangle: Top Corners Rounded 323">
                    <a:extLst>
                      <a:ext uri="{FF2B5EF4-FFF2-40B4-BE49-F238E27FC236}">
                        <a16:creationId xmlns:a16="http://schemas.microsoft.com/office/drawing/2014/main" id="{18AB7283-D164-42A2-A723-81CE4C01FB35}"/>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5" name="Freeform: Shape 324">
                    <a:extLst>
                      <a:ext uri="{FF2B5EF4-FFF2-40B4-BE49-F238E27FC236}">
                        <a16:creationId xmlns:a16="http://schemas.microsoft.com/office/drawing/2014/main" id="{8C0DCF64-B7CD-49F0-B014-7957B73DF604}"/>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6" name="Group 325">
                    <a:extLst>
                      <a:ext uri="{FF2B5EF4-FFF2-40B4-BE49-F238E27FC236}">
                        <a16:creationId xmlns:a16="http://schemas.microsoft.com/office/drawing/2014/main" id="{2FCA9B7D-BA04-431E-A0AF-8DF9D11AFE49}"/>
                      </a:ext>
                    </a:extLst>
                  </p:cNvPr>
                  <p:cNvGrpSpPr/>
                  <p:nvPr/>
                </p:nvGrpSpPr>
                <p:grpSpPr>
                  <a:xfrm>
                    <a:off x="1823553" y="4702112"/>
                    <a:ext cx="173664" cy="305465"/>
                    <a:chOff x="1923011" y="5286487"/>
                    <a:chExt cx="173664" cy="305465"/>
                  </a:xfrm>
                </p:grpSpPr>
                <p:sp>
                  <p:nvSpPr>
                    <p:cNvPr id="332" name="Rectangle: Rounded Corners 331">
                      <a:extLst>
                        <a:ext uri="{FF2B5EF4-FFF2-40B4-BE49-F238E27FC236}">
                          <a16:creationId xmlns:a16="http://schemas.microsoft.com/office/drawing/2014/main" id="{DC0619B0-EBA9-40F4-9B91-3D80E13B5328}"/>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3" name="Rectangle: Rounded Corners 332">
                      <a:extLst>
                        <a:ext uri="{FF2B5EF4-FFF2-40B4-BE49-F238E27FC236}">
                          <a16:creationId xmlns:a16="http://schemas.microsoft.com/office/drawing/2014/main" id="{C642C578-D594-43A1-9BD6-B5CEA237AF6A}"/>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4" name="Rectangle: Rounded Corners 333">
                      <a:extLst>
                        <a:ext uri="{FF2B5EF4-FFF2-40B4-BE49-F238E27FC236}">
                          <a16:creationId xmlns:a16="http://schemas.microsoft.com/office/drawing/2014/main" id="{8396B3DF-407C-49C2-BA6C-4EBB07D847EF}"/>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5" name="Rectangle: Rounded Corners 334">
                      <a:extLst>
                        <a:ext uri="{FF2B5EF4-FFF2-40B4-BE49-F238E27FC236}">
                          <a16:creationId xmlns:a16="http://schemas.microsoft.com/office/drawing/2014/main" id="{51B38F7F-9317-4F77-82C1-AAE933C17B09}"/>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7" name="Group 326">
                    <a:extLst>
                      <a:ext uri="{FF2B5EF4-FFF2-40B4-BE49-F238E27FC236}">
                        <a16:creationId xmlns:a16="http://schemas.microsoft.com/office/drawing/2014/main" id="{5D18FFBD-1047-4571-A184-EA14C960C64C}"/>
                      </a:ext>
                    </a:extLst>
                  </p:cNvPr>
                  <p:cNvGrpSpPr/>
                  <p:nvPr/>
                </p:nvGrpSpPr>
                <p:grpSpPr>
                  <a:xfrm>
                    <a:off x="2096675" y="4714839"/>
                    <a:ext cx="173664" cy="305465"/>
                    <a:chOff x="1923011" y="5286487"/>
                    <a:chExt cx="173664" cy="305465"/>
                  </a:xfrm>
                </p:grpSpPr>
                <p:sp>
                  <p:nvSpPr>
                    <p:cNvPr id="328" name="Rectangle: Rounded Corners 327">
                      <a:extLst>
                        <a:ext uri="{FF2B5EF4-FFF2-40B4-BE49-F238E27FC236}">
                          <a16:creationId xmlns:a16="http://schemas.microsoft.com/office/drawing/2014/main" id="{64981368-5A86-4DA4-B596-0DF6ECAE998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9" name="Rectangle: Rounded Corners 328">
                      <a:extLst>
                        <a:ext uri="{FF2B5EF4-FFF2-40B4-BE49-F238E27FC236}">
                          <a16:creationId xmlns:a16="http://schemas.microsoft.com/office/drawing/2014/main" id="{DBD87933-6407-48AC-8076-C8435D9E71A5}"/>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0" name="Rectangle: Rounded Corners 329">
                      <a:extLst>
                        <a:ext uri="{FF2B5EF4-FFF2-40B4-BE49-F238E27FC236}">
                          <a16:creationId xmlns:a16="http://schemas.microsoft.com/office/drawing/2014/main" id="{BFF5B62D-0206-40D1-AFBC-B6EADAC8E6C6}"/>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1" name="Rectangle: Rounded Corners 330">
                      <a:extLst>
                        <a:ext uri="{FF2B5EF4-FFF2-40B4-BE49-F238E27FC236}">
                          <a16:creationId xmlns:a16="http://schemas.microsoft.com/office/drawing/2014/main" id="{7A58A525-66C4-43D4-9DA9-1CAF77D0D61F}"/>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86" name="Group 285">
                <a:extLst>
                  <a:ext uri="{FF2B5EF4-FFF2-40B4-BE49-F238E27FC236}">
                    <a16:creationId xmlns:a16="http://schemas.microsoft.com/office/drawing/2014/main" id="{95BDA884-C4A0-4540-ADFE-B9085B88AE89}"/>
                  </a:ext>
                </a:extLst>
              </p:cNvPr>
              <p:cNvGrpSpPr/>
              <p:nvPr/>
            </p:nvGrpSpPr>
            <p:grpSpPr>
              <a:xfrm>
                <a:off x="11896274" y="3641078"/>
                <a:ext cx="1883287" cy="669637"/>
                <a:chOff x="3567582" y="6178022"/>
                <a:chExt cx="1883287" cy="669637"/>
              </a:xfrm>
            </p:grpSpPr>
            <p:sp>
              <p:nvSpPr>
                <p:cNvPr id="296" name="Rectangle 295">
                  <a:extLst>
                    <a:ext uri="{FF2B5EF4-FFF2-40B4-BE49-F238E27FC236}">
                      <a16:creationId xmlns:a16="http://schemas.microsoft.com/office/drawing/2014/main" id="{B9DFB1CC-3D2F-4EBA-A554-F59D6E3C209D}"/>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7" name="Group 296">
                  <a:extLst>
                    <a:ext uri="{FF2B5EF4-FFF2-40B4-BE49-F238E27FC236}">
                      <a16:creationId xmlns:a16="http://schemas.microsoft.com/office/drawing/2014/main" id="{8C6246C6-D1D9-43C5-87EC-88BA37EDB885}"/>
                    </a:ext>
                  </a:extLst>
                </p:cNvPr>
                <p:cNvGrpSpPr/>
                <p:nvPr/>
              </p:nvGrpSpPr>
              <p:grpSpPr>
                <a:xfrm>
                  <a:off x="3567582" y="6225235"/>
                  <a:ext cx="1883287" cy="622424"/>
                  <a:chOff x="1083937" y="4627649"/>
                  <a:chExt cx="1883287" cy="622424"/>
                </a:xfrm>
              </p:grpSpPr>
              <p:grpSp>
                <p:nvGrpSpPr>
                  <p:cNvPr id="298" name="Group 297">
                    <a:extLst>
                      <a:ext uri="{FF2B5EF4-FFF2-40B4-BE49-F238E27FC236}">
                        <a16:creationId xmlns:a16="http://schemas.microsoft.com/office/drawing/2014/main" id="{BF00819E-B22C-4AC5-88AC-2B2D5E3B685E}"/>
                      </a:ext>
                    </a:extLst>
                  </p:cNvPr>
                  <p:cNvGrpSpPr/>
                  <p:nvPr/>
                </p:nvGrpSpPr>
                <p:grpSpPr>
                  <a:xfrm>
                    <a:off x="2404694" y="4684172"/>
                    <a:ext cx="562530" cy="562530"/>
                    <a:chOff x="872197" y="3031795"/>
                    <a:chExt cx="562530" cy="562530"/>
                  </a:xfrm>
                </p:grpSpPr>
                <p:sp>
                  <p:nvSpPr>
                    <p:cNvPr id="316" name="Circle: Hollow 315">
                      <a:extLst>
                        <a:ext uri="{FF2B5EF4-FFF2-40B4-BE49-F238E27FC236}">
                          <a16:creationId xmlns:a16="http://schemas.microsoft.com/office/drawing/2014/main" id="{51A2E0C2-0AB4-4894-B37C-8CD5BFB9F33B}"/>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7" name="Oval 316">
                      <a:extLst>
                        <a:ext uri="{FF2B5EF4-FFF2-40B4-BE49-F238E27FC236}">
                          <a16:creationId xmlns:a16="http://schemas.microsoft.com/office/drawing/2014/main" id="{1DF88241-951E-45BF-B941-AA568E3B414A}"/>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9" name="Group 298">
                    <a:extLst>
                      <a:ext uri="{FF2B5EF4-FFF2-40B4-BE49-F238E27FC236}">
                        <a16:creationId xmlns:a16="http://schemas.microsoft.com/office/drawing/2014/main" id="{5239D5B9-3CA3-4715-AB44-793187844215}"/>
                      </a:ext>
                    </a:extLst>
                  </p:cNvPr>
                  <p:cNvGrpSpPr/>
                  <p:nvPr/>
                </p:nvGrpSpPr>
                <p:grpSpPr>
                  <a:xfrm>
                    <a:off x="1083937" y="4687543"/>
                    <a:ext cx="562530" cy="562530"/>
                    <a:chOff x="872197" y="3031795"/>
                    <a:chExt cx="562530" cy="562530"/>
                  </a:xfrm>
                </p:grpSpPr>
                <p:sp>
                  <p:nvSpPr>
                    <p:cNvPr id="314" name="Circle: Hollow 313">
                      <a:extLst>
                        <a:ext uri="{FF2B5EF4-FFF2-40B4-BE49-F238E27FC236}">
                          <a16:creationId xmlns:a16="http://schemas.microsoft.com/office/drawing/2014/main" id="{72F87BE7-9FCC-4654-AF27-285AD13C9C4B}"/>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5" name="Oval 314">
                      <a:extLst>
                        <a:ext uri="{FF2B5EF4-FFF2-40B4-BE49-F238E27FC236}">
                          <a16:creationId xmlns:a16="http://schemas.microsoft.com/office/drawing/2014/main" id="{A14B7F4A-46C6-4868-9E07-3ED0DC61B9DE}"/>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0" name="Freeform: Shape 299">
                    <a:extLst>
                      <a:ext uri="{FF2B5EF4-FFF2-40B4-BE49-F238E27FC236}">
                        <a16:creationId xmlns:a16="http://schemas.microsoft.com/office/drawing/2014/main" id="{1AC2259C-7AFF-4FFD-8C9B-E17186E9AF5F}"/>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1" name="Rectangle: Top Corners Rounded 300">
                    <a:extLst>
                      <a:ext uri="{FF2B5EF4-FFF2-40B4-BE49-F238E27FC236}">
                        <a16:creationId xmlns:a16="http://schemas.microsoft.com/office/drawing/2014/main" id="{FEBC1A72-64D2-40DA-A97B-DA6E83DF4C9A}"/>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2" name="Rectangle: Top Corners Rounded 301">
                    <a:extLst>
                      <a:ext uri="{FF2B5EF4-FFF2-40B4-BE49-F238E27FC236}">
                        <a16:creationId xmlns:a16="http://schemas.microsoft.com/office/drawing/2014/main" id="{F0649DF4-E099-42BA-AFA0-DB68CD5F8F6C}"/>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3" name="Freeform: Shape 302">
                    <a:extLst>
                      <a:ext uri="{FF2B5EF4-FFF2-40B4-BE49-F238E27FC236}">
                        <a16:creationId xmlns:a16="http://schemas.microsoft.com/office/drawing/2014/main" id="{F11F5B67-8FCB-4709-92A0-A6DD98FD8FAA}"/>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4" name="Group 303">
                    <a:extLst>
                      <a:ext uri="{FF2B5EF4-FFF2-40B4-BE49-F238E27FC236}">
                        <a16:creationId xmlns:a16="http://schemas.microsoft.com/office/drawing/2014/main" id="{FE5D2E60-2E07-4EDB-B0E0-6B23FAF33528}"/>
                      </a:ext>
                    </a:extLst>
                  </p:cNvPr>
                  <p:cNvGrpSpPr/>
                  <p:nvPr/>
                </p:nvGrpSpPr>
                <p:grpSpPr>
                  <a:xfrm>
                    <a:off x="1823553" y="4702112"/>
                    <a:ext cx="173664" cy="305465"/>
                    <a:chOff x="1923011" y="5286487"/>
                    <a:chExt cx="173664" cy="305465"/>
                  </a:xfrm>
                </p:grpSpPr>
                <p:sp>
                  <p:nvSpPr>
                    <p:cNvPr id="310" name="Rectangle: Rounded Corners 309">
                      <a:extLst>
                        <a:ext uri="{FF2B5EF4-FFF2-40B4-BE49-F238E27FC236}">
                          <a16:creationId xmlns:a16="http://schemas.microsoft.com/office/drawing/2014/main" id="{27C105DD-D244-44E0-B29B-4D20702167B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1" name="Rectangle: Rounded Corners 310">
                      <a:extLst>
                        <a:ext uri="{FF2B5EF4-FFF2-40B4-BE49-F238E27FC236}">
                          <a16:creationId xmlns:a16="http://schemas.microsoft.com/office/drawing/2014/main" id="{A08330B8-6563-4D9C-A973-D23A2C36B6E2}"/>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2" name="Rectangle: Rounded Corners 311">
                      <a:extLst>
                        <a:ext uri="{FF2B5EF4-FFF2-40B4-BE49-F238E27FC236}">
                          <a16:creationId xmlns:a16="http://schemas.microsoft.com/office/drawing/2014/main" id="{2E7456A1-C9E5-4FFB-BA36-F3CC62BB5B17}"/>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3" name="Rectangle: Rounded Corners 312">
                      <a:extLst>
                        <a:ext uri="{FF2B5EF4-FFF2-40B4-BE49-F238E27FC236}">
                          <a16:creationId xmlns:a16="http://schemas.microsoft.com/office/drawing/2014/main" id="{07E8A39A-A6EB-478F-AD8E-59C48C0CDB47}"/>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5" name="Group 304">
                    <a:extLst>
                      <a:ext uri="{FF2B5EF4-FFF2-40B4-BE49-F238E27FC236}">
                        <a16:creationId xmlns:a16="http://schemas.microsoft.com/office/drawing/2014/main" id="{DD96EE1D-991E-4A8D-8C82-B1483514B686}"/>
                      </a:ext>
                    </a:extLst>
                  </p:cNvPr>
                  <p:cNvGrpSpPr/>
                  <p:nvPr/>
                </p:nvGrpSpPr>
                <p:grpSpPr>
                  <a:xfrm>
                    <a:off x="2096675" y="4714839"/>
                    <a:ext cx="173664" cy="305465"/>
                    <a:chOff x="1923011" y="5286487"/>
                    <a:chExt cx="173664" cy="305465"/>
                  </a:xfrm>
                </p:grpSpPr>
                <p:sp>
                  <p:nvSpPr>
                    <p:cNvPr id="306" name="Rectangle: Rounded Corners 305">
                      <a:extLst>
                        <a:ext uri="{FF2B5EF4-FFF2-40B4-BE49-F238E27FC236}">
                          <a16:creationId xmlns:a16="http://schemas.microsoft.com/office/drawing/2014/main" id="{E4D24936-3CEE-43F5-A517-D775D297A20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 name="Rectangle: Rounded Corners 306">
                      <a:extLst>
                        <a:ext uri="{FF2B5EF4-FFF2-40B4-BE49-F238E27FC236}">
                          <a16:creationId xmlns:a16="http://schemas.microsoft.com/office/drawing/2014/main" id="{58DD1355-6D4D-474F-B79F-2B5C5957B0BE}"/>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 name="Rectangle: Rounded Corners 307">
                      <a:extLst>
                        <a:ext uri="{FF2B5EF4-FFF2-40B4-BE49-F238E27FC236}">
                          <a16:creationId xmlns:a16="http://schemas.microsoft.com/office/drawing/2014/main" id="{0BCAF2D9-BB02-44A0-9D39-3B4B182DF59E}"/>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9" name="Rectangle: Rounded Corners 308">
                      <a:extLst>
                        <a:ext uri="{FF2B5EF4-FFF2-40B4-BE49-F238E27FC236}">
                          <a16:creationId xmlns:a16="http://schemas.microsoft.com/office/drawing/2014/main" id="{FAE820E4-F6C7-49BD-8822-F25CD69C517D}"/>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287" name="Rectangle 286">
                <a:extLst>
                  <a:ext uri="{FF2B5EF4-FFF2-40B4-BE49-F238E27FC236}">
                    <a16:creationId xmlns:a16="http://schemas.microsoft.com/office/drawing/2014/main" id="{2DC40DA4-6EC5-4608-8265-E40976C3E4A9}"/>
                  </a:ext>
                </a:extLst>
              </p:cNvPr>
              <p:cNvSpPr/>
              <p:nvPr/>
            </p:nvSpPr>
            <p:spPr>
              <a:xfrm>
                <a:off x="10324369" y="3587308"/>
                <a:ext cx="1357672" cy="439868"/>
              </a:xfrm>
              <a:prstGeom prst="rect">
                <a:avLst/>
              </a:prstGeom>
              <a:solidFill>
                <a:srgbClr val="2E2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8" name="Group 287">
                <a:extLst>
                  <a:ext uri="{FF2B5EF4-FFF2-40B4-BE49-F238E27FC236}">
                    <a16:creationId xmlns:a16="http://schemas.microsoft.com/office/drawing/2014/main" id="{FE9A949F-3FC5-4DF0-933B-771E8E321435}"/>
                  </a:ext>
                </a:extLst>
              </p:cNvPr>
              <p:cNvGrpSpPr/>
              <p:nvPr/>
            </p:nvGrpSpPr>
            <p:grpSpPr>
              <a:xfrm>
                <a:off x="7551957" y="3514829"/>
                <a:ext cx="475790" cy="620700"/>
                <a:chOff x="2945383" y="6059313"/>
                <a:chExt cx="475790" cy="620700"/>
              </a:xfrm>
            </p:grpSpPr>
            <p:sp>
              <p:nvSpPr>
                <p:cNvPr id="293" name="Rectangle 292">
                  <a:extLst>
                    <a:ext uri="{FF2B5EF4-FFF2-40B4-BE49-F238E27FC236}">
                      <a16:creationId xmlns:a16="http://schemas.microsoft.com/office/drawing/2014/main" id="{59B2C899-E9AA-474E-9B6A-4DDE84974762}"/>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4" name="Freeform: Shape 293">
                  <a:extLst>
                    <a:ext uri="{FF2B5EF4-FFF2-40B4-BE49-F238E27FC236}">
                      <a16:creationId xmlns:a16="http://schemas.microsoft.com/office/drawing/2014/main" id="{6B33BAC5-96D9-4BD0-A609-348515B39FF0}"/>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5" name="Trapezoid 294">
                  <a:extLst>
                    <a:ext uri="{FF2B5EF4-FFF2-40B4-BE49-F238E27FC236}">
                      <a16:creationId xmlns:a16="http://schemas.microsoft.com/office/drawing/2014/main" id="{FD9648A9-B160-417E-B28B-8F74852AEB54}"/>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9" name="Group 288">
                <a:extLst>
                  <a:ext uri="{FF2B5EF4-FFF2-40B4-BE49-F238E27FC236}">
                    <a16:creationId xmlns:a16="http://schemas.microsoft.com/office/drawing/2014/main" id="{D182D3BA-9423-4DC1-8A71-F0AB37105746}"/>
                  </a:ext>
                </a:extLst>
              </p:cNvPr>
              <p:cNvGrpSpPr/>
              <p:nvPr/>
            </p:nvGrpSpPr>
            <p:grpSpPr>
              <a:xfrm flipH="1">
                <a:off x="13845802" y="3522716"/>
                <a:ext cx="475790" cy="620700"/>
                <a:chOff x="2945383" y="6059313"/>
                <a:chExt cx="475790" cy="620700"/>
              </a:xfrm>
            </p:grpSpPr>
            <p:sp>
              <p:nvSpPr>
                <p:cNvPr id="290" name="Rectangle 289">
                  <a:extLst>
                    <a:ext uri="{FF2B5EF4-FFF2-40B4-BE49-F238E27FC236}">
                      <a16:creationId xmlns:a16="http://schemas.microsoft.com/office/drawing/2014/main" id="{A8F488AF-819B-443A-B245-5701DDCB45B1}"/>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1" name="Freeform: Shape 290">
                  <a:extLst>
                    <a:ext uri="{FF2B5EF4-FFF2-40B4-BE49-F238E27FC236}">
                      <a16:creationId xmlns:a16="http://schemas.microsoft.com/office/drawing/2014/main" id="{1C392061-3C5C-41EE-A572-3677197658F8}"/>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2" name="Trapezoid 291">
                  <a:extLst>
                    <a:ext uri="{FF2B5EF4-FFF2-40B4-BE49-F238E27FC236}">
                      <a16:creationId xmlns:a16="http://schemas.microsoft.com/office/drawing/2014/main" id="{63BDB20B-1CB3-47C9-92BF-D3CBB58D0790}"/>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42" name="TextBox 341">
              <a:extLst>
                <a:ext uri="{FF2B5EF4-FFF2-40B4-BE49-F238E27FC236}">
                  <a16:creationId xmlns:a16="http://schemas.microsoft.com/office/drawing/2014/main" id="{5F1E1639-F48D-4D01-80D9-2058D7799887}"/>
                </a:ext>
              </a:extLst>
            </p:cNvPr>
            <p:cNvSpPr txBox="1"/>
            <p:nvPr/>
          </p:nvSpPr>
          <p:spPr>
            <a:xfrm>
              <a:off x="12266492" y="3119515"/>
              <a:ext cx="2220105" cy="523220"/>
            </a:xfrm>
            <a:prstGeom prst="rect">
              <a:avLst/>
            </a:prstGeom>
            <a:noFill/>
          </p:spPr>
          <p:txBody>
            <a:bodyPr wrap="square" rtlCol="0">
              <a:spAutoFit/>
            </a:bodyPr>
            <a:lstStyle/>
            <a:p>
              <a:pPr algn="ctr"/>
              <a:r>
                <a:rPr lang="ar-SY" sz="2800" dirty="0">
                  <a:latin typeface="Cooper Black" panose="0208090404030B020404" pitchFamily="18" charset="0"/>
                </a:rPr>
                <a:t>انتهى الدرس</a:t>
              </a:r>
            </a:p>
          </p:txBody>
        </p:sp>
      </p:grpSp>
    </p:spTree>
    <p:extLst>
      <p:ext uri="{BB962C8B-B14F-4D97-AF65-F5344CB8AC3E}">
        <p14:creationId xmlns:p14="http://schemas.microsoft.com/office/powerpoint/2010/main" val="1028134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9000" fill="remove" nodeType="clickEffect">
                                  <p:stCondLst>
                                    <p:cond delay="0"/>
                                  </p:stCondLst>
                                  <p:childTnLst>
                                    <p:animMotion origin="layout" path="M -0.01498 -1.48148E-6 L 1.23737 -0.00254 " pathEditMode="relative" rAng="0" ptsTypes="AA">
                                      <p:cBhvr>
                                        <p:cTn id="6" dur="20000" fill="hold"/>
                                        <p:tgtEl>
                                          <p:spTgt spid="344"/>
                                        </p:tgtEl>
                                        <p:attrNameLst>
                                          <p:attrName>ppt_x</p:attrName>
                                          <p:attrName>ppt_y</p:attrName>
                                        </p:attrNameLst>
                                      </p:cBhvr>
                                      <p:rCtr x="62617" y="-13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عنوان 1">
            <a:extLst>
              <a:ext uri="{FF2B5EF4-FFF2-40B4-BE49-F238E27FC236}">
                <a16:creationId xmlns:a16="http://schemas.microsoft.com/office/drawing/2014/main" id="{F4B92814-232C-4124-B708-AF52D74C33E1}"/>
              </a:ext>
            </a:extLst>
          </p:cNvPr>
          <p:cNvSpPr txBox="1">
            <a:spLocks/>
          </p:cNvSpPr>
          <p:nvPr/>
        </p:nvSpPr>
        <p:spPr>
          <a:xfrm>
            <a:off x="598239" y="3001110"/>
            <a:ext cx="10995521"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ar-SA" sz="5400" b="1" dirty="0">
                <a:solidFill>
                  <a:srgbClr val="FF0000"/>
                </a:solidFill>
              </a:rPr>
              <a:t>جميع الحقوق محفوظة لموقع حلول اون لاين يحق لك الاستخدام والتعديل عليها كما تشاء</a:t>
            </a:r>
            <a:br>
              <a:rPr lang="ar-SA" sz="5400" b="1" dirty="0">
                <a:solidFill>
                  <a:srgbClr val="FF0000"/>
                </a:solidFill>
              </a:rPr>
            </a:br>
            <a:r>
              <a:rPr lang="ar-SA" sz="5400" b="1" dirty="0">
                <a:solidFill>
                  <a:srgbClr val="FF0000"/>
                </a:solidFill>
              </a:rPr>
              <a:t>لكن </a:t>
            </a:r>
            <a:r>
              <a:rPr lang="ar-SA" sz="9600" b="1" dirty="0"/>
              <a:t>يحرم بيعها </a:t>
            </a:r>
            <a:br>
              <a:rPr lang="ar-SA" sz="5400" b="1" dirty="0"/>
            </a:br>
            <a:r>
              <a:rPr lang="ar-SA" sz="5400" b="1" dirty="0">
                <a:solidFill>
                  <a:srgbClr val="FF0000"/>
                </a:solidFill>
              </a:rPr>
              <a:t>او نشرها في المواقع الاخرى</a:t>
            </a:r>
            <a:endParaRPr lang="en-US" sz="5400" b="1" dirty="0">
              <a:solidFill>
                <a:srgbClr val="FF0000"/>
              </a:solidFill>
            </a:endParaRPr>
          </a:p>
        </p:txBody>
      </p:sp>
      <p:sp>
        <p:nvSpPr>
          <p:cNvPr id="3" name="مستطيل 2">
            <a:extLst>
              <a:ext uri="{FF2B5EF4-FFF2-40B4-BE49-F238E27FC236}">
                <a16:creationId xmlns:a16="http://schemas.microsoft.com/office/drawing/2014/main" id="{B4623A0D-06DD-497D-94B4-F1E3206566F8}"/>
              </a:ext>
            </a:extLst>
          </p:cNvPr>
          <p:cNvSpPr/>
          <p:nvPr/>
        </p:nvSpPr>
        <p:spPr>
          <a:xfrm>
            <a:off x="4521200" y="620837"/>
            <a:ext cx="3149600" cy="858981"/>
          </a:xfrm>
          <a:prstGeom prst="rect">
            <a:avLst/>
          </a:prstGeom>
          <a:solidFill>
            <a:srgbClr val="05633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صورة 3" descr="صورة تحتوي على نص, قصاصة فنية&#10;&#10;تم إنشاء الوصف تلقائياً">
            <a:extLst>
              <a:ext uri="{FF2B5EF4-FFF2-40B4-BE49-F238E27FC236}">
                <a16:creationId xmlns:a16="http://schemas.microsoft.com/office/drawing/2014/main" id="{B637965E-FF72-4EC6-8E47-0B373DB250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29972" y="652533"/>
            <a:ext cx="2932055" cy="795588"/>
          </a:xfrm>
          <a:prstGeom prst="rect">
            <a:avLst/>
          </a:prstGeom>
        </p:spPr>
      </p:pic>
    </p:spTree>
    <p:extLst>
      <p:ext uri="{BB962C8B-B14F-4D97-AF65-F5344CB8AC3E}">
        <p14:creationId xmlns:p14="http://schemas.microsoft.com/office/powerpoint/2010/main" val="3106983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1CCA3FD4-4C1C-4525-AE8F-FE90ABF7E611}"/>
              </a:ext>
            </a:extLst>
          </p:cNvPr>
          <p:cNvSpPr txBox="1"/>
          <p:nvPr/>
        </p:nvSpPr>
        <p:spPr>
          <a:xfrm>
            <a:off x="5296592" y="1803212"/>
            <a:ext cx="3342442" cy="369332"/>
          </a:xfrm>
          <a:prstGeom prst="rect">
            <a:avLst/>
          </a:prstGeom>
          <a:noFill/>
        </p:spPr>
        <p:txBody>
          <a:bodyPr wrap="square" rtlCol="0">
            <a:spAutoFit/>
          </a:bodyPr>
          <a:lstStyle/>
          <a:p>
            <a:pPr algn="r"/>
            <a:r>
              <a:rPr lang="ar-SY" b="1" dirty="0">
                <a:solidFill>
                  <a:srgbClr val="FF9900"/>
                </a:solidFill>
                <a:latin typeface="Century Gothic" panose="020B0502020202020204" pitchFamily="34" charset="0"/>
              </a:rPr>
              <a:t>النظــام:</a:t>
            </a:r>
            <a:endParaRPr lang="en-US" b="1" dirty="0">
              <a:solidFill>
                <a:srgbClr val="FF9900"/>
              </a:solidFill>
              <a:latin typeface="Century Gothic" panose="020B0502020202020204" pitchFamily="34" charset="0"/>
            </a:endParaRPr>
          </a:p>
        </p:txBody>
      </p:sp>
      <p:sp>
        <p:nvSpPr>
          <p:cNvPr id="19" name="TextBox 18">
            <a:extLst>
              <a:ext uri="{FF2B5EF4-FFF2-40B4-BE49-F238E27FC236}">
                <a16:creationId xmlns:a16="http://schemas.microsoft.com/office/drawing/2014/main" id="{AB96FEDA-B927-4D92-89D5-75761265E707}"/>
              </a:ext>
            </a:extLst>
          </p:cNvPr>
          <p:cNvSpPr txBox="1"/>
          <p:nvPr/>
        </p:nvSpPr>
        <p:spPr>
          <a:xfrm>
            <a:off x="229032" y="1760499"/>
            <a:ext cx="6189789" cy="646331"/>
          </a:xfrm>
          <a:prstGeom prst="rect">
            <a:avLst/>
          </a:prstGeom>
          <a:noFill/>
        </p:spPr>
        <p:txBody>
          <a:bodyPr wrap="square" rtlCol="0">
            <a:spAutoFit/>
          </a:bodyPr>
          <a:lstStyle/>
          <a:p>
            <a:pPr algn="r"/>
            <a:r>
              <a:rPr lang="ar-SY" dirty="0">
                <a:latin typeface="Century Gothic" panose="020B0502020202020204" pitchFamily="34" charset="0"/>
              </a:rPr>
              <a:t> هـــو قواعـــد وأحكام عامـــة ملزِ مة تنظِّم جانباً محـدداً لتحقيـــق فائدة للمجتمـــع وأفراده</a:t>
            </a:r>
          </a:p>
        </p:txBody>
      </p:sp>
      <p:sp>
        <p:nvSpPr>
          <p:cNvPr id="20" name="TextBox 19">
            <a:extLst>
              <a:ext uri="{FF2B5EF4-FFF2-40B4-BE49-F238E27FC236}">
                <a16:creationId xmlns:a16="http://schemas.microsoft.com/office/drawing/2014/main" id="{C72BD120-1237-412F-B5C8-FD3E5C55624C}"/>
              </a:ext>
            </a:extLst>
          </p:cNvPr>
          <p:cNvSpPr txBox="1"/>
          <p:nvPr/>
        </p:nvSpPr>
        <p:spPr>
          <a:xfrm>
            <a:off x="5279427" y="3547139"/>
            <a:ext cx="3342441" cy="369332"/>
          </a:xfrm>
          <a:prstGeom prst="rect">
            <a:avLst/>
          </a:prstGeom>
          <a:noFill/>
        </p:spPr>
        <p:txBody>
          <a:bodyPr wrap="square" rtlCol="0">
            <a:spAutoFit/>
          </a:bodyPr>
          <a:lstStyle/>
          <a:p>
            <a:pPr algn="r"/>
            <a:r>
              <a:rPr lang="ar-SY" b="1" dirty="0">
                <a:solidFill>
                  <a:srgbClr val="33CCFF"/>
                </a:solidFill>
                <a:latin typeface="Century Gothic" panose="020B0502020202020204" pitchFamily="34" charset="0"/>
              </a:rPr>
              <a:t>اللائحــة :</a:t>
            </a:r>
            <a:endParaRPr lang="en-US" b="1" dirty="0">
              <a:solidFill>
                <a:srgbClr val="33CCFF"/>
              </a:solidFill>
              <a:latin typeface="Century Gothic" panose="020B0502020202020204" pitchFamily="34" charset="0"/>
            </a:endParaRPr>
          </a:p>
        </p:txBody>
      </p:sp>
      <p:sp>
        <p:nvSpPr>
          <p:cNvPr id="21" name="TextBox 20">
            <a:extLst>
              <a:ext uri="{FF2B5EF4-FFF2-40B4-BE49-F238E27FC236}">
                <a16:creationId xmlns:a16="http://schemas.microsoft.com/office/drawing/2014/main" id="{C45B251C-D149-4081-842A-8B8570BBE91C}"/>
              </a:ext>
            </a:extLst>
          </p:cNvPr>
          <p:cNvSpPr txBox="1"/>
          <p:nvPr/>
        </p:nvSpPr>
        <p:spPr>
          <a:xfrm>
            <a:off x="505245" y="3502313"/>
            <a:ext cx="6025433" cy="923330"/>
          </a:xfrm>
          <a:prstGeom prst="rect">
            <a:avLst/>
          </a:prstGeom>
          <a:noFill/>
        </p:spPr>
        <p:txBody>
          <a:bodyPr wrap="square" rtlCol="0">
            <a:spAutoFit/>
          </a:bodyPr>
          <a:lstStyle/>
          <a:p>
            <a:pPr algn="r"/>
            <a:r>
              <a:rPr lang="ar-SY" dirty="0">
                <a:latin typeface="Century Gothic" panose="020B0502020202020204" pitchFamily="34" charset="0"/>
              </a:rPr>
              <a:t>هي القواعد التنظيميـــة العامة التي يصدرها مجلـــس الـــوزراء أو الوزيـــر المختـــص، وتفسِّــر نظامـــاً وتوضّحـــه، وتحـــدد بالتفصيـــل أحكامَـــه والمســـؤوليات والالتزامـــات والمكافـــآت والعقوبات</a:t>
            </a:r>
            <a:endParaRPr lang="en-US" dirty="0">
              <a:latin typeface="Century Gothic" panose="020B0502020202020204" pitchFamily="34" charset="0"/>
            </a:endParaRPr>
          </a:p>
        </p:txBody>
      </p:sp>
      <p:cxnSp>
        <p:nvCxnSpPr>
          <p:cNvPr id="25" name="Straight Arrow Connector 24">
            <a:extLst>
              <a:ext uri="{FF2B5EF4-FFF2-40B4-BE49-F238E27FC236}">
                <a16:creationId xmlns:a16="http://schemas.microsoft.com/office/drawing/2014/main" id="{7236FBB6-A4FC-4544-AA7E-6247BF07CF75}"/>
              </a:ext>
            </a:extLst>
          </p:cNvPr>
          <p:cNvCxnSpPr>
            <a:cxnSpLocks/>
          </p:cNvCxnSpPr>
          <p:nvPr/>
        </p:nvCxnSpPr>
        <p:spPr>
          <a:xfrm flipH="1">
            <a:off x="6530678" y="2158904"/>
            <a:ext cx="1965622" cy="0"/>
          </a:xfrm>
          <a:prstGeom prst="straightConnector1">
            <a:avLst/>
          </a:prstGeom>
          <a:ln>
            <a:solidFill>
              <a:srgbClr val="FF99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B38FD9BF-2A3A-443A-83CA-4A679E6E1689}"/>
              </a:ext>
            </a:extLst>
          </p:cNvPr>
          <p:cNvCxnSpPr>
            <a:cxnSpLocks/>
          </p:cNvCxnSpPr>
          <p:nvPr/>
        </p:nvCxnSpPr>
        <p:spPr>
          <a:xfrm flipH="1">
            <a:off x="6530678" y="3875654"/>
            <a:ext cx="1965622" cy="0"/>
          </a:xfrm>
          <a:prstGeom prst="straightConnector1">
            <a:avLst/>
          </a:prstGeom>
          <a:ln>
            <a:solidFill>
              <a:srgbClr val="33CCFF"/>
            </a:solidFill>
            <a:tailEnd type="triangle"/>
          </a:ln>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id="{D6C46D03-C357-4DE3-862A-D1357C985C1B}"/>
              </a:ext>
            </a:extLst>
          </p:cNvPr>
          <p:cNvGrpSpPr/>
          <p:nvPr/>
        </p:nvGrpSpPr>
        <p:grpSpPr>
          <a:xfrm>
            <a:off x="8417715" y="2850074"/>
            <a:ext cx="1763485" cy="1763485"/>
            <a:chOff x="8417715" y="2850074"/>
            <a:chExt cx="1763485" cy="1763485"/>
          </a:xfrm>
        </p:grpSpPr>
        <p:sp>
          <p:nvSpPr>
            <p:cNvPr id="6" name="Frame 5">
              <a:extLst>
                <a:ext uri="{FF2B5EF4-FFF2-40B4-BE49-F238E27FC236}">
                  <a16:creationId xmlns:a16="http://schemas.microsoft.com/office/drawing/2014/main" id="{3C41DED4-FC13-4971-A445-8A4EFB6A1617}"/>
                </a:ext>
              </a:extLst>
            </p:cNvPr>
            <p:cNvSpPr/>
            <p:nvPr/>
          </p:nvSpPr>
          <p:spPr>
            <a:xfrm>
              <a:off x="8417715" y="2850074"/>
              <a:ext cx="1763485" cy="1763485"/>
            </a:xfrm>
            <a:prstGeom prst="frame">
              <a:avLst>
                <a:gd name="adj1" fmla="val 14797"/>
              </a:avLst>
            </a:prstGeom>
            <a:solidFill>
              <a:srgbClr val="33CCFF"/>
            </a:solidFill>
            <a:ln>
              <a:noFill/>
            </a:ln>
            <a:scene3d>
              <a:camera prst="isometricOffAxis1Left"/>
              <a:lightRig rig="threePt" dir="t"/>
            </a:scene3d>
            <a:sp3d extrusionH="1143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Rectangle 9">
              <a:extLst>
                <a:ext uri="{FF2B5EF4-FFF2-40B4-BE49-F238E27FC236}">
                  <a16:creationId xmlns:a16="http://schemas.microsoft.com/office/drawing/2014/main" id="{B23941E4-D955-45AB-BDB8-30EE2932D449}"/>
                </a:ext>
              </a:extLst>
            </p:cNvPr>
            <p:cNvSpPr/>
            <p:nvPr/>
          </p:nvSpPr>
          <p:spPr>
            <a:xfrm>
              <a:off x="8678875" y="3117124"/>
              <a:ext cx="1232036" cy="1229363"/>
            </a:xfrm>
            <a:prstGeom prst="rect">
              <a:avLst/>
            </a:prstGeom>
            <a:solidFill>
              <a:schemeClr val="bg1">
                <a:lumMod val="95000"/>
              </a:schemeClr>
            </a:solidFill>
            <a:ln>
              <a:noFill/>
            </a:ln>
            <a:effectLst/>
            <a:scene3d>
              <a:camera prst="isometricOffAxis1Left"/>
              <a:lightRig rig="threePt" dir="t"/>
            </a:scene3d>
            <a:sp3d extrusionH="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Graphic 14" descr="Presentation with pie chart">
              <a:extLst>
                <a:ext uri="{FF2B5EF4-FFF2-40B4-BE49-F238E27FC236}">
                  <a16:creationId xmlns:a16="http://schemas.microsoft.com/office/drawing/2014/main" id="{1A2E6B73-2A70-4F37-82AF-5172C954C7F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968503" y="3504028"/>
              <a:ext cx="640080" cy="640080"/>
            </a:xfrm>
            <a:prstGeom prst="rect">
              <a:avLst/>
            </a:prstGeom>
            <a:scene3d>
              <a:camera prst="isometricOffAxis1Left"/>
              <a:lightRig rig="threePt" dir="t"/>
            </a:scene3d>
          </p:spPr>
        </p:pic>
      </p:grpSp>
      <p:grpSp>
        <p:nvGrpSpPr>
          <p:cNvPr id="2" name="Group 1">
            <a:extLst>
              <a:ext uri="{FF2B5EF4-FFF2-40B4-BE49-F238E27FC236}">
                <a16:creationId xmlns:a16="http://schemas.microsoft.com/office/drawing/2014/main" id="{29BA398D-206E-40B1-BB46-14B90BDEFFBD}"/>
              </a:ext>
            </a:extLst>
          </p:cNvPr>
          <p:cNvGrpSpPr/>
          <p:nvPr/>
        </p:nvGrpSpPr>
        <p:grpSpPr>
          <a:xfrm>
            <a:off x="8787826" y="1151260"/>
            <a:ext cx="1763485" cy="1763485"/>
            <a:chOff x="8787826" y="1151260"/>
            <a:chExt cx="1763485" cy="1763485"/>
          </a:xfrm>
        </p:grpSpPr>
        <p:sp>
          <p:nvSpPr>
            <p:cNvPr id="5" name="Frame 4">
              <a:extLst>
                <a:ext uri="{FF2B5EF4-FFF2-40B4-BE49-F238E27FC236}">
                  <a16:creationId xmlns:a16="http://schemas.microsoft.com/office/drawing/2014/main" id="{7A3644DF-E6C8-4304-BE91-06A0F31E0384}"/>
                </a:ext>
              </a:extLst>
            </p:cNvPr>
            <p:cNvSpPr/>
            <p:nvPr/>
          </p:nvSpPr>
          <p:spPr>
            <a:xfrm>
              <a:off x="8787826" y="1151260"/>
              <a:ext cx="1763485" cy="1763485"/>
            </a:xfrm>
            <a:prstGeom prst="frame">
              <a:avLst>
                <a:gd name="adj1" fmla="val 14797"/>
              </a:avLst>
            </a:prstGeom>
            <a:solidFill>
              <a:srgbClr val="FF9900"/>
            </a:solidFill>
            <a:ln>
              <a:noFill/>
            </a:ln>
            <a:scene3d>
              <a:camera prst="isometricOffAxis2Left"/>
              <a:lightRig rig="threePt" dir="t"/>
            </a:scene3d>
            <a:sp3d extrusionH="1143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a:extLst>
                <a:ext uri="{FF2B5EF4-FFF2-40B4-BE49-F238E27FC236}">
                  <a16:creationId xmlns:a16="http://schemas.microsoft.com/office/drawing/2014/main" id="{55F46122-0DBC-4741-A1A5-B97C0B3ED2D1}"/>
                </a:ext>
              </a:extLst>
            </p:cNvPr>
            <p:cNvSpPr/>
            <p:nvPr/>
          </p:nvSpPr>
          <p:spPr>
            <a:xfrm>
              <a:off x="9280405" y="1437242"/>
              <a:ext cx="986972" cy="1101272"/>
            </a:xfrm>
            <a:prstGeom prst="rect">
              <a:avLst/>
            </a:prstGeom>
            <a:solidFill>
              <a:schemeClr val="bg1">
                <a:lumMod val="95000"/>
              </a:schemeClr>
            </a:solidFill>
            <a:ln>
              <a:noFill/>
            </a:ln>
            <a:effectLst/>
            <a:scene3d>
              <a:camera prst="isometricOffAxis2Left"/>
              <a:lightRig rig="threePt" dir="t"/>
            </a:scene3d>
            <a:sp3d extrusionH="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Graphic 12" descr="Bullseye">
              <a:extLst>
                <a:ext uri="{FF2B5EF4-FFF2-40B4-BE49-F238E27FC236}">
                  <a16:creationId xmlns:a16="http://schemas.microsoft.com/office/drawing/2014/main" id="{886DF49D-724C-4249-8131-2D71C9A73538}"/>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442151" y="1711848"/>
              <a:ext cx="640080" cy="640080"/>
            </a:xfrm>
            <a:prstGeom prst="rect">
              <a:avLst/>
            </a:prstGeom>
            <a:scene3d>
              <a:camera prst="isometricOffAxis2Left"/>
              <a:lightRig rig="threePt" dir="t"/>
            </a:scene3d>
          </p:spPr>
        </p:pic>
      </p:grpSp>
      <p:sp>
        <p:nvSpPr>
          <p:cNvPr id="4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مجموعة 43"/>
          <p:cNvGrpSpPr/>
          <p:nvPr/>
        </p:nvGrpSpPr>
        <p:grpSpPr>
          <a:xfrm>
            <a:off x="338813" y="22303"/>
            <a:ext cx="8201466" cy="1128959"/>
            <a:chOff x="338813" y="22303"/>
            <a:chExt cx="8201466" cy="1128959"/>
          </a:xfrm>
        </p:grpSpPr>
        <p:grpSp>
          <p:nvGrpSpPr>
            <p:cNvPr id="45" name="مجموعة 44"/>
            <p:cNvGrpSpPr/>
            <p:nvPr/>
          </p:nvGrpSpPr>
          <p:grpSpPr>
            <a:xfrm>
              <a:off x="338813" y="22303"/>
              <a:ext cx="1704537" cy="1128957"/>
              <a:chOff x="338813" y="22303"/>
              <a:chExt cx="1704537" cy="1128957"/>
            </a:xfrm>
          </p:grpSpPr>
          <p:sp>
            <p:nvSpPr>
              <p:cNvPr id="5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5</a:t>
                </a:r>
                <a:endParaRPr lang="en-US" sz="2400" b="1" dirty="0">
                  <a:latin typeface="Century Gothic" panose="020B0502020202020204" pitchFamily="34" charset="0"/>
                </a:endParaRPr>
              </a:p>
            </p:txBody>
          </p:sp>
        </p:grpSp>
        <p:grpSp>
          <p:nvGrpSpPr>
            <p:cNvPr id="46" name="مجموعة 45"/>
            <p:cNvGrpSpPr/>
            <p:nvPr/>
          </p:nvGrpSpPr>
          <p:grpSpPr>
            <a:xfrm>
              <a:off x="2350491" y="22303"/>
              <a:ext cx="6189788" cy="1128959"/>
              <a:chOff x="2350491" y="22303"/>
              <a:chExt cx="6189788" cy="1128959"/>
            </a:xfrm>
          </p:grpSpPr>
          <p:sp>
            <p:nvSpPr>
              <p:cNvPr id="5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Graphic 2" descr="Thought bubble">
                <a:extLst>
                  <a:ext uri="{FF2B5EF4-FFF2-40B4-BE49-F238E27FC236}">
                    <a16:creationId xmlns:a16="http://schemas.microsoft.com/office/drawing/2014/main" id="{1BC5C56D-BC9C-4A5D-9ACC-9B354DB22762}"/>
                  </a:ext>
                </a:extLst>
              </p:cNvPr>
              <p:cNvPicPr>
                <a:picLocks/>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flipH="1">
                <a:off x="2771001" y="356747"/>
                <a:ext cx="640080" cy="640080"/>
              </a:xfrm>
              <a:prstGeom prst="rect">
                <a:avLst/>
              </a:prstGeom>
            </p:spPr>
          </p:pic>
          <p:grpSp>
            <p:nvGrpSpPr>
              <p:cNvPr id="53" name="Group 52">
                <a:extLst>
                  <a:ext uri="{FF2B5EF4-FFF2-40B4-BE49-F238E27FC236}">
                    <a16:creationId xmlns:a16="http://schemas.microsoft.com/office/drawing/2014/main" id="{27984296-FF80-419E-8703-5280B5AB1741}"/>
                  </a:ext>
                </a:extLst>
              </p:cNvPr>
              <p:cNvGrpSpPr/>
              <p:nvPr/>
            </p:nvGrpSpPr>
            <p:grpSpPr>
              <a:xfrm>
                <a:off x="3380210" y="165530"/>
                <a:ext cx="5116090" cy="912112"/>
                <a:chOff x="5162561" y="1484950"/>
                <a:chExt cx="5116090" cy="912112"/>
              </a:xfrm>
            </p:grpSpPr>
            <p:sp>
              <p:nvSpPr>
                <p:cNvPr id="5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الأول</a:t>
                  </a:r>
                </a:p>
              </p:txBody>
            </p:sp>
            <p:sp>
              <p:nvSpPr>
                <p:cNvPr id="55" name="TextBox 54">
                  <a:extLst>
                    <a:ext uri="{FF2B5EF4-FFF2-40B4-BE49-F238E27FC236}">
                      <a16:creationId xmlns:a16="http://schemas.microsoft.com/office/drawing/2014/main" id="{77083AD1-19E7-47DD-AD18-FA3E1ABEF6F5}"/>
                    </a:ext>
                  </a:extLst>
                </p:cNvPr>
                <p:cNvSpPr txBox="1"/>
                <p:nvPr/>
              </p:nvSpPr>
              <p:spPr>
                <a:xfrm>
                  <a:off x="5162561" y="1812287"/>
                  <a:ext cx="5116090" cy="584775"/>
                </a:xfrm>
                <a:prstGeom prst="rect">
                  <a:avLst/>
                </a:prstGeom>
                <a:noFill/>
              </p:spPr>
              <p:txBody>
                <a:bodyPr wrap="square" rtlCol="0">
                  <a:spAutoFit/>
                </a:bodyPr>
                <a:lstStyle/>
                <a:p>
                  <a:pPr algn="r"/>
                  <a:r>
                    <a:rPr lang="ar-SY" sz="3200" dirty="0">
                      <a:latin typeface="Century Gothic" panose="020B0502020202020204" pitchFamily="34" charset="0"/>
                    </a:rPr>
                    <a:t>مفهوم الأنظمة واللوائح</a:t>
                  </a:r>
                  <a:endParaRPr lang="en-US" sz="3200" dirty="0">
                    <a:latin typeface="Century Gothic" panose="020B0502020202020204" pitchFamily="34" charset="0"/>
                  </a:endParaRPr>
                </a:p>
              </p:txBody>
            </p:sp>
          </p:grpSp>
        </p:grpSp>
        <p:grpSp>
          <p:nvGrpSpPr>
            <p:cNvPr id="4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4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8" name="Rectangle 5">
            <a:extLst>
              <a:ext uri="{FF2B5EF4-FFF2-40B4-BE49-F238E27FC236}">
                <a16:creationId xmlns:a16="http://schemas.microsoft.com/office/drawing/2014/main" id="{1F827C7E-4449-437A-B9AF-C2C0DB477F00}"/>
              </a:ext>
            </a:extLst>
          </p:cNvPr>
          <p:cNvSpPr/>
          <p:nvPr/>
        </p:nvSpPr>
        <p:spPr>
          <a:xfrm>
            <a:off x="-1682247" y="0"/>
            <a:ext cx="2107808"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18012548"/>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14:presetBounceEnd="52000">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14:bounceEnd="52000">
                                          <p:cBhvr additive="base">
                                            <p:cTn id="13" dur="500" fill="hold"/>
                                            <p:tgtEl>
                                              <p:spTgt spid="3"/>
                                            </p:tgtEl>
                                            <p:attrNameLst>
                                              <p:attrName>ppt_x</p:attrName>
                                            </p:attrNameLst>
                                          </p:cBhvr>
                                          <p:tavLst>
                                            <p:tav tm="0">
                                              <p:val>
                                                <p:strVal val="#ppt_x"/>
                                              </p:val>
                                            </p:tav>
                                            <p:tav tm="100000">
                                              <p:val>
                                                <p:strVal val="#ppt_x"/>
                                              </p:val>
                                            </p:tav>
                                          </p:tavLst>
                                        </p:anim>
                                        <p:anim calcmode="lin" valueType="num" p14:bounceEnd="52000">
                                          <p:cBhvr additive="base">
                                            <p:cTn id="14"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14:presetBounceEnd="52000">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14:bounceEnd="52000">
                                          <p:cBhvr additive="base">
                                            <p:cTn id="19" dur="500" fill="hold"/>
                                            <p:tgtEl>
                                              <p:spTgt spid="2"/>
                                            </p:tgtEl>
                                            <p:attrNameLst>
                                              <p:attrName>ppt_x</p:attrName>
                                            </p:attrNameLst>
                                          </p:cBhvr>
                                          <p:tavLst>
                                            <p:tav tm="0">
                                              <p:val>
                                                <p:strVal val="#ppt_x"/>
                                              </p:val>
                                            </p:tav>
                                            <p:tav tm="100000">
                                              <p:val>
                                                <p:strVal val="#ppt_x"/>
                                              </p:val>
                                            </p:tav>
                                          </p:tavLst>
                                        </p:anim>
                                        <p:anim calcmode="lin" valueType="num" p14:bounceEnd="52000">
                                          <p:cBhvr additive="base">
                                            <p:cTn id="20" dur="500" fill="hold"/>
                                            <p:tgtEl>
                                              <p:spTgt spid="2"/>
                                            </p:tgtEl>
                                            <p:attrNameLst>
                                              <p:attrName>ppt_y</p:attrName>
                                            </p:attrNameLst>
                                          </p:cBhvr>
                                          <p:tavLst>
                                            <p:tav tm="0">
                                              <p:val>
                                                <p:strVal val="0-#ppt_h/2"/>
                                              </p:val>
                                            </p:tav>
                                            <p:tav tm="100000">
                                              <p:val>
                                                <p:strVal val="#ppt_y"/>
                                              </p:val>
                                            </p:tav>
                                          </p:tavLst>
                                        </p:anim>
                                      </p:childTnLst>
                                    </p:cTn>
                                  </p:par>
                                </p:childTnLst>
                              </p:cTn>
                            </p:par>
                            <p:par>
                              <p:cTn id="21" fill="hold">
                                <p:stCondLst>
                                  <p:cond delay="500"/>
                                </p:stCondLst>
                                <p:childTnLst>
                                  <p:par>
                                    <p:cTn id="22" presetID="17" presetClass="entr" presetSubtype="2" fill="hold" grpId="0" nodeType="afterEffect">
                                      <p:stCondLst>
                                        <p:cond delay="0"/>
                                      </p:stCondLst>
                                      <p:childTnLst>
                                        <p:set>
                                          <p:cBhvr>
                                            <p:cTn id="23" dur="1" fill="hold">
                                              <p:stCondLst>
                                                <p:cond delay="0"/>
                                              </p:stCondLst>
                                            </p:cTn>
                                            <p:tgtEl>
                                              <p:spTgt spid="18"/>
                                            </p:tgtEl>
                                            <p:attrNameLst>
                                              <p:attrName>style.visibility</p:attrName>
                                            </p:attrNameLst>
                                          </p:cBhvr>
                                          <p:to>
                                            <p:strVal val="visible"/>
                                          </p:to>
                                        </p:set>
                                        <p:anim calcmode="lin" valueType="num">
                                          <p:cBhvr>
                                            <p:cTn id="24" dur="500" fill="hold"/>
                                            <p:tgtEl>
                                              <p:spTgt spid="18"/>
                                            </p:tgtEl>
                                            <p:attrNameLst>
                                              <p:attrName>ppt_x</p:attrName>
                                            </p:attrNameLst>
                                          </p:cBhvr>
                                          <p:tavLst>
                                            <p:tav tm="0">
                                              <p:val>
                                                <p:strVal val="#ppt_x+#ppt_w/2"/>
                                              </p:val>
                                            </p:tav>
                                            <p:tav tm="100000">
                                              <p:val>
                                                <p:strVal val="#ppt_x"/>
                                              </p:val>
                                            </p:tav>
                                          </p:tavLst>
                                        </p:anim>
                                        <p:anim calcmode="lin" valueType="num">
                                          <p:cBhvr>
                                            <p:cTn id="25" dur="500" fill="hold"/>
                                            <p:tgtEl>
                                              <p:spTgt spid="18"/>
                                            </p:tgtEl>
                                            <p:attrNameLst>
                                              <p:attrName>ppt_y</p:attrName>
                                            </p:attrNameLst>
                                          </p:cBhvr>
                                          <p:tavLst>
                                            <p:tav tm="0">
                                              <p:val>
                                                <p:strVal val="#ppt_y"/>
                                              </p:val>
                                            </p:tav>
                                            <p:tav tm="100000">
                                              <p:val>
                                                <p:strVal val="#ppt_y"/>
                                              </p:val>
                                            </p:tav>
                                          </p:tavLst>
                                        </p:anim>
                                        <p:anim calcmode="lin" valueType="num">
                                          <p:cBhvr>
                                            <p:cTn id="26" dur="500" fill="hold"/>
                                            <p:tgtEl>
                                              <p:spTgt spid="18"/>
                                            </p:tgtEl>
                                            <p:attrNameLst>
                                              <p:attrName>ppt_w</p:attrName>
                                            </p:attrNameLst>
                                          </p:cBhvr>
                                          <p:tavLst>
                                            <p:tav tm="0">
                                              <p:val>
                                                <p:fltVal val="0"/>
                                              </p:val>
                                            </p:tav>
                                            <p:tav tm="100000">
                                              <p:val>
                                                <p:strVal val="#ppt_w"/>
                                              </p:val>
                                            </p:tav>
                                          </p:tavLst>
                                        </p:anim>
                                        <p:anim calcmode="lin" valueType="num">
                                          <p:cBhvr>
                                            <p:cTn id="27" dur="500" fill="hold"/>
                                            <p:tgtEl>
                                              <p:spTgt spid="18"/>
                                            </p:tgtEl>
                                            <p:attrNameLst>
                                              <p:attrName>ppt_h</p:attrName>
                                            </p:attrNameLst>
                                          </p:cBhvr>
                                          <p:tavLst>
                                            <p:tav tm="0">
                                              <p:val>
                                                <p:strVal val="#ppt_h"/>
                                              </p:val>
                                            </p:tav>
                                            <p:tav tm="100000">
                                              <p:val>
                                                <p:strVal val="#ppt_h"/>
                                              </p:val>
                                            </p:tav>
                                          </p:tavLst>
                                        </p:anim>
                                      </p:childTnLst>
                                    </p:cTn>
                                  </p:par>
                                  <p:par>
                                    <p:cTn id="28" presetID="17" presetClass="entr" presetSubtype="2" fill="hold" nodeType="withEffect">
                                      <p:stCondLst>
                                        <p:cond delay="0"/>
                                      </p:stCondLst>
                                      <p:childTnLst>
                                        <p:set>
                                          <p:cBhvr>
                                            <p:cTn id="29" dur="1" fill="hold">
                                              <p:stCondLst>
                                                <p:cond delay="0"/>
                                              </p:stCondLst>
                                            </p:cTn>
                                            <p:tgtEl>
                                              <p:spTgt spid="25"/>
                                            </p:tgtEl>
                                            <p:attrNameLst>
                                              <p:attrName>style.visibility</p:attrName>
                                            </p:attrNameLst>
                                          </p:cBhvr>
                                          <p:to>
                                            <p:strVal val="visible"/>
                                          </p:to>
                                        </p:set>
                                        <p:anim calcmode="lin" valueType="num">
                                          <p:cBhvr>
                                            <p:cTn id="30" dur="500" fill="hold"/>
                                            <p:tgtEl>
                                              <p:spTgt spid="25"/>
                                            </p:tgtEl>
                                            <p:attrNameLst>
                                              <p:attrName>ppt_x</p:attrName>
                                            </p:attrNameLst>
                                          </p:cBhvr>
                                          <p:tavLst>
                                            <p:tav tm="0">
                                              <p:val>
                                                <p:strVal val="#ppt_x+#ppt_w/2"/>
                                              </p:val>
                                            </p:tav>
                                            <p:tav tm="100000">
                                              <p:val>
                                                <p:strVal val="#ppt_x"/>
                                              </p:val>
                                            </p:tav>
                                          </p:tavLst>
                                        </p:anim>
                                        <p:anim calcmode="lin" valueType="num">
                                          <p:cBhvr>
                                            <p:cTn id="31" dur="500" fill="hold"/>
                                            <p:tgtEl>
                                              <p:spTgt spid="25"/>
                                            </p:tgtEl>
                                            <p:attrNameLst>
                                              <p:attrName>ppt_y</p:attrName>
                                            </p:attrNameLst>
                                          </p:cBhvr>
                                          <p:tavLst>
                                            <p:tav tm="0">
                                              <p:val>
                                                <p:strVal val="#ppt_y"/>
                                              </p:val>
                                            </p:tav>
                                            <p:tav tm="100000">
                                              <p:val>
                                                <p:strVal val="#ppt_y"/>
                                              </p:val>
                                            </p:tav>
                                          </p:tavLst>
                                        </p:anim>
                                        <p:anim calcmode="lin" valueType="num">
                                          <p:cBhvr>
                                            <p:cTn id="32" dur="500" fill="hold"/>
                                            <p:tgtEl>
                                              <p:spTgt spid="25"/>
                                            </p:tgtEl>
                                            <p:attrNameLst>
                                              <p:attrName>ppt_w</p:attrName>
                                            </p:attrNameLst>
                                          </p:cBhvr>
                                          <p:tavLst>
                                            <p:tav tm="0">
                                              <p:val>
                                                <p:fltVal val="0"/>
                                              </p:val>
                                            </p:tav>
                                            <p:tav tm="100000">
                                              <p:val>
                                                <p:strVal val="#ppt_w"/>
                                              </p:val>
                                            </p:tav>
                                          </p:tavLst>
                                        </p:anim>
                                        <p:anim calcmode="lin" valueType="num">
                                          <p:cBhvr>
                                            <p:cTn id="33" dur="500" fill="hold"/>
                                            <p:tgtEl>
                                              <p:spTgt spid="25"/>
                                            </p:tgtEl>
                                            <p:attrNameLst>
                                              <p:attrName>ppt_h</p:attrName>
                                            </p:attrNameLst>
                                          </p:cBhvr>
                                          <p:tavLst>
                                            <p:tav tm="0">
                                              <p:val>
                                                <p:strVal val="#ppt_h"/>
                                              </p:val>
                                            </p:tav>
                                            <p:tav tm="100000">
                                              <p:val>
                                                <p:strVal val="#ppt_h"/>
                                              </p:val>
                                            </p:tav>
                                          </p:tavLst>
                                        </p:anim>
                                      </p:childTnLst>
                                    </p:cTn>
                                  </p:par>
                                  <p:par>
                                    <p:cTn id="34" presetID="17" presetClass="entr" presetSubtype="1" fill="hold" grpId="0" nodeType="withEffect">
                                      <p:stCondLst>
                                        <p:cond delay="0"/>
                                      </p:stCondLst>
                                      <p:childTnLst>
                                        <p:set>
                                          <p:cBhvr>
                                            <p:cTn id="35" dur="1" fill="hold">
                                              <p:stCondLst>
                                                <p:cond delay="0"/>
                                              </p:stCondLst>
                                            </p:cTn>
                                            <p:tgtEl>
                                              <p:spTgt spid="19"/>
                                            </p:tgtEl>
                                            <p:attrNameLst>
                                              <p:attrName>style.visibility</p:attrName>
                                            </p:attrNameLst>
                                          </p:cBhvr>
                                          <p:to>
                                            <p:strVal val="visible"/>
                                          </p:to>
                                        </p:set>
                                        <p:anim calcmode="lin" valueType="num">
                                          <p:cBhvr>
                                            <p:cTn id="36" dur="500" fill="hold"/>
                                            <p:tgtEl>
                                              <p:spTgt spid="19"/>
                                            </p:tgtEl>
                                            <p:attrNameLst>
                                              <p:attrName>ppt_x</p:attrName>
                                            </p:attrNameLst>
                                          </p:cBhvr>
                                          <p:tavLst>
                                            <p:tav tm="0">
                                              <p:val>
                                                <p:strVal val="#ppt_x"/>
                                              </p:val>
                                            </p:tav>
                                            <p:tav tm="100000">
                                              <p:val>
                                                <p:strVal val="#ppt_x"/>
                                              </p:val>
                                            </p:tav>
                                          </p:tavLst>
                                        </p:anim>
                                        <p:anim calcmode="lin" valueType="num">
                                          <p:cBhvr>
                                            <p:cTn id="37" dur="500" fill="hold"/>
                                            <p:tgtEl>
                                              <p:spTgt spid="19"/>
                                            </p:tgtEl>
                                            <p:attrNameLst>
                                              <p:attrName>ppt_y</p:attrName>
                                            </p:attrNameLst>
                                          </p:cBhvr>
                                          <p:tavLst>
                                            <p:tav tm="0">
                                              <p:val>
                                                <p:strVal val="#ppt_y-#ppt_h/2"/>
                                              </p:val>
                                            </p:tav>
                                            <p:tav tm="100000">
                                              <p:val>
                                                <p:strVal val="#ppt_y"/>
                                              </p:val>
                                            </p:tav>
                                          </p:tavLst>
                                        </p:anim>
                                        <p:anim calcmode="lin" valueType="num">
                                          <p:cBhvr>
                                            <p:cTn id="38" dur="500" fill="hold"/>
                                            <p:tgtEl>
                                              <p:spTgt spid="19"/>
                                            </p:tgtEl>
                                            <p:attrNameLst>
                                              <p:attrName>ppt_w</p:attrName>
                                            </p:attrNameLst>
                                          </p:cBhvr>
                                          <p:tavLst>
                                            <p:tav tm="0">
                                              <p:val>
                                                <p:strVal val="#ppt_w"/>
                                              </p:val>
                                            </p:tav>
                                            <p:tav tm="100000">
                                              <p:val>
                                                <p:strVal val="#ppt_w"/>
                                              </p:val>
                                            </p:tav>
                                          </p:tavLst>
                                        </p:anim>
                                        <p:anim calcmode="lin" valueType="num">
                                          <p:cBhvr>
                                            <p:cTn id="39" dur="500" fill="hold"/>
                                            <p:tgtEl>
                                              <p:spTgt spid="19"/>
                                            </p:tgtEl>
                                            <p:attrNameLst>
                                              <p:attrName>ppt_h</p:attrName>
                                            </p:attrNameLst>
                                          </p:cBhvr>
                                          <p:tavLst>
                                            <p:tav tm="0">
                                              <p:val>
                                                <p:fltVal val="0"/>
                                              </p:val>
                                            </p:tav>
                                            <p:tav tm="100000">
                                              <p:val>
                                                <p:strVal val="#ppt_h"/>
                                              </p:val>
                                            </p:tav>
                                          </p:tavLst>
                                        </p:anim>
                                      </p:childTnLst>
                                    </p:cTn>
                                  </p:par>
                                </p:childTnLst>
                              </p:cTn>
                            </p:par>
                            <p:par>
                              <p:cTn id="40" fill="hold">
                                <p:stCondLst>
                                  <p:cond delay="1000"/>
                                </p:stCondLst>
                                <p:childTnLst>
                                  <p:par>
                                    <p:cTn id="41" presetID="17" presetClass="entr" presetSubtype="2" fill="hold" grpId="0" nodeType="after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p:cTn id="43" dur="500" fill="hold"/>
                                            <p:tgtEl>
                                              <p:spTgt spid="20"/>
                                            </p:tgtEl>
                                            <p:attrNameLst>
                                              <p:attrName>ppt_x</p:attrName>
                                            </p:attrNameLst>
                                          </p:cBhvr>
                                          <p:tavLst>
                                            <p:tav tm="0">
                                              <p:val>
                                                <p:strVal val="#ppt_x+#ppt_w/2"/>
                                              </p:val>
                                            </p:tav>
                                            <p:tav tm="100000">
                                              <p:val>
                                                <p:strVal val="#ppt_x"/>
                                              </p:val>
                                            </p:tav>
                                          </p:tavLst>
                                        </p:anim>
                                        <p:anim calcmode="lin" valueType="num">
                                          <p:cBhvr>
                                            <p:cTn id="44" dur="500" fill="hold"/>
                                            <p:tgtEl>
                                              <p:spTgt spid="20"/>
                                            </p:tgtEl>
                                            <p:attrNameLst>
                                              <p:attrName>ppt_y</p:attrName>
                                            </p:attrNameLst>
                                          </p:cBhvr>
                                          <p:tavLst>
                                            <p:tav tm="0">
                                              <p:val>
                                                <p:strVal val="#ppt_y"/>
                                              </p:val>
                                            </p:tav>
                                            <p:tav tm="100000">
                                              <p:val>
                                                <p:strVal val="#ppt_y"/>
                                              </p:val>
                                            </p:tav>
                                          </p:tavLst>
                                        </p:anim>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strVal val="#ppt_h"/>
                                              </p:val>
                                            </p:tav>
                                            <p:tav tm="100000">
                                              <p:val>
                                                <p:strVal val="#ppt_h"/>
                                              </p:val>
                                            </p:tav>
                                          </p:tavLst>
                                        </p:anim>
                                      </p:childTnLst>
                                    </p:cTn>
                                  </p:par>
                                  <p:par>
                                    <p:cTn id="47" presetID="17" presetClass="entr" presetSubtype="2" fill="hold" nodeType="with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p:cTn id="49" dur="500" fill="hold"/>
                                            <p:tgtEl>
                                              <p:spTgt spid="27"/>
                                            </p:tgtEl>
                                            <p:attrNameLst>
                                              <p:attrName>ppt_x</p:attrName>
                                            </p:attrNameLst>
                                          </p:cBhvr>
                                          <p:tavLst>
                                            <p:tav tm="0">
                                              <p:val>
                                                <p:strVal val="#ppt_x+#ppt_w/2"/>
                                              </p:val>
                                            </p:tav>
                                            <p:tav tm="100000">
                                              <p:val>
                                                <p:strVal val="#ppt_x"/>
                                              </p:val>
                                            </p:tav>
                                          </p:tavLst>
                                        </p:anim>
                                        <p:anim calcmode="lin" valueType="num">
                                          <p:cBhvr>
                                            <p:cTn id="50" dur="500" fill="hold"/>
                                            <p:tgtEl>
                                              <p:spTgt spid="27"/>
                                            </p:tgtEl>
                                            <p:attrNameLst>
                                              <p:attrName>ppt_y</p:attrName>
                                            </p:attrNameLst>
                                          </p:cBhvr>
                                          <p:tavLst>
                                            <p:tav tm="0">
                                              <p:val>
                                                <p:strVal val="#ppt_y"/>
                                              </p:val>
                                            </p:tav>
                                            <p:tav tm="100000">
                                              <p:val>
                                                <p:strVal val="#ppt_y"/>
                                              </p:val>
                                            </p:tav>
                                          </p:tavLst>
                                        </p:anim>
                                        <p:anim calcmode="lin" valueType="num">
                                          <p:cBhvr>
                                            <p:cTn id="51" dur="500" fill="hold"/>
                                            <p:tgtEl>
                                              <p:spTgt spid="27"/>
                                            </p:tgtEl>
                                            <p:attrNameLst>
                                              <p:attrName>ppt_w</p:attrName>
                                            </p:attrNameLst>
                                          </p:cBhvr>
                                          <p:tavLst>
                                            <p:tav tm="0">
                                              <p:val>
                                                <p:fltVal val="0"/>
                                              </p:val>
                                            </p:tav>
                                            <p:tav tm="100000">
                                              <p:val>
                                                <p:strVal val="#ppt_w"/>
                                              </p:val>
                                            </p:tav>
                                          </p:tavLst>
                                        </p:anim>
                                        <p:anim calcmode="lin" valueType="num">
                                          <p:cBhvr>
                                            <p:cTn id="52" dur="500" fill="hold"/>
                                            <p:tgtEl>
                                              <p:spTgt spid="27"/>
                                            </p:tgtEl>
                                            <p:attrNameLst>
                                              <p:attrName>ppt_h</p:attrName>
                                            </p:attrNameLst>
                                          </p:cBhvr>
                                          <p:tavLst>
                                            <p:tav tm="0">
                                              <p:val>
                                                <p:strVal val="#ppt_h"/>
                                              </p:val>
                                            </p:tav>
                                            <p:tav tm="100000">
                                              <p:val>
                                                <p:strVal val="#ppt_h"/>
                                              </p:val>
                                            </p:tav>
                                          </p:tavLst>
                                        </p:anim>
                                      </p:childTnLst>
                                    </p:cTn>
                                  </p:par>
                                  <p:par>
                                    <p:cTn id="53" presetID="17" presetClass="entr" presetSubtype="1" fill="hold" grpId="0" nodeType="withEffect">
                                      <p:stCondLst>
                                        <p:cond delay="0"/>
                                      </p:stCondLst>
                                      <p:childTnLst>
                                        <p:set>
                                          <p:cBhvr>
                                            <p:cTn id="54" dur="1" fill="hold">
                                              <p:stCondLst>
                                                <p:cond delay="0"/>
                                              </p:stCondLst>
                                            </p:cTn>
                                            <p:tgtEl>
                                              <p:spTgt spid="21"/>
                                            </p:tgtEl>
                                            <p:attrNameLst>
                                              <p:attrName>style.visibility</p:attrName>
                                            </p:attrNameLst>
                                          </p:cBhvr>
                                          <p:to>
                                            <p:strVal val="visible"/>
                                          </p:to>
                                        </p:set>
                                        <p:anim calcmode="lin" valueType="num">
                                          <p:cBhvr>
                                            <p:cTn id="55" dur="500" fill="hold"/>
                                            <p:tgtEl>
                                              <p:spTgt spid="21"/>
                                            </p:tgtEl>
                                            <p:attrNameLst>
                                              <p:attrName>ppt_x</p:attrName>
                                            </p:attrNameLst>
                                          </p:cBhvr>
                                          <p:tavLst>
                                            <p:tav tm="0">
                                              <p:val>
                                                <p:strVal val="#ppt_x"/>
                                              </p:val>
                                            </p:tav>
                                            <p:tav tm="100000">
                                              <p:val>
                                                <p:strVal val="#ppt_x"/>
                                              </p:val>
                                            </p:tav>
                                          </p:tavLst>
                                        </p:anim>
                                        <p:anim calcmode="lin" valueType="num">
                                          <p:cBhvr>
                                            <p:cTn id="56" dur="500" fill="hold"/>
                                            <p:tgtEl>
                                              <p:spTgt spid="21"/>
                                            </p:tgtEl>
                                            <p:attrNameLst>
                                              <p:attrName>ppt_y</p:attrName>
                                            </p:attrNameLst>
                                          </p:cBhvr>
                                          <p:tavLst>
                                            <p:tav tm="0">
                                              <p:val>
                                                <p:strVal val="#ppt_y-#ppt_h/2"/>
                                              </p:val>
                                            </p:tav>
                                            <p:tav tm="100000">
                                              <p:val>
                                                <p:strVal val="#ppt_y"/>
                                              </p:val>
                                            </p:tav>
                                          </p:tavLst>
                                        </p:anim>
                                        <p:anim calcmode="lin" valueType="num">
                                          <p:cBhvr>
                                            <p:cTn id="57" dur="500" fill="hold"/>
                                            <p:tgtEl>
                                              <p:spTgt spid="21"/>
                                            </p:tgtEl>
                                            <p:attrNameLst>
                                              <p:attrName>ppt_w</p:attrName>
                                            </p:attrNameLst>
                                          </p:cBhvr>
                                          <p:tavLst>
                                            <p:tav tm="0">
                                              <p:val>
                                                <p:strVal val="#ppt_w"/>
                                              </p:val>
                                            </p:tav>
                                            <p:tav tm="100000">
                                              <p:val>
                                                <p:strVal val="#ppt_w"/>
                                              </p:val>
                                            </p:tav>
                                          </p:tavLst>
                                        </p:anim>
                                        <p:anim calcmode="lin" valueType="num">
                                          <p:cBhvr>
                                            <p:cTn id="58" dur="500" fill="hold"/>
                                            <p:tgtEl>
                                              <p:spTgt spid="2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1"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0-#ppt_h/2"/>
                                              </p:val>
                                            </p:tav>
                                            <p:tav tm="100000">
                                              <p:val>
                                                <p:strVal val="#ppt_y"/>
                                              </p:val>
                                            </p:tav>
                                          </p:tavLst>
                                        </p:anim>
                                      </p:childTnLst>
                                    </p:cTn>
                                  </p:par>
                                </p:childTnLst>
                              </p:cTn>
                            </p:par>
                            <p:par>
                              <p:cTn id="21" fill="hold">
                                <p:stCondLst>
                                  <p:cond delay="500"/>
                                </p:stCondLst>
                                <p:childTnLst>
                                  <p:par>
                                    <p:cTn id="22" presetID="17" presetClass="entr" presetSubtype="2" fill="hold" grpId="0" nodeType="afterEffect">
                                      <p:stCondLst>
                                        <p:cond delay="0"/>
                                      </p:stCondLst>
                                      <p:childTnLst>
                                        <p:set>
                                          <p:cBhvr>
                                            <p:cTn id="23" dur="1" fill="hold">
                                              <p:stCondLst>
                                                <p:cond delay="0"/>
                                              </p:stCondLst>
                                            </p:cTn>
                                            <p:tgtEl>
                                              <p:spTgt spid="18"/>
                                            </p:tgtEl>
                                            <p:attrNameLst>
                                              <p:attrName>style.visibility</p:attrName>
                                            </p:attrNameLst>
                                          </p:cBhvr>
                                          <p:to>
                                            <p:strVal val="visible"/>
                                          </p:to>
                                        </p:set>
                                        <p:anim calcmode="lin" valueType="num">
                                          <p:cBhvr>
                                            <p:cTn id="24" dur="500" fill="hold"/>
                                            <p:tgtEl>
                                              <p:spTgt spid="18"/>
                                            </p:tgtEl>
                                            <p:attrNameLst>
                                              <p:attrName>ppt_x</p:attrName>
                                            </p:attrNameLst>
                                          </p:cBhvr>
                                          <p:tavLst>
                                            <p:tav tm="0">
                                              <p:val>
                                                <p:strVal val="#ppt_x+#ppt_w/2"/>
                                              </p:val>
                                            </p:tav>
                                            <p:tav tm="100000">
                                              <p:val>
                                                <p:strVal val="#ppt_x"/>
                                              </p:val>
                                            </p:tav>
                                          </p:tavLst>
                                        </p:anim>
                                        <p:anim calcmode="lin" valueType="num">
                                          <p:cBhvr>
                                            <p:cTn id="25" dur="500" fill="hold"/>
                                            <p:tgtEl>
                                              <p:spTgt spid="18"/>
                                            </p:tgtEl>
                                            <p:attrNameLst>
                                              <p:attrName>ppt_y</p:attrName>
                                            </p:attrNameLst>
                                          </p:cBhvr>
                                          <p:tavLst>
                                            <p:tav tm="0">
                                              <p:val>
                                                <p:strVal val="#ppt_y"/>
                                              </p:val>
                                            </p:tav>
                                            <p:tav tm="100000">
                                              <p:val>
                                                <p:strVal val="#ppt_y"/>
                                              </p:val>
                                            </p:tav>
                                          </p:tavLst>
                                        </p:anim>
                                        <p:anim calcmode="lin" valueType="num">
                                          <p:cBhvr>
                                            <p:cTn id="26" dur="500" fill="hold"/>
                                            <p:tgtEl>
                                              <p:spTgt spid="18"/>
                                            </p:tgtEl>
                                            <p:attrNameLst>
                                              <p:attrName>ppt_w</p:attrName>
                                            </p:attrNameLst>
                                          </p:cBhvr>
                                          <p:tavLst>
                                            <p:tav tm="0">
                                              <p:val>
                                                <p:fltVal val="0"/>
                                              </p:val>
                                            </p:tav>
                                            <p:tav tm="100000">
                                              <p:val>
                                                <p:strVal val="#ppt_w"/>
                                              </p:val>
                                            </p:tav>
                                          </p:tavLst>
                                        </p:anim>
                                        <p:anim calcmode="lin" valueType="num">
                                          <p:cBhvr>
                                            <p:cTn id="27" dur="500" fill="hold"/>
                                            <p:tgtEl>
                                              <p:spTgt spid="18"/>
                                            </p:tgtEl>
                                            <p:attrNameLst>
                                              <p:attrName>ppt_h</p:attrName>
                                            </p:attrNameLst>
                                          </p:cBhvr>
                                          <p:tavLst>
                                            <p:tav tm="0">
                                              <p:val>
                                                <p:strVal val="#ppt_h"/>
                                              </p:val>
                                            </p:tav>
                                            <p:tav tm="100000">
                                              <p:val>
                                                <p:strVal val="#ppt_h"/>
                                              </p:val>
                                            </p:tav>
                                          </p:tavLst>
                                        </p:anim>
                                      </p:childTnLst>
                                    </p:cTn>
                                  </p:par>
                                  <p:par>
                                    <p:cTn id="28" presetID="17" presetClass="entr" presetSubtype="2" fill="hold" nodeType="withEffect">
                                      <p:stCondLst>
                                        <p:cond delay="0"/>
                                      </p:stCondLst>
                                      <p:childTnLst>
                                        <p:set>
                                          <p:cBhvr>
                                            <p:cTn id="29" dur="1" fill="hold">
                                              <p:stCondLst>
                                                <p:cond delay="0"/>
                                              </p:stCondLst>
                                            </p:cTn>
                                            <p:tgtEl>
                                              <p:spTgt spid="25"/>
                                            </p:tgtEl>
                                            <p:attrNameLst>
                                              <p:attrName>style.visibility</p:attrName>
                                            </p:attrNameLst>
                                          </p:cBhvr>
                                          <p:to>
                                            <p:strVal val="visible"/>
                                          </p:to>
                                        </p:set>
                                        <p:anim calcmode="lin" valueType="num">
                                          <p:cBhvr>
                                            <p:cTn id="30" dur="500" fill="hold"/>
                                            <p:tgtEl>
                                              <p:spTgt spid="25"/>
                                            </p:tgtEl>
                                            <p:attrNameLst>
                                              <p:attrName>ppt_x</p:attrName>
                                            </p:attrNameLst>
                                          </p:cBhvr>
                                          <p:tavLst>
                                            <p:tav tm="0">
                                              <p:val>
                                                <p:strVal val="#ppt_x+#ppt_w/2"/>
                                              </p:val>
                                            </p:tav>
                                            <p:tav tm="100000">
                                              <p:val>
                                                <p:strVal val="#ppt_x"/>
                                              </p:val>
                                            </p:tav>
                                          </p:tavLst>
                                        </p:anim>
                                        <p:anim calcmode="lin" valueType="num">
                                          <p:cBhvr>
                                            <p:cTn id="31" dur="500" fill="hold"/>
                                            <p:tgtEl>
                                              <p:spTgt spid="25"/>
                                            </p:tgtEl>
                                            <p:attrNameLst>
                                              <p:attrName>ppt_y</p:attrName>
                                            </p:attrNameLst>
                                          </p:cBhvr>
                                          <p:tavLst>
                                            <p:tav tm="0">
                                              <p:val>
                                                <p:strVal val="#ppt_y"/>
                                              </p:val>
                                            </p:tav>
                                            <p:tav tm="100000">
                                              <p:val>
                                                <p:strVal val="#ppt_y"/>
                                              </p:val>
                                            </p:tav>
                                          </p:tavLst>
                                        </p:anim>
                                        <p:anim calcmode="lin" valueType="num">
                                          <p:cBhvr>
                                            <p:cTn id="32" dur="500" fill="hold"/>
                                            <p:tgtEl>
                                              <p:spTgt spid="25"/>
                                            </p:tgtEl>
                                            <p:attrNameLst>
                                              <p:attrName>ppt_w</p:attrName>
                                            </p:attrNameLst>
                                          </p:cBhvr>
                                          <p:tavLst>
                                            <p:tav tm="0">
                                              <p:val>
                                                <p:fltVal val="0"/>
                                              </p:val>
                                            </p:tav>
                                            <p:tav tm="100000">
                                              <p:val>
                                                <p:strVal val="#ppt_w"/>
                                              </p:val>
                                            </p:tav>
                                          </p:tavLst>
                                        </p:anim>
                                        <p:anim calcmode="lin" valueType="num">
                                          <p:cBhvr>
                                            <p:cTn id="33" dur="500" fill="hold"/>
                                            <p:tgtEl>
                                              <p:spTgt spid="25"/>
                                            </p:tgtEl>
                                            <p:attrNameLst>
                                              <p:attrName>ppt_h</p:attrName>
                                            </p:attrNameLst>
                                          </p:cBhvr>
                                          <p:tavLst>
                                            <p:tav tm="0">
                                              <p:val>
                                                <p:strVal val="#ppt_h"/>
                                              </p:val>
                                            </p:tav>
                                            <p:tav tm="100000">
                                              <p:val>
                                                <p:strVal val="#ppt_h"/>
                                              </p:val>
                                            </p:tav>
                                          </p:tavLst>
                                        </p:anim>
                                      </p:childTnLst>
                                    </p:cTn>
                                  </p:par>
                                  <p:par>
                                    <p:cTn id="34" presetID="17" presetClass="entr" presetSubtype="1" fill="hold" grpId="0" nodeType="withEffect">
                                      <p:stCondLst>
                                        <p:cond delay="0"/>
                                      </p:stCondLst>
                                      <p:childTnLst>
                                        <p:set>
                                          <p:cBhvr>
                                            <p:cTn id="35" dur="1" fill="hold">
                                              <p:stCondLst>
                                                <p:cond delay="0"/>
                                              </p:stCondLst>
                                            </p:cTn>
                                            <p:tgtEl>
                                              <p:spTgt spid="19"/>
                                            </p:tgtEl>
                                            <p:attrNameLst>
                                              <p:attrName>style.visibility</p:attrName>
                                            </p:attrNameLst>
                                          </p:cBhvr>
                                          <p:to>
                                            <p:strVal val="visible"/>
                                          </p:to>
                                        </p:set>
                                        <p:anim calcmode="lin" valueType="num">
                                          <p:cBhvr>
                                            <p:cTn id="36" dur="500" fill="hold"/>
                                            <p:tgtEl>
                                              <p:spTgt spid="19"/>
                                            </p:tgtEl>
                                            <p:attrNameLst>
                                              <p:attrName>ppt_x</p:attrName>
                                            </p:attrNameLst>
                                          </p:cBhvr>
                                          <p:tavLst>
                                            <p:tav tm="0">
                                              <p:val>
                                                <p:strVal val="#ppt_x"/>
                                              </p:val>
                                            </p:tav>
                                            <p:tav tm="100000">
                                              <p:val>
                                                <p:strVal val="#ppt_x"/>
                                              </p:val>
                                            </p:tav>
                                          </p:tavLst>
                                        </p:anim>
                                        <p:anim calcmode="lin" valueType="num">
                                          <p:cBhvr>
                                            <p:cTn id="37" dur="500" fill="hold"/>
                                            <p:tgtEl>
                                              <p:spTgt spid="19"/>
                                            </p:tgtEl>
                                            <p:attrNameLst>
                                              <p:attrName>ppt_y</p:attrName>
                                            </p:attrNameLst>
                                          </p:cBhvr>
                                          <p:tavLst>
                                            <p:tav tm="0">
                                              <p:val>
                                                <p:strVal val="#ppt_y-#ppt_h/2"/>
                                              </p:val>
                                            </p:tav>
                                            <p:tav tm="100000">
                                              <p:val>
                                                <p:strVal val="#ppt_y"/>
                                              </p:val>
                                            </p:tav>
                                          </p:tavLst>
                                        </p:anim>
                                        <p:anim calcmode="lin" valueType="num">
                                          <p:cBhvr>
                                            <p:cTn id="38" dur="500" fill="hold"/>
                                            <p:tgtEl>
                                              <p:spTgt spid="19"/>
                                            </p:tgtEl>
                                            <p:attrNameLst>
                                              <p:attrName>ppt_w</p:attrName>
                                            </p:attrNameLst>
                                          </p:cBhvr>
                                          <p:tavLst>
                                            <p:tav tm="0">
                                              <p:val>
                                                <p:strVal val="#ppt_w"/>
                                              </p:val>
                                            </p:tav>
                                            <p:tav tm="100000">
                                              <p:val>
                                                <p:strVal val="#ppt_w"/>
                                              </p:val>
                                            </p:tav>
                                          </p:tavLst>
                                        </p:anim>
                                        <p:anim calcmode="lin" valueType="num">
                                          <p:cBhvr>
                                            <p:cTn id="39" dur="500" fill="hold"/>
                                            <p:tgtEl>
                                              <p:spTgt spid="19"/>
                                            </p:tgtEl>
                                            <p:attrNameLst>
                                              <p:attrName>ppt_h</p:attrName>
                                            </p:attrNameLst>
                                          </p:cBhvr>
                                          <p:tavLst>
                                            <p:tav tm="0">
                                              <p:val>
                                                <p:fltVal val="0"/>
                                              </p:val>
                                            </p:tav>
                                            <p:tav tm="100000">
                                              <p:val>
                                                <p:strVal val="#ppt_h"/>
                                              </p:val>
                                            </p:tav>
                                          </p:tavLst>
                                        </p:anim>
                                      </p:childTnLst>
                                    </p:cTn>
                                  </p:par>
                                </p:childTnLst>
                              </p:cTn>
                            </p:par>
                            <p:par>
                              <p:cTn id="40" fill="hold">
                                <p:stCondLst>
                                  <p:cond delay="1000"/>
                                </p:stCondLst>
                                <p:childTnLst>
                                  <p:par>
                                    <p:cTn id="41" presetID="17" presetClass="entr" presetSubtype="2" fill="hold" grpId="0" nodeType="after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p:cTn id="43" dur="500" fill="hold"/>
                                            <p:tgtEl>
                                              <p:spTgt spid="20"/>
                                            </p:tgtEl>
                                            <p:attrNameLst>
                                              <p:attrName>ppt_x</p:attrName>
                                            </p:attrNameLst>
                                          </p:cBhvr>
                                          <p:tavLst>
                                            <p:tav tm="0">
                                              <p:val>
                                                <p:strVal val="#ppt_x+#ppt_w/2"/>
                                              </p:val>
                                            </p:tav>
                                            <p:tav tm="100000">
                                              <p:val>
                                                <p:strVal val="#ppt_x"/>
                                              </p:val>
                                            </p:tav>
                                          </p:tavLst>
                                        </p:anim>
                                        <p:anim calcmode="lin" valueType="num">
                                          <p:cBhvr>
                                            <p:cTn id="44" dur="500" fill="hold"/>
                                            <p:tgtEl>
                                              <p:spTgt spid="20"/>
                                            </p:tgtEl>
                                            <p:attrNameLst>
                                              <p:attrName>ppt_y</p:attrName>
                                            </p:attrNameLst>
                                          </p:cBhvr>
                                          <p:tavLst>
                                            <p:tav tm="0">
                                              <p:val>
                                                <p:strVal val="#ppt_y"/>
                                              </p:val>
                                            </p:tav>
                                            <p:tav tm="100000">
                                              <p:val>
                                                <p:strVal val="#ppt_y"/>
                                              </p:val>
                                            </p:tav>
                                          </p:tavLst>
                                        </p:anim>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strVal val="#ppt_h"/>
                                              </p:val>
                                            </p:tav>
                                            <p:tav tm="100000">
                                              <p:val>
                                                <p:strVal val="#ppt_h"/>
                                              </p:val>
                                            </p:tav>
                                          </p:tavLst>
                                        </p:anim>
                                      </p:childTnLst>
                                    </p:cTn>
                                  </p:par>
                                  <p:par>
                                    <p:cTn id="47" presetID="17" presetClass="entr" presetSubtype="2" fill="hold" nodeType="with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p:cTn id="49" dur="500" fill="hold"/>
                                            <p:tgtEl>
                                              <p:spTgt spid="27"/>
                                            </p:tgtEl>
                                            <p:attrNameLst>
                                              <p:attrName>ppt_x</p:attrName>
                                            </p:attrNameLst>
                                          </p:cBhvr>
                                          <p:tavLst>
                                            <p:tav tm="0">
                                              <p:val>
                                                <p:strVal val="#ppt_x+#ppt_w/2"/>
                                              </p:val>
                                            </p:tav>
                                            <p:tav tm="100000">
                                              <p:val>
                                                <p:strVal val="#ppt_x"/>
                                              </p:val>
                                            </p:tav>
                                          </p:tavLst>
                                        </p:anim>
                                        <p:anim calcmode="lin" valueType="num">
                                          <p:cBhvr>
                                            <p:cTn id="50" dur="500" fill="hold"/>
                                            <p:tgtEl>
                                              <p:spTgt spid="27"/>
                                            </p:tgtEl>
                                            <p:attrNameLst>
                                              <p:attrName>ppt_y</p:attrName>
                                            </p:attrNameLst>
                                          </p:cBhvr>
                                          <p:tavLst>
                                            <p:tav tm="0">
                                              <p:val>
                                                <p:strVal val="#ppt_y"/>
                                              </p:val>
                                            </p:tav>
                                            <p:tav tm="100000">
                                              <p:val>
                                                <p:strVal val="#ppt_y"/>
                                              </p:val>
                                            </p:tav>
                                          </p:tavLst>
                                        </p:anim>
                                        <p:anim calcmode="lin" valueType="num">
                                          <p:cBhvr>
                                            <p:cTn id="51" dur="500" fill="hold"/>
                                            <p:tgtEl>
                                              <p:spTgt spid="27"/>
                                            </p:tgtEl>
                                            <p:attrNameLst>
                                              <p:attrName>ppt_w</p:attrName>
                                            </p:attrNameLst>
                                          </p:cBhvr>
                                          <p:tavLst>
                                            <p:tav tm="0">
                                              <p:val>
                                                <p:fltVal val="0"/>
                                              </p:val>
                                            </p:tav>
                                            <p:tav tm="100000">
                                              <p:val>
                                                <p:strVal val="#ppt_w"/>
                                              </p:val>
                                            </p:tav>
                                          </p:tavLst>
                                        </p:anim>
                                        <p:anim calcmode="lin" valueType="num">
                                          <p:cBhvr>
                                            <p:cTn id="52" dur="500" fill="hold"/>
                                            <p:tgtEl>
                                              <p:spTgt spid="27"/>
                                            </p:tgtEl>
                                            <p:attrNameLst>
                                              <p:attrName>ppt_h</p:attrName>
                                            </p:attrNameLst>
                                          </p:cBhvr>
                                          <p:tavLst>
                                            <p:tav tm="0">
                                              <p:val>
                                                <p:strVal val="#ppt_h"/>
                                              </p:val>
                                            </p:tav>
                                            <p:tav tm="100000">
                                              <p:val>
                                                <p:strVal val="#ppt_h"/>
                                              </p:val>
                                            </p:tav>
                                          </p:tavLst>
                                        </p:anim>
                                      </p:childTnLst>
                                    </p:cTn>
                                  </p:par>
                                  <p:par>
                                    <p:cTn id="53" presetID="17" presetClass="entr" presetSubtype="1" fill="hold" grpId="0" nodeType="withEffect">
                                      <p:stCondLst>
                                        <p:cond delay="0"/>
                                      </p:stCondLst>
                                      <p:childTnLst>
                                        <p:set>
                                          <p:cBhvr>
                                            <p:cTn id="54" dur="1" fill="hold">
                                              <p:stCondLst>
                                                <p:cond delay="0"/>
                                              </p:stCondLst>
                                            </p:cTn>
                                            <p:tgtEl>
                                              <p:spTgt spid="21"/>
                                            </p:tgtEl>
                                            <p:attrNameLst>
                                              <p:attrName>style.visibility</p:attrName>
                                            </p:attrNameLst>
                                          </p:cBhvr>
                                          <p:to>
                                            <p:strVal val="visible"/>
                                          </p:to>
                                        </p:set>
                                        <p:anim calcmode="lin" valueType="num">
                                          <p:cBhvr>
                                            <p:cTn id="55" dur="500" fill="hold"/>
                                            <p:tgtEl>
                                              <p:spTgt spid="21"/>
                                            </p:tgtEl>
                                            <p:attrNameLst>
                                              <p:attrName>ppt_x</p:attrName>
                                            </p:attrNameLst>
                                          </p:cBhvr>
                                          <p:tavLst>
                                            <p:tav tm="0">
                                              <p:val>
                                                <p:strVal val="#ppt_x"/>
                                              </p:val>
                                            </p:tav>
                                            <p:tav tm="100000">
                                              <p:val>
                                                <p:strVal val="#ppt_x"/>
                                              </p:val>
                                            </p:tav>
                                          </p:tavLst>
                                        </p:anim>
                                        <p:anim calcmode="lin" valueType="num">
                                          <p:cBhvr>
                                            <p:cTn id="56" dur="500" fill="hold"/>
                                            <p:tgtEl>
                                              <p:spTgt spid="21"/>
                                            </p:tgtEl>
                                            <p:attrNameLst>
                                              <p:attrName>ppt_y</p:attrName>
                                            </p:attrNameLst>
                                          </p:cBhvr>
                                          <p:tavLst>
                                            <p:tav tm="0">
                                              <p:val>
                                                <p:strVal val="#ppt_y-#ppt_h/2"/>
                                              </p:val>
                                            </p:tav>
                                            <p:tav tm="100000">
                                              <p:val>
                                                <p:strVal val="#ppt_y"/>
                                              </p:val>
                                            </p:tav>
                                          </p:tavLst>
                                        </p:anim>
                                        <p:anim calcmode="lin" valueType="num">
                                          <p:cBhvr>
                                            <p:cTn id="57" dur="500" fill="hold"/>
                                            <p:tgtEl>
                                              <p:spTgt spid="21"/>
                                            </p:tgtEl>
                                            <p:attrNameLst>
                                              <p:attrName>ppt_w</p:attrName>
                                            </p:attrNameLst>
                                          </p:cBhvr>
                                          <p:tavLst>
                                            <p:tav tm="0">
                                              <p:val>
                                                <p:strVal val="#ppt_w"/>
                                              </p:val>
                                            </p:tav>
                                            <p:tav tm="100000">
                                              <p:val>
                                                <p:strVal val="#ppt_w"/>
                                              </p:val>
                                            </p:tav>
                                          </p:tavLst>
                                        </p:anim>
                                        <p:anim calcmode="lin" valueType="num">
                                          <p:cBhvr>
                                            <p:cTn id="58" dur="500" fill="hold"/>
                                            <p:tgtEl>
                                              <p:spTgt spid="2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1" grpId="0"/>
        </p:bld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25">
            <a:extLst>
              <a:ext uri="{FF2B5EF4-FFF2-40B4-BE49-F238E27FC236}">
                <a16:creationId xmlns:a16="http://schemas.microsoft.com/office/drawing/2014/main" id="{7E33C49D-68A9-40EC-9AE6-B7AF24ED2C6D}"/>
              </a:ext>
            </a:extLst>
          </p:cNvPr>
          <p:cNvSpPr/>
          <p:nvPr/>
        </p:nvSpPr>
        <p:spPr>
          <a:xfrm flipH="1">
            <a:off x="5275254" y="3562447"/>
            <a:ext cx="642345" cy="2952563"/>
          </a:xfrm>
          <a:prstGeom prst="ellipse">
            <a:avLst/>
          </a:prstGeom>
          <a:gradFill flip="none" rotWithShape="1">
            <a:gsLst>
              <a:gs pos="29000">
                <a:schemeClr val="tx1"/>
              </a:gs>
              <a:gs pos="100000">
                <a:schemeClr val="bg1">
                  <a:alpha val="81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Oval 12">
            <a:extLst>
              <a:ext uri="{FF2B5EF4-FFF2-40B4-BE49-F238E27FC236}">
                <a16:creationId xmlns:a16="http://schemas.microsoft.com/office/drawing/2014/main" id="{7D71176D-2BCF-4636-9BDE-0F669C4A6169}"/>
              </a:ext>
            </a:extLst>
          </p:cNvPr>
          <p:cNvSpPr/>
          <p:nvPr/>
        </p:nvSpPr>
        <p:spPr>
          <a:xfrm>
            <a:off x="6560062" y="3552886"/>
            <a:ext cx="457201" cy="3000314"/>
          </a:xfrm>
          <a:prstGeom prst="ellipse">
            <a:avLst/>
          </a:prstGeom>
          <a:gradFill flip="none" rotWithShape="1">
            <a:gsLst>
              <a:gs pos="29000">
                <a:schemeClr val="tx1"/>
              </a:gs>
              <a:gs pos="100000">
                <a:schemeClr val="bg1">
                  <a:alpha val="81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nvGrpSpPr>
          <p:cNvPr id="101" name="مجموعة 100"/>
          <p:cNvGrpSpPr/>
          <p:nvPr/>
        </p:nvGrpSpPr>
        <p:grpSpPr>
          <a:xfrm>
            <a:off x="2694072" y="1301642"/>
            <a:ext cx="2110154" cy="1342946"/>
            <a:chOff x="2694072" y="1301642"/>
            <a:chExt cx="2110154" cy="1342946"/>
          </a:xfrm>
        </p:grpSpPr>
        <p:sp>
          <p:nvSpPr>
            <p:cNvPr id="4" name="Diamond 1">
              <a:extLst>
                <a:ext uri="{FF2B5EF4-FFF2-40B4-BE49-F238E27FC236}">
                  <a16:creationId xmlns:a16="http://schemas.microsoft.com/office/drawing/2014/main" id="{3E797454-E2B3-40C4-9B1E-99B52784D061}"/>
                </a:ext>
              </a:extLst>
            </p:cNvPr>
            <p:cNvSpPr/>
            <p:nvPr/>
          </p:nvSpPr>
          <p:spPr>
            <a:xfrm>
              <a:off x="3305908" y="1301642"/>
              <a:ext cx="914400" cy="914400"/>
            </a:xfrm>
            <a:prstGeom prst="diamond">
              <a:avLst/>
            </a:prstGeom>
            <a:noFill/>
            <a:ln w="57150">
              <a:solidFill>
                <a:srgbClr val="FFC000"/>
              </a:solidFill>
              <a:extLst>
                <a:ext uri="{C807C97D-BFC1-408E-A445-0C87EB9F89A2}">
                  <ask:lineSketchStyleProps xmlns:ask="http://schemas.microsoft.com/office/drawing/2018/sketchyshapes" sd="3826301114">
                    <a:custGeom>
                      <a:avLst/>
                      <a:gdLst>
                        <a:gd name="connsiteX0" fmla="*/ 0 w 914400"/>
                        <a:gd name="connsiteY0" fmla="*/ 457200 h 914400"/>
                        <a:gd name="connsiteX1" fmla="*/ 214884 w 914400"/>
                        <a:gd name="connsiteY1" fmla="*/ 242316 h 914400"/>
                        <a:gd name="connsiteX2" fmla="*/ 457200 w 914400"/>
                        <a:gd name="connsiteY2" fmla="*/ 0 h 914400"/>
                        <a:gd name="connsiteX3" fmla="*/ 676656 w 914400"/>
                        <a:gd name="connsiteY3" fmla="*/ 219456 h 914400"/>
                        <a:gd name="connsiteX4" fmla="*/ 914400 w 914400"/>
                        <a:gd name="connsiteY4" fmla="*/ 457200 h 914400"/>
                        <a:gd name="connsiteX5" fmla="*/ 699516 w 914400"/>
                        <a:gd name="connsiteY5" fmla="*/ 672084 h 914400"/>
                        <a:gd name="connsiteX6" fmla="*/ 457200 w 914400"/>
                        <a:gd name="connsiteY6" fmla="*/ 914400 h 914400"/>
                        <a:gd name="connsiteX7" fmla="*/ 242316 w 914400"/>
                        <a:gd name="connsiteY7" fmla="*/ 699516 h 914400"/>
                        <a:gd name="connsiteX8" fmla="*/ 0 w 914400"/>
                        <a:gd name="connsiteY8"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400" h="914400" extrusionOk="0">
                          <a:moveTo>
                            <a:pt x="0" y="457200"/>
                          </a:moveTo>
                          <a:cubicBezTo>
                            <a:pt x="77731" y="359309"/>
                            <a:pt x="178979" y="328269"/>
                            <a:pt x="214884" y="242316"/>
                          </a:cubicBezTo>
                          <a:cubicBezTo>
                            <a:pt x="250789" y="156363"/>
                            <a:pt x="419978" y="66571"/>
                            <a:pt x="457200" y="0"/>
                          </a:cubicBezTo>
                          <a:cubicBezTo>
                            <a:pt x="569909" y="95178"/>
                            <a:pt x="573421" y="130319"/>
                            <a:pt x="676656" y="219456"/>
                          </a:cubicBezTo>
                          <a:cubicBezTo>
                            <a:pt x="779891" y="308593"/>
                            <a:pt x="781649" y="360992"/>
                            <a:pt x="914400" y="457200"/>
                          </a:cubicBezTo>
                          <a:cubicBezTo>
                            <a:pt x="860197" y="521215"/>
                            <a:pt x="754131" y="605868"/>
                            <a:pt x="699516" y="672084"/>
                          </a:cubicBezTo>
                          <a:cubicBezTo>
                            <a:pt x="644901" y="738300"/>
                            <a:pt x="522598" y="826108"/>
                            <a:pt x="457200" y="914400"/>
                          </a:cubicBezTo>
                          <a:cubicBezTo>
                            <a:pt x="369218" y="830139"/>
                            <a:pt x="299314" y="733166"/>
                            <a:pt x="242316" y="699516"/>
                          </a:cubicBezTo>
                          <a:cubicBezTo>
                            <a:pt x="185318" y="665866"/>
                            <a:pt x="125303" y="561747"/>
                            <a:pt x="0" y="45720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5" name="TextBox 2">
              <a:extLst>
                <a:ext uri="{FF2B5EF4-FFF2-40B4-BE49-F238E27FC236}">
                  <a16:creationId xmlns:a16="http://schemas.microsoft.com/office/drawing/2014/main" id="{BAD14188-A316-40F6-BC12-05E604CCB079}"/>
                </a:ext>
              </a:extLst>
            </p:cNvPr>
            <p:cNvSpPr txBox="1"/>
            <p:nvPr/>
          </p:nvSpPr>
          <p:spPr>
            <a:xfrm>
              <a:off x="2694072" y="2275256"/>
              <a:ext cx="2110154" cy="369332"/>
            </a:xfrm>
            <a:prstGeom prst="rect">
              <a:avLst/>
            </a:prstGeom>
            <a:noFill/>
          </p:spPr>
          <p:txBody>
            <a:bodyPr wrap="square" rtlCol="0">
              <a:spAutoFit/>
            </a:bodyPr>
            <a:lstStyle/>
            <a:p>
              <a:pPr lvl="0" algn="ctr"/>
              <a:r>
                <a:rPr lang="ar-SY" b="1" dirty="0">
                  <a:solidFill>
                    <a:prstClr val="black"/>
                  </a:solidFill>
                  <a:latin typeface="Century Gothic" panose="020B0502020202020204" pitchFamily="34" charset="0"/>
                </a:rPr>
                <a:t>اللائحة</a:t>
              </a:r>
              <a:endParaRPr kumimoji="0" lang="en-US" sz="1800" b="1" i="0" u="none" strike="noStrike" kern="1200" cap="none" spc="0" normalizeH="0" baseline="0" noProof="0" dirty="0">
                <a:ln>
                  <a:noFill/>
                </a:ln>
                <a:solidFill>
                  <a:srgbClr val="FFC000"/>
                </a:solidFill>
                <a:effectLst/>
                <a:uLnTx/>
                <a:uFillTx/>
                <a:latin typeface="Century Gothic" panose="020B0502020202020204" pitchFamily="34" charset="0"/>
                <a:ea typeface="+mn-ea"/>
                <a:cs typeface="+mn-cs"/>
              </a:endParaRPr>
            </a:p>
          </p:txBody>
        </p:sp>
      </p:grpSp>
      <p:grpSp>
        <p:nvGrpSpPr>
          <p:cNvPr id="100" name="مجموعة 99"/>
          <p:cNvGrpSpPr/>
          <p:nvPr/>
        </p:nvGrpSpPr>
        <p:grpSpPr>
          <a:xfrm>
            <a:off x="7186245" y="1301642"/>
            <a:ext cx="2110154" cy="1344319"/>
            <a:chOff x="7186245" y="1301642"/>
            <a:chExt cx="2110154" cy="1344319"/>
          </a:xfrm>
        </p:grpSpPr>
        <p:sp>
          <p:nvSpPr>
            <p:cNvPr id="6" name="Diamond 4">
              <a:extLst>
                <a:ext uri="{FF2B5EF4-FFF2-40B4-BE49-F238E27FC236}">
                  <a16:creationId xmlns:a16="http://schemas.microsoft.com/office/drawing/2014/main" id="{94B01CEB-2451-4254-8BBA-A46209683BEF}"/>
                </a:ext>
              </a:extLst>
            </p:cNvPr>
            <p:cNvSpPr/>
            <p:nvPr/>
          </p:nvSpPr>
          <p:spPr>
            <a:xfrm>
              <a:off x="7784122" y="1301642"/>
              <a:ext cx="914400" cy="914400"/>
            </a:xfrm>
            <a:prstGeom prst="diamond">
              <a:avLst/>
            </a:prstGeom>
            <a:noFill/>
            <a:ln w="57150">
              <a:solidFill>
                <a:srgbClr val="00B050"/>
              </a:solidFill>
              <a:extLst>
                <a:ext uri="{C807C97D-BFC1-408E-A445-0C87EB9F89A2}">
                  <ask:lineSketchStyleProps xmlns:ask="http://schemas.microsoft.com/office/drawing/2018/sketchyshapes" sd="3826301114">
                    <a:custGeom>
                      <a:avLst/>
                      <a:gdLst>
                        <a:gd name="connsiteX0" fmla="*/ 0 w 914400"/>
                        <a:gd name="connsiteY0" fmla="*/ 457200 h 914400"/>
                        <a:gd name="connsiteX1" fmla="*/ 214884 w 914400"/>
                        <a:gd name="connsiteY1" fmla="*/ 242316 h 914400"/>
                        <a:gd name="connsiteX2" fmla="*/ 457200 w 914400"/>
                        <a:gd name="connsiteY2" fmla="*/ 0 h 914400"/>
                        <a:gd name="connsiteX3" fmla="*/ 676656 w 914400"/>
                        <a:gd name="connsiteY3" fmla="*/ 219456 h 914400"/>
                        <a:gd name="connsiteX4" fmla="*/ 914400 w 914400"/>
                        <a:gd name="connsiteY4" fmla="*/ 457200 h 914400"/>
                        <a:gd name="connsiteX5" fmla="*/ 699516 w 914400"/>
                        <a:gd name="connsiteY5" fmla="*/ 672084 h 914400"/>
                        <a:gd name="connsiteX6" fmla="*/ 457200 w 914400"/>
                        <a:gd name="connsiteY6" fmla="*/ 914400 h 914400"/>
                        <a:gd name="connsiteX7" fmla="*/ 242316 w 914400"/>
                        <a:gd name="connsiteY7" fmla="*/ 699516 h 914400"/>
                        <a:gd name="connsiteX8" fmla="*/ 0 w 914400"/>
                        <a:gd name="connsiteY8"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400" h="914400" extrusionOk="0">
                          <a:moveTo>
                            <a:pt x="0" y="457200"/>
                          </a:moveTo>
                          <a:cubicBezTo>
                            <a:pt x="77731" y="359309"/>
                            <a:pt x="178979" y="328269"/>
                            <a:pt x="214884" y="242316"/>
                          </a:cubicBezTo>
                          <a:cubicBezTo>
                            <a:pt x="250789" y="156363"/>
                            <a:pt x="419978" y="66571"/>
                            <a:pt x="457200" y="0"/>
                          </a:cubicBezTo>
                          <a:cubicBezTo>
                            <a:pt x="569909" y="95178"/>
                            <a:pt x="573421" y="130319"/>
                            <a:pt x="676656" y="219456"/>
                          </a:cubicBezTo>
                          <a:cubicBezTo>
                            <a:pt x="779891" y="308593"/>
                            <a:pt x="781649" y="360992"/>
                            <a:pt x="914400" y="457200"/>
                          </a:cubicBezTo>
                          <a:cubicBezTo>
                            <a:pt x="860197" y="521215"/>
                            <a:pt x="754131" y="605868"/>
                            <a:pt x="699516" y="672084"/>
                          </a:cubicBezTo>
                          <a:cubicBezTo>
                            <a:pt x="644901" y="738300"/>
                            <a:pt x="522598" y="826108"/>
                            <a:pt x="457200" y="914400"/>
                          </a:cubicBezTo>
                          <a:cubicBezTo>
                            <a:pt x="369218" y="830139"/>
                            <a:pt x="299314" y="733166"/>
                            <a:pt x="242316" y="699516"/>
                          </a:cubicBezTo>
                          <a:cubicBezTo>
                            <a:pt x="185318" y="665866"/>
                            <a:pt x="125303" y="561747"/>
                            <a:pt x="0" y="45720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7" name="TextBox 5">
              <a:extLst>
                <a:ext uri="{FF2B5EF4-FFF2-40B4-BE49-F238E27FC236}">
                  <a16:creationId xmlns:a16="http://schemas.microsoft.com/office/drawing/2014/main" id="{4924306A-D534-4F0F-AE01-A4E6F5866479}"/>
                </a:ext>
              </a:extLst>
            </p:cNvPr>
            <p:cNvSpPr txBox="1"/>
            <p:nvPr/>
          </p:nvSpPr>
          <p:spPr>
            <a:xfrm>
              <a:off x="7186245" y="2276629"/>
              <a:ext cx="2110154"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SY" sz="1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Arial" panose="020B0604020202020204" pitchFamily="34" charset="0"/>
                </a:rPr>
                <a:t>النظام</a:t>
              </a:r>
              <a:endParaRPr kumimoji="0" lang="en-US" sz="1800" b="1" i="0" u="none" strike="noStrike" kern="1200" cap="none" spc="0" normalizeH="0" baseline="0" noProof="0" dirty="0">
                <a:ln>
                  <a:noFill/>
                </a:ln>
                <a:solidFill>
                  <a:srgbClr val="00B050"/>
                </a:solidFill>
                <a:effectLst/>
                <a:uLnTx/>
                <a:uFillTx/>
                <a:latin typeface="Century Gothic" panose="020B0502020202020204" pitchFamily="34" charset="0"/>
                <a:ea typeface="+mn-ea"/>
                <a:cs typeface="+mn-cs"/>
              </a:endParaRPr>
            </a:p>
          </p:txBody>
        </p:sp>
      </p:grpSp>
      <p:sp>
        <p:nvSpPr>
          <p:cNvPr id="8" name="Oval 6">
            <a:extLst>
              <a:ext uri="{FF2B5EF4-FFF2-40B4-BE49-F238E27FC236}">
                <a16:creationId xmlns:a16="http://schemas.microsoft.com/office/drawing/2014/main" id="{65DE1F7F-D1B5-4581-9111-A5D6151C0CDA}"/>
              </a:ext>
            </a:extLst>
          </p:cNvPr>
          <p:cNvSpPr/>
          <p:nvPr/>
        </p:nvSpPr>
        <p:spPr>
          <a:xfrm>
            <a:off x="5286403" y="1479860"/>
            <a:ext cx="1513408" cy="140970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TextBox 7">
            <a:extLst>
              <a:ext uri="{FF2B5EF4-FFF2-40B4-BE49-F238E27FC236}">
                <a16:creationId xmlns:a16="http://schemas.microsoft.com/office/drawing/2014/main" id="{2958E0D2-387E-4596-9EE8-FF94E9B5FB2F}"/>
              </a:ext>
            </a:extLst>
          </p:cNvPr>
          <p:cNvSpPr txBox="1"/>
          <p:nvPr/>
        </p:nvSpPr>
        <p:spPr>
          <a:xfrm>
            <a:off x="5255051" y="1575541"/>
            <a:ext cx="1513408" cy="1200329"/>
          </a:xfrm>
          <a:prstGeom prst="rect">
            <a:avLst/>
          </a:prstGeom>
          <a:noFill/>
        </p:spPr>
        <p:txBody>
          <a:bodyPr wrap="square" rtlCol="0">
            <a:spAutoFit/>
          </a:bodyPr>
          <a:lstStyle/>
          <a:p>
            <a:pPr lvl="0" algn="ctr"/>
            <a:r>
              <a:rPr kumimoji="0" lang="ar-SY" sz="24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Arial" panose="020B0604020202020204" pitchFamily="34" charset="0"/>
              </a:rPr>
              <a:t>الفرق بين </a:t>
            </a:r>
            <a:r>
              <a:rPr lang="ar-SY" sz="2400" b="1" dirty="0">
                <a:solidFill>
                  <a:prstClr val="white"/>
                </a:solidFill>
                <a:latin typeface="Century Gothic" panose="020B0502020202020204" pitchFamily="34" charset="0"/>
              </a:rPr>
              <a:t>النظام واللائحة</a:t>
            </a:r>
            <a:endParaRPr kumimoji="0" lang="ar-SY" sz="24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Arial" panose="020B0604020202020204" pitchFamily="34" charset="0"/>
            </a:endParaRPr>
          </a:p>
        </p:txBody>
      </p:sp>
      <p:sp>
        <p:nvSpPr>
          <p:cNvPr id="12" name="Rectangle 10">
            <a:extLst>
              <a:ext uri="{FF2B5EF4-FFF2-40B4-BE49-F238E27FC236}">
                <a16:creationId xmlns:a16="http://schemas.microsoft.com/office/drawing/2014/main" id="{21F75477-8145-4AEF-AC92-B23B1B3B9F2F}"/>
              </a:ext>
            </a:extLst>
          </p:cNvPr>
          <p:cNvSpPr/>
          <p:nvPr/>
        </p:nvSpPr>
        <p:spPr>
          <a:xfrm>
            <a:off x="5443638" y="3424689"/>
            <a:ext cx="1420836" cy="3128511"/>
          </a:xfrm>
          <a:prstGeom prst="rect">
            <a:avLst/>
          </a:prstGeom>
          <a:gradFill flip="none" rotWithShape="1">
            <a:gsLst>
              <a:gs pos="49600">
                <a:schemeClr val="bg1">
                  <a:lumMod val="85000"/>
                </a:schemeClr>
              </a:gs>
              <a:gs pos="27000">
                <a:schemeClr val="bg1">
                  <a:lumMod val="95000"/>
                </a:schemeClr>
              </a:gs>
              <a:gs pos="96000">
                <a:schemeClr val="bg1"/>
              </a:gs>
              <a:gs pos="9000">
                <a:schemeClr val="bg1"/>
              </a:gs>
              <a:gs pos="73000">
                <a:schemeClr val="bg1">
                  <a:lumMod val="9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9" name="TextBox 26">
            <a:extLst>
              <a:ext uri="{FF2B5EF4-FFF2-40B4-BE49-F238E27FC236}">
                <a16:creationId xmlns:a16="http://schemas.microsoft.com/office/drawing/2014/main" id="{840E6358-B567-41D4-912A-9E9A382090DF}"/>
              </a:ext>
            </a:extLst>
          </p:cNvPr>
          <p:cNvSpPr txBox="1"/>
          <p:nvPr/>
        </p:nvSpPr>
        <p:spPr>
          <a:xfrm>
            <a:off x="5384665" y="3751007"/>
            <a:ext cx="1497231" cy="369332"/>
          </a:xfrm>
          <a:prstGeom prst="rect">
            <a:avLst/>
          </a:prstGeom>
          <a:noFill/>
        </p:spPr>
        <p:txBody>
          <a:bodyPr wrap="square" rtlCol="0">
            <a:spAutoFit/>
          </a:bodyPr>
          <a:lstStyle/>
          <a:p>
            <a:pPr lvl="0" algn="ctr"/>
            <a:r>
              <a:rPr lang="ar-SY" b="1" dirty="0">
                <a:solidFill>
                  <a:prstClr val="black"/>
                </a:solidFill>
                <a:latin typeface="Century Gothic" panose="020B0502020202020204" pitchFamily="34" charset="0"/>
              </a:rPr>
              <a:t>المجال</a:t>
            </a:r>
            <a:endParaRPr kumimoji="0" lang="en-US" sz="1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20" name="TextBox 27">
            <a:extLst>
              <a:ext uri="{FF2B5EF4-FFF2-40B4-BE49-F238E27FC236}">
                <a16:creationId xmlns:a16="http://schemas.microsoft.com/office/drawing/2014/main" id="{D8493144-32FC-447B-8C10-B4BE7901A691}"/>
              </a:ext>
            </a:extLst>
          </p:cNvPr>
          <p:cNvSpPr txBox="1"/>
          <p:nvPr/>
        </p:nvSpPr>
        <p:spPr>
          <a:xfrm>
            <a:off x="5537788" y="4513553"/>
            <a:ext cx="1116424" cy="369332"/>
          </a:xfrm>
          <a:prstGeom prst="rect">
            <a:avLst/>
          </a:prstGeom>
          <a:noFill/>
        </p:spPr>
        <p:txBody>
          <a:bodyPr wrap="square" rtlCol="0">
            <a:spAutoFit/>
          </a:bodyPr>
          <a:lstStyle/>
          <a:p>
            <a:pPr lvl="0" algn="ctr"/>
            <a:r>
              <a:rPr lang="ar-SY" b="1" dirty="0">
                <a:solidFill>
                  <a:prstClr val="black"/>
                </a:solidFill>
                <a:latin typeface="Century Gothic" panose="020B0502020202020204" pitchFamily="34" charset="0"/>
              </a:rPr>
              <a:t>أداة الإصدار</a:t>
            </a:r>
            <a:endParaRPr kumimoji="0" lang="en-US" sz="11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21" name="TextBox 28">
            <a:extLst>
              <a:ext uri="{FF2B5EF4-FFF2-40B4-BE49-F238E27FC236}">
                <a16:creationId xmlns:a16="http://schemas.microsoft.com/office/drawing/2014/main" id="{6D67531F-FD5B-4416-9D8D-7C4A5CBBFEBB}"/>
              </a:ext>
            </a:extLst>
          </p:cNvPr>
          <p:cNvSpPr txBox="1"/>
          <p:nvPr/>
        </p:nvSpPr>
        <p:spPr>
          <a:xfrm>
            <a:off x="5431187" y="5211840"/>
            <a:ext cx="152417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SY" sz="1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Arial" panose="020B0604020202020204" pitchFamily="34" charset="0"/>
              </a:rPr>
              <a:t>التعديل</a:t>
            </a:r>
            <a:endParaRPr kumimoji="0" lang="en-US" sz="1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grpSp>
        <p:nvGrpSpPr>
          <p:cNvPr id="81" name="مجموعة 80"/>
          <p:cNvGrpSpPr/>
          <p:nvPr/>
        </p:nvGrpSpPr>
        <p:grpSpPr>
          <a:xfrm>
            <a:off x="746600" y="3681757"/>
            <a:ext cx="4362366" cy="475873"/>
            <a:chOff x="746600" y="3681757"/>
            <a:chExt cx="4362366" cy="475873"/>
          </a:xfrm>
        </p:grpSpPr>
        <p:sp>
          <p:nvSpPr>
            <p:cNvPr id="24" name="TextBox 62">
              <a:extLst>
                <a:ext uri="{FF2B5EF4-FFF2-40B4-BE49-F238E27FC236}">
                  <a16:creationId xmlns:a16="http://schemas.microsoft.com/office/drawing/2014/main" id="{917C883F-A883-4528-89C4-F8BA40A4A402}"/>
                </a:ext>
              </a:extLst>
            </p:cNvPr>
            <p:cNvSpPr txBox="1"/>
            <p:nvPr/>
          </p:nvSpPr>
          <p:spPr>
            <a:xfrm>
              <a:off x="746600" y="3681757"/>
              <a:ext cx="3313109" cy="33855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ar-SY" sz="1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مفصَّل</a:t>
              </a:r>
              <a:endParaRPr kumimoji="0" lang="en-US" sz="1600" b="0" i="0" u="none" strike="noStrike" kern="1200" cap="none" spc="0" normalizeH="0" baseline="0" noProof="0" dirty="0">
                <a:ln>
                  <a:noFill/>
                </a:ln>
                <a:solidFill>
                  <a:prstClr val="black"/>
                </a:solidFill>
                <a:effectLst/>
                <a:uLnTx/>
                <a:uFillTx/>
                <a:latin typeface="Calibri"/>
                <a:ea typeface="+mn-ea"/>
                <a:cs typeface="+mn-cs"/>
              </a:endParaRPr>
            </a:p>
          </p:txBody>
        </p:sp>
        <p:grpSp>
          <p:nvGrpSpPr>
            <p:cNvPr id="34" name="Group 3">
              <a:extLst>
                <a:ext uri="{FF2B5EF4-FFF2-40B4-BE49-F238E27FC236}">
                  <a16:creationId xmlns:a16="http://schemas.microsoft.com/office/drawing/2014/main" id="{CD8D4281-B2E6-49D5-B221-5FADED31DA96}"/>
                </a:ext>
              </a:extLst>
            </p:cNvPr>
            <p:cNvGrpSpPr/>
            <p:nvPr/>
          </p:nvGrpSpPr>
          <p:grpSpPr>
            <a:xfrm>
              <a:off x="4490165" y="3700430"/>
              <a:ext cx="618801" cy="457200"/>
              <a:chOff x="4490165" y="2646425"/>
              <a:chExt cx="618801" cy="457200"/>
            </a:xfrm>
          </p:grpSpPr>
          <p:sp>
            <p:nvSpPr>
              <p:cNvPr id="35" name="Rectangle: Top Corners Rounded 31">
                <a:extLst>
                  <a:ext uri="{FF2B5EF4-FFF2-40B4-BE49-F238E27FC236}">
                    <a16:creationId xmlns:a16="http://schemas.microsoft.com/office/drawing/2014/main" id="{DC88F022-56F2-4D1E-811C-DAFB868B2DBF}"/>
                  </a:ext>
                </a:extLst>
              </p:cNvPr>
              <p:cNvSpPr/>
              <p:nvPr/>
            </p:nvSpPr>
            <p:spPr>
              <a:xfrm rot="5400000">
                <a:off x="4522952" y="2613638"/>
                <a:ext cx="457200" cy="522773"/>
              </a:xfrm>
              <a:prstGeom prst="round2SameRect">
                <a:avLst>
                  <a:gd name="adj1" fmla="val 0"/>
                  <a:gd name="adj2" fmla="val 22582"/>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36" name="Isosceles Triangle 32">
                <a:extLst>
                  <a:ext uri="{FF2B5EF4-FFF2-40B4-BE49-F238E27FC236}">
                    <a16:creationId xmlns:a16="http://schemas.microsoft.com/office/drawing/2014/main" id="{1097F6C7-21F6-4C36-A276-290B15A8905C}"/>
                  </a:ext>
                </a:extLst>
              </p:cNvPr>
              <p:cNvSpPr/>
              <p:nvPr/>
            </p:nvSpPr>
            <p:spPr>
              <a:xfrm rot="5400000">
                <a:off x="4941246" y="2810910"/>
                <a:ext cx="193923" cy="141516"/>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7" name="TextBox 72">
                <a:extLst>
                  <a:ext uri="{FF2B5EF4-FFF2-40B4-BE49-F238E27FC236}">
                    <a16:creationId xmlns:a16="http://schemas.microsoft.com/office/drawing/2014/main" id="{C4E3C3CF-F623-489E-8FF9-232F563DEE61}"/>
                  </a:ext>
                </a:extLst>
              </p:cNvPr>
              <p:cNvSpPr txBox="1"/>
              <p:nvPr/>
            </p:nvSpPr>
            <p:spPr>
              <a:xfrm>
                <a:off x="4609759" y="2731539"/>
                <a:ext cx="357689"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a:ea typeface="+mn-ea"/>
                    <a:cs typeface="+mn-cs"/>
                  </a:rPr>
                  <a:t>1</a:t>
                </a:r>
              </a:p>
            </p:txBody>
          </p:sp>
        </p:grpSp>
      </p:grpSp>
      <p:grpSp>
        <p:nvGrpSpPr>
          <p:cNvPr id="82" name="مجموعة 81"/>
          <p:cNvGrpSpPr/>
          <p:nvPr/>
        </p:nvGrpSpPr>
        <p:grpSpPr>
          <a:xfrm>
            <a:off x="838200" y="4427096"/>
            <a:ext cx="4270765" cy="457201"/>
            <a:chOff x="838200" y="4427096"/>
            <a:chExt cx="4270765" cy="457201"/>
          </a:xfrm>
        </p:grpSpPr>
        <p:sp>
          <p:nvSpPr>
            <p:cNvPr id="25" name="TextBox 63">
              <a:extLst>
                <a:ext uri="{FF2B5EF4-FFF2-40B4-BE49-F238E27FC236}">
                  <a16:creationId xmlns:a16="http://schemas.microsoft.com/office/drawing/2014/main" id="{0ABBFD4C-67A1-4739-AFA1-321666082E37}"/>
                </a:ext>
              </a:extLst>
            </p:cNvPr>
            <p:cNvSpPr txBox="1"/>
            <p:nvPr/>
          </p:nvSpPr>
          <p:spPr>
            <a:xfrm>
              <a:off x="838200" y="4427096"/>
              <a:ext cx="3186353" cy="33855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ar-SY" sz="1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قرار مجلس الوزراء أو مجلس اإلدارة </a:t>
              </a:r>
              <a:endParaRPr kumimoji="0" lang="en-US" sz="1600" b="0" i="0" u="none" strike="noStrike" kern="1200" cap="none" spc="0" normalizeH="0" baseline="0" noProof="0" dirty="0">
                <a:ln>
                  <a:noFill/>
                </a:ln>
                <a:solidFill>
                  <a:prstClr val="black"/>
                </a:solidFill>
                <a:effectLst/>
                <a:uLnTx/>
                <a:uFillTx/>
                <a:latin typeface="Calibri"/>
                <a:ea typeface="+mn-ea"/>
                <a:cs typeface="+mn-cs"/>
              </a:endParaRPr>
            </a:p>
          </p:txBody>
        </p:sp>
        <p:grpSp>
          <p:nvGrpSpPr>
            <p:cNvPr id="38" name="Group 11">
              <a:extLst>
                <a:ext uri="{FF2B5EF4-FFF2-40B4-BE49-F238E27FC236}">
                  <a16:creationId xmlns:a16="http://schemas.microsoft.com/office/drawing/2014/main" id="{CD037CFC-817D-4D32-BD60-D0F26F214287}"/>
                </a:ext>
              </a:extLst>
            </p:cNvPr>
            <p:cNvGrpSpPr/>
            <p:nvPr/>
          </p:nvGrpSpPr>
          <p:grpSpPr>
            <a:xfrm>
              <a:off x="4490165" y="4427097"/>
              <a:ext cx="618800" cy="457200"/>
              <a:chOff x="4490165" y="3373092"/>
              <a:chExt cx="618800" cy="457200"/>
            </a:xfrm>
          </p:grpSpPr>
          <p:sp>
            <p:nvSpPr>
              <p:cNvPr id="39" name="Rectangle: Top Corners Rounded 35">
                <a:extLst>
                  <a:ext uri="{FF2B5EF4-FFF2-40B4-BE49-F238E27FC236}">
                    <a16:creationId xmlns:a16="http://schemas.microsoft.com/office/drawing/2014/main" id="{99CEBF00-8713-444D-A6DF-CB25F44016E7}"/>
                  </a:ext>
                </a:extLst>
              </p:cNvPr>
              <p:cNvSpPr/>
              <p:nvPr/>
            </p:nvSpPr>
            <p:spPr>
              <a:xfrm rot="5400000">
                <a:off x="4522952" y="3340305"/>
                <a:ext cx="457200" cy="522773"/>
              </a:xfrm>
              <a:prstGeom prst="round2SameRect">
                <a:avLst>
                  <a:gd name="adj1" fmla="val 0"/>
                  <a:gd name="adj2" fmla="val 22582"/>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40" name="Isosceles Triangle 36">
                <a:extLst>
                  <a:ext uri="{FF2B5EF4-FFF2-40B4-BE49-F238E27FC236}">
                    <a16:creationId xmlns:a16="http://schemas.microsoft.com/office/drawing/2014/main" id="{A264E089-E905-4F21-A11C-5AA75AF6875D}"/>
                  </a:ext>
                </a:extLst>
              </p:cNvPr>
              <p:cNvSpPr/>
              <p:nvPr/>
            </p:nvSpPr>
            <p:spPr>
              <a:xfrm rot="5400000">
                <a:off x="4941245" y="3527034"/>
                <a:ext cx="193923" cy="141516"/>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41" name="TextBox 73">
                <a:extLst>
                  <a:ext uri="{FF2B5EF4-FFF2-40B4-BE49-F238E27FC236}">
                    <a16:creationId xmlns:a16="http://schemas.microsoft.com/office/drawing/2014/main" id="{1ED73ACD-83A4-4DFC-945B-C81D5C698724}"/>
                  </a:ext>
                </a:extLst>
              </p:cNvPr>
              <p:cNvSpPr txBox="1"/>
              <p:nvPr/>
            </p:nvSpPr>
            <p:spPr>
              <a:xfrm>
                <a:off x="4572707" y="3451302"/>
                <a:ext cx="357689"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a:ea typeface="+mn-ea"/>
                    <a:cs typeface="+mn-cs"/>
                  </a:rPr>
                  <a:t>2</a:t>
                </a:r>
              </a:p>
            </p:txBody>
          </p:sp>
        </p:grpSp>
      </p:grpSp>
      <p:grpSp>
        <p:nvGrpSpPr>
          <p:cNvPr id="83" name="مجموعة 82"/>
          <p:cNvGrpSpPr/>
          <p:nvPr/>
        </p:nvGrpSpPr>
        <p:grpSpPr>
          <a:xfrm>
            <a:off x="408821" y="5153764"/>
            <a:ext cx="4708155" cy="457200"/>
            <a:chOff x="408821" y="5153764"/>
            <a:chExt cx="4708155" cy="457200"/>
          </a:xfrm>
        </p:grpSpPr>
        <p:sp>
          <p:nvSpPr>
            <p:cNvPr id="26" name="TextBox 64">
              <a:extLst>
                <a:ext uri="{FF2B5EF4-FFF2-40B4-BE49-F238E27FC236}">
                  <a16:creationId xmlns:a16="http://schemas.microsoft.com/office/drawing/2014/main" id="{254DA672-BBC2-44E3-8A7F-81B8F50EF051}"/>
                </a:ext>
              </a:extLst>
            </p:cNvPr>
            <p:cNvSpPr txBox="1"/>
            <p:nvPr/>
          </p:nvSpPr>
          <p:spPr>
            <a:xfrm>
              <a:off x="408821" y="5223032"/>
              <a:ext cx="3594001" cy="33855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ar-SY" sz="1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كثير</a:t>
              </a:r>
              <a:endParaRPr kumimoji="0" lang="en-US" sz="1600" b="0" i="0" u="none" strike="noStrike" kern="1200" cap="none" spc="0" normalizeH="0" baseline="0" noProof="0" dirty="0">
                <a:ln>
                  <a:noFill/>
                </a:ln>
                <a:solidFill>
                  <a:prstClr val="black"/>
                </a:solidFill>
                <a:effectLst/>
                <a:uLnTx/>
                <a:uFillTx/>
                <a:latin typeface="Calibri"/>
                <a:ea typeface="+mn-ea"/>
                <a:cs typeface="+mn-cs"/>
              </a:endParaRPr>
            </a:p>
          </p:txBody>
        </p:sp>
        <p:grpSp>
          <p:nvGrpSpPr>
            <p:cNvPr id="42" name="Group 13">
              <a:extLst>
                <a:ext uri="{FF2B5EF4-FFF2-40B4-BE49-F238E27FC236}">
                  <a16:creationId xmlns:a16="http://schemas.microsoft.com/office/drawing/2014/main" id="{19EED4B1-5ED6-4732-B839-1953B3F4F4B7}"/>
                </a:ext>
              </a:extLst>
            </p:cNvPr>
            <p:cNvGrpSpPr/>
            <p:nvPr/>
          </p:nvGrpSpPr>
          <p:grpSpPr>
            <a:xfrm>
              <a:off x="4490164" y="5153764"/>
              <a:ext cx="626812" cy="457200"/>
              <a:chOff x="4490164" y="4099759"/>
              <a:chExt cx="626812" cy="457200"/>
            </a:xfrm>
          </p:grpSpPr>
          <p:sp>
            <p:nvSpPr>
              <p:cNvPr id="43" name="Rectangle: Top Corners Rounded 38">
                <a:extLst>
                  <a:ext uri="{FF2B5EF4-FFF2-40B4-BE49-F238E27FC236}">
                    <a16:creationId xmlns:a16="http://schemas.microsoft.com/office/drawing/2014/main" id="{7E1668DB-B08E-4EF3-86B2-5A957541CAD6}"/>
                  </a:ext>
                </a:extLst>
              </p:cNvPr>
              <p:cNvSpPr/>
              <p:nvPr/>
            </p:nvSpPr>
            <p:spPr>
              <a:xfrm rot="5400000">
                <a:off x="4522951" y="4066972"/>
                <a:ext cx="457200" cy="522773"/>
              </a:xfrm>
              <a:prstGeom prst="round2SameRect">
                <a:avLst>
                  <a:gd name="adj1" fmla="val 0"/>
                  <a:gd name="adj2" fmla="val 22582"/>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44" name="Isosceles Triangle 39">
                <a:extLst>
                  <a:ext uri="{FF2B5EF4-FFF2-40B4-BE49-F238E27FC236}">
                    <a16:creationId xmlns:a16="http://schemas.microsoft.com/office/drawing/2014/main" id="{2BA2B613-CC6D-496F-A325-505D02E1B725}"/>
                  </a:ext>
                </a:extLst>
              </p:cNvPr>
              <p:cNvSpPr/>
              <p:nvPr/>
            </p:nvSpPr>
            <p:spPr>
              <a:xfrm rot="5400000">
                <a:off x="4949256" y="4271743"/>
                <a:ext cx="193923" cy="141516"/>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45" name="TextBox 74">
                <a:extLst>
                  <a:ext uri="{FF2B5EF4-FFF2-40B4-BE49-F238E27FC236}">
                    <a16:creationId xmlns:a16="http://schemas.microsoft.com/office/drawing/2014/main" id="{80DAC563-0D2B-49A0-9829-AA3D0E03DC55}"/>
                  </a:ext>
                </a:extLst>
              </p:cNvPr>
              <p:cNvSpPr txBox="1"/>
              <p:nvPr/>
            </p:nvSpPr>
            <p:spPr>
              <a:xfrm>
                <a:off x="4561759" y="4164543"/>
                <a:ext cx="357689"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a:ea typeface="+mn-ea"/>
                    <a:cs typeface="+mn-cs"/>
                  </a:rPr>
                  <a:t>3</a:t>
                </a:r>
              </a:p>
            </p:txBody>
          </p:sp>
        </p:grpSp>
      </p:grpSp>
      <p:grpSp>
        <p:nvGrpSpPr>
          <p:cNvPr id="78" name="مجموعة 77"/>
          <p:cNvGrpSpPr/>
          <p:nvPr/>
        </p:nvGrpSpPr>
        <p:grpSpPr>
          <a:xfrm>
            <a:off x="7182714" y="3643285"/>
            <a:ext cx="2182266" cy="514345"/>
            <a:chOff x="7182714" y="3643285"/>
            <a:chExt cx="2182266" cy="514345"/>
          </a:xfrm>
        </p:grpSpPr>
        <p:sp>
          <p:nvSpPr>
            <p:cNvPr id="29" name="TextBox 67">
              <a:extLst>
                <a:ext uri="{FF2B5EF4-FFF2-40B4-BE49-F238E27FC236}">
                  <a16:creationId xmlns:a16="http://schemas.microsoft.com/office/drawing/2014/main" id="{89851856-7FC9-44EE-9F16-4BE84888E4AC}"/>
                </a:ext>
              </a:extLst>
            </p:cNvPr>
            <p:cNvSpPr txBox="1"/>
            <p:nvPr/>
          </p:nvSpPr>
          <p:spPr>
            <a:xfrm>
              <a:off x="8052067" y="3643285"/>
              <a:ext cx="1312913"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SY" sz="1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عام</a:t>
              </a:r>
              <a:endParaRPr kumimoji="0" lang="en-US" sz="1600" b="0" i="0" u="none" strike="noStrike" kern="1200" cap="none" spc="0" normalizeH="0" baseline="0" noProof="0" dirty="0">
                <a:ln>
                  <a:noFill/>
                </a:ln>
                <a:solidFill>
                  <a:prstClr val="black"/>
                </a:solidFill>
                <a:effectLst/>
                <a:uLnTx/>
                <a:uFillTx/>
                <a:latin typeface="Calibri"/>
                <a:ea typeface="+mn-ea"/>
                <a:cs typeface="+mn-cs"/>
              </a:endParaRPr>
            </a:p>
          </p:txBody>
        </p:sp>
        <p:grpSp>
          <p:nvGrpSpPr>
            <p:cNvPr id="55" name="Group 85">
              <a:extLst>
                <a:ext uri="{FF2B5EF4-FFF2-40B4-BE49-F238E27FC236}">
                  <a16:creationId xmlns:a16="http://schemas.microsoft.com/office/drawing/2014/main" id="{D6ED553C-21E6-427B-B99A-F502605D79B0}"/>
                </a:ext>
              </a:extLst>
            </p:cNvPr>
            <p:cNvGrpSpPr/>
            <p:nvPr/>
          </p:nvGrpSpPr>
          <p:grpSpPr>
            <a:xfrm>
              <a:off x="7182714" y="3700430"/>
              <a:ext cx="869353" cy="457200"/>
              <a:chOff x="7182714" y="2432388"/>
              <a:chExt cx="869353" cy="457200"/>
            </a:xfrm>
          </p:grpSpPr>
          <p:sp>
            <p:nvSpPr>
              <p:cNvPr id="56" name="Rectangle: Top Corners Rounded 47">
                <a:extLst>
                  <a:ext uri="{FF2B5EF4-FFF2-40B4-BE49-F238E27FC236}">
                    <a16:creationId xmlns:a16="http://schemas.microsoft.com/office/drawing/2014/main" id="{809C19F5-FD09-453F-A917-DF4964D8A5BE}"/>
                  </a:ext>
                </a:extLst>
              </p:cNvPr>
              <p:cNvSpPr/>
              <p:nvPr/>
            </p:nvSpPr>
            <p:spPr>
              <a:xfrm rot="16200000" flipH="1">
                <a:off x="7308047" y="2413512"/>
                <a:ext cx="457200" cy="494951"/>
              </a:xfrm>
              <a:prstGeom prst="round2SameRect">
                <a:avLst>
                  <a:gd name="adj1" fmla="val 0"/>
                  <a:gd name="adj2" fmla="val 22582"/>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57" name="Isosceles Triangle 48">
                <a:extLst>
                  <a:ext uri="{FF2B5EF4-FFF2-40B4-BE49-F238E27FC236}">
                    <a16:creationId xmlns:a16="http://schemas.microsoft.com/office/drawing/2014/main" id="{9972F0B1-88BE-4DFD-B6A7-106189596BA2}"/>
                  </a:ext>
                </a:extLst>
              </p:cNvPr>
              <p:cNvSpPr/>
              <p:nvPr/>
            </p:nvSpPr>
            <p:spPr>
              <a:xfrm rot="16200000" flipH="1">
                <a:off x="7156510" y="2590230"/>
                <a:ext cx="193923" cy="141516"/>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58" name="TextBox 77">
                <a:extLst>
                  <a:ext uri="{FF2B5EF4-FFF2-40B4-BE49-F238E27FC236}">
                    <a16:creationId xmlns:a16="http://schemas.microsoft.com/office/drawing/2014/main" id="{4130D395-E325-40CB-B1B9-ACAC5CCBC41D}"/>
                  </a:ext>
                </a:extLst>
              </p:cNvPr>
              <p:cNvSpPr txBox="1"/>
              <p:nvPr/>
            </p:nvSpPr>
            <p:spPr>
              <a:xfrm>
                <a:off x="7336690" y="2517502"/>
                <a:ext cx="715377"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a:ea typeface="+mn-ea"/>
                    <a:cs typeface="+mn-cs"/>
                  </a:rPr>
                  <a:t>1</a:t>
                </a:r>
              </a:p>
            </p:txBody>
          </p:sp>
        </p:grpSp>
      </p:grpSp>
      <p:grpSp>
        <p:nvGrpSpPr>
          <p:cNvPr id="79" name="مجموعة 78"/>
          <p:cNvGrpSpPr/>
          <p:nvPr/>
        </p:nvGrpSpPr>
        <p:grpSpPr>
          <a:xfrm>
            <a:off x="7182715" y="4342267"/>
            <a:ext cx="4529225" cy="542030"/>
            <a:chOff x="7182715" y="4342267"/>
            <a:chExt cx="4529225" cy="542030"/>
          </a:xfrm>
        </p:grpSpPr>
        <p:sp>
          <p:nvSpPr>
            <p:cNvPr id="30" name="TextBox 68">
              <a:extLst>
                <a:ext uri="{FF2B5EF4-FFF2-40B4-BE49-F238E27FC236}">
                  <a16:creationId xmlns:a16="http://schemas.microsoft.com/office/drawing/2014/main" id="{B7D2A0F1-595A-4F8C-AAEF-FFBB1529A6D1}"/>
                </a:ext>
              </a:extLst>
            </p:cNvPr>
            <p:cNvSpPr txBox="1"/>
            <p:nvPr/>
          </p:nvSpPr>
          <p:spPr>
            <a:xfrm>
              <a:off x="8105408" y="4342267"/>
              <a:ext cx="3606532"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ar-SY" sz="1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مرسوم ملكي</a:t>
              </a:r>
              <a:endParaRPr kumimoji="0" lang="en-US" sz="1600" b="0" i="0" u="none" strike="noStrike" kern="1200" cap="none" spc="0" normalizeH="0" baseline="0" noProof="0" dirty="0">
                <a:ln>
                  <a:noFill/>
                </a:ln>
                <a:solidFill>
                  <a:prstClr val="black"/>
                </a:solidFill>
                <a:effectLst/>
                <a:uLnTx/>
                <a:uFillTx/>
                <a:latin typeface="Calibri"/>
                <a:ea typeface="+mn-ea"/>
                <a:cs typeface="+mn-cs"/>
              </a:endParaRPr>
            </a:p>
          </p:txBody>
        </p:sp>
        <p:grpSp>
          <p:nvGrpSpPr>
            <p:cNvPr id="59" name="Group 61">
              <a:extLst>
                <a:ext uri="{FF2B5EF4-FFF2-40B4-BE49-F238E27FC236}">
                  <a16:creationId xmlns:a16="http://schemas.microsoft.com/office/drawing/2014/main" id="{5D404CC9-FC57-4D14-B9C7-B4988726E107}"/>
                </a:ext>
              </a:extLst>
            </p:cNvPr>
            <p:cNvGrpSpPr/>
            <p:nvPr/>
          </p:nvGrpSpPr>
          <p:grpSpPr>
            <a:xfrm>
              <a:off x="7182715" y="4427097"/>
              <a:ext cx="869352" cy="457200"/>
              <a:chOff x="7182715" y="3137601"/>
              <a:chExt cx="869352" cy="457200"/>
            </a:xfrm>
          </p:grpSpPr>
          <p:sp>
            <p:nvSpPr>
              <p:cNvPr id="60" name="Rectangle: Top Corners Rounded 50">
                <a:extLst>
                  <a:ext uri="{FF2B5EF4-FFF2-40B4-BE49-F238E27FC236}">
                    <a16:creationId xmlns:a16="http://schemas.microsoft.com/office/drawing/2014/main" id="{2DE98D18-7F0A-4DB9-BE37-3A267811A2D6}"/>
                  </a:ext>
                </a:extLst>
              </p:cNvPr>
              <p:cNvSpPr/>
              <p:nvPr/>
            </p:nvSpPr>
            <p:spPr>
              <a:xfrm rot="16200000" flipH="1">
                <a:off x="7308049" y="3118724"/>
                <a:ext cx="457200" cy="494953"/>
              </a:xfrm>
              <a:prstGeom prst="round2SameRect">
                <a:avLst>
                  <a:gd name="adj1" fmla="val 0"/>
                  <a:gd name="adj2" fmla="val 22582"/>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61" name="Isosceles Triangle 51">
                <a:extLst>
                  <a:ext uri="{FF2B5EF4-FFF2-40B4-BE49-F238E27FC236}">
                    <a16:creationId xmlns:a16="http://schemas.microsoft.com/office/drawing/2014/main" id="{914E5E0B-5DA6-401E-A7FF-72AD204C2BBF}"/>
                  </a:ext>
                </a:extLst>
              </p:cNvPr>
              <p:cNvSpPr/>
              <p:nvPr/>
            </p:nvSpPr>
            <p:spPr>
              <a:xfrm rot="16200000" flipH="1">
                <a:off x="7156511" y="3296899"/>
                <a:ext cx="193923" cy="141516"/>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62" name="TextBox 78">
                <a:extLst>
                  <a:ext uri="{FF2B5EF4-FFF2-40B4-BE49-F238E27FC236}">
                    <a16:creationId xmlns:a16="http://schemas.microsoft.com/office/drawing/2014/main" id="{4C5E4B03-E0A8-483C-8182-99E0FDB871CB}"/>
                  </a:ext>
                </a:extLst>
              </p:cNvPr>
              <p:cNvSpPr txBox="1"/>
              <p:nvPr/>
            </p:nvSpPr>
            <p:spPr>
              <a:xfrm>
                <a:off x="7336690" y="3241313"/>
                <a:ext cx="715377"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a:ea typeface="+mn-ea"/>
                    <a:cs typeface="+mn-cs"/>
                  </a:rPr>
                  <a:t>2</a:t>
                </a:r>
              </a:p>
            </p:txBody>
          </p:sp>
        </p:grpSp>
      </p:grpSp>
      <p:grpSp>
        <p:nvGrpSpPr>
          <p:cNvPr id="80" name="مجموعة 79"/>
          <p:cNvGrpSpPr/>
          <p:nvPr/>
        </p:nvGrpSpPr>
        <p:grpSpPr>
          <a:xfrm>
            <a:off x="7182715" y="5103133"/>
            <a:ext cx="1892485" cy="507831"/>
            <a:chOff x="7182715" y="5103133"/>
            <a:chExt cx="1892485" cy="507831"/>
          </a:xfrm>
        </p:grpSpPr>
        <p:sp>
          <p:nvSpPr>
            <p:cNvPr id="31" name="TextBox 69">
              <a:extLst>
                <a:ext uri="{FF2B5EF4-FFF2-40B4-BE49-F238E27FC236}">
                  <a16:creationId xmlns:a16="http://schemas.microsoft.com/office/drawing/2014/main" id="{402930D0-5BDA-4D05-941E-E198CEBEF1FC}"/>
                </a:ext>
              </a:extLst>
            </p:cNvPr>
            <p:cNvSpPr txBox="1"/>
            <p:nvPr/>
          </p:nvSpPr>
          <p:spPr>
            <a:xfrm>
              <a:off x="8135136" y="5103133"/>
              <a:ext cx="940064"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SY" sz="1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قليل جدا</a:t>
              </a:r>
              <a:endParaRPr kumimoji="0" lang="en-US" sz="1600" b="0" i="0" u="none" strike="noStrike" kern="1200" cap="none" spc="0" normalizeH="0" baseline="0" noProof="0" dirty="0">
                <a:ln>
                  <a:noFill/>
                </a:ln>
                <a:solidFill>
                  <a:prstClr val="black"/>
                </a:solidFill>
                <a:effectLst/>
                <a:uLnTx/>
                <a:uFillTx/>
                <a:latin typeface="Calibri"/>
                <a:ea typeface="+mn-ea"/>
                <a:cs typeface="+mn-cs"/>
              </a:endParaRPr>
            </a:p>
          </p:txBody>
        </p:sp>
        <p:grpSp>
          <p:nvGrpSpPr>
            <p:cNvPr id="63" name="Group 23">
              <a:extLst>
                <a:ext uri="{FF2B5EF4-FFF2-40B4-BE49-F238E27FC236}">
                  <a16:creationId xmlns:a16="http://schemas.microsoft.com/office/drawing/2014/main" id="{8797A132-326C-41AC-B28B-ECE11C15EFD7}"/>
                </a:ext>
              </a:extLst>
            </p:cNvPr>
            <p:cNvGrpSpPr/>
            <p:nvPr/>
          </p:nvGrpSpPr>
          <p:grpSpPr>
            <a:xfrm>
              <a:off x="7182715" y="5153764"/>
              <a:ext cx="869352" cy="457200"/>
              <a:chOff x="7182715" y="3901195"/>
              <a:chExt cx="869352" cy="457200"/>
            </a:xfrm>
          </p:grpSpPr>
          <p:sp>
            <p:nvSpPr>
              <p:cNvPr id="64" name="Rectangle: Top Corners Rounded 53">
                <a:extLst>
                  <a:ext uri="{FF2B5EF4-FFF2-40B4-BE49-F238E27FC236}">
                    <a16:creationId xmlns:a16="http://schemas.microsoft.com/office/drawing/2014/main" id="{32AAAFD6-08E1-4F95-9B4A-CE0AFE75DA4C}"/>
                  </a:ext>
                </a:extLst>
              </p:cNvPr>
              <p:cNvSpPr/>
              <p:nvPr/>
            </p:nvSpPr>
            <p:spPr>
              <a:xfrm rot="16200000" flipH="1">
                <a:off x="7308051" y="3882317"/>
                <a:ext cx="457200" cy="494956"/>
              </a:xfrm>
              <a:prstGeom prst="round2SameRect">
                <a:avLst>
                  <a:gd name="adj1" fmla="val 0"/>
                  <a:gd name="adj2" fmla="val 22582"/>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65" name="Isosceles Triangle 54">
                <a:extLst>
                  <a:ext uri="{FF2B5EF4-FFF2-40B4-BE49-F238E27FC236}">
                    <a16:creationId xmlns:a16="http://schemas.microsoft.com/office/drawing/2014/main" id="{1EEED010-6B4C-4A78-966C-F851EC39A30F}"/>
                  </a:ext>
                </a:extLst>
              </p:cNvPr>
              <p:cNvSpPr/>
              <p:nvPr/>
            </p:nvSpPr>
            <p:spPr>
              <a:xfrm rot="16200000" flipH="1">
                <a:off x="7156511" y="4068982"/>
                <a:ext cx="193923" cy="141516"/>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66" name="TextBox 79">
                <a:extLst>
                  <a:ext uri="{FF2B5EF4-FFF2-40B4-BE49-F238E27FC236}">
                    <a16:creationId xmlns:a16="http://schemas.microsoft.com/office/drawing/2014/main" id="{2D8351C2-FA88-4830-A76F-1A46E5765413}"/>
                  </a:ext>
                </a:extLst>
              </p:cNvPr>
              <p:cNvSpPr txBox="1"/>
              <p:nvPr/>
            </p:nvSpPr>
            <p:spPr>
              <a:xfrm>
                <a:off x="7336690" y="3995415"/>
                <a:ext cx="715377"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a:ea typeface="+mn-ea"/>
                    <a:cs typeface="+mn-cs"/>
                  </a:rPr>
                  <a:t>3</a:t>
                </a:r>
              </a:p>
            </p:txBody>
          </p:sp>
        </p:grpSp>
      </p:grpSp>
      <p:sp>
        <p:nvSpPr>
          <p:cNvPr id="84"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nvGrpSpPr>
          <p:cNvPr id="85" name="مجموعة 84"/>
          <p:cNvGrpSpPr/>
          <p:nvPr/>
        </p:nvGrpSpPr>
        <p:grpSpPr>
          <a:xfrm>
            <a:off x="338813" y="22303"/>
            <a:ext cx="8201466" cy="1128959"/>
            <a:chOff x="338813" y="22303"/>
            <a:chExt cx="8201466" cy="1128959"/>
          </a:xfrm>
        </p:grpSpPr>
        <p:grpSp>
          <p:nvGrpSpPr>
            <p:cNvPr id="86" name="مجموعة 85"/>
            <p:cNvGrpSpPr/>
            <p:nvPr/>
          </p:nvGrpSpPr>
          <p:grpSpPr>
            <a:xfrm>
              <a:off x="338813" y="22303"/>
              <a:ext cx="1704537" cy="1128957"/>
              <a:chOff x="338813" y="22303"/>
              <a:chExt cx="1704537" cy="1128957"/>
            </a:xfrm>
          </p:grpSpPr>
          <p:sp>
            <p:nvSpPr>
              <p:cNvPr id="97"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8"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SY"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Arial" panose="020B0604020202020204" pitchFamily="34" charset="0"/>
                  </a:rPr>
                  <a:t>الوحدة 5</a:t>
                </a:r>
                <a:endParaRPr kumimoji="0" lang="en-US"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grpSp>
        <p:grpSp>
          <p:nvGrpSpPr>
            <p:cNvPr id="87" name="مجموعة 86"/>
            <p:cNvGrpSpPr/>
            <p:nvPr/>
          </p:nvGrpSpPr>
          <p:grpSpPr>
            <a:xfrm>
              <a:off x="2350491" y="22303"/>
              <a:ext cx="6189788" cy="1128959"/>
              <a:chOff x="2350491" y="22303"/>
              <a:chExt cx="6189788" cy="1128959"/>
            </a:xfrm>
          </p:grpSpPr>
          <p:sp>
            <p:nvSpPr>
              <p:cNvPr id="92"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93" name="Graphic 2" descr="Thought bubble">
                <a:extLst>
                  <a:ext uri="{FF2B5EF4-FFF2-40B4-BE49-F238E27FC236}">
                    <a16:creationId xmlns:a16="http://schemas.microsoft.com/office/drawing/2014/main" id="{1BC5C56D-BC9C-4A5D-9ACC-9B354DB22762}"/>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2771001" y="356747"/>
                <a:ext cx="640080" cy="640080"/>
              </a:xfrm>
              <a:prstGeom prst="rect">
                <a:avLst/>
              </a:prstGeom>
            </p:spPr>
          </p:pic>
          <p:grpSp>
            <p:nvGrpSpPr>
              <p:cNvPr id="94" name="Group 52">
                <a:extLst>
                  <a:ext uri="{FF2B5EF4-FFF2-40B4-BE49-F238E27FC236}">
                    <a16:creationId xmlns:a16="http://schemas.microsoft.com/office/drawing/2014/main" id="{27984296-FF80-419E-8703-5280B5AB1741}"/>
                  </a:ext>
                </a:extLst>
              </p:cNvPr>
              <p:cNvGrpSpPr/>
              <p:nvPr/>
            </p:nvGrpSpPr>
            <p:grpSpPr>
              <a:xfrm>
                <a:off x="3380210" y="165530"/>
                <a:ext cx="5116090" cy="912112"/>
                <a:chOff x="5162561" y="1484950"/>
                <a:chExt cx="5116090" cy="912112"/>
              </a:xfrm>
            </p:grpSpPr>
            <p:sp>
              <p:nvSpPr>
                <p:cNvPr id="95"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ar-SY" sz="1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Arial" panose="020B0604020202020204" pitchFamily="34" charset="0"/>
                    </a:rPr>
                    <a:t>الدرس الأول</a:t>
                  </a:r>
                  <a:endParaRPr kumimoji="0" lang="en-US" sz="1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96" name="TextBox 54">
                  <a:extLst>
                    <a:ext uri="{FF2B5EF4-FFF2-40B4-BE49-F238E27FC236}">
                      <a16:creationId xmlns:a16="http://schemas.microsoft.com/office/drawing/2014/main" id="{77083AD1-19E7-47DD-AD18-FA3E1ABEF6F5}"/>
                    </a:ext>
                  </a:extLst>
                </p:cNvPr>
                <p:cNvSpPr txBox="1"/>
                <p:nvPr/>
              </p:nvSpPr>
              <p:spPr>
                <a:xfrm>
                  <a:off x="5162561" y="1812287"/>
                  <a:ext cx="5116090" cy="58477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ar-SY" sz="3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Arial" panose="020B0604020202020204" pitchFamily="34" charset="0"/>
                    </a:rPr>
                    <a:t>مفهوم الأنظمة واللوائح</a:t>
                  </a:r>
                </a:p>
              </p:txBody>
            </p:sp>
          </p:grpSp>
        </p:grpSp>
        <p:grpSp>
          <p:nvGrpSpPr>
            <p:cNvPr id="88"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89"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0"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1"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sp>
        <p:nvSpPr>
          <p:cNvPr id="99" name="Rectangle 5">
            <a:extLst>
              <a:ext uri="{FF2B5EF4-FFF2-40B4-BE49-F238E27FC236}">
                <a16:creationId xmlns:a16="http://schemas.microsoft.com/office/drawing/2014/main" id="{1F827C7E-4449-437A-B9AF-C2C0DB477F00}"/>
              </a:ext>
            </a:extLst>
          </p:cNvPr>
          <p:cNvSpPr/>
          <p:nvPr/>
        </p:nvSpPr>
        <p:spPr>
          <a:xfrm>
            <a:off x="-1682247" y="0"/>
            <a:ext cx="2107808"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056285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5"/>
                                        </p:tgtEl>
                                        <p:attrNameLst>
                                          <p:attrName>style.visibility</p:attrName>
                                        </p:attrNameLst>
                                      </p:cBhvr>
                                      <p:to>
                                        <p:strVal val="visible"/>
                                      </p:to>
                                    </p:set>
                                    <p:anim calcmode="lin" valueType="num">
                                      <p:cBhvr additive="base">
                                        <p:cTn id="7" dur="500" fill="hold"/>
                                        <p:tgtEl>
                                          <p:spTgt spid="85"/>
                                        </p:tgtEl>
                                        <p:attrNameLst>
                                          <p:attrName>ppt_x</p:attrName>
                                        </p:attrNameLst>
                                      </p:cBhvr>
                                      <p:tavLst>
                                        <p:tav tm="0">
                                          <p:val>
                                            <p:strVal val="0-#ppt_w/2"/>
                                          </p:val>
                                        </p:tav>
                                        <p:tav tm="100000">
                                          <p:val>
                                            <p:strVal val="#ppt_x"/>
                                          </p:val>
                                        </p:tav>
                                      </p:tavLst>
                                    </p:anim>
                                    <p:anim calcmode="lin" valueType="num">
                                      <p:cBhvr additive="base">
                                        <p:cTn id="8" dur="500" fill="hold"/>
                                        <p:tgtEl>
                                          <p:spTgt spid="8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nodeType="clickEffect">
                                  <p:stCondLst>
                                    <p:cond delay="0"/>
                                  </p:stCondLst>
                                  <p:childTnLst>
                                    <p:set>
                                      <p:cBhvr>
                                        <p:cTn id="12" dur="1" fill="hold">
                                          <p:stCondLst>
                                            <p:cond delay="0"/>
                                          </p:stCondLst>
                                        </p:cTn>
                                        <p:tgtEl>
                                          <p:spTgt spid="100"/>
                                        </p:tgtEl>
                                        <p:attrNameLst>
                                          <p:attrName>style.visibility</p:attrName>
                                        </p:attrNameLst>
                                      </p:cBhvr>
                                      <p:to>
                                        <p:strVal val="visible"/>
                                      </p:to>
                                    </p:set>
                                    <p:animEffect transition="in" filter="wipe(up)">
                                      <p:cBhvr>
                                        <p:cTn id="13" dur="500"/>
                                        <p:tgtEl>
                                          <p:spTgt spid="100"/>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nodeType="clickEffect">
                                  <p:stCondLst>
                                    <p:cond delay="0"/>
                                  </p:stCondLst>
                                  <p:childTnLst>
                                    <p:set>
                                      <p:cBhvr>
                                        <p:cTn id="17" dur="1" fill="hold">
                                          <p:stCondLst>
                                            <p:cond delay="0"/>
                                          </p:stCondLst>
                                        </p:cTn>
                                        <p:tgtEl>
                                          <p:spTgt spid="101"/>
                                        </p:tgtEl>
                                        <p:attrNameLst>
                                          <p:attrName>style.visibility</p:attrName>
                                        </p:attrNameLst>
                                      </p:cBhvr>
                                      <p:to>
                                        <p:strVal val="visible"/>
                                      </p:to>
                                    </p:set>
                                    <p:animEffect transition="in" filter="wipe(up)">
                                      <p:cBhvr>
                                        <p:cTn id="18" dur="500"/>
                                        <p:tgtEl>
                                          <p:spTgt spid="101"/>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78"/>
                                        </p:tgtEl>
                                        <p:attrNameLst>
                                          <p:attrName>style.visibility</p:attrName>
                                        </p:attrNameLst>
                                      </p:cBhvr>
                                      <p:to>
                                        <p:strVal val="visible"/>
                                      </p:to>
                                    </p:set>
                                    <p:animEffect transition="in" filter="wipe(left)">
                                      <p:cBhvr>
                                        <p:cTn id="23" dur="500"/>
                                        <p:tgtEl>
                                          <p:spTgt spid="78"/>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2" fill="hold" nodeType="clickEffect">
                                  <p:stCondLst>
                                    <p:cond delay="0"/>
                                  </p:stCondLst>
                                  <p:childTnLst>
                                    <p:set>
                                      <p:cBhvr>
                                        <p:cTn id="27" dur="1" fill="hold">
                                          <p:stCondLst>
                                            <p:cond delay="0"/>
                                          </p:stCondLst>
                                        </p:cTn>
                                        <p:tgtEl>
                                          <p:spTgt spid="81"/>
                                        </p:tgtEl>
                                        <p:attrNameLst>
                                          <p:attrName>style.visibility</p:attrName>
                                        </p:attrNameLst>
                                      </p:cBhvr>
                                      <p:to>
                                        <p:strVal val="visible"/>
                                      </p:to>
                                    </p:set>
                                    <p:animEffect transition="in" filter="wipe(right)">
                                      <p:cBhvr>
                                        <p:cTn id="28" dur="500"/>
                                        <p:tgtEl>
                                          <p:spTgt spid="81"/>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79"/>
                                        </p:tgtEl>
                                        <p:attrNameLst>
                                          <p:attrName>style.visibility</p:attrName>
                                        </p:attrNameLst>
                                      </p:cBhvr>
                                      <p:to>
                                        <p:strVal val="visible"/>
                                      </p:to>
                                    </p:set>
                                    <p:animEffect transition="in" filter="wipe(left)">
                                      <p:cBhvr>
                                        <p:cTn id="33" dur="500"/>
                                        <p:tgtEl>
                                          <p:spTgt spid="79"/>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2" fill="hold" nodeType="clickEffect">
                                  <p:stCondLst>
                                    <p:cond delay="0"/>
                                  </p:stCondLst>
                                  <p:childTnLst>
                                    <p:set>
                                      <p:cBhvr>
                                        <p:cTn id="37" dur="1" fill="hold">
                                          <p:stCondLst>
                                            <p:cond delay="0"/>
                                          </p:stCondLst>
                                        </p:cTn>
                                        <p:tgtEl>
                                          <p:spTgt spid="82"/>
                                        </p:tgtEl>
                                        <p:attrNameLst>
                                          <p:attrName>style.visibility</p:attrName>
                                        </p:attrNameLst>
                                      </p:cBhvr>
                                      <p:to>
                                        <p:strVal val="visible"/>
                                      </p:to>
                                    </p:set>
                                    <p:animEffect transition="in" filter="wipe(right)">
                                      <p:cBhvr>
                                        <p:cTn id="38" dur="500"/>
                                        <p:tgtEl>
                                          <p:spTgt spid="82"/>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80"/>
                                        </p:tgtEl>
                                        <p:attrNameLst>
                                          <p:attrName>style.visibility</p:attrName>
                                        </p:attrNameLst>
                                      </p:cBhvr>
                                      <p:to>
                                        <p:strVal val="visible"/>
                                      </p:to>
                                    </p:set>
                                    <p:animEffect transition="in" filter="wipe(left)">
                                      <p:cBhvr>
                                        <p:cTn id="43" dur="500"/>
                                        <p:tgtEl>
                                          <p:spTgt spid="80"/>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2" fill="hold" nodeType="clickEffect">
                                  <p:stCondLst>
                                    <p:cond delay="0"/>
                                  </p:stCondLst>
                                  <p:childTnLst>
                                    <p:set>
                                      <p:cBhvr>
                                        <p:cTn id="47" dur="1" fill="hold">
                                          <p:stCondLst>
                                            <p:cond delay="0"/>
                                          </p:stCondLst>
                                        </p:cTn>
                                        <p:tgtEl>
                                          <p:spTgt spid="83"/>
                                        </p:tgtEl>
                                        <p:attrNameLst>
                                          <p:attrName>style.visibility</p:attrName>
                                        </p:attrNameLst>
                                      </p:cBhvr>
                                      <p:to>
                                        <p:strVal val="visible"/>
                                      </p:to>
                                    </p:set>
                                    <p:animEffect transition="in" filter="wipe(right)">
                                      <p:cBhvr>
                                        <p:cTn id="48"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عنصر نائب للمحتوى 4" descr="صورة تحتوي على نص&#10;&#10;تم إنشاء الوصف تلقائياً">
            <a:extLst>
              <a:ext uri="{FF2B5EF4-FFF2-40B4-BE49-F238E27FC236}">
                <a16:creationId xmlns:a16="http://schemas.microsoft.com/office/drawing/2014/main" id="{78C89443-501A-45F0-8C9A-A9071045719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40676" y="1326777"/>
            <a:ext cx="10118953" cy="5414963"/>
          </a:xfrm>
        </p:spPr>
      </p:pic>
      <p:sp>
        <p:nvSpPr>
          <p:cNvPr id="6" name="عنوان 1">
            <a:extLst>
              <a:ext uri="{FF2B5EF4-FFF2-40B4-BE49-F238E27FC236}">
                <a16:creationId xmlns:a16="http://schemas.microsoft.com/office/drawing/2014/main" id="{3B4624C5-3D51-4B81-BFD5-9D4BB29DEE6A}"/>
              </a:ext>
            </a:extLst>
          </p:cNvPr>
          <p:cNvSpPr txBox="1">
            <a:spLocks/>
          </p:cNvSpPr>
          <p:nvPr/>
        </p:nvSpPr>
        <p:spPr>
          <a:xfrm>
            <a:off x="4912363" y="1214"/>
            <a:ext cx="7147266"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ar-SA" sz="7200" b="1" dirty="0"/>
              <a:t>تجدنا  في جوجل</a:t>
            </a:r>
            <a:endParaRPr lang="en-US" sz="7200" b="1" dirty="0"/>
          </a:p>
        </p:txBody>
      </p:sp>
      <p:grpSp>
        <p:nvGrpSpPr>
          <p:cNvPr id="2" name="مجموعة 1">
            <a:extLst>
              <a:ext uri="{FF2B5EF4-FFF2-40B4-BE49-F238E27FC236}">
                <a16:creationId xmlns:a16="http://schemas.microsoft.com/office/drawing/2014/main" id="{39FD50A2-38F7-4395-81AF-DD99793CB3DB}"/>
              </a:ext>
            </a:extLst>
          </p:cNvPr>
          <p:cNvGrpSpPr/>
          <p:nvPr/>
        </p:nvGrpSpPr>
        <p:grpSpPr>
          <a:xfrm>
            <a:off x="1940676" y="391708"/>
            <a:ext cx="3149600" cy="858981"/>
            <a:chOff x="3491684" y="207150"/>
            <a:chExt cx="3149600" cy="858981"/>
          </a:xfrm>
        </p:grpSpPr>
        <p:sp>
          <p:nvSpPr>
            <p:cNvPr id="4" name="مستطيل 3">
              <a:extLst>
                <a:ext uri="{FF2B5EF4-FFF2-40B4-BE49-F238E27FC236}">
                  <a16:creationId xmlns:a16="http://schemas.microsoft.com/office/drawing/2014/main" id="{9091E8F4-D2A9-4FE8-89B1-96C0D0B8E53B}"/>
                </a:ext>
              </a:extLst>
            </p:cNvPr>
            <p:cNvSpPr/>
            <p:nvPr/>
          </p:nvSpPr>
          <p:spPr>
            <a:xfrm>
              <a:off x="3491684" y="207150"/>
              <a:ext cx="3149600" cy="858981"/>
            </a:xfrm>
            <a:prstGeom prst="rect">
              <a:avLst/>
            </a:prstGeom>
            <a:solidFill>
              <a:srgbClr val="05633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صورة 2" descr="صورة تحتوي على نص, قصاصة فنية&#10;&#10;تم إنشاء الوصف تلقائياً">
              <a:extLst>
                <a:ext uri="{FF2B5EF4-FFF2-40B4-BE49-F238E27FC236}">
                  <a16:creationId xmlns:a16="http://schemas.microsoft.com/office/drawing/2014/main" id="{9A69CCEA-85C2-4E55-A8CC-F4E7691A3D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00456" y="238846"/>
              <a:ext cx="2932055" cy="795588"/>
            </a:xfrm>
            <a:prstGeom prst="rect">
              <a:avLst/>
            </a:prstGeom>
          </p:spPr>
        </p:pic>
      </p:grpSp>
    </p:spTree>
    <p:extLst>
      <p:ext uri="{BB962C8B-B14F-4D97-AF65-F5344CB8AC3E}">
        <p14:creationId xmlns:p14="http://schemas.microsoft.com/office/powerpoint/2010/main" val="1890714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9">
            <a:extLst>
              <a:ext uri="{FF2B5EF4-FFF2-40B4-BE49-F238E27FC236}">
                <a16:creationId xmlns:a16="http://schemas.microsoft.com/office/drawing/2014/main" id="{E4E1852D-5C35-41A2-B03E-79D9B0427BA1}"/>
              </a:ext>
            </a:extLst>
          </p:cNvPr>
          <p:cNvSpPr/>
          <p:nvPr/>
        </p:nvSpPr>
        <p:spPr>
          <a:xfrm>
            <a:off x="248289" y="2861715"/>
            <a:ext cx="9245600" cy="827314"/>
          </a:xfrm>
          <a:prstGeom prst="rect">
            <a:avLst/>
          </a:prstGeom>
          <a:gradFill flip="none" rotWithShape="1">
            <a:gsLst>
              <a:gs pos="0">
                <a:schemeClr val="bg1">
                  <a:lumMod val="50000"/>
                </a:schemeClr>
              </a:gs>
              <a:gs pos="85000">
                <a:schemeClr val="bg1">
                  <a:lumMod val="75000"/>
                </a:schemeClr>
              </a:gs>
              <a:gs pos="15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7">
            <a:extLst>
              <a:ext uri="{FF2B5EF4-FFF2-40B4-BE49-F238E27FC236}">
                <a16:creationId xmlns:a16="http://schemas.microsoft.com/office/drawing/2014/main" id="{F32075F2-15C2-43D2-8239-5CA3C5EC0DCB}"/>
              </a:ext>
            </a:extLst>
          </p:cNvPr>
          <p:cNvSpPr/>
          <p:nvPr/>
        </p:nvSpPr>
        <p:spPr>
          <a:xfrm>
            <a:off x="8985889" y="2535144"/>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8">
            <a:extLst>
              <a:ext uri="{FF2B5EF4-FFF2-40B4-BE49-F238E27FC236}">
                <a16:creationId xmlns:a16="http://schemas.microsoft.com/office/drawing/2014/main" id="{6C7D1CF6-942F-4DE8-B7F3-3AC2B7696B43}"/>
              </a:ext>
            </a:extLst>
          </p:cNvPr>
          <p:cNvSpPr/>
          <p:nvPr/>
        </p:nvSpPr>
        <p:spPr>
          <a:xfrm>
            <a:off x="9102003" y="2411774"/>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21">
            <a:extLst>
              <a:ext uri="{FF2B5EF4-FFF2-40B4-BE49-F238E27FC236}">
                <a16:creationId xmlns:a16="http://schemas.microsoft.com/office/drawing/2014/main" id="{43CE94DE-2CE8-4848-81A3-95FFB929C055}"/>
              </a:ext>
            </a:extLst>
          </p:cNvPr>
          <p:cNvSpPr txBox="1"/>
          <p:nvPr/>
        </p:nvSpPr>
        <p:spPr>
          <a:xfrm>
            <a:off x="4448492" y="3087051"/>
            <a:ext cx="5084251" cy="400110"/>
          </a:xfrm>
          <a:prstGeom prst="rect">
            <a:avLst/>
          </a:prstGeom>
          <a:noFill/>
        </p:spPr>
        <p:txBody>
          <a:bodyPr wrap="square" rtlCol="0">
            <a:spAutoFit/>
          </a:bodyPr>
          <a:lstStyle/>
          <a:p>
            <a:pPr algn="ctr"/>
            <a:r>
              <a:rPr lang="ar-SY" sz="2000" dirty="0">
                <a:latin typeface="Open Sans" panose="020B0606030504020204" pitchFamily="34" charset="0"/>
                <a:ea typeface="Open Sans" panose="020B0606030504020204" pitchFamily="34" charset="0"/>
                <a:cs typeface="Open Sans" panose="020B0606030504020204" pitchFamily="34" charset="0"/>
              </a:rPr>
              <a:t>لتفسير النظام و توضيح و تحدد مواده باللتفصيل </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9" name="Group 20">
            <a:extLst>
              <a:ext uri="{FF2B5EF4-FFF2-40B4-BE49-F238E27FC236}">
                <a16:creationId xmlns:a16="http://schemas.microsoft.com/office/drawing/2014/main" id="{C1D8BB61-99F3-4AC6-BC79-F3D5833B19E8}"/>
              </a:ext>
            </a:extLst>
          </p:cNvPr>
          <p:cNvGrpSpPr/>
          <p:nvPr/>
        </p:nvGrpSpPr>
        <p:grpSpPr>
          <a:xfrm>
            <a:off x="6837777" y="2644000"/>
            <a:ext cx="1748974" cy="1262744"/>
            <a:chOff x="8011888" y="943428"/>
            <a:chExt cx="1748974" cy="1262744"/>
          </a:xfrm>
        </p:grpSpPr>
        <p:grpSp>
          <p:nvGrpSpPr>
            <p:cNvPr id="10" name="Group 18">
              <a:extLst>
                <a:ext uri="{FF2B5EF4-FFF2-40B4-BE49-F238E27FC236}">
                  <a16:creationId xmlns:a16="http://schemas.microsoft.com/office/drawing/2014/main" id="{A2608565-3C13-4A8E-BD72-EC2272F263E9}"/>
                </a:ext>
              </a:extLst>
            </p:cNvPr>
            <p:cNvGrpSpPr/>
            <p:nvPr/>
          </p:nvGrpSpPr>
          <p:grpSpPr>
            <a:xfrm>
              <a:off x="8011888" y="943428"/>
              <a:ext cx="1748974" cy="1262744"/>
              <a:chOff x="2235198" y="943428"/>
              <a:chExt cx="1748974" cy="1262744"/>
            </a:xfrm>
          </p:grpSpPr>
          <p:sp>
            <p:nvSpPr>
              <p:cNvPr id="12" name="Oval 16">
                <a:extLst>
                  <a:ext uri="{FF2B5EF4-FFF2-40B4-BE49-F238E27FC236}">
                    <a16:creationId xmlns:a16="http://schemas.microsoft.com/office/drawing/2014/main" id="{DD92C5C5-2846-4FED-B9F7-9B38219785DF}"/>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7">
                <a:extLst>
                  <a:ext uri="{FF2B5EF4-FFF2-40B4-BE49-F238E27FC236}">
                    <a16:creationId xmlns:a16="http://schemas.microsoft.com/office/drawing/2014/main" id="{BA6A509E-8E09-49DC-B2A6-97AD222ABDCA}"/>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5">
                <a:extLst>
                  <a:ext uri="{FF2B5EF4-FFF2-40B4-BE49-F238E27FC236}">
                    <a16:creationId xmlns:a16="http://schemas.microsoft.com/office/drawing/2014/main" id="{37436205-230F-4BF1-B932-8A19F8113D5F}"/>
                  </a:ext>
                </a:extLst>
              </p:cNvPr>
              <p:cNvGrpSpPr/>
              <p:nvPr/>
            </p:nvGrpSpPr>
            <p:grpSpPr>
              <a:xfrm>
                <a:off x="2235198" y="943428"/>
                <a:ext cx="1748974" cy="1262744"/>
                <a:chOff x="2235198" y="943428"/>
                <a:chExt cx="1748974" cy="1262744"/>
              </a:xfrm>
            </p:grpSpPr>
            <p:sp>
              <p:nvSpPr>
                <p:cNvPr id="15" name="Rectangle 10">
                  <a:extLst>
                    <a:ext uri="{FF2B5EF4-FFF2-40B4-BE49-F238E27FC236}">
                      <a16:creationId xmlns:a16="http://schemas.microsoft.com/office/drawing/2014/main" id="{3DDC3049-26A8-4FF1-936F-AC4189FC7B83}"/>
                    </a:ext>
                  </a:extLst>
                </p:cNvPr>
                <p:cNvSpPr/>
                <p:nvPr/>
              </p:nvSpPr>
              <p:spPr>
                <a:xfrm>
                  <a:off x="2416629" y="943428"/>
                  <a:ext cx="1386114" cy="1262744"/>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Triangle 11">
                  <a:extLst>
                    <a:ext uri="{FF2B5EF4-FFF2-40B4-BE49-F238E27FC236}">
                      <a16:creationId xmlns:a16="http://schemas.microsoft.com/office/drawing/2014/main" id="{6A0E2978-4D9A-4D40-8C3B-DC04EFB6752B}"/>
                    </a:ext>
                  </a:extLst>
                </p:cNvPr>
                <p:cNvSpPr/>
                <p:nvPr/>
              </p:nvSpPr>
              <p:spPr>
                <a:xfrm flipH="1">
                  <a:off x="2235199"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Triangle 12">
                  <a:extLst>
                    <a:ext uri="{FF2B5EF4-FFF2-40B4-BE49-F238E27FC236}">
                      <a16:creationId xmlns:a16="http://schemas.microsoft.com/office/drawing/2014/main" id="{362B5D2F-1DB7-463D-8DD0-3020F3B08670}"/>
                    </a:ext>
                  </a:extLst>
                </p:cNvPr>
                <p:cNvSpPr/>
                <p:nvPr/>
              </p:nvSpPr>
              <p:spPr>
                <a:xfrm>
                  <a:off x="3802743"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3">
                  <a:extLst>
                    <a:ext uri="{FF2B5EF4-FFF2-40B4-BE49-F238E27FC236}">
                      <a16:creationId xmlns:a16="http://schemas.microsoft.com/office/drawing/2014/main" id="{5A800E60-E9D7-438E-865B-899BAF828454}"/>
                    </a:ext>
                  </a:extLst>
                </p:cNvPr>
                <p:cNvSpPr/>
                <p:nvPr/>
              </p:nvSpPr>
              <p:spPr>
                <a:xfrm flipV="1">
                  <a:off x="3802742" y="1988456"/>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4">
                  <a:extLst>
                    <a:ext uri="{FF2B5EF4-FFF2-40B4-BE49-F238E27FC236}">
                      <a16:creationId xmlns:a16="http://schemas.microsoft.com/office/drawing/2014/main" id="{F57FFF6C-F88E-4F9B-9998-DA6BF76FEDED}"/>
                    </a:ext>
                  </a:extLst>
                </p:cNvPr>
                <p:cNvSpPr/>
                <p:nvPr/>
              </p:nvSpPr>
              <p:spPr>
                <a:xfrm flipH="1" flipV="1">
                  <a:off x="2235198" y="1988454"/>
                  <a:ext cx="181428"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1" name="TextBox 19">
              <a:extLst>
                <a:ext uri="{FF2B5EF4-FFF2-40B4-BE49-F238E27FC236}">
                  <a16:creationId xmlns:a16="http://schemas.microsoft.com/office/drawing/2014/main" id="{3CFB2769-B8F0-4B6A-8C58-7D555447AC43}"/>
                </a:ext>
              </a:extLst>
            </p:cNvPr>
            <p:cNvSpPr txBox="1"/>
            <p:nvPr/>
          </p:nvSpPr>
          <p:spPr>
            <a:xfrm>
              <a:off x="8278596" y="1119334"/>
              <a:ext cx="1273622" cy="584775"/>
            </a:xfrm>
            <a:prstGeom prst="rect">
              <a:avLst/>
            </a:prstGeom>
            <a:noFill/>
          </p:spPr>
          <p:txBody>
            <a:bodyPr wrap="square" rtlCol="0">
              <a:spAutoFit/>
            </a:bodyPr>
            <a:lstStyle/>
            <a:p>
              <a:pPr algn="ctr"/>
              <a:r>
                <a:rPr lang="ar-SY"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1</a:t>
              </a:r>
              <a:endParaRPr lang="en-US"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24" name="Rectangle 26">
            <a:extLst>
              <a:ext uri="{FF2B5EF4-FFF2-40B4-BE49-F238E27FC236}">
                <a16:creationId xmlns:a16="http://schemas.microsoft.com/office/drawing/2014/main" id="{E0B11AA5-6337-4FA6-BE55-9CD4C14A335E}"/>
              </a:ext>
            </a:extLst>
          </p:cNvPr>
          <p:cNvSpPr/>
          <p:nvPr/>
        </p:nvSpPr>
        <p:spPr>
          <a:xfrm>
            <a:off x="9102003" y="3805146"/>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4">
            <a:extLst>
              <a:ext uri="{FF2B5EF4-FFF2-40B4-BE49-F238E27FC236}">
                <a16:creationId xmlns:a16="http://schemas.microsoft.com/office/drawing/2014/main" id="{53A4D272-4D2B-4890-B13F-527A33FDCC57}"/>
              </a:ext>
            </a:extLst>
          </p:cNvPr>
          <p:cNvSpPr/>
          <p:nvPr/>
        </p:nvSpPr>
        <p:spPr>
          <a:xfrm flipH="1">
            <a:off x="11644442" y="1177559"/>
            <a:ext cx="260442" cy="5680441"/>
          </a:xfrm>
          <a:prstGeom prst="rect">
            <a:avLst/>
          </a:prstGeom>
          <a:solidFill>
            <a:schemeClr val="tx1">
              <a:lumMod val="75000"/>
              <a:lumOff val="25000"/>
              <a:alpha val="44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مجموعة 70"/>
          <p:cNvGrpSpPr/>
          <p:nvPr/>
        </p:nvGrpSpPr>
        <p:grpSpPr>
          <a:xfrm>
            <a:off x="1324381" y="1353494"/>
            <a:ext cx="10580503" cy="1323439"/>
            <a:chOff x="1437727" y="3268019"/>
            <a:chExt cx="10580503" cy="1323439"/>
          </a:xfrm>
        </p:grpSpPr>
        <p:sp>
          <p:nvSpPr>
            <p:cNvPr id="72"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Top Corners Rounded 16">
              <a:extLst>
                <a:ext uri="{FF2B5EF4-FFF2-40B4-BE49-F238E27FC236}">
                  <a16:creationId xmlns:a16="http://schemas.microsoft.com/office/drawing/2014/main" id="{863C240A-B417-46DD-B05E-E0B3A922C38A}"/>
                </a:ext>
              </a:extLst>
            </p:cNvPr>
            <p:cNvSpPr/>
            <p:nvPr/>
          </p:nvSpPr>
          <p:spPr>
            <a:xfrm rot="5400000">
              <a:off x="5153200" y="-351302"/>
              <a:ext cx="1193403" cy="8484270"/>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36">
              <a:extLst>
                <a:ext uri="{FF2B5EF4-FFF2-40B4-BE49-F238E27FC236}">
                  <a16:creationId xmlns:a16="http://schemas.microsoft.com/office/drawing/2014/main" id="{93E7D62B-1455-4AFF-B195-F9AA155326E3}"/>
                </a:ext>
              </a:extLst>
            </p:cNvPr>
            <p:cNvSpPr txBox="1"/>
            <p:nvPr/>
          </p:nvSpPr>
          <p:spPr>
            <a:xfrm>
              <a:off x="10804718" y="3376557"/>
              <a:ext cx="839724" cy="954107"/>
            </a:xfrm>
            <a:prstGeom prst="rect">
              <a:avLst/>
            </a:prstGeom>
            <a:noFill/>
          </p:spPr>
          <p:txBody>
            <a:bodyPr wrap="square" rtlCol="0">
              <a:spAutoFit/>
            </a:bodyPr>
            <a:lstStyle/>
            <a:p>
              <a:pPr algn="ctr"/>
              <a:r>
                <a:rPr lang="ar-SY" sz="2800" b="1" dirty="0">
                  <a:latin typeface="Century Gothic" panose="020B0502020202020204" pitchFamily="34" charset="0"/>
                </a:rPr>
                <a:t>نشاط 1</a:t>
              </a:r>
              <a:endParaRPr lang="en-US" sz="2800" b="1" dirty="0">
                <a:latin typeface="Century Gothic" panose="020B0502020202020204" pitchFamily="34" charset="0"/>
              </a:endParaRPr>
            </a:p>
          </p:txBody>
        </p:sp>
        <p:pic>
          <p:nvPicPr>
            <p:cNvPr id="75" name="Graphic 10" descr="Marketing">
              <a:extLst>
                <a:ext uri="{FF2B5EF4-FFF2-40B4-BE49-F238E27FC236}">
                  <a16:creationId xmlns:a16="http://schemas.microsoft.com/office/drawing/2014/main" id="{D4556F2B-2510-47EB-BADC-D28A80042CD3}"/>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8957163" y="3625531"/>
              <a:ext cx="640080" cy="640080"/>
            </a:xfrm>
            <a:prstGeom prst="rect">
              <a:avLst/>
            </a:prstGeom>
          </p:spPr>
        </p:pic>
        <p:sp>
          <p:nvSpPr>
            <p:cNvPr id="76" name="TextBox 47">
              <a:extLst>
                <a:ext uri="{FF2B5EF4-FFF2-40B4-BE49-F238E27FC236}">
                  <a16:creationId xmlns:a16="http://schemas.microsoft.com/office/drawing/2014/main" id="{ED665529-B0D7-41B7-B7D6-AC371B427BAB}"/>
                </a:ext>
              </a:extLst>
            </p:cNvPr>
            <p:cNvSpPr txBox="1"/>
            <p:nvPr/>
          </p:nvSpPr>
          <p:spPr>
            <a:xfrm>
              <a:off x="1437727" y="3268019"/>
              <a:ext cx="7693069" cy="1323439"/>
            </a:xfrm>
            <a:prstGeom prst="rect">
              <a:avLst/>
            </a:prstGeom>
            <a:noFill/>
          </p:spPr>
          <p:txBody>
            <a:bodyPr wrap="square" rtlCol="0">
              <a:spAutoFit/>
            </a:bodyPr>
            <a:lstStyle/>
            <a:p>
              <a:pPr algn="r"/>
              <a:r>
                <a:rPr lang="ar-SY" sz="2000" dirty="0">
                  <a:latin typeface="Century Gothic" panose="020B0502020202020204" pitchFamily="34" charset="0"/>
                </a:rPr>
                <a:t>تضمـــن اللائحـــة مواد تفصيليـــة تُطبق في الموضـــوع المحدد لذي صدرت بشـــأنه، وفي أثنـــاء التطبيـــق يحـــدث عدد من التغييـــرات عليها، وهو مـــا يضطر الجهة إلـــى التعديل من وقـــت لآخـــر حتى يوائـــم العمل باللائحـــة الجوانب التي تهـــدف إليها فعلياً.</a:t>
              </a:r>
              <a:endParaRPr lang="en-US" sz="2000" dirty="0">
                <a:latin typeface="Century Gothic" panose="020B0502020202020204" pitchFamily="34" charset="0"/>
              </a:endParaRPr>
            </a:p>
            <a:p>
              <a:pPr algn="r"/>
              <a:r>
                <a:rPr lang="ar-SY" sz="2000" dirty="0">
                  <a:latin typeface="Century Gothic" panose="020B0502020202020204" pitchFamily="34" charset="0"/>
                </a:rPr>
                <a:t>يستنتج الطلبة أسباب إصدار لوائح للأنظمة.</a:t>
              </a:r>
            </a:p>
          </p:txBody>
        </p:sp>
        <p:grpSp>
          <p:nvGrpSpPr>
            <p:cNvPr id="77"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78"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2" name="Rectangle 5">
            <a:extLst>
              <a:ext uri="{FF2B5EF4-FFF2-40B4-BE49-F238E27FC236}">
                <a16:creationId xmlns:a16="http://schemas.microsoft.com/office/drawing/2014/main" id="{1F827C7E-4449-437A-B9AF-C2C0DB477F00}"/>
              </a:ext>
            </a:extLst>
          </p:cNvPr>
          <p:cNvSpPr/>
          <p:nvPr/>
        </p:nvSpPr>
        <p:spPr>
          <a:xfrm flipH="1">
            <a:off x="11835858" y="1177559"/>
            <a:ext cx="356141" cy="5680441"/>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4" name="مجموعة 83"/>
          <p:cNvGrpSpPr/>
          <p:nvPr/>
        </p:nvGrpSpPr>
        <p:grpSpPr>
          <a:xfrm>
            <a:off x="338813" y="22303"/>
            <a:ext cx="8201466" cy="1128959"/>
            <a:chOff x="338813" y="22303"/>
            <a:chExt cx="8201466" cy="1128959"/>
          </a:xfrm>
        </p:grpSpPr>
        <p:grpSp>
          <p:nvGrpSpPr>
            <p:cNvPr id="85" name="مجموعة 84"/>
            <p:cNvGrpSpPr/>
            <p:nvPr/>
          </p:nvGrpSpPr>
          <p:grpSpPr>
            <a:xfrm>
              <a:off x="338813" y="22303"/>
              <a:ext cx="1704537" cy="1128957"/>
              <a:chOff x="338813" y="22303"/>
              <a:chExt cx="1704537" cy="1128957"/>
            </a:xfrm>
          </p:grpSpPr>
          <p:sp>
            <p:nvSpPr>
              <p:cNvPr id="9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5</a:t>
                </a:r>
                <a:endParaRPr lang="en-US" sz="2400" b="1" dirty="0">
                  <a:latin typeface="Century Gothic" panose="020B0502020202020204" pitchFamily="34" charset="0"/>
                </a:endParaRPr>
              </a:p>
            </p:txBody>
          </p:sp>
        </p:grpSp>
        <p:grpSp>
          <p:nvGrpSpPr>
            <p:cNvPr id="86" name="مجموعة 85"/>
            <p:cNvGrpSpPr/>
            <p:nvPr/>
          </p:nvGrpSpPr>
          <p:grpSpPr>
            <a:xfrm>
              <a:off x="2350491" y="22303"/>
              <a:ext cx="6189788" cy="1128959"/>
              <a:chOff x="2350491" y="22303"/>
              <a:chExt cx="6189788" cy="1128959"/>
            </a:xfrm>
          </p:grpSpPr>
          <p:sp>
            <p:nvSpPr>
              <p:cNvPr id="9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 name="Graphic 2" descr="Thought bubble">
                <a:extLst>
                  <a:ext uri="{FF2B5EF4-FFF2-40B4-BE49-F238E27FC236}">
                    <a16:creationId xmlns:a16="http://schemas.microsoft.com/office/drawing/2014/main" id="{1BC5C56D-BC9C-4A5D-9ACC-9B354DB22762}"/>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2771001" y="356747"/>
                <a:ext cx="640080" cy="640080"/>
              </a:xfrm>
              <a:prstGeom prst="rect">
                <a:avLst/>
              </a:prstGeom>
            </p:spPr>
          </p:pic>
          <p:grpSp>
            <p:nvGrpSpPr>
              <p:cNvPr id="93" name="Group 52">
                <a:extLst>
                  <a:ext uri="{FF2B5EF4-FFF2-40B4-BE49-F238E27FC236}">
                    <a16:creationId xmlns:a16="http://schemas.microsoft.com/office/drawing/2014/main" id="{27984296-FF80-419E-8703-5280B5AB1741}"/>
                  </a:ext>
                </a:extLst>
              </p:cNvPr>
              <p:cNvGrpSpPr/>
              <p:nvPr/>
            </p:nvGrpSpPr>
            <p:grpSpPr>
              <a:xfrm>
                <a:off x="3380210" y="165530"/>
                <a:ext cx="5116090" cy="850557"/>
                <a:chOff x="5162561" y="1484950"/>
                <a:chExt cx="5116090" cy="850557"/>
              </a:xfrm>
            </p:grpSpPr>
            <p:sp>
              <p:nvSpPr>
                <p:cNvPr id="9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الأول</a:t>
                  </a:r>
                  <a:endParaRPr lang="en-US" b="1" dirty="0">
                    <a:latin typeface="Century Gothic" panose="020B0502020202020204" pitchFamily="34" charset="0"/>
                  </a:endParaRPr>
                </a:p>
              </p:txBody>
            </p:sp>
            <p:sp>
              <p:nvSpPr>
                <p:cNvPr id="95" name="TextBox 54">
                  <a:extLst>
                    <a:ext uri="{FF2B5EF4-FFF2-40B4-BE49-F238E27FC236}">
                      <a16:creationId xmlns:a16="http://schemas.microsoft.com/office/drawing/2014/main" id="{77083AD1-19E7-47DD-AD18-FA3E1ABEF6F5}"/>
                    </a:ext>
                  </a:extLst>
                </p:cNvPr>
                <p:cNvSpPr txBox="1"/>
                <p:nvPr/>
              </p:nvSpPr>
              <p:spPr>
                <a:xfrm>
                  <a:off x="5162561" y="1812287"/>
                  <a:ext cx="5116090" cy="523220"/>
                </a:xfrm>
                <a:prstGeom prst="rect">
                  <a:avLst/>
                </a:prstGeom>
                <a:noFill/>
              </p:spPr>
              <p:txBody>
                <a:bodyPr wrap="square" rtlCol="0">
                  <a:spAutoFit/>
                </a:bodyPr>
                <a:lstStyle/>
                <a:p>
                  <a:pPr algn="r"/>
                  <a:r>
                    <a:rPr lang="ar-SY" sz="2800" dirty="0">
                      <a:latin typeface="Century Gothic" panose="020B0502020202020204" pitchFamily="34" charset="0"/>
                    </a:rPr>
                    <a:t>مفهوم الأنظمة واللوائح</a:t>
                  </a:r>
                </a:p>
              </p:txBody>
            </p:sp>
          </p:grpSp>
        </p:grpSp>
        <p:grpSp>
          <p:nvGrpSpPr>
            <p:cNvPr id="8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8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8" name="Rectangle 5">
            <a:extLst>
              <a:ext uri="{FF2B5EF4-FFF2-40B4-BE49-F238E27FC236}">
                <a16:creationId xmlns:a16="http://schemas.microsoft.com/office/drawing/2014/main" id="{1F827C7E-4449-437A-B9AF-C2C0DB477F00}"/>
              </a:ext>
            </a:extLst>
          </p:cNvPr>
          <p:cNvSpPr/>
          <p:nvPr/>
        </p:nvSpPr>
        <p:spPr>
          <a:xfrm>
            <a:off x="-472431" y="0"/>
            <a:ext cx="897991"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60677389"/>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14:presetBounceEnd="33000">
                                      <p:stCondLst>
                                        <p:cond delay="0"/>
                                      </p:stCondLst>
                                      <p:childTnLst>
                                        <p:animMotion origin="layout" path="M -2.91667E-6 4.07407E-6 L -0.47343 4.07407E-6 " pathEditMode="relative" rAng="0" ptsTypes="AA" p14:bounceEnd="33000">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stCondLst>
                                        <p:cond delay="0"/>
                                      </p:stCondLst>
                                      <p:childTnLst>
                                        <p:animMotion origin="layout" path="M -2.91667E-6 4.07407E-6 L -0.47343 4.07407E-6 " pathEditMode="relative" rAng="0" ptsTypes="AA">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63" presetClass="path" presetSubtype="0" fill="hold" nodeType="clickEffect">
                                      <p:stCondLst>
                                        <p:cond delay="0"/>
                                      </p:stCondLst>
                                      <p:childTnLst>
                                        <p:animMotion origin="layout" path="M -2.08333E-7 3.33333E-6 L 0.47135 3.33333E-6 " pathEditMode="relative" rAng="0" ptsTypes="AA">
                                          <p:cBhvr>
                                            <p:cTn id="25" dur="1000" fill="hold"/>
                                            <p:tgtEl>
                                              <p:spTgt spid="26"/>
                                            </p:tgtEl>
                                            <p:attrNameLst>
                                              <p:attrName>ppt_x</p:attrName>
                                              <p:attrName>ppt_y</p:attrName>
                                            </p:attrNameLst>
                                          </p:cBhvr>
                                          <p:rCtr x="23568" y="0"/>
                                        </p:animMotion>
                                      </p:childTnLst>
                                    </p:cTn>
                                  </p:par>
                                  <p:par>
                                    <p:cTn id="26" presetID="22" presetClass="entr" presetSubtype="8" fill="hold" grpId="0" nodeType="withEffect">
                                      <p:stCondLst>
                                        <p:cond delay="100"/>
                                      </p:stCondLst>
                                      <p:childTnLst>
                                        <p:set>
                                          <p:cBhvr>
                                            <p:cTn id="27" dur="1" fill="hold">
                                              <p:stCondLst>
                                                <p:cond delay="0"/>
                                              </p:stCondLst>
                                            </p:cTn>
                                            <p:tgtEl>
                                              <p:spTgt spid="25"/>
                                            </p:tgtEl>
                                            <p:attrNameLst>
                                              <p:attrName>style.visibility</p:attrName>
                                            </p:attrNameLst>
                                          </p:cBhvr>
                                          <p:to>
                                            <p:strVal val="visible"/>
                                          </p:to>
                                        </p:set>
                                        <p:animEffect transition="in" filter="wipe(left)">
                                          <p:cBhvr>
                                            <p:cTn id="28" dur="500"/>
                                            <p:tgtEl>
                                              <p:spTgt spid="25"/>
                                            </p:tgtEl>
                                          </p:cBhvr>
                                        </p:animEffect>
                                      </p:childTnLst>
                                    </p:cTn>
                                  </p:par>
                                </p:childTnLst>
                              </p:cTn>
                            </p:par>
                          </p:childTnLst>
                        </p:cTn>
                      </p:par>
                      <p:par>
                        <p:cTn id="29" fill="hold">
                          <p:stCondLst>
                            <p:cond delay="indefinite"/>
                          </p:stCondLst>
                          <p:childTnLst>
                            <p:par>
                              <p:cTn id="30" fill="hold">
                                <p:stCondLst>
                                  <p:cond delay="0"/>
                                </p:stCondLst>
                                <p:childTnLst>
                                  <p:par>
                                    <p:cTn id="31" presetID="35" presetClass="path" presetSubtype="0" fill="hold" nodeType="clickEffect">
                                      <p:stCondLst>
                                        <p:cond delay="0"/>
                                      </p:stCondLst>
                                      <p:childTnLst>
                                        <p:animMotion origin="layout" path="M -2.08333E-6 2.96296E-6 L -0.47344 2.96296E-6 " pathEditMode="relative" rAng="0" ptsTypes="AA">
                                          <p:cBhvr>
                                            <p:cTn id="32" dur="1000" fill="hold"/>
                                            <p:tgtEl>
                                              <p:spTgt spid="43"/>
                                            </p:tgtEl>
                                            <p:attrNameLst>
                                              <p:attrName>ppt_x</p:attrName>
                                              <p:attrName>ppt_y</p:attrName>
                                            </p:attrNameLst>
                                          </p:cBhvr>
                                          <p:rCtr x="-23672" y="0"/>
                                        </p:animMotion>
                                      </p:childTnLst>
                                    </p:cTn>
                                  </p:par>
                                  <p:par>
                                    <p:cTn id="33" presetID="22" presetClass="entr" presetSubtype="2" fill="hold" grpId="0" nodeType="with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wipe(right)">
                                          <p:cBhvr>
                                            <p:cTn id="35"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5" grpId="0"/>
          <p:bldP spid="42" grpId="0"/>
        </p:bld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ircle: Hollow 9">
            <a:extLst>
              <a:ext uri="{FF2B5EF4-FFF2-40B4-BE49-F238E27FC236}">
                <a16:creationId xmlns:a16="http://schemas.microsoft.com/office/drawing/2014/main" id="{9EF2BC06-467B-4721-A100-5DD9D43DF128}"/>
              </a:ext>
            </a:extLst>
          </p:cNvPr>
          <p:cNvSpPr/>
          <p:nvPr/>
        </p:nvSpPr>
        <p:spPr>
          <a:xfrm>
            <a:off x="3583745" y="4015150"/>
            <a:ext cx="1828800" cy="1828800"/>
          </a:xfrm>
          <a:prstGeom prst="donut">
            <a:avLst>
              <a:gd name="adj" fmla="val 9406"/>
            </a:avLst>
          </a:prstGeom>
          <a:solidFill>
            <a:srgbClr val="7030A0"/>
          </a:solidFill>
          <a:ln>
            <a:solidFill>
              <a:srgbClr val="7030A0"/>
            </a:solidFill>
          </a:ln>
          <a:scene3d>
            <a:camera prst="perspectiveContrastingRightFacing">
              <a:rot lat="2670000" lon="13800000" rev="10920000"/>
            </a:camera>
            <a:lightRig rig="flat" dir="t"/>
          </a:scene3d>
          <a:sp3d prstMaterial="powder">
            <a:bevelT w="0" h="95250" prst="softRound"/>
            <a:bevelB w="82550" h="1079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Circle: Hollow 7">
            <a:extLst>
              <a:ext uri="{FF2B5EF4-FFF2-40B4-BE49-F238E27FC236}">
                <a16:creationId xmlns:a16="http://schemas.microsoft.com/office/drawing/2014/main" id="{DDCABADE-26B1-46D2-9EA3-AEE56AE86D61}"/>
              </a:ext>
            </a:extLst>
          </p:cNvPr>
          <p:cNvSpPr/>
          <p:nvPr/>
        </p:nvSpPr>
        <p:spPr>
          <a:xfrm>
            <a:off x="3805311" y="3100750"/>
            <a:ext cx="2743200" cy="2743200"/>
          </a:xfrm>
          <a:prstGeom prst="donut">
            <a:avLst>
              <a:gd name="adj" fmla="val 9406"/>
            </a:avLst>
          </a:prstGeom>
          <a:solidFill>
            <a:srgbClr val="00B050"/>
          </a:solidFill>
          <a:ln>
            <a:solidFill>
              <a:srgbClr val="00B050"/>
            </a:solidFill>
          </a:ln>
          <a:scene3d>
            <a:camera prst="perspectiveContrastingRightFacing">
              <a:rot lat="2670000" lon="13800000" rev="10920000"/>
            </a:camera>
            <a:lightRig rig="flat" dir="t"/>
          </a:scene3d>
          <a:sp3d prstMaterial="powder">
            <a:bevelT w="0" h="95250" prst="softRound"/>
            <a:bevelB w="82550" h="1079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 name="Circle: Hollow 5">
            <a:extLst>
              <a:ext uri="{FF2B5EF4-FFF2-40B4-BE49-F238E27FC236}">
                <a16:creationId xmlns:a16="http://schemas.microsoft.com/office/drawing/2014/main" id="{8D418B50-2CD5-45E8-8640-89656A00E255}"/>
              </a:ext>
            </a:extLst>
          </p:cNvPr>
          <p:cNvSpPr/>
          <p:nvPr/>
        </p:nvSpPr>
        <p:spPr>
          <a:xfrm>
            <a:off x="4267200" y="2186350"/>
            <a:ext cx="3657600" cy="3657600"/>
          </a:xfrm>
          <a:prstGeom prst="donut">
            <a:avLst>
              <a:gd name="adj" fmla="val 9406"/>
            </a:avLst>
          </a:prstGeom>
          <a:solidFill>
            <a:srgbClr val="00B0F0"/>
          </a:solidFill>
          <a:ln>
            <a:solidFill>
              <a:srgbClr val="00B0F0"/>
            </a:solidFill>
          </a:ln>
          <a:scene3d>
            <a:camera prst="perspectiveContrastingRightFacing">
              <a:rot lat="2670000" lon="13800000" rev="10920000"/>
            </a:camera>
            <a:lightRig rig="flat" dir="t"/>
          </a:scene3d>
          <a:sp3d prstMaterial="powder">
            <a:bevelT w="0" h="95250" prst="softRound"/>
            <a:bevelB w="82550" h="1079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Circle: Hollow 6">
            <a:extLst>
              <a:ext uri="{FF2B5EF4-FFF2-40B4-BE49-F238E27FC236}">
                <a16:creationId xmlns:a16="http://schemas.microsoft.com/office/drawing/2014/main" id="{A7CF6762-BFF0-4507-B36E-3C36B5912D53}"/>
              </a:ext>
            </a:extLst>
          </p:cNvPr>
          <p:cNvSpPr/>
          <p:nvPr/>
        </p:nvSpPr>
        <p:spPr>
          <a:xfrm>
            <a:off x="5523328" y="2059741"/>
            <a:ext cx="2743200" cy="2743200"/>
          </a:xfrm>
          <a:prstGeom prst="donut">
            <a:avLst>
              <a:gd name="adj" fmla="val 9406"/>
            </a:avLst>
          </a:prstGeom>
          <a:solidFill>
            <a:srgbClr val="CC0066"/>
          </a:solidFill>
          <a:ln>
            <a:solidFill>
              <a:srgbClr val="CC0066"/>
            </a:solidFill>
          </a:ln>
          <a:scene3d>
            <a:camera prst="perspectiveContrastingRightFacing">
              <a:rot lat="2670000" lon="13800000" rev="10920000"/>
            </a:camera>
            <a:lightRig rig="flat" dir="t"/>
          </a:scene3d>
          <a:sp3d prstMaterial="powder">
            <a:bevelT w="0" h="95250" prst="softRound"/>
            <a:bevelB w="82550" h="1079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Circle: Hollow 8">
            <a:extLst>
              <a:ext uri="{FF2B5EF4-FFF2-40B4-BE49-F238E27FC236}">
                <a16:creationId xmlns:a16="http://schemas.microsoft.com/office/drawing/2014/main" id="{89745AED-6012-424E-AC9A-EBADDDC46430}"/>
              </a:ext>
            </a:extLst>
          </p:cNvPr>
          <p:cNvSpPr/>
          <p:nvPr/>
        </p:nvSpPr>
        <p:spPr>
          <a:xfrm>
            <a:off x="6659294" y="2059741"/>
            <a:ext cx="1828800" cy="1828800"/>
          </a:xfrm>
          <a:prstGeom prst="donut">
            <a:avLst>
              <a:gd name="adj" fmla="val 9406"/>
            </a:avLst>
          </a:prstGeom>
          <a:solidFill>
            <a:srgbClr val="FFC000"/>
          </a:solidFill>
          <a:ln>
            <a:solidFill>
              <a:srgbClr val="FFC000"/>
            </a:solidFill>
          </a:ln>
          <a:scene3d>
            <a:camera prst="perspectiveContrastingRightFacing">
              <a:rot lat="2670000" lon="13800000" rev="10920000"/>
            </a:camera>
            <a:lightRig rig="flat" dir="t"/>
          </a:scene3d>
          <a:sp3d prstMaterial="powder">
            <a:bevelT w="0" h="95250" prst="softRound"/>
            <a:bevelB w="82550" h="1079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9" name="Freeform: Shape 28">
            <a:extLst>
              <a:ext uri="{FF2B5EF4-FFF2-40B4-BE49-F238E27FC236}">
                <a16:creationId xmlns:a16="http://schemas.microsoft.com/office/drawing/2014/main" id="{416DD487-34B4-4473-A1FD-139ED0E8D2F6}"/>
              </a:ext>
            </a:extLst>
          </p:cNvPr>
          <p:cNvSpPr/>
          <p:nvPr/>
        </p:nvSpPr>
        <p:spPr>
          <a:xfrm rot="19575200">
            <a:off x="3023168" y="3738607"/>
            <a:ext cx="5939708" cy="299866"/>
          </a:xfrm>
          <a:custGeom>
            <a:avLst/>
            <a:gdLst>
              <a:gd name="connsiteX0" fmla="*/ 708791 w 5939708"/>
              <a:gd name="connsiteY0" fmla="*/ 126666 h 299866"/>
              <a:gd name="connsiteX1" fmla="*/ 708216 w 5939708"/>
              <a:gd name="connsiteY1" fmla="*/ 173200 h 299866"/>
              <a:gd name="connsiteX2" fmla="*/ 0 w 5939708"/>
              <a:gd name="connsiteY2" fmla="*/ 173200 h 299866"/>
              <a:gd name="connsiteX3" fmla="*/ 0 w 5939708"/>
              <a:gd name="connsiteY3" fmla="*/ 126666 h 299866"/>
              <a:gd name="connsiteX4" fmla="*/ 1271317 w 5939708"/>
              <a:gd name="connsiteY4" fmla="*/ 126666 h 299866"/>
              <a:gd name="connsiteX5" fmla="*/ 1270742 w 5939708"/>
              <a:gd name="connsiteY5" fmla="*/ 173200 h 299866"/>
              <a:gd name="connsiteX6" fmla="*/ 953012 w 5939708"/>
              <a:gd name="connsiteY6" fmla="*/ 173200 h 299866"/>
              <a:gd name="connsiteX7" fmla="*/ 953586 w 5939708"/>
              <a:gd name="connsiteY7" fmla="*/ 126666 h 299866"/>
              <a:gd name="connsiteX8" fmla="*/ 2044058 w 5939708"/>
              <a:gd name="connsiteY8" fmla="*/ 126666 h 299866"/>
              <a:gd name="connsiteX9" fmla="*/ 2043483 w 5939708"/>
              <a:gd name="connsiteY9" fmla="*/ 173200 h 299866"/>
              <a:gd name="connsiteX10" fmla="*/ 1571694 w 5939708"/>
              <a:gd name="connsiteY10" fmla="*/ 173200 h 299866"/>
              <a:gd name="connsiteX11" fmla="*/ 1572269 w 5939708"/>
              <a:gd name="connsiteY11" fmla="*/ 126666 h 299866"/>
              <a:gd name="connsiteX12" fmla="*/ 3292094 w 5939708"/>
              <a:gd name="connsiteY12" fmla="*/ 126666 h 299866"/>
              <a:gd name="connsiteX13" fmla="*/ 3291519 w 5939708"/>
              <a:gd name="connsiteY13" fmla="*/ 173200 h 299866"/>
              <a:gd name="connsiteX14" fmla="*/ 2395206 w 5939708"/>
              <a:gd name="connsiteY14" fmla="*/ 173200 h 299866"/>
              <a:gd name="connsiteX15" fmla="*/ 2395781 w 5939708"/>
              <a:gd name="connsiteY15" fmla="*/ 126666 h 299866"/>
              <a:gd name="connsiteX16" fmla="*/ 4343285 w 5939708"/>
              <a:gd name="connsiteY16" fmla="*/ 126666 h 299866"/>
              <a:gd name="connsiteX17" fmla="*/ 4342710 w 5939708"/>
              <a:gd name="connsiteY17" fmla="*/ 173200 h 299866"/>
              <a:gd name="connsiteX18" fmla="*/ 3597967 w 5939708"/>
              <a:gd name="connsiteY18" fmla="*/ 173200 h 299866"/>
              <a:gd name="connsiteX19" fmla="*/ 3598542 w 5939708"/>
              <a:gd name="connsiteY19" fmla="*/ 126666 h 299866"/>
              <a:gd name="connsiteX20" fmla="*/ 5939708 w 5939708"/>
              <a:gd name="connsiteY20" fmla="*/ 149933 h 299866"/>
              <a:gd name="connsiteX21" fmla="*/ 5686372 w 5939708"/>
              <a:gd name="connsiteY21" fmla="*/ 299866 h 299866"/>
              <a:gd name="connsiteX22" fmla="*/ 5686372 w 5939708"/>
              <a:gd name="connsiteY22" fmla="*/ 173200 h 299866"/>
              <a:gd name="connsiteX23" fmla="*/ 4595040 w 5939708"/>
              <a:gd name="connsiteY23" fmla="*/ 173200 h 299866"/>
              <a:gd name="connsiteX24" fmla="*/ 4595615 w 5939708"/>
              <a:gd name="connsiteY24" fmla="*/ 126666 h 299866"/>
              <a:gd name="connsiteX25" fmla="*/ 5686372 w 5939708"/>
              <a:gd name="connsiteY25" fmla="*/ 126666 h 299866"/>
              <a:gd name="connsiteX26" fmla="*/ 5686372 w 5939708"/>
              <a:gd name="connsiteY26" fmla="*/ 0 h 299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939708" h="299866">
                <a:moveTo>
                  <a:pt x="708791" y="126666"/>
                </a:moveTo>
                <a:lnTo>
                  <a:pt x="708216" y="173200"/>
                </a:lnTo>
                <a:lnTo>
                  <a:pt x="0" y="173200"/>
                </a:lnTo>
                <a:lnTo>
                  <a:pt x="0" y="126666"/>
                </a:lnTo>
                <a:close/>
                <a:moveTo>
                  <a:pt x="1271317" y="126666"/>
                </a:moveTo>
                <a:lnTo>
                  <a:pt x="1270742" y="173200"/>
                </a:lnTo>
                <a:lnTo>
                  <a:pt x="953012" y="173200"/>
                </a:lnTo>
                <a:lnTo>
                  <a:pt x="953586" y="126666"/>
                </a:lnTo>
                <a:close/>
                <a:moveTo>
                  <a:pt x="2044058" y="126666"/>
                </a:moveTo>
                <a:lnTo>
                  <a:pt x="2043483" y="173200"/>
                </a:lnTo>
                <a:lnTo>
                  <a:pt x="1571694" y="173200"/>
                </a:lnTo>
                <a:lnTo>
                  <a:pt x="1572269" y="126666"/>
                </a:lnTo>
                <a:close/>
                <a:moveTo>
                  <a:pt x="3292094" y="126666"/>
                </a:moveTo>
                <a:lnTo>
                  <a:pt x="3291519" y="173200"/>
                </a:lnTo>
                <a:lnTo>
                  <a:pt x="2395206" y="173200"/>
                </a:lnTo>
                <a:lnTo>
                  <a:pt x="2395781" y="126666"/>
                </a:lnTo>
                <a:close/>
                <a:moveTo>
                  <a:pt x="4343285" y="126666"/>
                </a:moveTo>
                <a:lnTo>
                  <a:pt x="4342710" y="173200"/>
                </a:lnTo>
                <a:lnTo>
                  <a:pt x="3597967" y="173200"/>
                </a:lnTo>
                <a:lnTo>
                  <a:pt x="3598542" y="126666"/>
                </a:lnTo>
                <a:close/>
                <a:moveTo>
                  <a:pt x="5939708" y="149933"/>
                </a:moveTo>
                <a:lnTo>
                  <a:pt x="5686372" y="299866"/>
                </a:lnTo>
                <a:lnTo>
                  <a:pt x="5686372" y="173200"/>
                </a:lnTo>
                <a:lnTo>
                  <a:pt x="4595040" y="173200"/>
                </a:lnTo>
                <a:lnTo>
                  <a:pt x="4595615" y="126666"/>
                </a:lnTo>
                <a:lnTo>
                  <a:pt x="5686372" y="126666"/>
                </a:lnTo>
                <a:lnTo>
                  <a:pt x="568637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a:extLst>
              <a:ext uri="{FF2B5EF4-FFF2-40B4-BE49-F238E27FC236}">
                <a16:creationId xmlns:a16="http://schemas.microsoft.com/office/drawing/2014/main" id="{8FC2A24E-37F1-4847-9F74-D5CAF4D8531B}"/>
              </a:ext>
            </a:extLst>
          </p:cNvPr>
          <p:cNvGrpSpPr/>
          <p:nvPr/>
        </p:nvGrpSpPr>
        <p:grpSpPr>
          <a:xfrm>
            <a:off x="1798090" y="3517261"/>
            <a:ext cx="2104837" cy="939193"/>
            <a:chOff x="1177503" y="3601060"/>
            <a:chExt cx="2104837" cy="939193"/>
          </a:xfrm>
        </p:grpSpPr>
        <p:sp>
          <p:nvSpPr>
            <p:cNvPr id="35" name="TextBox 34">
              <a:extLst>
                <a:ext uri="{FF2B5EF4-FFF2-40B4-BE49-F238E27FC236}">
                  <a16:creationId xmlns:a16="http://schemas.microsoft.com/office/drawing/2014/main" id="{0AF636FE-67F0-4C0D-A115-A847D7B46EE8}"/>
                </a:ext>
              </a:extLst>
            </p:cNvPr>
            <p:cNvSpPr txBox="1"/>
            <p:nvPr/>
          </p:nvSpPr>
          <p:spPr>
            <a:xfrm>
              <a:off x="1944242" y="3601060"/>
              <a:ext cx="125226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ar-SY" sz="1800" b="0" i="0" u="none" strike="noStrike" kern="1200" cap="none" spc="0" normalizeH="0" baseline="0" noProof="0" dirty="0">
                  <a:ln>
                    <a:noFill/>
                  </a:ln>
                  <a:solidFill>
                    <a:srgbClr val="660066"/>
                  </a:solidFill>
                  <a:effectLst/>
                  <a:uLnTx/>
                  <a:uFillTx/>
                  <a:latin typeface="Oswald" panose="02000503000000000000" pitchFamily="2" charset="0"/>
                  <a:ea typeface="+mn-ea"/>
                  <a:cs typeface="+mn-cs"/>
                </a:rPr>
                <a:t>مرحلة الدراسة</a:t>
              </a:r>
              <a:endParaRPr kumimoji="0" lang="en-US" sz="1800" b="0" i="0" u="none" strike="noStrike" kern="1200" cap="none" spc="0" normalizeH="0" baseline="0" noProof="0" dirty="0">
                <a:ln>
                  <a:noFill/>
                </a:ln>
                <a:solidFill>
                  <a:srgbClr val="660066"/>
                </a:solidFill>
                <a:effectLst/>
                <a:uLnTx/>
                <a:uFillTx/>
                <a:latin typeface="Oswald" panose="02000503000000000000" pitchFamily="2" charset="0"/>
                <a:ea typeface="+mn-ea"/>
                <a:cs typeface="+mn-cs"/>
              </a:endParaRPr>
            </a:p>
          </p:txBody>
        </p:sp>
        <p:sp>
          <p:nvSpPr>
            <p:cNvPr id="36" name="TextBox 35">
              <a:extLst>
                <a:ext uri="{FF2B5EF4-FFF2-40B4-BE49-F238E27FC236}">
                  <a16:creationId xmlns:a16="http://schemas.microsoft.com/office/drawing/2014/main" id="{75813DB7-3721-4197-8CCA-490C733C93A2}"/>
                </a:ext>
              </a:extLst>
            </p:cNvPr>
            <p:cNvSpPr txBox="1"/>
            <p:nvPr/>
          </p:nvSpPr>
          <p:spPr>
            <a:xfrm>
              <a:off x="1177503" y="3955478"/>
              <a:ext cx="2104837" cy="584775"/>
            </a:xfrm>
            <a:prstGeom prst="rect">
              <a:avLst/>
            </a:prstGeom>
            <a:noFill/>
          </p:spPr>
          <p:txBody>
            <a:bodyPr wrap="square" rtlCol="0">
              <a:spAutoFit/>
            </a:bodyPr>
            <a:lstStyle/>
            <a:p>
              <a:pPr lvl="0" algn="ctr">
                <a:defRPr/>
              </a:pPr>
              <a:r>
                <a:rPr kumimoji="0" lang="ar-SY" sz="1600" b="0" i="0" u="none" strike="noStrike" kern="1200" cap="none" spc="0" normalizeH="0" baseline="0" noProof="0" dirty="0">
                  <a:ln>
                    <a:noFill/>
                  </a:ln>
                  <a:effectLst/>
                  <a:uLnTx/>
                  <a:uFillTx/>
                  <a:latin typeface="Oswald" panose="02000503000000000000" pitchFamily="2" charset="0"/>
                  <a:ea typeface="+mn-ea"/>
                  <a:cs typeface="+mn-cs"/>
                </a:rPr>
                <a:t>اللجنة </a:t>
              </a:r>
              <a:r>
                <a:rPr lang="ar-SY" sz="1600" dirty="0">
                  <a:latin typeface="Oswald" panose="02000503000000000000" pitchFamily="2" charset="0"/>
                </a:rPr>
                <a:t>العامة بمجلس </a:t>
              </a:r>
              <a:r>
                <a:rPr kumimoji="0" lang="ar-SY" sz="1600" b="0" i="0" u="none" strike="noStrike" kern="1200" cap="none" spc="0" normalizeH="0" baseline="0" noProof="0" dirty="0">
                  <a:ln>
                    <a:noFill/>
                  </a:ln>
                  <a:effectLst/>
                  <a:uLnTx/>
                  <a:uFillTx/>
                  <a:latin typeface="Oswald" panose="02000503000000000000" pitchFamily="2" charset="0"/>
                  <a:ea typeface="+mn-ea"/>
                  <a:cs typeface="+mn-cs"/>
                </a:rPr>
                <a:t>الوزراء</a:t>
              </a:r>
            </a:p>
            <a:p>
              <a:pPr lvl="0" algn="ctr">
                <a:defRPr/>
              </a:pPr>
              <a:r>
                <a:rPr lang="ar-SY" sz="1600" dirty="0">
                  <a:latin typeface="Oswald" panose="02000503000000000000" pitchFamily="2" charset="0"/>
                </a:rPr>
                <a:t>هيئة الخبراء بمجلس </a:t>
              </a:r>
              <a:r>
                <a:rPr kumimoji="0" lang="ar-SY" sz="1600" b="0" i="0" u="none" strike="noStrike" kern="1200" cap="none" spc="0" normalizeH="0" baseline="0" noProof="0" dirty="0">
                  <a:ln>
                    <a:noFill/>
                  </a:ln>
                  <a:effectLst/>
                  <a:uLnTx/>
                  <a:uFillTx/>
                  <a:latin typeface="Oswald" panose="02000503000000000000" pitchFamily="2" charset="0"/>
                  <a:ea typeface="+mn-ea"/>
                  <a:cs typeface="+mn-cs"/>
                </a:rPr>
                <a:t>الوزراء</a:t>
              </a:r>
              <a:endParaRPr kumimoji="0" lang="en-US" sz="1600" b="0" i="0" u="none" strike="noStrike" kern="1200" cap="none" spc="0" normalizeH="0" baseline="0" noProof="0" dirty="0">
                <a:ln>
                  <a:noFill/>
                </a:ln>
                <a:effectLst/>
                <a:uLnTx/>
                <a:uFillTx/>
                <a:latin typeface="Oswald" panose="02000503000000000000" pitchFamily="2" charset="0"/>
                <a:ea typeface="+mn-ea"/>
                <a:cs typeface="+mn-cs"/>
              </a:endParaRPr>
            </a:p>
          </p:txBody>
        </p:sp>
      </p:grpSp>
      <p:grpSp>
        <p:nvGrpSpPr>
          <p:cNvPr id="37" name="Group 36">
            <a:extLst>
              <a:ext uri="{FF2B5EF4-FFF2-40B4-BE49-F238E27FC236}">
                <a16:creationId xmlns:a16="http://schemas.microsoft.com/office/drawing/2014/main" id="{ECB3E728-F3FE-454D-9BAD-EFB54CE6E439}"/>
              </a:ext>
            </a:extLst>
          </p:cNvPr>
          <p:cNvGrpSpPr/>
          <p:nvPr/>
        </p:nvGrpSpPr>
        <p:grpSpPr>
          <a:xfrm>
            <a:off x="2766925" y="2389436"/>
            <a:ext cx="2188420" cy="677656"/>
            <a:chOff x="1379048" y="3589017"/>
            <a:chExt cx="2188420" cy="677656"/>
          </a:xfrm>
        </p:grpSpPr>
        <p:sp>
          <p:nvSpPr>
            <p:cNvPr id="38" name="TextBox 37">
              <a:extLst>
                <a:ext uri="{FF2B5EF4-FFF2-40B4-BE49-F238E27FC236}">
                  <a16:creationId xmlns:a16="http://schemas.microsoft.com/office/drawing/2014/main" id="{C5480C87-6631-4A5A-BFA8-9F121CB02488}"/>
                </a:ext>
              </a:extLst>
            </p:cNvPr>
            <p:cNvSpPr txBox="1"/>
            <p:nvPr/>
          </p:nvSpPr>
          <p:spPr>
            <a:xfrm>
              <a:off x="1379048" y="3589017"/>
              <a:ext cx="2188420" cy="369332"/>
            </a:xfrm>
            <a:prstGeom prst="rect">
              <a:avLst/>
            </a:prstGeom>
            <a:noFill/>
          </p:spPr>
          <p:txBody>
            <a:bodyPr wrap="none" rtlCol="0">
              <a:spAutoFit/>
            </a:bodyPr>
            <a:lstStyle/>
            <a:p>
              <a:pPr lvl="0">
                <a:defRPr/>
              </a:pPr>
              <a:r>
                <a:rPr lang="ar-SY" dirty="0">
                  <a:solidFill>
                    <a:srgbClr val="00B050"/>
                  </a:solidFill>
                  <a:latin typeface="Oswald" panose="02000503000000000000" pitchFamily="2" charset="0"/>
                </a:rPr>
                <a:t>مرحلة المراجعة </a:t>
              </a:r>
              <a:r>
                <a:rPr kumimoji="0" lang="ar-SY" sz="1800" b="0" i="0" u="none" strike="noStrike" kern="1200" cap="none" spc="0" normalizeH="0" baseline="0" noProof="0" dirty="0">
                  <a:ln>
                    <a:noFill/>
                  </a:ln>
                  <a:solidFill>
                    <a:srgbClr val="00B050"/>
                  </a:solidFill>
                  <a:effectLst/>
                  <a:uLnTx/>
                  <a:uFillTx/>
                  <a:latin typeface="Oswald" panose="02000503000000000000" pitchFamily="2" charset="0"/>
                  <a:ea typeface="+mn-ea"/>
                  <a:cs typeface="+mn-cs"/>
                </a:rPr>
                <a:t>والتصويت</a:t>
              </a:r>
            </a:p>
          </p:txBody>
        </p:sp>
        <p:sp>
          <p:nvSpPr>
            <p:cNvPr id="39" name="TextBox 38">
              <a:extLst>
                <a:ext uri="{FF2B5EF4-FFF2-40B4-BE49-F238E27FC236}">
                  <a16:creationId xmlns:a16="http://schemas.microsoft.com/office/drawing/2014/main" id="{CE4013EB-6BD0-4CF8-8DE1-BF0C3608C694}"/>
                </a:ext>
              </a:extLst>
            </p:cNvPr>
            <p:cNvSpPr txBox="1"/>
            <p:nvPr/>
          </p:nvSpPr>
          <p:spPr>
            <a:xfrm>
              <a:off x="1421615" y="3928119"/>
              <a:ext cx="2104837"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SY" sz="1600" b="0" i="0" u="none" strike="noStrike" kern="1200" cap="none" spc="0" normalizeH="0" baseline="0" noProof="0" dirty="0">
                  <a:ln>
                    <a:noFill/>
                  </a:ln>
                  <a:effectLst/>
                  <a:uLnTx/>
                  <a:uFillTx/>
                  <a:latin typeface="Oswald" panose="02000503000000000000" pitchFamily="2" charset="0"/>
                  <a:ea typeface="+mn-ea"/>
                  <a:cs typeface="+mn-cs"/>
                </a:rPr>
                <a:t>مجلس الشورى</a:t>
              </a:r>
              <a:endParaRPr kumimoji="0" lang="en-US" sz="1600" b="0" i="0" u="none" strike="noStrike" kern="1200" cap="none" spc="0" normalizeH="0" baseline="0" noProof="0" dirty="0">
                <a:ln>
                  <a:noFill/>
                </a:ln>
                <a:effectLst/>
                <a:uLnTx/>
                <a:uFillTx/>
                <a:latin typeface="Oswald" panose="02000503000000000000" pitchFamily="2" charset="0"/>
                <a:ea typeface="+mn-ea"/>
                <a:cs typeface="+mn-cs"/>
              </a:endParaRPr>
            </a:p>
          </p:txBody>
        </p:sp>
      </p:grpSp>
      <p:grpSp>
        <p:nvGrpSpPr>
          <p:cNvPr id="40" name="Group 39">
            <a:extLst>
              <a:ext uri="{FF2B5EF4-FFF2-40B4-BE49-F238E27FC236}">
                <a16:creationId xmlns:a16="http://schemas.microsoft.com/office/drawing/2014/main" id="{6A53E32B-35B6-45B6-954B-1072D93C257F}"/>
              </a:ext>
            </a:extLst>
          </p:cNvPr>
          <p:cNvGrpSpPr/>
          <p:nvPr/>
        </p:nvGrpSpPr>
        <p:grpSpPr>
          <a:xfrm>
            <a:off x="4239057" y="1451350"/>
            <a:ext cx="2104837" cy="665613"/>
            <a:chOff x="1421615" y="3601060"/>
            <a:chExt cx="2104837" cy="665613"/>
          </a:xfrm>
        </p:grpSpPr>
        <p:sp>
          <p:nvSpPr>
            <p:cNvPr id="41" name="TextBox 40">
              <a:extLst>
                <a:ext uri="{FF2B5EF4-FFF2-40B4-BE49-F238E27FC236}">
                  <a16:creationId xmlns:a16="http://schemas.microsoft.com/office/drawing/2014/main" id="{67D84C8E-5730-4A5D-BCD7-DB6461D31D8F}"/>
                </a:ext>
              </a:extLst>
            </p:cNvPr>
            <p:cNvSpPr txBox="1"/>
            <p:nvPr/>
          </p:nvSpPr>
          <p:spPr>
            <a:xfrm>
              <a:off x="1944242" y="3601060"/>
              <a:ext cx="126188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ar-SY" sz="1800" b="0" i="0" u="none" strike="noStrike" kern="1200" cap="none" spc="0" normalizeH="0" baseline="0" noProof="0" dirty="0">
                  <a:ln>
                    <a:noFill/>
                  </a:ln>
                  <a:solidFill>
                    <a:srgbClr val="08BAFC"/>
                  </a:solidFill>
                  <a:effectLst/>
                  <a:uLnTx/>
                  <a:uFillTx/>
                  <a:latin typeface="Oswald" panose="02000503000000000000" pitchFamily="2" charset="0"/>
                  <a:ea typeface="+mn-ea"/>
                  <a:cs typeface="+mn-cs"/>
                </a:rPr>
                <a:t>مجلس الوزراء</a:t>
              </a:r>
              <a:endParaRPr kumimoji="0" lang="en-US" sz="1800" b="0" i="0" u="none" strike="noStrike" kern="1200" cap="none" spc="0" normalizeH="0" baseline="0" noProof="0" dirty="0">
                <a:ln>
                  <a:noFill/>
                </a:ln>
                <a:solidFill>
                  <a:srgbClr val="08BAFC"/>
                </a:solidFill>
                <a:effectLst/>
                <a:uLnTx/>
                <a:uFillTx/>
                <a:latin typeface="Oswald" panose="02000503000000000000" pitchFamily="2" charset="0"/>
                <a:ea typeface="+mn-ea"/>
                <a:cs typeface="+mn-cs"/>
              </a:endParaRPr>
            </a:p>
          </p:txBody>
        </p:sp>
        <p:sp>
          <p:nvSpPr>
            <p:cNvPr id="42" name="TextBox 41">
              <a:extLst>
                <a:ext uri="{FF2B5EF4-FFF2-40B4-BE49-F238E27FC236}">
                  <a16:creationId xmlns:a16="http://schemas.microsoft.com/office/drawing/2014/main" id="{303F1670-8F61-4C5F-BCF9-495E4C6C7816}"/>
                </a:ext>
              </a:extLst>
            </p:cNvPr>
            <p:cNvSpPr txBox="1"/>
            <p:nvPr/>
          </p:nvSpPr>
          <p:spPr>
            <a:xfrm>
              <a:off x="1421615" y="3928119"/>
              <a:ext cx="2104837" cy="338554"/>
            </a:xfrm>
            <a:prstGeom prst="rect">
              <a:avLst/>
            </a:prstGeom>
            <a:noFill/>
          </p:spPr>
          <p:txBody>
            <a:bodyPr wrap="square" rtlCol="0">
              <a:spAutoFit/>
            </a:bodyPr>
            <a:lstStyle/>
            <a:p>
              <a:pPr lvl="0" algn="ctr">
                <a:defRPr/>
              </a:pPr>
              <a:r>
                <a:rPr kumimoji="0" lang="ar-SY" sz="1600" b="0" i="0" u="none" strike="noStrike" kern="1200" cap="none" spc="0" normalizeH="0" baseline="0" noProof="0" dirty="0">
                  <a:ln>
                    <a:noFill/>
                  </a:ln>
                  <a:effectLst/>
                  <a:uLnTx/>
                  <a:uFillTx/>
                  <a:latin typeface="Oswald" panose="02000503000000000000" pitchFamily="2" charset="0"/>
                  <a:ea typeface="+mn-ea"/>
                  <a:cs typeface="+mn-cs"/>
                </a:rPr>
                <a:t>مجلس الوزراء</a:t>
              </a:r>
              <a:endParaRPr kumimoji="0" lang="en-US" sz="1600" b="0" i="0" u="none" strike="noStrike" kern="1200" cap="none" spc="0" normalizeH="0" baseline="0" noProof="0" dirty="0">
                <a:ln>
                  <a:noFill/>
                </a:ln>
                <a:effectLst/>
                <a:uLnTx/>
                <a:uFillTx/>
                <a:latin typeface="Oswald" panose="02000503000000000000" pitchFamily="2" charset="0"/>
                <a:ea typeface="+mn-ea"/>
                <a:cs typeface="+mn-cs"/>
              </a:endParaRPr>
            </a:p>
          </p:txBody>
        </p:sp>
      </p:grpSp>
      <p:grpSp>
        <p:nvGrpSpPr>
          <p:cNvPr id="43" name="Group 42">
            <a:extLst>
              <a:ext uri="{FF2B5EF4-FFF2-40B4-BE49-F238E27FC236}">
                <a16:creationId xmlns:a16="http://schemas.microsoft.com/office/drawing/2014/main" id="{923C5412-BCF0-4FFB-A0F8-2DB1771730AC}"/>
              </a:ext>
            </a:extLst>
          </p:cNvPr>
          <p:cNvGrpSpPr/>
          <p:nvPr/>
        </p:nvGrpSpPr>
        <p:grpSpPr>
          <a:xfrm>
            <a:off x="7495582" y="4490321"/>
            <a:ext cx="2104837" cy="665613"/>
            <a:chOff x="1421615" y="3601060"/>
            <a:chExt cx="2104837" cy="665613"/>
          </a:xfrm>
        </p:grpSpPr>
        <p:sp>
          <p:nvSpPr>
            <p:cNvPr id="44" name="TextBox 43">
              <a:extLst>
                <a:ext uri="{FF2B5EF4-FFF2-40B4-BE49-F238E27FC236}">
                  <a16:creationId xmlns:a16="http://schemas.microsoft.com/office/drawing/2014/main" id="{BCC17FC4-FDE4-49FB-88AD-C51BDBB31D35}"/>
                </a:ext>
              </a:extLst>
            </p:cNvPr>
            <p:cNvSpPr txBox="1"/>
            <p:nvPr/>
          </p:nvSpPr>
          <p:spPr>
            <a:xfrm>
              <a:off x="1944242" y="3601060"/>
              <a:ext cx="1364476" cy="369332"/>
            </a:xfrm>
            <a:prstGeom prst="rect">
              <a:avLst/>
            </a:prstGeom>
            <a:noFill/>
          </p:spPr>
          <p:txBody>
            <a:bodyPr wrap="none" rtlCol="0">
              <a:spAutoFit/>
            </a:bodyPr>
            <a:lstStyle/>
            <a:p>
              <a:pPr lvl="0">
                <a:defRPr/>
              </a:pPr>
              <a:r>
                <a:rPr lang="ar-SY" dirty="0">
                  <a:solidFill>
                    <a:srgbClr val="CC0066"/>
                  </a:solidFill>
                  <a:latin typeface="Oswald" panose="02000503000000000000" pitchFamily="2" charset="0"/>
                </a:rPr>
                <a:t>مرحلة الإصدار</a:t>
              </a:r>
              <a:endParaRPr kumimoji="0" lang="en-US" sz="1800" b="0" i="0" u="none" strike="noStrike" kern="1200" cap="none" spc="0" normalizeH="0" baseline="0" noProof="0" dirty="0">
                <a:ln>
                  <a:noFill/>
                </a:ln>
                <a:solidFill>
                  <a:srgbClr val="CC0066"/>
                </a:solidFill>
                <a:effectLst/>
                <a:uLnTx/>
                <a:uFillTx/>
                <a:latin typeface="Oswald" panose="02000503000000000000" pitchFamily="2" charset="0"/>
                <a:ea typeface="+mn-ea"/>
                <a:cs typeface="+mn-cs"/>
              </a:endParaRPr>
            </a:p>
          </p:txBody>
        </p:sp>
        <p:sp>
          <p:nvSpPr>
            <p:cNvPr id="45" name="TextBox 44">
              <a:extLst>
                <a:ext uri="{FF2B5EF4-FFF2-40B4-BE49-F238E27FC236}">
                  <a16:creationId xmlns:a16="http://schemas.microsoft.com/office/drawing/2014/main" id="{607D5F9F-71E0-4439-BD8E-2FE09C608344}"/>
                </a:ext>
              </a:extLst>
            </p:cNvPr>
            <p:cNvSpPr txBox="1"/>
            <p:nvPr/>
          </p:nvSpPr>
          <p:spPr>
            <a:xfrm>
              <a:off x="1421615" y="3928119"/>
              <a:ext cx="2104837" cy="338554"/>
            </a:xfrm>
            <a:prstGeom prst="rect">
              <a:avLst/>
            </a:prstGeom>
            <a:noFill/>
          </p:spPr>
          <p:txBody>
            <a:bodyPr wrap="square" rtlCol="0">
              <a:spAutoFit/>
            </a:bodyPr>
            <a:lstStyle/>
            <a:p>
              <a:pPr lvl="0" algn="ctr">
                <a:defRPr/>
              </a:pPr>
              <a:r>
                <a:rPr lang="ar-SY" sz="1600" dirty="0">
                  <a:latin typeface="Oswald" panose="02000503000000000000" pitchFamily="2" charset="0"/>
                </a:rPr>
                <a:t>الملك بموجب </a:t>
              </a:r>
              <a:r>
                <a:rPr kumimoji="0" lang="ar-SY" sz="1600" b="0" i="0" u="none" strike="noStrike" kern="1200" cap="none" spc="0" normalizeH="0" baseline="0" noProof="0" dirty="0">
                  <a:ln>
                    <a:noFill/>
                  </a:ln>
                  <a:effectLst/>
                  <a:uLnTx/>
                  <a:uFillTx/>
                  <a:latin typeface="Oswald" panose="02000503000000000000" pitchFamily="2" charset="0"/>
                  <a:ea typeface="+mn-ea"/>
                  <a:cs typeface="+mn-cs"/>
                </a:rPr>
                <a:t>مرسوم ملكي</a:t>
              </a:r>
              <a:endParaRPr kumimoji="0" lang="en-US" sz="1600" b="0" i="0" u="none" strike="noStrike" kern="1200" cap="none" spc="0" normalizeH="0" baseline="0" noProof="0" dirty="0">
                <a:ln>
                  <a:noFill/>
                </a:ln>
                <a:effectLst/>
                <a:uLnTx/>
                <a:uFillTx/>
                <a:latin typeface="Oswald" panose="02000503000000000000" pitchFamily="2" charset="0"/>
                <a:ea typeface="+mn-ea"/>
                <a:cs typeface="+mn-cs"/>
              </a:endParaRPr>
            </a:p>
          </p:txBody>
        </p:sp>
      </p:grpSp>
      <p:grpSp>
        <p:nvGrpSpPr>
          <p:cNvPr id="46" name="Group 45">
            <a:extLst>
              <a:ext uri="{FF2B5EF4-FFF2-40B4-BE49-F238E27FC236}">
                <a16:creationId xmlns:a16="http://schemas.microsoft.com/office/drawing/2014/main" id="{D4891C4A-D26C-455F-880E-5D07FFAFD71E}"/>
              </a:ext>
            </a:extLst>
          </p:cNvPr>
          <p:cNvGrpSpPr/>
          <p:nvPr/>
        </p:nvGrpSpPr>
        <p:grpSpPr>
          <a:xfrm>
            <a:off x="8102333" y="3431341"/>
            <a:ext cx="2104837" cy="665613"/>
            <a:chOff x="1421615" y="3601060"/>
            <a:chExt cx="2104837" cy="665613"/>
          </a:xfrm>
        </p:grpSpPr>
        <p:sp>
          <p:nvSpPr>
            <p:cNvPr id="47" name="TextBox 46">
              <a:extLst>
                <a:ext uri="{FF2B5EF4-FFF2-40B4-BE49-F238E27FC236}">
                  <a16:creationId xmlns:a16="http://schemas.microsoft.com/office/drawing/2014/main" id="{B3891180-BDE0-4259-9D90-E9EDDA45AB34}"/>
                </a:ext>
              </a:extLst>
            </p:cNvPr>
            <p:cNvSpPr txBox="1"/>
            <p:nvPr/>
          </p:nvSpPr>
          <p:spPr>
            <a:xfrm>
              <a:off x="1944242" y="3601060"/>
              <a:ext cx="109517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ar-SY" sz="1800" b="0" i="0" u="none" strike="noStrike" kern="1200" cap="none" spc="0" normalizeH="0" baseline="0" noProof="0" dirty="0">
                  <a:ln>
                    <a:noFill/>
                  </a:ln>
                  <a:solidFill>
                    <a:srgbClr val="FFC000"/>
                  </a:solidFill>
                  <a:effectLst/>
                  <a:uLnTx/>
                  <a:uFillTx/>
                  <a:latin typeface="Oswald" panose="02000503000000000000" pitchFamily="2" charset="0"/>
                  <a:ea typeface="+mn-ea"/>
                  <a:cs typeface="+mn-cs"/>
                </a:rPr>
                <a:t>مرحلة النشر</a:t>
              </a:r>
              <a:endParaRPr kumimoji="0" lang="en-US" sz="1800" b="0" i="0" u="none" strike="noStrike" kern="1200" cap="none" spc="0" normalizeH="0" baseline="0" noProof="0" dirty="0">
                <a:ln>
                  <a:noFill/>
                </a:ln>
                <a:solidFill>
                  <a:srgbClr val="FFC000"/>
                </a:solidFill>
                <a:effectLst/>
                <a:uLnTx/>
                <a:uFillTx/>
                <a:latin typeface="Oswald" panose="02000503000000000000" pitchFamily="2" charset="0"/>
                <a:ea typeface="+mn-ea"/>
                <a:cs typeface="+mn-cs"/>
              </a:endParaRPr>
            </a:p>
          </p:txBody>
        </p:sp>
        <p:sp>
          <p:nvSpPr>
            <p:cNvPr id="48" name="TextBox 47">
              <a:extLst>
                <a:ext uri="{FF2B5EF4-FFF2-40B4-BE49-F238E27FC236}">
                  <a16:creationId xmlns:a16="http://schemas.microsoft.com/office/drawing/2014/main" id="{12695632-4193-4019-904A-1C4A34B460DB}"/>
                </a:ext>
              </a:extLst>
            </p:cNvPr>
            <p:cNvSpPr txBox="1"/>
            <p:nvPr/>
          </p:nvSpPr>
          <p:spPr>
            <a:xfrm>
              <a:off x="1421615" y="3928119"/>
              <a:ext cx="2104837" cy="338554"/>
            </a:xfrm>
            <a:prstGeom prst="rect">
              <a:avLst/>
            </a:prstGeom>
            <a:noFill/>
          </p:spPr>
          <p:txBody>
            <a:bodyPr wrap="square" rtlCol="0">
              <a:spAutoFit/>
            </a:bodyPr>
            <a:lstStyle/>
            <a:p>
              <a:pPr lvl="0" algn="ctr">
                <a:defRPr/>
              </a:pPr>
              <a:r>
                <a:rPr lang="ar-SY" sz="1600" dirty="0">
                  <a:latin typeface="Oswald" panose="02000503000000000000" pitchFamily="2" charset="0"/>
                </a:rPr>
                <a:t>الجريدة </a:t>
              </a:r>
              <a:r>
                <a:rPr kumimoji="0" lang="ar-SY" sz="1600" b="0" i="0" u="none" strike="noStrike" kern="1200" cap="none" spc="0" normalizeH="0" baseline="0" noProof="0" dirty="0">
                  <a:ln>
                    <a:noFill/>
                  </a:ln>
                  <a:effectLst/>
                  <a:uLnTx/>
                  <a:uFillTx/>
                  <a:latin typeface="Oswald" panose="02000503000000000000" pitchFamily="2" charset="0"/>
                  <a:ea typeface="+mn-ea"/>
                  <a:cs typeface="+mn-cs"/>
                </a:rPr>
                <a:t>الرسمية ( أم القرى )</a:t>
              </a:r>
              <a:endParaRPr kumimoji="0" lang="en-US" sz="1600" b="0" i="0" u="none" strike="noStrike" kern="1200" cap="none" spc="0" normalizeH="0" baseline="0" noProof="0" dirty="0">
                <a:ln>
                  <a:noFill/>
                </a:ln>
                <a:effectLst/>
                <a:uLnTx/>
                <a:uFillTx/>
                <a:latin typeface="Oswald" panose="02000503000000000000" pitchFamily="2" charset="0"/>
                <a:ea typeface="+mn-ea"/>
                <a:cs typeface="+mn-cs"/>
              </a:endParaRPr>
            </a:p>
          </p:txBody>
        </p:sp>
      </p:grpSp>
      <p:sp>
        <p:nvSpPr>
          <p:cNvPr id="23" name="Circle: Hollow 22">
            <a:extLst>
              <a:ext uri="{FF2B5EF4-FFF2-40B4-BE49-F238E27FC236}">
                <a16:creationId xmlns:a16="http://schemas.microsoft.com/office/drawing/2014/main" id="{79F501E8-D076-453C-8C29-2B91504B1F88}"/>
              </a:ext>
            </a:extLst>
          </p:cNvPr>
          <p:cNvSpPr/>
          <p:nvPr/>
        </p:nvSpPr>
        <p:spPr>
          <a:xfrm>
            <a:off x="2922015" y="4708063"/>
            <a:ext cx="1448463" cy="1448463"/>
          </a:xfrm>
          <a:prstGeom prst="donut">
            <a:avLst>
              <a:gd name="adj" fmla="val 9406"/>
            </a:avLst>
          </a:prstGeom>
          <a:solidFill>
            <a:srgbClr val="7030A0"/>
          </a:solidFill>
          <a:ln>
            <a:solidFill>
              <a:srgbClr val="7030A0"/>
            </a:solidFill>
          </a:ln>
          <a:scene3d>
            <a:camera prst="perspectiveContrastingRightFacing">
              <a:rot lat="2670000" lon="13800000" rev="10920000"/>
            </a:camera>
            <a:lightRig rig="flat" dir="t"/>
          </a:scene3d>
          <a:sp3d prstMaterial="powder">
            <a:bevelT w="0" h="95250" prst="softRound"/>
            <a:bevelB w="82550" h="1079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4" name="Rectangle 4">
            <a:extLst>
              <a:ext uri="{FF2B5EF4-FFF2-40B4-BE49-F238E27FC236}">
                <a16:creationId xmlns:a16="http://schemas.microsoft.com/office/drawing/2014/main" id="{72495C65-85EC-4AD8-9037-9BF62C8C01E4}"/>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مجموعة 83">
            <a:extLst>
              <a:ext uri="{FF2B5EF4-FFF2-40B4-BE49-F238E27FC236}">
                <a16:creationId xmlns:a16="http://schemas.microsoft.com/office/drawing/2014/main" id="{2149D60F-7D41-4002-B6AA-1DDCCF4D73F9}"/>
              </a:ext>
            </a:extLst>
          </p:cNvPr>
          <p:cNvGrpSpPr/>
          <p:nvPr/>
        </p:nvGrpSpPr>
        <p:grpSpPr>
          <a:xfrm>
            <a:off x="338813" y="22303"/>
            <a:ext cx="8201466" cy="1128959"/>
            <a:chOff x="338813" y="22303"/>
            <a:chExt cx="8201466" cy="1128959"/>
          </a:xfrm>
        </p:grpSpPr>
        <p:grpSp>
          <p:nvGrpSpPr>
            <p:cNvPr id="26" name="مجموعة 84">
              <a:extLst>
                <a:ext uri="{FF2B5EF4-FFF2-40B4-BE49-F238E27FC236}">
                  <a16:creationId xmlns:a16="http://schemas.microsoft.com/office/drawing/2014/main" id="{B31FB37C-0DB1-43CA-A412-BC8C26068731}"/>
                </a:ext>
              </a:extLst>
            </p:cNvPr>
            <p:cNvGrpSpPr/>
            <p:nvPr/>
          </p:nvGrpSpPr>
          <p:grpSpPr>
            <a:xfrm>
              <a:off x="338813" y="22303"/>
              <a:ext cx="1704537" cy="1128957"/>
              <a:chOff x="338813" y="22303"/>
              <a:chExt cx="1704537" cy="1128957"/>
            </a:xfrm>
          </p:grpSpPr>
          <p:sp>
            <p:nvSpPr>
              <p:cNvPr id="53" name="Rectangle: Top Corners Rounded 29">
                <a:extLst>
                  <a:ext uri="{FF2B5EF4-FFF2-40B4-BE49-F238E27FC236}">
                    <a16:creationId xmlns:a16="http://schemas.microsoft.com/office/drawing/2014/main" id="{13777AF5-D6C8-426E-8BD0-CBE906C03758}"/>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37">
                <a:extLst>
                  <a:ext uri="{FF2B5EF4-FFF2-40B4-BE49-F238E27FC236}">
                    <a16:creationId xmlns:a16="http://schemas.microsoft.com/office/drawing/2014/main" id="{40D589DE-9766-4018-B07B-A56490544689}"/>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5</a:t>
                </a:r>
                <a:endParaRPr lang="en-US" sz="2400" b="1" dirty="0">
                  <a:latin typeface="Century Gothic" panose="020B0502020202020204" pitchFamily="34" charset="0"/>
                </a:endParaRPr>
              </a:p>
            </p:txBody>
          </p:sp>
        </p:grpSp>
        <p:grpSp>
          <p:nvGrpSpPr>
            <p:cNvPr id="27" name="مجموعة 85">
              <a:extLst>
                <a:ext uri="{FF2B5EF4-FFF2-40B4-BE49-F238E27FC236}">
                  <a16:creationId xmlns:a16="http://schemas.microsoft.com/office/drawing/2014/main" id="{E29E5B61-7316-45B5-987C-C7DAF6C8A4C7}"/>
                </a:ext>
              </a:extLst>
            </p:cNvPr>
            <p:cNvGrpSpPr/>
            <p:nvPr/>
          </p:nvGrpSpPr>
          <p:grpSpPr>
            <a:xfrm>
              <a:off x="2350491" y="22303"/>
              <a:ext cx="6189788" cy="1128959"/>
              <a:chOff x="2350491" y="22303"/>
              <a:chExt cx="6189788" cy="1128959"/>
            </a:xfrm>
          </p:grpSpPr>
          <p:sp>
            <p:nvSpPr>
              <p:cNvPr id="33" name="Rectangle: Top Corners Rounded 30">
                <a:extLst>
                  <a:ext uri="{FF2B5EF4-FFF2-40B4-BE49-F238E27FC236}">
                    <a16:creationId xmlns:a16="http://schemas.microsoft.com/office/drawing/2014/main" id="{F964FE71-376D-493D-A535-914242AF59A4}"/>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9" name="Graphic 2" descr="Thought bubble">
                <a:extLst>
                  <a:ext uri="{FF2B5EF4-FFF2-40B4-BE49-F238E27FC236}">
                    <a16:creationId xmlns:a16="http://schemas.microsoft.com/office/drawing/2014/main" id="{14A81ABB-EB20-461B-B961-E52608FE5320}"/>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2771001" y="356747"/>
                <a:ext cx="640080" cy="640080"/>
              </a:xfrm>
              <a:prstGeom prst="rect">
                <a:avLst/>
              </a:prstGeom>
            </p:spPr>
          </p:pic>
          <p:grpSp>
            <p:nvGrpSpPr>
              <p:cNvPr id="50" name="Group 52">
                <a:extLst>
                  <a:ext uri="{FF2B5EF4-FFF2-40B4-BE49-F238E27FC236}">
                    <a16:creationId xmlns:a16="http://schemas.microsoft.com/office/drawing/2014/main" id="{10870C07-B821-4623-B080-0E81C44AC55F}"/>
                  </a:ext>
                </a:extLst>
              </p:cNvPr>
              <p:cNvGrpSpPr/>
              <p:nvPr/>
            </p:nvGrpSpPr>
            <p:grpSpPr>
              <a:xfrm>
                <a:off x="3380210" y="165530"/>
                <a:ext cx="5116090" cy="850557"/>
                <a:chOff x="5162561" y="1484950"/>
                <a:chExt cx="5116090" cy="850557"/>
              </a:xfrm>
            </p:grpSpPr>
            <p:sp>
              <p:nvSpPr>
                <p:cNvPr id="51" name="TextBox 53">
                  <a:extLst>
                    <a:ext uri="{FF2B5EF4-FFF2-40B4-BE49-F238E27FC236}">
                      <a16:creationId xmlns:a16="http://schemas.microsoft.com/office/drawing/2014/main" id="{4B58EE7D-3052-4889-A3A6-2AE729883896}"/>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الأول</a:t>
                  </a:r>
                  <a:endParaRPr lang="en-US" b="1" dirty="0">
                    <a:latin typeface="Century Gothic" panose="020B0502020202020204" pitchFamily="34" charset="0"/>
                  </a:endParaRPr>
                </a:p>
              </p:txBody>
            </p:sp>
            <p:sp>
              <p:nvSpPr>
                <p:cNvPr id="52" name="TextBox 54">
                  <a:extLst>
                    <a:ext uri="{FF2B5EF4-FFF2-40B4-BE49-F238E27FC236}">
                      <a16:creationId xmlns:a16="http://schemas.microsoft.com/office/drawing/2014/main" id="{FF75E36F-917E-468E-B8DB-C78FB27FA81D}"/>
                    </a:ext>
                  </a:extLst>
                </p:cNvPr>
                <p:cNvSpPr txBox="1"/>
                <p:nvPr/>
              </p:nvSpPr>
              <p:spPr>
                <a:xfrm>
                  <a:off x="5162561" y="1812287"/>
                  <a:ext cx="5116090" cy="523220"/>
                </a:xfrm>
                <a:prstGeom prst="rect">
                  <a:avLst/>
                </a:prstGeom>
                <a:noFill/>
              </p:spPr>
              <p:txBody>
                <a:bodyPr wrap="square" rtlCol="0">
                  <a:spAutoFit/>
                </a:bodyPr>
                <a:lstStyle/>
                <a:p>
                  <a:pPr algn="r"/>
                  <a:r>
                    <a:rPr lang="ar-SY" sz="2800" dirty="0">
                      <a:latin typeface="Century Gothic" panose="020B0502020202020204" pitchFamily="34" charset="0"/>
                    </a:rPr>
                    <a:t>مفهوم الأنظمة واللوائح</a:t>
                  </a:r>
                </a:p>
              </p:txBody>
            </p:sp>
          </p:grpSp>
        </p:grpSp>
        <p:grpSp>
          <p:nvGrpSpPr>
            <p:cNvPr id="28" name="Group 31">
              <a:extLst>
                <a:ext uri="{FF2B5EF4-FFF2-40B4-BE49-F238E27FC236}">
                  <a16:creationId xmlns:a16="http://schemas.microsoft.com/office/drawing/2014/main" id="{51407A44-2EA4-46B7-96BA-2EACC9A138F9}"/>
                </a:ext>
              </a:extLst>
            </p:cNvPr>
            <p:cNvGrpSpPr/>
            <p:nvPr/>
          </p:nvGrpSpPr>
          <p:grpSpPr>
            <a:xfrm flipH="1">
              <a:off x="1665860" y="455392"/>
              <a:ext cx="1074076" cy="327224"/>
              <a:chOff x="3454205" y="1667025"/>
              <a:chExt cx="1074076" cy="239151"/>
            </a:xfrm>
          </p:grpSpPr>
          <p:sp>
            <p:nvSpPr>
              <p:cNvPr id="30" name="Oval 32">
                <a:extLst>
                  <a:ext uri="{FF2B5EF4-FFF2-40B4-BE49-F238E27FC236}">
                    <a16:creationId xmlns:a16="http://schemas.microsoft.com/office/drawing/2014/main" id="{03B0FCF6-7D79-4E35-95E1-AEA1557A9154}"/>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3">
                <a:extLst>
                  <a:ext uri="{FF2B5EF4-FFF2-40B4-BE49-F238E27FC236}">
                    <a16:creationId xmlns:a16="http://schemas.microsoft.com/office/drawing/2014/main" id="{F47C2032-439A-44DB-9BB9-E81E91F685D4}"/>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lowchart: Terminator 34">
                <a:extLst>
                  <a:ext uri="{FF2B5EF4-FFF2-40B4-BE49-F238E27FC236}">
                    <a16:creationId xmlns:a16="http://schemas.microsoft.com/office/drawing/2014/main" id="{3E5C40C7-50FD-4B0F-AB79-20C2C1D19306}"/>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5" name="Rectangle 5">
            <a:extLst>
              <a:ext uri="{FF2B5EF4-FFF2-40B4-BE49-F238E27FC236}">
                <a16:creationId xmlns:a16="http://schemas.microsoft.com/office/drawing/2014/main" id="{E8F30AA2-9688-42B0-B18E-4789D7232462}"/>
              </a:ext>
            </a:extLst>
          </p:cNvPr>
          <p:cNvSpPr/>
          <p:nvPr/>
        </p:nvSpPr>
        <p:spPr>
          <a:xfrm>
            <a:off x="-472431" y="0"/>
            <a:ext cx="897991"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6" name="Group 55">
            <a:extLst>
              <a:ext uri="{FF2B5EF4-FFF2-40B4-BE49-F238E27FC236}">
                <a16:creationId xmlns:a16="http://schemas.microsoft.com/office/drawing/2014/main" id="{5ADA19A5-C8D6-4525-B387-50A7EB9BDC08}"/>
              </a:ext>
            </a:extLst>
          </p:cNvPr>
          <p:cNvGrpSpPr/>
          <p:nvPr/>
        </p:nvGrpSpPr>
        <p:grpSpPr>
          <a:xfrm>
            <a:off x="425560" y="4873293"/>
            <a:ext cx="2447875" cy="1217716"/>
            <a:chOff x="883775" y="3601060"/>
            <a:chExt cx="2447875" cy="1217716"/>
          </a:xfrm>
        </p:grpSpPr>
        <p:sp>
          <p:nvSpPr>
            <p:cNvPr id="57" name="TextBox 56">
              <a:extLst>
                <a:ext uri="{FF2B5EF4-FFF2-40B4-BE49-F238E27FC236}">
                  <a16:creationId xmlns:a16="http://schemas.microsoft.com/office/drawing/2014/main" id="{ACB26C43-8801-4321-9DC3-55AD602A5D0B}"/>
                </a:ext>
              </a:extLst>
            </p:cNvPr>
            <p:cNvSpPr txBox="1"/>
            <p:nvPr/>
          </p:nvSpPr>
          <p:spPr>
            <a:xfrm>
              <a:off x="1944242" y="3601060"/>
              <a:ext cx="1338828" cy="369332"/>
            </a:xfrm>
            <a:prstGeom prst="rect">
              <a:avLst/>
            </a:prstGeom>
            <a:noFill/>
          </p:spPr>
          <p:txBody>
            <a:bodyPr wrap="none" rtlCol="0">
              <a:spAutoFit/>
            </a:bodyPr>
            <a:lstStyle/>
            <a:p>
              <a:pPr lvl="0">
                <a:defRPr/>
              </a:pPr>
              <a:r>
                <a:rPr lang="ar-SY" dirty="0">
                  <a:solidFill>
                    <a:srgbClr val="660066"/>
                  </a:solidFill>
                  <a:latin typeface="Oswald" panose="02000503000000000000" pitchFamily="2" charset="0"/>
                </a:rPr>
                <a:t>مرحلة الاقتراح</a:t>
              </a:r>
              <a:endParaRPr kumimoji="0" lang="ar-SY" sz="1800" b="0" i="0" u="none" strike="noStrike" kern="1200" cap="none" spc="0" normalizeH="0" baseline="0" noProof="0" dirty="0">
                <a:ln>
                  <a:noFill/>
                </a:ln>
                <a:solidFill>
                  <a:srgbClr val="660066"/>
                </a:solidFill>
                <a:effectLst/>
                <a:uLnTx/>
                <a:uFillTx/>
                <a:latin typeface="Oswald" panose="02000503000000000000" pitchFamily="2" charset="0"/>
                <a:ea typeface="+mn-ea"/>
                <a:cs typeface="+mn-cs"/>
              </a:endParaRPr>
            </a:p>
          </p:txBody>
        </p:sp>
        <p:sp>
          <p:nvSpPr>
            <p:cNvPr id="58" name="TextBox 57">
              <a:extLst>
                <a:ext uri="{FF2B5EF4-FFF2-40B4-BE49-F238E27FC236}">
                  <a16:creationId xmlns:a16="http://schemas.microsoft.com/office/drawing/2014/main" id="{F1595DE9-50AA-440F-A22A-64CD65B0B68C}"/>
                </a:ext>
              </a:extLst>
            </p:cNvPr>
            <p:cNvSpPr txBox="1"/>
            <p:nvPr/>
          </p:nvSpPr>
          <p:spPr>
            <a:xfrm>
              <a:off x="883775" y="3987779"/>
              <a:ext cx="2447875" cy="830997"/>
            </a:xfrm>
            <a:prstGeom prst="rect">
              <a:avLst/>
            </a:prstGeom>
            <a:noFill/>
          </p:spPr>
          <p:txBody>
            <a:bodyPr wrap="square" rtlCol="0">
              <a:spAutoFit/>
            </a:bodyPr>
            <a:lstStyle/>
            <a:p>
              <a:pPr lvl="0" algn="r">
                <a:defRPr/>
              </a:pPr>
              <a:r>
                <a:rPr kumimoji="0" lang="ar-SY" sz="1600" b="0" i="0" u="none" strike="noStrike" kern="1200" cap="none" spc="0" normalizeH="0" baseline="0" noProof="0" dirty="0">
                  <a:ln>
                    <a:noFill/>
                  </a:ln>
                  <a:effectLst/>
                  <a:uLnTx/>
                  <a:uFillTx/>
                  <a:latin typeface="Oswald" panose="02000503000000000000" pitchFamily="2" charset="0"/>
                  <a:ea typeface="+mn-ea"/>
                  <a:cs typeface="+mn-cs"/>
                </a:rPr>
                <a:t>الوزير أو </a:t>
              </a:r>
              <a:r>
                <a:rPr lang="ar-SY" sz="1600" dirty="0">
                  <a:latin typeface="Oswald" panose="02000503000000000000" pitchFamily="2" charset="0"/>
                </a:rPr>
                <a:t>رئيس الجهاز الحكومي</a:t>
              </a:r>
            </a:p>
            <a:p>
              <a:pPr lvl="0" algn="r">
                <a:defRPr/>
              </a:pPr>
              <a:r>
                <a:rPr kumimoji="0" lang="ar-SY" sz="1600" b="0" i="0" u="none" strike="noStrike" kern="1200" cap="none" spc="0" normalizeH="0" baseline="0" noProof="0" dirty="0">
                  <a:ln>
                    <a:noFill/>
                  </a:ln>
                  <a:effectLst/>
                  <a:uLnTx/>
                  <a:uFillTx/>
                  <a:latin typeface="Oswald" panose="02000503000000000000" pitchFamily="2" charset="0"/>
                  <a:ea typeface="+mn-ea"/>
                  <a:cs typeface="+mn-cs"/>
                </a:rPr>
                <a:t>مجلس الشورى</a:t>
              </a:r>
            </a:p>
            <a:p>
              <a:pPr lvl="0" algn="r">
                <a:defRPr/>
              </a:pPr>
              <a:r>
                <a:rPr kumimoji="0" lang="ar-SY" sz="1600" b="0" i="0" u="none" strike="noStrike" kern="1200" cap="none" spc="0" normalizeH="0" baseline="0" noProof="0" dirty="0">
                  <a:ln>
                    <a:noFill/>
                  </a:ln>
                  <a:effectLst/>
                  <a:uLnTx/>
                  <a:uFillTx/>
                  <a:latin typeface="Oswald" panose="02000503000000000000" pitchFamily="2" charset="0"/>
                  <a:ea typeface="+mn-ea"/>
                  <a:cs typeface="+mn-cs"/>
                </a:rPr>
                <a:t>عضو مجلس الوزراء</a:t>
              </a:r>
            </a:p>
          </p:txBody>
        </p:sp>
      </p:grpSp>
    </p:spTree>
    <p:extLst>
      <p:ext uri="{BB962C8B-B14F-4D97-AF65-F5344CB8AC3E}">
        <p14:creationId xmlns:p14="http://schemas.microsoft.com/office/powerpoint/2010/main" val="649202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0-#ppt_w/2"/>
                                          </p:val>
                                        </p:tav>
                                        <p:tav tm="100000">
                                          <p:val>
                                            <p:strVal val="#ppt_x"/>
                                          </p:val>
                                        </p:tav>
                                      </p:tavLst>
                                    </p:anim>
                                    <p:anim calcmode="lin" valueType="num">
                                      <p:cBhvr additive="base">
                                        <p:cTn id="8" dur="500" fill="hold"/>
                                        <p:tgtEl>
                                          <p:spTgt spid="2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p:cTn id="13" dur="500" fill="hold"/>
                                        <p:tgtEl>
                                          <p:spTgt spid="23"/>
                                        </p:tgtEl>
                                        <p:attrNameLst>
                                          <p:attrName>ppt_w</p:attrName>
                                        </p:attrNameLst>
                                      </p:cBhvr>
                                      <p:tavLst>
                                        <p:tav tm="0">
                                          <p:val>
                                            <p:fltVal val="0"/>
                                          </p:val>
                                        </p:tav>
                                        <p:tav tm="100000">
                                          <p:val>
                                            <p:strVal val="#ppt_w"/>
                                          </p:val>
                                        </p:tav>
                                      </p:tavLst>
                                    </p:anim>
                                    <p:anim calcmode="lin" valueType="num">
                                      <p:cBhvr>
                                        <p:cTn id="14" dur="500" fill="hold"/>
                                        <p:tgtEl>
                                          <p:spTgt spid="23"/>
                                        </p:tgtEl>
                                        <p:attrNameLst>
                                          <p:attrName>ppt_h</p:attrName>
                                        </p:attrNameLst>
                                      </p:cBhvr>
                                      <p:tavLst>
                                        <p:tav tm="0">
                                          <p:val>
                                            <p:fltVal val="0"/>
                                          </p:val>
                                        </p:tav>
                                        <p:tav tm="100000">
                                          <p:val>
                                            <p:strVal val="#ppt_h"/>
                                          </p:val>
                                        </p:tav>
                                      </p:tavLst>
                                    </p:anim>
                                  </p:childTnLst>
                                </p:cTn>
                              </p:par>
                            </p:childTnLst>
                          </p:cTn>
                        </p:par>
                        <p:par>
                          <p:cTn id="15" fill="hold">
                            <p:stCondLst>
                              <p:cond delay="500"/>
                            </p:stCondLst>
                            <p:childTnLst>
                              <p:par>
                                <p:cTn id="16" presetID="1" presetClass="entr" presetSubtype="0" fill="hold" nodeType="afterEffect">
                                  <p:stCondLst>
                                    <p:cond delay="0"/>
                                  </p:stCondLst>
                                  <p:childTnLst>
                                    <p:set>
                                      <p:cBhvr>
                                        <p:cTn id="17" dur="1" fill="hold">
                                          <p:stCondLst>
                                            <p:cond delay="0"/>
                                          </p:stCondLst>
                                        </p:cTn>
                                        <p:tgtEl>
                                          <p:spTgt spid="56"/>
                                        </p:tgtEl>
                                        <p:attrNameLst>
                                          <p:attrName>style.visibility</p:attrName>
                                        </p:attrNameLst>
                                      </p:cBhvr>
                                      <p:to>
                                        <p:strVal val="visible"/>
                                      </p:to>
                                    </p:set>
                                  </p:childTnLst>
                                </p:cTn>
                              </p:par>
                            </p:childTnLst>
                          </p:cTn>
                        </p:par>
                        <p:par>
                          <p:cTn id="18" fill="hold">
                            <p:stCondLst>
                              <p:cond delay="500"/>
                            </p:stCondLst>
                            <p:childTnLst>
                              <p:par>
                                <p:cTn id="19" presetID="23" presetClass="entr" presetSubtype="16"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childTnLst>
                                </p:cTn>
                              </p:par>
                            </p:childTnLst>
                          </p:cTn>
                        </p:par>
                        <p:par>
                          <p:cTn id="23" fill="hold">
                            <p:stCondLst>
                              <p:cond delay="1000"/>
                            </p:stCondLst>
                            <p:childTnLst>
                              <p:par>
                                <p:cTn id="24" presetID="1" presetClass="entr" presetSubtype="0" fill="hold" nodeType="afterEffect">
                                  <p:stCondLst>
                                    <p:cond delay="0"/>
                                  </p:stCondLst>
                                  <p:childTnLst>
                                    <p:set>
                                      <p:cBhvr>
                                        <p:cTn id="25" dur="1" fill="hold">
                                          <p:stCondLst>
                                            <p:cond delay="0"/>
                                          </p:stCondLst>
                                        </p:cTn>
                                        <p:tgtEl>
                                          <p:spTgt spid="34"/>
                                        </p:tgtEl>
                                        <p:attrNameLst>
                                          <p:attrName>style.visibility</p:attrName>
                                        </p:attrNameLst>
                                      </p:cBhvr>
                                      <p:to>
                                        <p:strVal val="visible"/>
                                      </p:to>
                                    </p:set>
                                  </p:childTnLst>
                                </p:cTn>
                              </p:par>
                            </p:childTnLst>
                          </p:cTn>
                        </p:par>
                        <p:par>
                          <p:cTn id="26" fill="hold">
                            <p:stCondLst>
                              <p:cond delay="1000"/>
                            </p:stCondLst>
                            <p:childTnLst>
                              <p:par>
                                <p:cTn id="27" presetID="23" presetClass="entr" presetSubtype="16" fill="hold" grpId="0" nodeType="after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p:cTn id="29" dur="500" fill="hold"/>
                                        <p:tgtEl>
                                          <p:spTgt spid="8"/>
                                        </p:tgtEl>
                                        <p:attrNameLst>
                                          <p:attrName>ppt_w</p:attrName>
                                        </p:attrNameLst>
                                      </p:cBhvr>
                                      <p:tavLst>
                                        <p:tav tm="0">
                                          <p:val>
                                            <p:fltVal val="0"/>
                                          </p:val>
                                        </p:tav>
                                        <p:tav tm="100000">
                                          <p:val>
                                            <p:strVal val="#ppt_w"/>
                                          </p:val>
                                        </p:tav>
                                      </p:tavLst>
                                    </p:anim>
                                    <p:anim calcmode="lin" valueType="num">
                                      <p:cBhvr>
                                        <p:cTn id="30" dur="500" fill="hold"/>
                                        <p:tgtEl>
                                          <p:spTgt spid="8"/>
                                        </p:tgtEl>
                                        <p:attrNameLst>
                                          <p:attrName>ppt_h</p:attrName>
                                        </p:attrNameLst>
                                      </p:cBhvr>
                                      <p:tavLst>
                                        <p:tav tm="0">
                                          <p:val>
                                            <p:fltVal val="0"/>
                                          </p:val>
                                        </p:tav>
                                        <p:tav tm="100000">
                                          <p:val>
                                            <p:strVal val="#ppt_h"/>
                                          </p:val>
                                        </p:tav>
                                      </p:tavLst>
                                    </p:anim>
                                  </p:childTnLst>
                                </p:cTn>
                              </p:par>
                            </p:childTnLst>
                          </p:cTn>
                        </p:par>
                        <p:par>
                          <p:cTn id="31" fill="hold">
                            <p:stCondLst>
                              <p:cond delay="1500"/>
                            </p:stCondLst>
                            <p:childTnLst>
                              <p:par>
                                <p:cTn id="32" presetID="1" presetClass="entr" presetSubtype="0" fill="hold" nodeType="afterEffect">
                                  <p:stCondLst>
                                    <p:cond delay="0"/>
                                  </p:stCondLst>
                                  <p:childTnLst>
                                    <p:set>
                                      <p:cBhvr>
                                        <p:cTn id="33" dur="1" fill="hold">
                                          <p:stCondLst>
                                            <p:cond delay="0"/>
                                          </p:stCondLst>
                                        </p:cTn>
                                        <p:tgtEl>
                                          <p:spTgt spid="37"/>
                                        </p:tgtEl>
                                        <p:attrNameLst>
                                          <p:attrName>style.visibility</p:attrName>
                                        </p:attrNameLst>
                                      </p:cBhvr>
                                      <p:to>
                                        <p:strVal val="visible"/>
                                      </p:to>
                                    </p:set>
                                  </p:childTnLst>
                                </p:cTn>
                              </p:par>
                            </p:childTnLst>
                          </p:cTn>
                        </p:par>
                        <p:par>
                          <p:cTn id="34" fill="hold">
                            <p:stCondLst>
                              <p:cond delay="1500"/>
                            </p:stCondLst>
                            <p:childTnLst>
                              <p:par>
                                <p:cTn id="35" presetID="23" presetClass="entr" presetSubtype="16" fill="hold" grpId="0" nodeType="after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p:cTn id="37" dur="500" fill="hold"/>
                                        <p:tgtEl>
                                          <p:spTgt spid="6"/>
                                        </p:tgtEl>
                                        <p:attrNameLst>
                                          <p:attrName>ppt_w</p:attrName>
                                        </p:attrNameLst>
                                      </p:cBhvr>
                                      <p:tavLst>
                                        <p:tav tm="0">
                                          <p:val>
                                            <p:fltVal val="0"/>
                                          </p:val>
                                        </p:tav>
                                        <p:tav tm="100000">
                                          <p:val>
                                            <p:strVal val="#ppt_w"/>
                                          </p:val>
                                        </p:tav>
                                      </p:tavLst>
                                    </p:anim>
                                    <p:anim calcmode="lin" valueType="num">
                                      <p:cBhvr>
                                        <p:cTn id="38" dur="500" fill="hold"/>
                                        <p:tgtEl>
                                          <p:spTgt spid="6"/>
                                        </p:tgtEl>
                                        <p:attrNameLst>
                                          <p:attrName>ppt_h</p:attrName>
                                        </p:attrNameLst>
                                      </p:cBhvr>
                                      <p:tavLst>
                                        <p:tav tm="0">
                                          <p:val>
                                            <p:fltVal val="0"/>
                                          </p:val>
                                        </p:tav>
                                        <p:tav tm="100000">
                                          <p:val>
                                            <p:strVal val="#ppt_h"/>
                                          </p:val>
                                        </p:tav>
                                      </p:tavLst>
                                    </p:anim>
                                  </p:childTnLst>
                                </p:cTn>
                              </p:par>
                            </p:childTnLst>
                          </p:cTn>
                        </p:par>
                        <p:par>
                          <p:cTn id="39" fill="hold">
                            <p:stCondLst>
                              <p:cond delay="2000"/>
                            </p:stCondLst>
                            <p:childTnLst>
                              <p:par>
                                <p:cTn id="40" presetID="1" presetClass="entr" presetSubtype="0" fill="hold" nodeType="afterEffect">
                                  <p:stCondLst>
                                    <p:cond delay="0"/>
                                  </p:stCondLst>
                                  <p:childTnLst>
                                    <p:set>
                                      <p:cBhvr>
                                        <p:cTn id="41" dur="1" fill="hold">
                                          <p:stCondLst>
                                            <p:cond delay="0"/>
                                          </p:stCondLst>
                                        </p:cTn>
                                        <p:tgtEl>
                                          <p:spTgt spid="40"/>
                                        </p:tgtEl>
                                        <p:attrNameLst>
                                          <p:attrName>style.visibility</p:attrName>
                                        </p:attrNameLst>
                                      </p:cBhvr>
                                      <p:to>
                                        <p:strVal val="visible"/>
                                      </p:to>
                                    </p:set>
                                  </p:childTnLst>
                                </p:cTn>
                              </p:par>
                            </p:childTnLst>
                          </p:cTn>
                        </p:par>
                        <p:par>
                          <p:cTn id="42" fill="hold">
                            <p:stCondLst>
                              <p:cond delay="2000"/>
                            </p:stCondLst>
                            <p:childTnLst>
                              <p:par>
                                <p:cTn id="43" presetID="23" presetClass="entr" presetSubtype="16" fill="hold" grpId="0" nodeType="afterEffect">
                                  <p:stCondLst>
                                    <p:cond delay="0"/>
                                  </p:stCondLst>
                                  <p:childTnLst>
                                    <p:set>
                                      <p:cBhvr>
                                        <p:cTn id="44" dur="1" fill="hold">
                                          <p:stCondLst>
                                            <p:cond delay="0"/>
                                          </p:stCondLst>
                                        </p:cTn>
                                        <p:tgtEl>
                                          <p:spTgt spid="7"/>
                                        </p:tgtEl>
                                        <p:attrNameLst>
                                          <p:attrName>style.visibility</p:attrName>
                                        </p:attrNameLst>
                                      </p:cBhvr>
                                      <p:to>
                                        <p:strVal val="visible"/>
                                      </p:to>
                                    </p:set>
                                    <p:anim calcmode="lin" valueType="num">
                                      <p:cBhvr>
                                        <p:cTn id="45" dur="500" fill="hold"/>
                                        <p:tgtEl>
                                          <p:spTgt spid="7"/>
                                        </p:tgtEl>
                                        <p:attrNameLst>
                                          <p:attrName>ppt_w</p:attrName>
                                        </p:attrNameLst>
                                      </p:cBhvr>
                                      <p:tavLst>
                                        <p:tav tm="0">
                                          <p:val>
                                            <p:fltVal val="0"/>
                                          </p:val>
                                        </p:tav>
                                        <p:tav tm="100000">
                                          <p:val>
                                            <p:strVal val="#ppt_w"/>
                                          </p:val>
                                        </p:tav>
                                      </p:tavLst>
                                    </p:anim>
                                    <p:anim calcmode="lin" valueType="num">
                                      <p:cBhvr>
                                        <p:cTn id="46" dur="500" fill="hold"/>
                                        <p:tgtEl>
                                          <p:spTgt spid="7"/>
                                        </p:tgtEl>
                                        <p:attrNameLst>
                                          <p:attrName>ppt_h</p:attrName>
                                        </p:attrNameLst>
                                      </p:cBhvr>
                                      <p:tavLst>
                                        <p:tav tm="0">
                                          <p:val>
                                            <p:fltVal val="0"/>
                                          </p:val>
                                        </p:tav>
                                        <p:tav tm="100000">
                                          <p:val>
                                            <p:strVal val="#ppt_h"/>
                                          </p:val>
                                        </p:tav>
                                      </p:tavLst>
                                    </p:anim>
                                  </p:childTnLst>
                                </p:cTn>
                              </p:par>
                            </p:childTnLst>
                          </p:cTn>
                        </p:par>
                        <p:par>
                          <p:cTn id="47" fill="hold">
                            <p:stCondLst>
                              <p:cond delay="2500"/>
                            </p:stCondLst>
                            <p:childTnLst>
                              <p:par>
                                <p:cTn id="48" presetID="1" presetClass="entr" presetSubtype="0" fill="hold" nodeType="afterEffect">
                                  <p:stCondLst>
                                    <p:cond delay="0"/>
                                  </p:stCondLst>
                                  <p:childTnLst>
                                    <p:set>
                                      <p:cBhvr>
                                        <p:cTn id="49" dur="1" fill="hold">
                                          <p:stCondLst>
                                            <p:cond delay="0"/>
                                          </p:stCondLst>
                                        </p:cTn>
                                        <p:tgtEl>
                                          <p:spTgt spid="43"/>
                                        </p:tgtEl>
                                        <p:attrNameLst>
                                          <p:attrName>style.visibility</p:attrName>
                                        </p:attrNameLst>
                                      </p:cBhvr>
                                      <p:to>
                                        <p:strVal val="visible"/>
                                      </p:to>
                                    </p:set>
                                  </p:childTnLst>
                                </p:cTn>
                              </p:par>
                            </p:childTnLst>
                          </p:cTn>
                        </p:par>
                        <p:par>
                          <p:cTn id="50" fill="hold">
                            <p:stCondLst>
                              <p:cond delay="2500"/>
                            </p:stCondLst>
                            <p:childTnLst>
                              <p:par>
                                <p:cTn id="51" presetID="23" presetClass="entr" presetSubtype="16" fill="hold" grpId="0" nodeType="afterEffect">
                                  <p:stCondLst>
                                    <p:cond delay="0"/>
                                  </p:stCondLst>
                                  <p:childTnLst>
                                    <p:set>
                                      <p:cBhvr>
                                        <p:cTn id="52" dur="1" fill="hold">
                                          <p:stCondLst>
                                            <p:cond delay="0"/>
                                          </p:stCondLst>
                                        </p:cTn>
                                        <p:tgtEl>
                                          <p:spTgt spid="9"/>
                                        </p:tgtEl>
                                        <p:attrNameLst>
                                          <p:attrName>style.visibility</p:attrName>
                                        </p:attrNameLst>
                                      </p:cBhvr>
                                      <p:to>
                                        <p:strVal val="visible"/>
                                      </p:to>
                                    </p:set>
                                    <p:anim calcmode="lin" valueType="num">
                                      <p:cBhvr>
                                        <p:cTn id="53" dur="500" fill="hold"/>
                                        <p:tgtEl>
                                          <p:spTgt spid="9"/>
                                        </p:tgtEl>
                                        <p:attrNameLst>
                                          <p:attrName>ppt_w</p:attrName>
                                        </p:attrNameLst>
                                      </p:cBhvr>
                                      <p:tavLst>
                                        <p:tav tm="0">
                                          <p:val>
                                            <p:fltVal val="0"/>
                                          </p:val>
                                        </p:tav>
                                        <p:tav tm="100000">
                                          <p:val>
                                            <p:strVal val="#ppt_w"/>
                                          </p:val>
                                        </p:tav>
                                      </p:tavLst>
                                    </p:anim>
                                    <p:anim calcmode="lin" valueType="num">
                                      <p:cBhvr>
                                        <p:cTn id="54" dur="500" fill="hold"/>
                                        <p:tgtEl>
                                          <p:spTgt spid="9"/>
                                        </p:tgtEl>
                                        <p:attrNameLst>
                                          <p:attrName>ppt_h</p:attrName>
                                        </p:attrNameLst>
                                      </p:cBhvr>
                                      <p:tavLst>
                                        <p:tav tm="0">
                                          <p:val>
                                            <p:fltVal val="0"/>
                                          </p:val>
                                        </p:tav>
                                        <p:tav tm="100000">
                                          <p:val>
                                            <p:strVal val="#ppt_h"/>
                                          </p:val>
                                        </p:tav>
                                      </p:tavLst>
                                    </p:anim>
                                  </p:childTnLst>
                                </p:cTn>
                              </p:par>
                            </p:childTnLst>
                          </p:cTn>
                        </p:par>
                        <p:par>
                          <p:cTn id="55" fill="hold">
                            <p:stCondLst>
                              <p:cond delay="3000"/>
                            </p:stCondLst>
                            <p:childTnLst>
                              <p:par>
                                <p:cTn id="56" presetID="1" presetClass="entr" presetSubtype="0" fill="hold" nodeType="afterEffect">
                                  <p:stCondLst>
                                    <p:cond delay="0"/>
                                  </p:stCondLst>
                                  <p:childTnLst>
                                    <p:set>
                                      <p:cBhvr>
                                        <p:cTn id="57" dur="1" fill="hold">
                                          <p:stCondLst>
                                            <p:cond delay="0"/>
                                          </p:stCondLst>
                                        </p:cTn>
                                        <p:tgtEl>
                                          <p:spTgt spid="46"/>
                                        </p:tgtEl>
                                        <p:attrNameLst>
                                          <p:attrName>style.visibility</p:attrName>
                                        </p:attrNameLst>
                                      </p:cBhvr>
                                      <p:to>
                                        <p:strVal val="visible"/>
                                      </p:to>
                                    </p:set>
                                  </p:childTnLst>
                                </p:cTn>
                              </p:par>
                            </p:childTnLst>
                          </p:cTn>
                        </p:par>
                        <p:par>
                          <p:cTn id="58" fill="hold">
                            <p:stCondLst>
                              <p:cond delay="3000"/>
                            </p:stCondLst>
                            <p:childTnLst>
                              <p:par>
                                <p:cTn id="59" presetID="10" presetClass="entr" presetSubtype="0" fill="hold" grpId="0" nodeType="afterEffect">
                                  <p:stCondLst>
                                    <p:cond delay="0"/>
                                  </p:stCondLst>
                                  <p:childTnLst>
                                    <p:set>
                                      <p:cBhvr>
                                        <p:cTn id="60" dur="1" fill="hold">
                                          <p:stCondLst>
                                            <p:cond delay="0"/>
                                          </p:stCondLst>
                                        </p:cTn>
                                        <p:tgtEl>
                                          <p:spTgt spid="29"/>
                                        </p:tgtEl>
                                        <p:attrNameLst>
                                          <p:attrName>style.visibility</p:attrName>
                                        </p:attrNameLst>
                                      </p:cBhvr>
                                      <p:to>
                                        <p:strVal val="visible"/>
                                      </p:to>
                                    </p:set>
                                    <p:animEffect transition="in" filter="fade">
                                      <p:cBhvr>
                                        <p:cTn id="61"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8" grpId="0" animBg="1"/>
      <p:bldP spid="6" grpId="0" animBg="1"/>
      <p:bldP spid="7" grpId="0" animBg="1"/>
      <p:bldP spid="9" grpId="0" animBg="1"/>
      <p:bldP spid="29" grpId="0" animBg="1"/>
      <p:bldP spid="2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1CCA3FD4-4C1C-4525-AE8F-FE90ABF7E611}"/>
              </a:ext>
            </a:extLst>
          </p:cNvPr>
          <p:cNvSpPr txBox="1"/>
          <p:nvPr/>
        </p:nvSpPr>
        <p:spPr>
          <a:xfrm>
            <a:off x="5445385" y="1803212"/>
            <a:ext cx="3342442" cy="369332"/>
          </a:xfrm>
          <a:prstGeom prst="rect">
            <a:avLst/>
          </a:prstGeom>
          <a:noFill/>
        </p:spPr>
        <p:txBody>
          <a:bodyPr wrap="square" rtlCol="0">
            <a:spAutoFit/>
          </a:bodyPr>
          <a:lstStyle/>
          <a:p>
            <a:pPr algn="r"/>
            <a:r>
              <a:rPr lang="ar-SY" b="1" dirty="0">
                <a:solidFill>
                  <a:srgbClr val="FF9900"/>
                </a:solidFill>
                <a:latin typeface="Century Gothic" panose="020B0502020202020204" pitchFamily="34" charset="0"/>
              </a:rPr>
              <a:t>التنوع الاقتصادي:</a:t>
            </a:r>
            <a:endParaRPr lang="en-US" b="1" dirty="0">
              <a:solidFill>
                <a:srgbClr val="FF9900"/>
              </a:solidFill>
              <a:latin typeface="Century Gothic" panose="020B0502020202020204" pitchFamily="34" charset="0"/>
            </a:endParaRPr>
          </a:p>
        </p:txBody>
      </p:sp>
      <p:sp>
        <p:nvSpPr>
          <p:cNvPr id="19" name="TextBox 18">
            <a:extLst>
              <a:ext uri="{FF2B5EF4-FFF2-40B4-BE49-F238E27FC236}">
                <a16:creationId xmlns:a16="http://schemas.microsoft.com/office/drawing/2014/main" id="{AB96FEDA-B927-4D92-89D5-75761265E707}"/>
              </a:ext>
            </a:extLst>
          </p:cNvPr>
          <p:cNvSpPr txBox="1"/>
          <p:nvPr/>
        </p:nvSpPr>
        <p:spPr>
          <a:xfrm>
            <a:off x="229032" y="1760499"/>
            <a:ext cx="5709223" cy="1200329"/>
          </a:xfrm>
          <a:prstGeom prst="rect">
            <a:avLst/>
          </a:prstGeom>
          <a:noFill/>
        </p:spPr>
        <p:txBody>
          <a:bodyPr wrap="square" rtlCol="0">
            <a:spAutoFit/>
          </a:bodyPr>
          <a:lstStyle/>
          <a:p>
            <a:pPr algn="r"/>
            <a:r>
              <a:rPr lang="ar-SY" dirty="0">
                <a:latin typeface="Century Gothic" panose="020B0502020202020204" pitchFamily="34" charset="0"/>
              </a:rPr>
              <a:t>يمر صدور النظام بعدد من المراحل التي يحصل فيها اقتراح فكرته، ثم دراسته ومراجعته، ثم إقراره ونشره.</a:t>
            </a:r>
          </a:p>
          <a:p>
            <a:pPr algn="r"/>
            <a:r>
              <a:rPr lang="ar-SY" dirty="0">
                <a:latin typeface="Century Gothic" panose="020B0502020202020204" pitchFamily="34" charset="0"/>
              </a:rPr>
              <a:t>وتـــدرس النظامَ الســـلطةُ التنظيمية (مجلس الشـــورى)، وتصدره </a:t>
            </a:r>
          </a:p>
          <a:p>
            <a:pPr algn="r"/>
            <a:r>
              <a:rPr lang="ar-SY" dirty="0">
                <a:latin typeface="Century Gothic" panose="020B0502020202020204" pitchFamily="34" charset="0"/>
              </a:rPr>
              <a:t>الســـلطة التنفيذية (مجلس الوزراء).</a:t>
            </a:r>
          </a:p>
        </p:txBody>
      </p:sp>
      <p:cxnSp>
        <p:nvCxnSpPr>
          <p:cNvPr id="25" name="Straight Arrow Connector 24">
            <a:extLst>
              <a:ext uri="{FF2B5EF4-FFF2-40B4-BE49-F238E27FC236}">
                <a16:creationId xmlns:a16="http://schemas.microsoft.com/office/drawing/2014/main" id="{7236FBB6-A4FC-4544-AA7E-6247BF07CF75}"/>
              </a:ext>
            </a:extLst>
          </p:cNvPr>
          <p:cNvCxnSpPr>
            <a:cxnSpLocks/>
          </p:cNvCxnSpPr>
          <p:nvPr/>
        </p:nvCxnSpPr>
        <p:spPr>
          <a:xfrm flipH="1">
            <a:off x="6530678" y="2158904"/>
            <a:ext cx="1965622" cy="0"/>
          </a:xfrm>
          <a:prstGeom prst="straightConnector1">
            <a:avLst/>
          </a:prstGeom>
          <a:ln>
            <a:solidFill>
              <a:srgbClr val="FF9900"/>
            </a:solidFill>
            <a:tailEnd type="triangle"/>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29BA398D-206E-40B1-BB46-14B90BDEFFBD}"/>
              </a:ext>
            </a:extLst>
          </p:cNvPr>
          <p:cNvGrpSpPr/>
          <p:nvPr/>
        </p:nvGrpSpPr>
        <p:grpSpPr>
          <a:xfrm>
            <a:off x="8787826" y="1151260"/>
            <a:ext cx="1763485" cy="1763485"/>
            <a:chOff x="8787826" y="1151260"/>
            <a:chExt cx="1763485" cy="1763485"/>
          </a:xfrm>
        </p:grpSpPr>
        <p:sp>
          <p:nvSpPr>
            <p:cNvPr id="5" name="Frame 4">
              <a:extLst>
                <a:ext uri="{FF2B5EF4-FFF2-40B4-BE49-F238E27FC236}">
                  <a16:creationId xmlns:a16="http://schemas.microsoft.com/office/drawing/2014/main" id="{7A3644DF-E6C8-4304-BE91-06A0F31E0384}"/>
                </a:ext>
              </a:extLst>
            </p:cNvPr>
            <p:cNvSpPr/>
            <p:nvPr/>
          </p:nvSpPr>
          <p:spPr>
            <a:xfrm>
              <a:off x="8787826" y="1151260"/>
              <a:ext cx="1763485" cy="1763485"/>
            </a:xfrm>
            <a:prstGeom prst="frame">
              <a:avLst>
                <a:gd name="adj1" fmla="val 14797"/>
              </a:avLst>
            </a:prstGeom>
            <a:solidFill>
              <a:srgbClr val="FF9900"/>
            </a:solidFill>
            <a:ln>
              <a:noFill/>
            </a:ln>
            <a:scene3d>
              <a:camera prst="isometricOffAxis2Left"/>
              <a:lightRig rig="threePt" dir="t"/>
            </a:scene3d>
            <a:sp3d extrusionH="1143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a:extLst>
                <a:ext uri="{FF2B5EF4-FFF2-40B4-BE49-F238E27FC236}">
                  <a16:creationId xmlns:a16="http://schemas.microsoft.com/office/drawing/2014/main" id="{55F46122-0DBC-4741-A1A5-B97C0B3ED2D1}"/>
                </a:ext>
              </a:extLst>
            </p:cNvPr>
            <p:cNvSpPr/>
            <p:nvPr/>
          </p:nvSpPr>
          <p:spPr>
            <a:xfrm>
              <a:off x="9280405" y="1437242"/>
              <a:ext cx="986972" cy="1101272"/>
            </a:xfrm>
            <a:prstGeom prst="rect">
              <a:avLst/>
            </a:prstGeom>
            <a:solidFill>
              <a:schemeClr val="bg1">
                <a:lumMod val="95000"/>
              </a:schemeClr>
            </a:solidFill>
            <a:ln>
              <a:noFill/>
            </a:ln>
            <a:effectLst/>
            <a:scene3d>
              <a:camera prst="isometricOffAxis2Left"/>
              <a:lightRig rig="threePt" dir="t"/>
            </a:scene3d>
            <a:sp3d extrusionH="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Graphic 12" descr="Bullseye">
              <a:extLst>
                <a:ext uri="{FF2B5EF4-FFF2-40B4-BE49-F238E27FC236}">
                  <a16:creationId xmlns:a16="http://schemas.microsoft.com/office/drawing/2014/main" id="{886DF49D-724C-4249-8131-2D71C9A7353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42151" y="1711848"/>
              <a:ext cx="640080" cy="640080"/>
            </a:xfrm>
            <a:prstGeom prst="rect">
              <a:avLst/>
            </a:prstGeom>
            <a:scene3d>
              <a:camera prst="isometricOffAxis2Left"/>
              <a:lightRig rig="threePt" dir="t"/>
            </a:scene3d>
          </p:spPr>
        </p:pic>
      </p:grpSp>
      <p:sp>
        <p:nvSpPr>
          <p:cNvPr id="4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مجموعة 43"/>
          <p:cNvGrpSpPr/>
          <p:nvPr/>
        </p:nvGrpSpPr>
        <p:grpSpPr>
          <a:xfrm>
            <a:off x="338813" y="22303"/>
            <a:ext cx="8201466" cy="1128959"/>
            <a:chOff x="338813" y="22303"/>
            <a:chExt cx="8201466" cy="1128959"/>
          </a:xfrm>
        </p:grpSpPr>
        <p:grpSp>
          <p:nvGrpSpPr>
            <p:cNvPr id="45" name="مجموعة 44"/>
            <p:cNvGrpSpPr/>
            <p:nvPr/>
          </p:nvGrpSpPr>
          <p:grpSpPr>
            <a:xfrm>
              <a:off x="338813" y="22303"/>
              <a:ext cx="1704537" cy="1128957"/>
              <a:chOff x="338813" y="22303"/>
              <a:chExt cx="1704537" cy="1128957"/>
            </a:xfrm>
          </p:grpSpPr>
          <p:sp>
            <p:nvSpPr>
              <p:cNvPr id="5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5</a:t>
                </a:r>
                <a:endParaRPr lang="en-US" sz="2400" b="1" dirty="0">
                  <a:latin typeface="Century Gothic" panose="020B0502020202020204" pitchFamily="34" charset="0"/>
                </a:endParaRPr>
              </a:p>
            </p:txBody>
          </p:sp>
        </p:grpSp>
        <p:grpSp>
          <p:nvGrpSpPr>
            <p:cNvPr id="46" name="مجموعة 45"/>
            <p:cNvGrpSpPr/>
            <p:nvPr/>
          </p:nvGrpSpPr>
          <p:grpSpPr>
            <a:xfrm>
              <a:off x="2350491" y="22303"/>
              <a:ext cx="6189788" cy="1128959"/>
              <a:chOff x="2350491" y="22303"/>
              <a:chExt cx="6189788" cy="1128959"/>
            </a:xfrm>
          </p:grpSpPr>
          <p:sp>
            <p:nvSpPr>
              <p:cNvPr id="5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Graphic 2" descr="Thought bubble">
                <a:extLst>
                  <a:ext uri="{FF2B5EF4-FFF2-40B4-BE49-F238E27FC236}">
                    <a16:creationId xmlns:a16="http://schemas.microsoft.com/office/drawing/2014/main" id="{1BC5C56D-BC9C-4A5D-9ACC-9B354DB22762}"/>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2771001" y="356747"/>
                <a:ext cx="640080" cy="640080"/>
              </a:xfrm>
              <a:prstGeom prst="rect">
                <a:avLst/>
              </a:prstGeom>
            </p:spPr>
          </p:pic>
          <p:grpSp>
            <p:nvGrpSpPr>
              <p:cNvPr id="53" name="Group 52">
                <a:extLst>
                  <a:ext uri="{FF2B5EF4-FFF2-40B4-BE49-F238E27FC236}">
                    <a16:creationId xmlns:a16="http://schemas.microsoft.com/office/drawing/2014/main" id="{27984296-FF80-419E-8703-5280B5AB1741}"/>
                  </a:ext>
                </a:extLst>
              </p:cNvPr>
              <p:cNvGrpSpPr/>
              <p:nvPr/>
            </p:nvGrpSpPr>
            <p:grpSpPr>
              <a:xfrm>
                <a:off x="3380210" y="165530"/>
                <a:ext cx="5116090" cy="912112"/>
                <a:chOff x="5162561" y="1484950"/>
                <a:chExt cx="5116090" cy="912112"/>
              </a:xfrm>
            </p:grpSpPr>
            <p:sp>
              <p:nvSpPr>
                <p:cNvPr id="5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الأول</a:t>
                  </a:r>
                  <a:endParaRPr lang="en-US" b="1" dirty="0">
                    <a:latin typeface="Century Gothic" panose="020B0502020202020204" pitchFamily="34" charset="0"/>
                  </a:endParaRPr>
                </a:p>
              </p:txBody>
            </p:sp>
            <p:sp>
              <p:nvSpPr>
                <p:cNvPr id="55" name="TextBox 54">
                  <a:extLst>
                    <a:ext uri="{FF2B5EF4-FFF2-40B4-BE49-F238E27FC236}">
                      <a16:creationId xmlns:a16="http://schemas.microsoft.com/office/drawing/2014/main" id="{77083AD1-19E7-47DD-AD18-FA3E1ABEF6F5}"/>
                    </a:ext>
                  </a:extLst>
                </p:cNvPr>
                <p:cNvSpPr txBox="1"/>
                <p:nvPr/>
              </p:nvSpPr>
              <p:spPr>
                <a:xfrm>
                  <a:off x="5162561" y="1812287"/>
                  <a:ext cx="5116090" cy="584775"/>
                </a:xfrm>
                <a:prstGeom prst="rect">
                  <a:avLst/>
                </a:prstGeom>
                <a:noFill/>
              </p:spPr>
              <p:txBody>
                <a:bodyPr wrap="square" rtlCol="0">
                  <a:spAutoFit/>
                </a:bodyPr>
                <a:lstStyle/>
                <a:p>
                  <a:pPr algn="r"/>
                  <a:r>
                    <a:rPr lang="ar-SY" sz="3200" dirty="0">
                      <a:latin typeface="Century Gothic" panose="020B0502020202020204" pitchFamily="34" charset="0"/>
                    </a:rPr>
                    <a:t>مفهوم الأنظمة واللوائح</a:t>
                  </a:r>
                </a:p>
              </p:txBody>
            </p:sp>
          </p:grpSp>
        </p:grpSp>
        <p:grpSp>
          <p:nvGrpSpPr>
            <p:cNvPr id="4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4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8" name="Rectangle 5">
            <a:extLst>
              <a:ext uri="{FF2B5EF4-FFF2-40B4-BE49-F238E27FC236}">
                <a16:creationId xmlns:a16="http://schemas.microsoft.com/office/drawing/2014/main" id="{1F827C7E-4449-437A-B9AF-C2C0DB477F00}"/>
              </a:ext>
            </a:extLst>
          </p:cNvPr>
          <p:cNvSpPr/>
          <p:nvPr/>
        </p:nvSpPr>
        <p:spPr>
          <a:xfrm>
            <a:off x="-1682247" y="0"/>
            <a:ext cx="2107808"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03014248"/>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14:presetBounceEnd="52000">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14:bounceEnd="52000">
                                          <p:cBhvr additive="base">
                                            <p:cTn id="13" dur="500" fill="hold"/>
                                            <p:tgtEl>
                                              <p:spTgt spid="2"/>
                                            </p:tgtEl>
                                            <p:attrNameLst>
                                              <p:attrName>ppt_x</p:attrName>
                                            </p:attrNameLst>
                                          </p:cBhvr>
                                          <p:tavLst>
                                            <p:tav tm="0">
                                              <p:val>
                                                <p:strVal val="#ppt_x"/>
                                              </p:val>
                                            </p:tav>
                                            <p:tav tm="100000">
                                              <p:val>
                                                <p:strVal val="#ppt_x"/>
                                              </p:val>
                                            </p:tav>
                                          </p:tavLst>
                                        </p:anim>
                                        <p:anim calcmode="lin" valueType="num" p14:bounceEnd="52000">
                                          <p:cBhvr additive="base">
                                            <p:cTn id="14" dur="500" fill="hold"/>
                                            <p:tgtEl>
                                              <p:spTgt spid="2"/>
                                            </p:tgtEl>
                                            <p:attrNameLst>
                                              <p:attrName>ppt_y</p:attrName>
                                            </p:attrNameLst>
                                          </p:cBhvr>
                                          <p:tavLst>
                                            <p:tav tm="0">
                                              <p:val>
                                                <p:strVal val="0-#ppt_h/2"/>
                                              </p:val>
                                            </p:tav>
                                            <p:tav tm="100000">
                                              <p:val>
                                                <p:strVal val="#ppt_y"/>
                                              </p:val>
                                            </p:tav>
                                          </p:tavLst>
                                        </p:anim>
                                      </p:childTnLst>
                                    </p:cTn>
                                  </p:par>
                                </p:childTnLst>
                              </p:cTn>
                            </p:par>
                            <p:par>
                              <p:cTn id="15" fill="hold">
                                <p:stCondLst>
                                  <p:cond delay="500"/>
                                </p:stCondLst>
                                <p:childTnLst>
                                  <p:par>
                                    <p:cTn id="16" presetID="17" presetClass="entr" presetSubtype="2"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ppt_x</p:attrName>
                                            </p:attrNameLst>
                                          </p:cBhvr>
                                          <p:tavLst>
                                            <p:tav tm="0">
                                              <p:val>
                                                <p:strVal val="#ppt_x+#ppt_w/2"/>
                                              </p:val>
                                            </p:tav>
                                            <p:tav tm="100000">
                                              <p:val>
                                                <p:strVal val="#ppt_x"/>
                                              </p:val>
                                            </p:tav>
                                          </p:tavLst>
                                        </p:anim>
                                        <p:anim calcmode="lin" valueType="num">
                                          <p:cBhvr>
                                            <p:cTn id="19" dur="500" fill="hold"/>
                                            <p:tgtEl>
                                              <p:spTgt spid="18"/>
                                            </p:tgtEl>
                                            <p:attrNameLst>
                                              <p:attrName>ppt_y</p:attrName>
                                            </p:attrNameLst>
                                          </p:cBhvr>
                                          <p:tavLst>
                                            <p:tav tm="0">
                                              <p:val>
                                                <p:strVal val="#ppt_y"/>
                                              </p:val>
                                            </p:tav>
                                            <p:tav tm="100000">
                                              <p:val>
                                                <p:strVal val="#ppt_y"/>
                                              </p:val>
                                            </p:tav>
                                          </p:tavLst>
                                        </p:anim>
                                        <p:anim calcmode="lin" valueType="num">
                                          <p:cBhvr>
                                            <p:cTn id="20" dur="500" fill="hold"/>
                                            <p:tgtEl>
                                              <p:spTgt spid="18"/>
                                            </p:tgtEl>
                                            <p:attrNameLst>
                                              <p:attrName>ppt_w</p:attrName>
                                            </p:attrNameLst>
                                          </p:cBhvr>
                                          <p:tavLst>
                                            <p:tav tm="0">
                                              <p:val>
                                                <p:fltVal val="0"/>
                                              </p:val>
                                            </p:tav>
                                            <p:tav tm="100000">
                                              <p:val>
                                                <p:strVal val="#ppt_w"/>
                                              </p:val>
                                            </p:tav>
                                          </p:tavLst>
                                        </p:anim>
                                        <p:anim calcmode="lin" valueType="num">
                                          <p:cBhvr>
                                            <p:cTn id="21" dur="500" fill="hold"/>
                                            <p:tgtEl>
                                              <p:spTgt spid="18"/>
                                            </p:tgtEl>
                                            <p:attrNameLst>
                                              <p:attrName>ppt_h</p:attrName>
                                            </p:attrNameLst>
                                          </p:cBhvr>
                                          <p:tavLst>
                                            <p:tav tm="0">
                                              <p:val>
                                                <p:strVal val="#ppt_h"/>
                                              </p:val>
                                            </p:tav>
                                            <p:tav tm="100000">
                                              <p:val>
                                                <p:strVal val="#ppt_h"/>
                                              </p:val>
                                            </p:tav>
                                          </p:tavLst>
                                        </p:anim>
                                      </p:childTnLst>
                                    </p:cTn>
                                  </p:par>
                                  <p:par>
                                    <p:cTn id="22" presetID="17" presetClass="entr" presetSubtype="2"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ppt_x</p:attrName>
                                            </p:attrNameLst>
                                          </p:cBhvr>
                                          <p:tavLst>
                                            <p:tav tm="0">
                                              <p:val>
                                                <p:strVal val="#ppt_x+#ppt_w/2"/>
                                              </p:val>
                                            </p:tav>
                                            <p:tav tm="100000">
                                              <p:val>
                                                <p:strVal val="#ppt_x"/>
                                              </p:val>
                                            </p:tav>
                                          </p:tavLst>
                                        </p:anim>
                                        <p:anim calcmode="lin" valueType="num">
                                          <p:cBhvr>
                                            <p:cTn id="25" dur="500" fill="hold"/>
                                            <p:tgtEl>
                                              <p:spTgt spid="25"/>
                                            </p:tgtEl>
                                            <p:attrNameLst>
                                              <p:attrName>ppt_y</p:attrName>
                                            </p:attrNameLst>
                                          </p:cBhvr>
                                          <p:tavLst>
                                            <p:tav tm="0">
                                              <p:val>
                                                <p:strVal val="#ppt_y"/>
                                              </p:val>
                                            </p:tav>
                                            <p:tav tm="100000">
                                              <p:val>
                                                <p:strVal val="#ppt_y"/>
                                              </p:val>
                                            </p:tav>
                                          </p:tavLst>
                                        </p:anim>
                                        <p:anim calcmode="lin" valueType="num">
                                          <p:cBhvr>
                                            <p:cTn id="26" dur="500" fill="hold"/>
                                            <p:tgtEl>
                                              <p:spTgt spid="25"/>
                                            </p:tgtEl>
                                            <p:attrNameLst>
                                              <p:attrName>ppt_w</p:attrName>
                                            </p:attrNameLst>
                                          </p:cBhvr>
                                          <p:tavLst>
                                            <p:tav tm="0">
                                              <p:val>
                                                <p:fltVal val="0"/>
                                              </p:val>
                                            </p:tav>
                                            <p:tav tm="100000">
                                              <p:val>
                                                <p:strVal val="#ppt_w"/>
                                              </p:val>
                                            </p:tav>
                                          </p:tavLst>
                                        </p:anim>
                                        <p:anim calcmode="lin" valueType="num">
                                          <p:cBhvr>
                                            <p:cTn id="27" dur="500" fill="hold"/>
                                            <p:tgtEl>
                                              <p:spTgt spid="25"/>
                                            </p:tgtEl>
                                            <p:attrNameLst>
                                              <p:attrName>ppt_h</p:attrName>
                                            </p:attrNameLst>
                                          </p:cBhvr>
                                          <p:tavLst>
                                            <p:tav tm="0">
                                              <p:val>
                                                <p:strVal val="#ppt_h"/>
                                              </p:val>
                                            </p:tav>
                                            <p:tav tm="100000">
                                              <p:val>
                                                <p:strVal val="#ppt_h"/>
                                              </p:val>
                                            </p:tav>
                                          </p:tavLst>
                                        </p:anim>
                                      </p:childTnLst>
                                    </p:cTn>
                                  </p:par>
                                  <p:par>
                                    <p:cTn id="28" presetID="17" presetClass="entr" presetSubtype="1"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 calcmode="lin" valueType="num">
                                          <p:cBhvr>
                                            <p:cTn id="30" dur="500" fill="hold"/>
                                            <p:tgtEl>
                                              <p:spTgt spid="19"/>
                                            </p:tgtEl>
                                            <p:attrNameLst>
                                              <p:attrName>ppt_x</p:attrName>
                                            </p:attrNameLst>
                                          </p:cBhvr>
                                          <p:tavLst>
                                            <p:tav tm="0">
                                              <p:val>
                                                <p:strVal val="#ppt_x"/>
                                              </p:val>
                                            </p:tav>
                                            <p:tav tm="100000">
                                              <p:val>
                                                <p:strVal val="#ppt_x"/>
                                              </p:val>
                                            </p:tav>
                                          </p:tavLst>
                                        </p:anim>
                                        <p:anim calcmode="lin" valueType="num">
                                          <p:cBhvr>
                                            <p:cTn id="31" dur="500" fill="hold"/>
                                            <p:tgtEl>
                                              <p:spTgt spid="19"/>
                                            </p:tgtEl>
                                            <p:attrNameLst>
                                              <p:attrName>ppt_y</p:attrName>
                                            </p:attrNameLst>
                                          </p:cBhvr>
                                          <p:tavLst>
                                            <p:tav tm="0">
                                              <p:val>
                                                <p:strVal val="#ppt_y-#ppt_h/2"/>
                                              </p:val>
                                            </p:tav>
                                            <p:tav tm="100000">
                                              <p:val>
                                                <p:strVal val="#ppt_y"/>
                                              </p:val>
                                            </p:tav>
                                          </p:tavLst>
                                        </p:anim>
                                        <p:anim calcmode="lin" valueType="num">
                                          <p:cBhvr>
                                            <p:cTn id="32" dur="500" fill="hold"/>
                                            <p:tgtEl>
                                              <p:spTgt spid="19"/>
                                            </p:tgtEl>
                                            <p:attrNameLst>
                                              <p:attrName>ppt_w</p:attrName>
                                            </p:attrNameLst>
                                          </p:cBhvr>
                                          <p:tavLst>
                                            <p:tav tm="0">
                                              <p:val>
                                                <p:strVal val="#ppt_w"/>
                                              </p:val>
                                            </p:tav>
                                            <p:tav tm="100000">
                                              <p:val>
                                                <p:strVal val="#ppt_w"/>
                                              </p:val>
                                            </p:tav>
                                          </p:tavLst>
                                        </p:anim>
                                        <p:anim calcmode="lin" valueType="num">
                                          <p:cBhvr>
                                            <p:cTn id="33" dur="500" fill="hold"/>
                                            <p:tgtEl>
                                              <p:spTgt spid="1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0-#ppt_h/2"/>
                                              </p:val>
                                            </p:tav>
                                            <p:tav tm="100000">
                                              <p:val>
                                                <p:strVal val="#ppt_y"/>
                                              </p:val>
                                            </p:tav>
                                          </p:tavLst>
                                        </p:anim>
                                      </p:childTnLst>
                                    </p:cTn>
                                  </p:par>
                                </p:childTnLst>
                              </p:cTn>
                            </p:par>
                            <p:par>
                              <p:cTn id="15" fill="hold">
                                <p:stCondLst>
                                  <p:cond delay="500"/>
                                </p:stCondLst>
                                <p:childTnLst>
                                  <p:par>
                                    <p:cTn id="16" presetID="17" presetClass="entr" presetSubtype="2"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ppt_x</p:attrName>
                                            </p:attrNameLst>
                                          </p:cBhvr>
                                          <p:tavLst>
                                            <p:tav tm="0">
                                              <p:val>
                                                <p:strVal val="#ppt_x+#ppt_w/2"/>
                                              </p:val>
                                            </p:tav>
                                            <p:tav tm="100000">
                                              <p:val>
                                                <p:strVal val="#ppt_x"/>
                                              </p:val>
                                            </p:tav>
                                          </p:tavLst>
                                        </p:anim>
                                        <p:anim calcmode="lin" valueType="num">
                                          <p:cBhvr>
                                            <p:cTn id="19" dur="500" fill="hold"/>
                                            <p:tgtEl>
                                              <p:spTgt spid="18"/>
                                            </p:tgtEl>
                                            <p:attrNameLst>
                                              <p:attrName>ppt_y</p:attrName>
                                            </p:attrNameLst>
                                          </p:cBhvr>
                                          <p:tavLst>
                                            <p:tav tm="0">
                                              <p:val>
                                                <p:strVal val="#ppt_y"/>
                                              </p:val>
                                            </p:tav>
                                            <p:tav tm="100000">
                                              <p:val>
                                                <p:strVal val="#ppt_y"/>
                                              </p:val>
                                            </p:tav>
                                          </p:tavLst>
                                        </p:anim>
                                        <p:anim calcmode="lin" valueType="num">
                                          <p:cBhvr>
                                            <p:cTn id="20" dur="500" fill="hold"/>
                                            <p:tgtEl>
                                              <p:spTgt spid="18"/>
                                            </p:tgtEl>
                                            <p:attrNameLst>
                                              <p:attrName>ppt_w</p:attrName>
                                            </p:attrNameLst>
                                          </p:cBhvr>
                                          <p:tavLst>
                                            <p:tav tm="0">
                                              <p:val>
                                                <p:fltVal val="0"/>
                                              </p:val>
                                            </p:tav>
                                            <p:tav tm="100000">
                                              <p:val>
                                                <p:strVal val="#ppt_w"/>
                                              </p:val>
                                            </p:tav>
                                          </p:tavLst>
                                        </p:anim>
                                        <p:anim calcmode="lin" valueType="num">
                                          <p:cBhvr>
                                            <p:cTn id="21" dur="500" fill="hold"/>
                                            <p:tgtEl>
                                              <p:spTgt spid="18"/>
                                            </p:tgtEl>
                                            <p:attrNameLst>
                                              <p:attrName>ppt_h</p:attrName>
                                            </p:attrNameLst>
                                          </p:cBhvr>
                                          <p:tavLst>
                                            <p:tav tm="0">
                                              <p:val>
                                                <p:strVal val="#ppt_h"/>
                                              </p:val>
                                            </p:tav>
                                            <p:tav tm="100000">
                                              <p:val>
                                                <p:strVal val="#ppt_h"/>
                                              </p:val>
                                            </p:tav>
                                          </p:tavLst>
                                        </p:anim>
                                      </p:childTnLst>
                                    </p:cTn>
                                  </p:par>
                                  <p:par>
                                    <p:cTn id="22" presetID="17" presetClass="entr" presetSubtype="2"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ppt_x</p:attrName>
                                            </p:attrNameLst>
                                          </p:cBhvr>
                                          <p:tavLst>
                                            <p:tav tm="0">
                                              <p:val>
                                                <p:strVal val="#ppt_x+#ppt_w/2"/>
                                              </p:val>
                                            </p:tav>
                                            <p:tav tm="100000">
                                              <p:val>
                                                <p:strVal val="#ppt_x"/>
                                              </p:val>
                                            </p:tav>
                                          </p:tavLst>
                                        </p:anim>
                                        <p:anim calcmode="lin" valueType="num">
                                          <p:cBhvr>
                                            <p:cTn id="25" dur="500" fill="hold"/>
                                            <p:tgtEl>
                                              <p:spTgt spid="25"/>
                                            </p:tgtEl>
                                            <p:attrNameLst>
                                              <p:attrName>ppt_y</p:attrName>
                                            </p:attrNameLst>
                                          </p:cBhvr>
                                          <p:tavLst>
                                            <p:tav tm="0">
                                              <p:val>
                                                <p:strVal val="#ppt_y"/>
                                              </p:val>
                                            </p:tav>
                                            <p:tav tm="100000">
                                              <p:val>
                                                <p:strVal val="#ppt_y"/>
                                              </p:val>
                                            </p:tav>
                                          </p:tavLst>
                                        </p:anim>
                                        <p:anim calcmode="lin" valueType="num">
                                          <p:cBhvr>
                                            <p:cTn id="26" dur="500" fill="hold"/>
                                            <p:tgtEl>
                                              <p:spTgt spid="25"/>
                                            </p:tgtEl>
                                            <p:attrNameLst>
                                              <p:attrName>ppt_w</p:attrName>
                                            </p:attrNameLst>
                                          </p:cBhvr>
                                          <p:tavLst>
                                            <p:tav tm="0">
                                              <p:val>
                                                <p:fltVal val="0"/>
                                              </p:val>
                                            </p:tav>
                                            <p:tav tm="100000">
                                              <p:val>
                                                <p:strVal val="#ppt_w"/>
                                              </p:val>
                                            </p:tav>
                                          </p:tavLst>
                                        </p:anim>
                                        <p:anim calcmode="lin" valueType="num">
                                          <p:cBhvr>
                                            <p:cTn id="27" dur="500" fill="hold"/>
                                            <p:tgtEl>
                                              <p:spTgt spid="25"/>
                                            </p:tgtEl>
                                            <p:attrNameLst>
                                              <p:attrName>ppt_h</p:attrName>
                                            </p:attrNameLst>
                                          </p:cBhvr>
                                          <p:tavLst>
                                            <p:tav tm="0">
                                              <p:val>
                                                <p:strVal val="#ppt_h"/>
                                              </p:val>
                                            </p:tav>
                                            <p:tav tm="100000">
                                              <p:val>
                                                <p:strVal val="#ppt_h"/>
                                              </p:val>
                                            </p:tav>
                                          </p:tavLst>
                                        </p:anim>
                                      </p:childTnLst>
                                    </p:cTn>
                                  </p:par>
                                  <p:par>
                                    <p:cTn id="28" presetID="17" presetClass="entr" presetSubtype="1"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 calcmode="lin" valueType="num">
                                          <p:cBhvr>
                                            <p:cTn id="30" dur="500" fill="hold"/>
                                            <p:tgtEl>
                                              <p:spTgt spid="19"/>
                                            </p:tgtEl>
                                            <p:attrNameLst>
                                              <p:attrName>ppt_x</p:attrName>
                                            </p:attrNameLst>
                                          </p:cBhvr>
                                          <p:tavLst>
                                            <p:tav tm="0">
                                              <p:val>
                                                <p:strVal val="#ppt_x"/>
                                              </p:val>
                                            </p:tav>
                                            <p:tav tm="100000">
                                              <p:val>
                                                <p:strVal val="#ppt_x"/>
                                              </p:val>
                                            </p:tav>
                                          </p:tavLst>
                                        </p:anim>
                                        <p:anim calcmode="lin" valueType="num">
                                          <p:cBhvr>
                                            <p:cTn id="31" dur="500" fill="hold"/>
                                            <p:tgtEl>
                                              <p:spTgt spid="19"/>
                                            </p:tgtEl>
                                            <p:attrNameLst>
                                              <p:attrName>ppt_y</p:attrName>
                                            </p:attrNameLst>
                                          </p:cBhvr>
                                          <p:tavLst>
                                            <p:tav tm="0">
                                              <p:val>
                                                <p:strVal val="#ppt_y-#ppt_h/2"/>
                                              </p:val>
                                            </p:tav>
                                            <p:tav tm="100000">
                                              <p:val>
                                                <p:strVal val="#ppt_y"/>
                                              </p:val>
                                            </p:tav>
                                          </p:tavLst>
                                        </p:anim>
                                        <p:anim calcmode="lin" valueType="num">
                                          <p:cBhvr>
                                            <p:cTn id="32" dur="500" fill="hold"/>
                                            <p:tgtEl>
                                              <p:spTgt spid="19"/>
                                            </p:tgtEl>
                                            <p:attrNameLst>
                                              <p:attrName>ppt_w</p:attrName>
                                            </p:attrNameLst>
                                          </p:cBhvr>
                                          <p:tavLst>
                                            <p:tav tm="0">
                                              <p:val>
                                                <p:strVal val="#ppt_w"/>
                                              </p:val>
                                            </p:tav>
                                            <p:tav tm="100000">
                                              <p:val>
                                                <p:strVal val="#ppt_w"/>
                                              </p:val>
                                            </p:tav>
                                          </p:tavLst>
                                        </p:anim>
                                        <p:anim calcmode="lin" valueType="num">
                                          <p:cBhvr>
                                            <p:cTn id="33" dur="500" fill="hold"/>
                                            <p:tgtEl>
                                              <p:spTgt spid="1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9">
            <a:extLst>
              <a:ext uri="{FF2B5EF4-FFF2-40B4-BE49-F238E27FC236}">
                <a16:creationId xmlns:a16="http://schemas.microsoft.com/office/drawing/2014/main" id="{E4E1852D-5C35-41A2-B03E-79D9B0427BA1}"/>
              </a:ext>
            </a:extLst>
          </p:cNvPr>
          <p:cNvSpPr/>
          <p:nvPr/>
        </p:nvSpPr>
        <p:spPr>
          <a:xfrm>
            <a:off x="248289" y="2861715"/>
            <a:ext cx="9245600" cy="827314"/>
          </a:xfrm>
          <a:prstGeom prst="rect">
            <a:avLst/>
          </a:prstGeom>
          <a:gradFill flip="none" rotWithShape="1">
            <a:gsLst>
              <a:gs pos="0">
                <a:schemeClr val="bg1">
                  <a:lumMod val="50000"/>
                </a:schemeClr>
              </a:gs>
              <a:gs pos="85000">
                <a:schemeClr val="bg1">
                  <a:lumMod val="75000"/>
                </a:schemeClr>
              </a:gs>
              <a:gs pos="15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7">
            <a:extLst>
              <a:ext uri="{FF2B5EF4-FFF2-40B4-BE49-F238E27FC236}">
                <a16:creationId xmlns:a16="http://schemas.microsoft.com/office/drawing/2014/main" id="{F32075F2-15C2-43D2-8239-5CA3C5EC0DCB}"/>
              </a:ext>
            </a:extLst>
          </p:cNvPr>
          <p:cNvSpPr/>
          <p:nvPr/>
        </p:nvSpPr>
        <p:spPr>
          <a:xfrm>
            <a:off x="8985889" y="2535144"/>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8">
            <a:extLst>
              <a:ext uri="{FF2B5EF4-FFF2-40B4-BE49-F238E27FC236}">
                <a16:creationId xmlns:a16="http://schemas.microsoft.com/office/drawing/2014/main" id="{6C7D1CF6-942F-4DE8-B7F3-3AC2B7696B43}"/>
              </a:ext>
            </a:extLst>
          </p:cNvPr>
          <p:cNvSpPr/>
          <p:nvPr/>
        </p:nvSpPr>
        <p:spPr>
          <a:xfrm>
            <a:off x="9102003" y="2411774"/>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21">
            <a:extLst>
              <a:ext uri="{FF2B5EF4-FFF2-40B4-BE49-F238E27FC236}">
                <a16:creationId xmlns:a16="http://schemas.microsoft.com/office/drawing/2014/main" id="{43CE94DE-2CE8-4848-81A3-95FFB929C055}"/>
              </a:ext>
            </a:extLst>
          </p:cNvPr>
          <p:cNvSpPr txBox="1"/>
          <p:nvPr/>
        </p:nvSpPr>
        <p:spPr>
          <a:xfrm>
            <a:off x="4613084" y="3046378"/>
            <a:ext cx="5084251" cy="400110"/>
          </a:xfrm>
          <a:prstGeom prst="rect">
            <a:avLst/>
          </a:prstGeom>
          <a:noFill/>
        </p:spPr>
        <p:txBody>
          <a:bodyPr wrap="square" rtlCol="0">
            <a:spAutoFit/>
          </a:bodyPr>
          <a:lstStyle/>
          <a:p>
            <a:pPr algn="ctr"/>
            <a:r>
              <a:rPr lang="ar-SY" sz="2000" dirty="0">
                <a:latin typeface="Open Sans" panose="020B0606030504020204" pitchFamily="34" charset="0"/>
                <a:ea typeface="Open Sans" panose="020B0606030504020204" pitchFamily="34" charset="0"/>
                <a:cs typeface="Open Sans" panose="020B0606030504020204" pitchFamily="34" charset="0"/>
              </a:rPr>
              <a:t>الذهاب مباشرة للفصول بعد انتهاء الفسحة</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9" name="Group 20">
            <a:extLst>
              <a:ext uri="{FF2B5EF4-FFF2-40B4-BE49-F238E27FC236}">
                <a16:creationId xmlns:a16="http://schemas.microsoft.com/office/drawing/2014/main" id="{C1D8BB61-99F3-4AC6-BC79-F3D5833B19E8}"/>
              </a:ext>
            </a:extLst>
          </p:cNvPr>
          <p:cNvGrpSpPr/>
          <p:nvPr/>
        </p:nvGrpSpPr>
        <p:grpSpPr>
          <a:xfrm>
            <a:off x="6837777" y="2644000"/>
            <a:ext cx="1748974" cy="1262744"/>
            <a:chOff x="8011888" y="943428"/>
            <a:chExt cx="1748974" cy="1262744"/>
          </a:xfrm>
        </p:grpSpPr>
        <p:grpSp>
          <p:nvGrpSpPr>
            <p:cNvPr id="10" name="Group 18">
              <a:extLst>
                <a:ext uri="{FF2B5EF4-FFF2-40B4-BE49-F238E27FC236}">
                  <a16:creationId xmlns:a16="http://schemas.microsoft.com/office/drawing/2014/main" id="{A2608565-3C13-4A8E-BD72-EC2272F263E9}"/>
                </a:ext>
              </a:extLst>
            </p:cNvPr>
            <p:cNvGrpSpPr/>
            <p:nvPr/>
          </p:nvGrpSpPr>
          <p:grpSpPr>
            <a:xfrm>
              <a:off x="8011888" y="943428"/>
              <a:ext cx="1748974" cy="1262744"/>
              <a:chOff x="2235198" y="943428"/>
              <a:chExt cx="1748974" cy="1262744"/>
            </a:xfrm>
          </p:grpSpPr>
          <p:sp>
            <p:nvSpPr>
              <p:cNvPr id="12" name="Oval 16">
                <a:extLst>
                  <a:ext uri="{FF2B5EF4-FFF2-40B4-BE49-F238E27FC236}">
                    <a16:creationId xmlns:a16="http://schemas.microsoft.com/office/drawing/2014/main" id="{DD92C5C5-2846-4FED-B9F7-9B38219785DF}"/>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7">
                <a:extLst>
                  <a:ext uri="{FF2B5EF4-FFF2-40B4-BE49-F238E27FC236}">
                    <a16:creationId xmlns:a16="http://schemas.microsoft.com/office/drawing/2014/main" id="{BA6A509E-8E09-49DC-B2A6-97AD222ABDCA}"/>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5">
                <a:extLst>
                  <a:ext uri="{FF2B5EF4-FFF2-40B4-BE49-F238E27FC236}">
                    <a16:creationId xmlns:a16="http://schemas.microsoft.com/office/drawing/2014/main" id="{37436205-230F-4BF1-B932-8A19F8113D5F}"/>
                  </a:ext>
                </a:extLst>
              </p:cNvPr>
              <p:cNvGrpSpPr/>
              <p:nvPr/>
            </p:nvGrpSpPr>
            <p:grpSpPr>
              <a:xfrm>
                <a:off x="2235198" y="943428"/>
                <a:ext cx="1748974" cy="1262744"/>
                <a:chOff x="2235198" y="943428"/>
                <a:chExt cx="1748974" cy="1262744"/>
              </a:xfrm>
            </p:grpSpPr>
            <p:sp>
              <p:nvSpPr>
                <p:cNvPr id="15" name="Rectangle 10">
                  <a:extLst>
                    <a:ext uri="{FF2B5EF4-FFF2-40B4-BE49-F238E27FC236}">
                      <a16:creationId xmlns:a16="http://schemas.microsoft.com/office/drawing/2014/main" id="{3DDC3049-26A8-4FF1-936F-AC4189FC7B83}"/>
                    </a:ext>
                  </a:extLst>
                </p:cNvPr>
                <p:cNvSpPr/>
                <p:nvPr/>
              </p:nvSpPr>
              <p:spPr>
                <a:xfrm>
                  <a:off x="2416629" y="943428"/>
                  <a:ext cx="1386114" cy="1262744"/>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Triangle 11">
                  <a:extLst>
                    <a:ext uri="{FF2B5EF4-FFF2-40B4-BE49-F238E27FC236}">
                      <a16:creationId xmlns:a16="http://schemas.microsoft.com/office/drawing/2014/main" id="{6A0E2978-4D9A-4D40-8C3B-DC04EFB6752B}"/>
                    </a:ext>
                  </a:extLst>
                </p:cNvPr>
                <p:cNvSpPr/>
                <p:nvPr/>
              </p:nvSpPr>
              <p:spPr>
                <a:xfrm flipH="1">
                  <a:off x="2235199"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Triangle 12">
                  <a:extLst>
                    <a:ext uri="{FF2B5EF4-FFF2-40B4-BE49-F238E27FC236}">
                      <a16:creationId xmlns:a16="http://schemas.microsoft.com/office/drawing/2014/main" id="{362B5D2F-1DB7-463D-8DD0-3020F3B08670}"/>
                    </a:ext>
                  </a:extLst>
                </p:cNvPr>
                <p:cNvSpPr/>
                <p:nvPr/>
              </p:nvSpPr>
              <p:spPr>
                <a:xfrm>
                  <a:off x="3802743"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3">
                  <a:extLst>
                    <a:ext uri="{FF2B5EF4-FFF2-40B4-BE49-F238E27FC236}">
                      <a16:creationId xmlns:a16="http://schemas.microsoft.com/office/drawing/2014/main" id="{5A800E60-E9D7-438E-865B-899BAF828454}"/>
                    </a:ext>
                  </a:extLst>
                </p:cNvPr>
                <p:cNvSpPr/>
                <p:nvPr/>
              </p:nvSpPr>
              <p:spPr>
                <a:xfrm flipV="1">
                  <a:off x="3802742" y="1988456"/>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4">
                  <a:extLst>
                    <a:ext uri="{FF2B5EF4-FFF2-40B4-BE49-F238E27FC236}">
                      <a16:creationId xmlns:a16="http://schemas.microsoft.com/office/drawing/2014/main" id="{F57FFF6C-F88E-4F9B-9998-DA6BF76FEDED}"/>
                    </a:ext>
                  </a:extLst>
                </p:cNvPr>
                <p:cNvSpPr/>
                <p:nvPr/>
              </p:nvSpPr>
              <p:spPr>
                <a:xfrm flipH="1" flipV="1">
                  <a:off x="2235198" y="1988454"/>
                  <a:ext cx="181428"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1" name="TextBox 19">
              <a:extLst>
                <a:ext uri="{FF2B5EF4-FFF2-40B4-BE49-F238E27FC236}">
                  <a16:creationId xmlns:a16="http://schemas.microsoft.com/office/drawing/2014/main" id="{3CFB2769-B8F0-4B6A-8C58-7D555447AC43}"/>
                </a:ext>
              </a:extLst>
            </p:cNvPr>
            <p:cNvSpPr txBox="1"/>
            <p:nvPr/>
          </p:nvSpPr>
          <p:spPr>
            <a:xfrm>
              <a:off x="8230828" y="1121479"/>
              <a:ext cx="1358815" cy="954107"/>
            </a:xfrm>
            <a:prstGeom prst="rect">
              <a:avLst/>
            </a:prstGeom>
            <a:noFill/>
          </p:spPr>
          <p:txBody>
            <a:bodyPr wrap="square" rtlCol="0">
              <a:spAutoFit/>
            </a:bodyPr>
            <a:lstStyle/>
            <a:p>
              <a:pPr algn="ctr"/>
              <a:r>
                <a:rPr lang="ar-SY" sz="2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إعلان المدرسة</a:t>
              </a:r>
              <a:endParaRPr lang="en-US" sz="2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20" name="Rectangle 22">
            <a:extLst>
              <a:ext uri="{FF2B5EF4-FFF2-40B4-BE49-F238E27FC236}">
                <a16:creationId xmlns:a16="http://schemas.microsoft.com/office/drawing/2014/main" id="{DE0CE09C-6CC5-403C-90B2-EF8CF0115BCA}"/>
              </a:ext>
            </a:extLst>
          </p:cNvPr>
          <p:cNvSpPr/>
          <p:nvPr/>
        </p:nvSpPr>
        <p:spPr>
          <a:xfrm>
            <a:off x="248289" y="4255087"/>
            <a:ext cx="9245600" cy="827314"/>
          </a:xfrm>
          <a:prstGeom prst="rect">
            <a:avLst/>
          </a:prstGeom>
          <a:gradFill flip="none" rotWithShape="1">
            <a:gsLst>
              <a:gs pos="0">
                <a:schemeClr val="bg1">
                  <a:lumMod val="50000"/>
                </a:schemeClr>
              </a:gs>
              <a:gs pos="79000">
                <a:schemeClr val="bg1">
                  <a:lumMod val="75000"/>
                </a:schemeClr>
              </a:gs>
              <a:gs pos="23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5">
            <a:extLst>
              <a:ext uri="{FF2B5EF4-FFF2-40B4-BE49-F238E27FC236}">
                <a16:creationId xmlns:a16="http://schemas.microsoft.com/office/drawing/2014/main" id="{AF7C4FD5-5247-429A-B7F8-CF253498ECCC}"/>
              </a:ext>
            </a:extLst>
          </p:cNvPr>
          <p:cNvSpPr/>
          <p:nvPr/>
        </p:nvSpPr>
        <p:spPr>
          <a:xfrm>
            <a:off x="8985889" y="3928516"/>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6">
            <a:extLst>
              <a:ext uri="{FF2B5EF4-FFF2-40B4-BE49-F238E27FC236}">
                <a16:creationId xmlns:a16="http://schemas.microsoft.com/office/drawing/2014/main" id="{E0B11AA5-6337-4FA6-BE55-9CD4C14A335E}"/>
              </a:ext>
            </a:extLst>
          </p:cNvPr>
          <p:cNvSpPr/>
          <p:nvPr/>
        </p:nvSpPr>
        <p:spPr>
          <a:xfrm>
            <a:off x="9102003" y="3805146"/>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7">
            <a:extLst>
              <a:ext uri="{FF2B5EF4-FFF2-40B4-BE49-F238E27FC236}">
                <a16:creationId xmlns:a16="http://schemas.microsoft.com/office/drawing/2014/main" id="{BDBBAA32-B317-4045-894A-A410FA2B857C}"/>
              </a:ext>
            </a:extLst>
          </p:cNvPr>
          <p:cNvSpPr txBox="1"/>
          <p:nvPr/>
        </p:nvSpPr>
        <p:spPr>
          <a:xfrm>
            <a:off x="538906" y="4322524"/>
            <a:ext cx="5084251" cy="707886"/>
          </a:xfrm>
          <a:prstGeom prst="rect">
            <a:avLst/>
          </a:prstGeom>
          <a:noFill/>
        </p:spPr>
        <p:txBody>
          <a:bodyPr wrap="square" rtlCol="0">
            <a:spAutoFit/>
          </a:bodyPr>
          <a:lstStyle/>
          <a:p>
            <a:pPr algn="r"/>
            <a:r>
              <a:rPr lang="ar-SY" sz="2000" dirty="0">
                <a:latin typeface="Open Sans" panose="020B0606030504020204" pitchFamily="34" charset="0"/>
                <a:ea typeface="Open Sans" panose="020B0606030504020204" pitchFamily="34" charset="0"/>
                <a:cs typeface="Open Sans" panose="020B0606030504020204" pitchFamily="34" charset="0"/>
              </a:rPr>
              <a:t>تأخر بعض الطلاب لحين انقضاء وقت من الحصة التي تلي الفسحة</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26" name="Group 28">
            <a:extLst>
              <a:ext uri="{FF2B5EF4-FFF2-40B4-BE49-F238E27FC236}">
                <a16:creationId xmlns:a16="http://schemas.microsoft.com/office/drawing/2014/main" id="{173475C6-BA7E-4216-8490-91E1532B12AD}"/>
              </a:ext>
            </a:extLst>
          </p:cNvPr>
          <p:cNvGrpSpPr/>
          <p:nvPr/>
        </p:nvGrpSpPr>
        <p:grpSpPr>
          <a:xfrm>
            <a:off x="1103405" y="4037372"/>
            <a:ext cx="1748974" cy="1560901"/>
            <a:chOff x="8011888" y="943428"/>
            <a:chExt cx="1748974" cy="1560901"/>
          </a:xfrm>
        </p:grpSpPr>
        <p:grpSp>
          <p:nvGrpSpPr>
            <p:cNvPr id="27" name="Group 29">
              <a:extLst>
                <a:ext uri="{FF2B5EF4-FFF2-40B4-BE49-F238E27FC236}">
                  <a16:creationId xmlns:a16="http://schemas.microsoft.com/office/drawing/2014/main" id="{D614CFCB-CD6E-4B33-8535-9246243D8624}"/>
                </a:ext>
              </a:extLst>
            </p:cNvPr>
            <p:cNvGrpSpPr/>
            <p:nvPr/>
          </p:nvGrpSpPr>
          <p:grpSpPr>
            <a:xfrm>
              <a:off x="8011888" y="943428"/>
              <a:ext cx="1748974" cy="1262744"/>
              <a:chOff x="2235198" y="943428"/>
              <a:chExt cx="1748974" cy="1262744"/>
            </a:xfrm>
          </p:grpSpPr>
          <p:sp>
            <p:nvSpPr>
              <p:cNvPr id="29" name="Oval 31">
                <a:extLst>
                  <a:ext uri="{FF2B5EF4-FFF2-40B4-BE49-F238E27FC236}">
                    <a16:creationId xmlns:a16="http://schemas.microsoft.com/office/drawing/2014/main" id="{E78DF212-A7FF-4821-AB0C-2AA855B56875}"/>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32">
                <a:extLst>
                  <a:ext uri="{FF2B5EF4-FFF2-40B4-BE49-F238E27FC236}">
                    <a16:creationId xmlns:a16="http://schemas.microsoft.com/office/drawing/2014/main" id="{4290868C-D58C-4CFA-B7C1-99F1EA447A3A}"/>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3">
                <a:extLst>
                  <a:ext uri="{FF2B5EF4-FFF2-40B4-BE49-F238E27FC236}">
                    <a16:creationId xmlns:a16="http://schemas.microsoft.com/office/drawing/2014/main" id="{1E58BA8A-1E23-462F-A081-9D6BC261483E}"/>
                  </a:ext>
                </a:extLst>
              </p:cNvPr>
              <p:cNvGrpSpPr/>
              <p:nvPr/>
            </p:nvGrpSpPr>
            <p:grpSpPr>
              <a:xfrm>
                <a:off x="2235198" y="943428"/>
                <a:ext cx="1748974" cy="1262744"/>
                <a:chOff x="2235198" y="943428"/>
                <a:chExt cx="1748974" cy="1262744"/>
              </a:xfrm>
            </p:grpSpPr>
            <p:sp>
              <p:nvSpPr>
                <p:cNvPr id="32" name="Rectangle 34">
                  <a:extLst>
                    <a:ext uri="{FF2B5EF4-FFF2-40B4-BE49-F238E27FC236}">
                      <a16:creationId xmlns:a16="http://schemas.microsoft.com/office/drawing/2014/main" id="{AFA440D4-8F8C-48AC-B3A8-9EE96229AC0A}"/>
                    </a:ext>
                  </a:extLst>
                </p:cNvPr>
                <p:cNvSpPr/>
                <p:nvPr/>
              </p:nvSpPr>
              <p:spPr>
                <a:xfrm>
                  <a:off x="2416629" y="943428"/>
                  <a:ext cx="1386114" cy="1262744"/>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ight Triangle 35">
                  <a:extLst>
                    <a:ext uri="{FF2B5EF4-FFF2-40B4-BE49-F238E27FC236}">
                      <a16:creationId xmlns:a16="http://schemas.microsoft.com/office/drawing/2014/main" id="{76507815-2D66-4AE7-9810-F94D93B11B82}"/>
                    </a:ext>
                  </a:extLst>
                </p:cNvPr>
                <p:cNvSpPr/>
                <p:nvPr/>
              </p:nvSpPr>
              <p:spPr>
                <a:xfrm flipH="1">
                  <a:off x="2235199" y="943428"/>
                  <a:ext cx="181429"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ight Triangle 36">
                  <a:extLst>
                    <a:ext uri="{FF2B5EF4-FFF2-40B4-BE49-F238E27FC236}">
                      <a16:creationId xmlns:a16="http://schemas.microsoft.com/office/drawing/2014/main" id="{679E83ED-ED34-44B3-945C-D83BE85B865F}"/>
                    </a:ext>
                  </a:extLst>
                </p:cNvPr>
                <p:cNvSpPr/>
                <p:nvPr/>
              </p:nvSpPr>
              <p:spPr>
                <a:xfrm>
                  <a:off x="3802743" y="943428"/>
                  <a:ext cx="181429"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ight Triangle 37">
                  <a:extLst>
                    <a:ext uri="{FF2B5EF4-FFF2-40B4-BE49-F238E27FC236}">
                      <a16:creationId xmlns:a16="http://schemas.microsoft.com/office/drawing/2014/main" id="{12A0068B-F0C4-4525-92A5-DC27BE957242}"/>
                    </a:ext>
                  </a:extLst>
                </p:cNvPr>
                <p:cNvSpPr/>
                <p:nvPr/>
              </p:nvSpPr>
              <p:spPr>
                <a:xfrm flipV="1">
                  <a:off x="3802742" y="1988456"/>
                  <a:ext cx="181429"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ight Triangle 38">
                  <a:extLst>
                    <a:ext uri="{FF2B5EF4-FFF2-40B4-BE49-F238E27FC236}">
                      <a16:creationId xmlns:a16="http://schemas.microsoft.com/office/drawing/2014/main" id="{C079ECB6-59F5-4E89-9C6D-B1419FABC82E}"/>
                    </a:ext>
                  </a:extLst>
                </p:cNvPr>
                <p:cNvSpPr/>
                <p:nvPr/>
              </p:nvSpPr>
              <p:spPr>
                <a:xfrm flipH="1" flipV="1">
                  <a:off x="2235198" y="1988454"/>
                  <a:ext cx="181428"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8" name="TextBox 30">
              <a:extLst>
                <a:ext uri="{FF2B5EF4-FFF2-40B4-BE49-F238E27FC236}">
                  <a16:creationId xmlns:a16="http://schemas.microsoft.com/office/drawing/2014/main" id="{EB0007FE-F716-4575-9653-A29D3C5941AE}"/>
                </a:ext>
              </a:extLst>
            </p:cNvPr>
            <p:cNvSpPr txBox="1"/>
            <p:nvPr/>
          </p:nvSpPr>
          <p:spPr>
            <a:xfrm>
              <a:off x="8278596" y="1119334"/>
              <a:ext cx="1273622" cy="1384995"/>
            </a:xfrm>
            <a:prstGeom prst="rect">
              <a:avLst/>
            </a:prstGeom>
            <a:noFill/>
          </p:spPr>
          <p:txBody>
            <a:bodyPr wrap="square" rtlCol="0">
              <a:spAutoFit/>
            </a:bodyPr>
            <a:lstStyle/>
            <a:p>
              <a:pPr algn="ctr"/>
              <a:r>
                <a:rPr lang="ar-SY" sz="2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سبب الإعـــلان:</a:t>
              </a:r>
              <a:endParaRPr lang="en-US" sz="2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37" name="Rectangle 39">
            <a:extLst>
              <a:ext uri="{FF2B5EF4-FFF2-40B4-BE49-F238E27FC236}">
                <a16:creationId xmlns:a16="http://schemas.microsoft.com/office/drawing/2014/main" id="{B48C49B7-2CB1-4E64-ABAF-CBA2DA3C4689}"/>
              </a:ext>
            </a:extLst>
          </p:cNvPr>
          <p:cNvSpPr/>
          <p:nvPr/>
        </p:nvSpPr>
        <p:spPr>
          <a:xfrm>
            <a:off x="243118" y="5680557"/>
            <a:ext cx="9245600" cy="827314"/>
          </a:xfrm>
          <a:prstGeom prst="rect">
            <a:avLst/>
          </a:prstGeom>
          <a:gradFill flip="none" rotWithShape="1">
            <a:gsLst>
              <a:gs pos="0">
                <a:schemeClr val="bg1">
                  <a:lumMod val="50000"/>
                </a:schemeClr>
              </a:gs>
              <a:gs pos="77000">
                <a:schemeClr val="bg1">
                  <a:lumMod val="75000"/>
                </a:schemeClr>
              </a:gs>
              <a:gs pos="23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42">
            <a:extLst>
              <a:ext uri="{FF2B5EF4-FFF2-40B4-BE49-F238E27FC236}">
                <a16:creationId xmlns:a16="http://schemas.microsoft.com/office/drawing/2014/main" id="{5EF0672A-5A66-4C1E-AF62-846BEAE9CBD9}"/>
              </a:ext>
            </a:extLst>
          </p:cNvPr>
          <p:cNvSpPr/>
          <p:nvPr/>
        </p:nvSpPr>
        <p:spPr>
          <a:xfrm>
            <a:off x="8980718" y="5353986"/>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3">
            <a:extLst>
              <a:ext uri="{FF2B5EF4-FFF2-40B4-BE49-F238E27FC236}">
                <a16:creationId xmlns:a16="http://schemas.microsoft.com/office/drawing/2014/main" id="{A8E2F6D9-B913-4F59-B5DB-893AE4D79D73}"/>
              </a:ext>
            </a:extLst>
          </p:cNvPr>
          <p:cNvSpPr/>
          <p:nvPr/>
        </p:nvSpPr>
        <p:spPr>
          <a:xfrm>
            <a:off x="9096832" y="5230616"/>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4">
            <a:extLst>
              <a:ext uri="{FF2B5EF4-FFF2-40B4-BE49-F238E27FC236}">
                <a16:creationId xmlns:a16="http://schemas.microsoft.com/office/drawing/2014/main" id="{8A6D25B5-6F80-426E-85AF-25B810D38B5B}"/>
              </a:ext>
            </a:extLst>
          </p:cNvPr>
          <p:cNvSpPr txBox="1"/>
          <p:nvPr/>
        </p:nvSpPr>
        <p:spPr>
          <a:xfrm>
            <a:off x="2812618" y="5871068"/>
            <a:ext cx="5084251" cy="400110"/>
          </a:xfrm>
          <a:prstGeom prst="rect">
            <a:avLst/>
          </a:prstGeom>
          <a:noFill/>
        </p:spPr>
        <p:txBody>
          <a:bodyPr wrap="square" rtlCol="0">
            <a:spAutoFit/>
          </a:bodyPr>
          <a:lstStyle/>
          <a:p>
            <a:pPr algn="ctr"/>
            <a:r>
              <a:rPr lang="ar-SY" sz="2000" dirty="0">
                <a:latin typeface="Open Sans" panose="020B0606030504020204" pitchFamily="34" charset="0"/>
                <a:ea typeface="Open Sans" panose="020B0606030504020204" pitchFamily="34" charset="0"/>
                <a:cs typeface="Open Sans" panose="020B0606030504020204" pitchFamily="34" charset="0"/>
              </a:rPr>
              <a:t>النظام و الالتزام بالمواعيد</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43" name="Group 45">
            <a:extLst>
              <a:ext uri="{FF2B5EF4-FFF2-40B4-BE49-F238E27FC236}">
                <a16:creationId xmlns:a16="http://schemas.microsoft.com/office/drawing/2014/main" id="{B914DEA7-8A5E-4B16-8A5D-7C0CE3E96D12}"/>
              </a:ext>
            </a:extLst>
          </p:cNvPr>
          <p:cNvGrpSpPr/>
          <p:nvPr/>
        </p:nvGrpSpPr>
        <p:grpSpPr>
          <a:xfrm>
            <a:off x="6832606" y="5462842"/>
            <a:ext cx="1748974" cy="1262744"/>
            <a:chOff x="8011888" y="943428"/>
            <a:chExt cx="1748974" cy="1262744"/>
          </a:xfrm>
        </p:grpSpPr>
        <p:grpSp>
          <p:nvGrpSpPr>
            <p:cNvPr id="44" name="Group 46">
              <a:extLst>
                <a:ext uri="{FF2B5EF4-FFF2-40B4-BE49-F238E27FC236}">
                  <a16:creationId xmlns:a16="http://schemas.microsoft.com/office/drawing/2014/main" id="{49E67BD3-4A14-432A-8D74-05CA726CE25B}"/>
                </a:ext>
              </a:extLst>
            </p:cNvPr>
            <p:cNvGrpSpPr/>
            <p:nvPr/>
          </p:nvGrpSpPr>
          <p:grpSpPr>
            <a:xfrm>
              <a:off x="8011888" y="943428"/>
              <a:ext cx="1748974" cy="1262744"/>
              <a:chOff x="2235198" y="943428"/>
              <a:chExt cx="1748974" cy="1262744"/>
            </a:xfrm>
          </p:grpSpPr>
          <p:sp>
            <p:nvSpPr>
              <p:cNvPr id="46" name="Oval 48">
                <a:extLst>
                  <a:ext uri="{FF2B5EF4-FFF2-40B4-BE49-F238E27FC236}">
                    <a16:creationId xmlns:a16="http://schemas.microsoft.com/office/drawing/2014/main" id="{4845EBC0-220F-4E98-9985-A066C6BA14B6}"/>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9">
                <a:extLst>
                  <a:ext uri="{FF2B5EF4-FFF2-40B4-BE49-F238E27FC236}">
                    <a16:creationId xmlns:a16="http://schemas.microsoft.com/office/drawing/2014/main" id="{12FC2FEB-075B-4DF5-A2AC-57334F88CA86}"/>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50">
                <a:extLst>
                  <a:ext uri="{FF2B5EF4-FFF2-40B4-BE49-F238E27FC236}">
                    <a16:creationId xmlns:a16="http://schemas.microsoft.com/office/drawing/2014/main" id="{6925B8BA-6984-4718-A3FE-A7165D66E83D}"/>
                  </a:ext>
                </a:extLst>
              </p:cNvPr>
              <p:cNvGrpSpPr/>
              <p:nvPr/>
            </p:nvGrpSpPr>
            <p:grpSpPr>
              <a:xfrm>
                <a:off x="2235198" y="943428"/>
                <a:ext cx="1748974" cy="1262744"/>
                <a:chOff x="2235198" y="943428"/>
                <a:chExt cx="1748974" cy="1262744"/>
              </a:xfrm>
            </p:grpSpPr>
            <p:sp>
              <p:nvSpPr>
                <p:cNvPr id="49" name="Rectangle 51">
                  <a:extLst>
                    <a:ext uri="{FF2B5EF4-FFF2-40B4-BE49-F238E27FC236}">
                      <a16:creationId xmlns:a16="http://schemas.microsoft.com/office/drawing/2014/main" id="{D2B62ABA-0C8E-47F9-A75C-66541ECC36A6}"/>
                    </a:ext>
                  </a:extLst>
                </p:cNvPr>
                <p:cNvSpPr/>
                <p:nvPr/>
              </p:nvSpPr>
              <p:spPr>
                <a:xfrm>
                  <a:off x="2416629" y="943428"/>
                  <a:ext cx="1386114" cy="1262744"/>
                </a:xfrm>
                <a:prstGeom prst="rect">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ight Triangle 52">
                  <a:extLst>
                    <a:ext uri="{FF2B5EF4-FFF2-40B4-BE49-F238E27FC236}">
                      <a16:creationId xmlns:a16="http://schemas.microsoft.com/office/drawing/2014/main" id="{8E0EFADC-324F-490C-9C37-700E577EAD2D}"/>
                    </a:ext>
                  </a:extLst>
                </p:cNvPr>
                <p:cNvSpPr/>
                <p:nvPr/>
              </p:nvSpPr>
              <p:spPr>
                <a:xfrm flipH="1">
                  <a:off x="2235199" y="943428"/>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ight Triangle 53">
                  <a:extLst>
                    <a:ext uri="{FF2B5EF4-FFF2-40B4-BE49-F238E27FC236}">
                      <a16:creationId xmlns:a16="http://schemas.microsoft.com/office/drawing/2014/main" id="{6DFBC46A-CA51-42AD-B775-0FCC7481C492}"/>
                    </a:ext>
                  </a:extLst>
                </p:cNvPr>
                <p:cNvSpPr/>
                <p:nvPr/>
              </p:nvSpPr>
              <p:spPr>
                <a:xfrm>
                  <a:off x="3802743" y="943428"/>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ight Triangle 54">
                  <a:extLst>
                    <a:ext uri="{FF2B5EF4-FFF2-40B4-BE49-F238E27FC236}">
                      <a16:creationId xmlns:a16="http://schemas.microsoft.com/office/drawing/2014/main" id="{907D2A97-0C86-4595-B237-BB37EBDC1FA3}"/>
                    </a:ext>
                  </a:extLst>
                </p:cNvPr>
                <p:cNvSpPr/>
                <p:nvPr/>
              </p:nvSpPr>
              <p:spPr>
                <a:xfrm flipV="1">
                  <a:off x="3802742" y="1988456"/>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ight Triangle 55">
                  <a:extLst>
                    <a:ext uri="{FF2B5EF4-FFF2-40B4-BE49-F238E27FC236}">
                      <a16:creationId xmlns:a16="http://schemas.microsoft.com/office/drawing/2014/main" id="{D333D639-A3AE-4B7D-A025-B2DE4DA1CEDD}"/>
                    </a:ext>
                  </a:extLst>
                </p:cNvPr>
                <p:cNvSpPr/>
                <p:nvPr/>
              </p:nvSpPr>
              <p:spPr>
                <a:xfrm flipH="1" flipV="1">
                  <a:off x="2235198" y="1988454"/>
                  <a:ext cx="181428"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5" name="TextBox 47">
              <a:extLst>
                <a:ext uri="{FF2B5EF4-FFF2-40B4-BE49-F238E27FC236}">
                  <a16:creationId xmlns:a16="http://schemas.microsoft.com/office/drawing/2014/main" id="{12645258-D92D-4921-8641-F94DAD553579}"/>
                </a:ext>
              </a:extLst>
            </p:cNvPr>
            <p:cNvSpPr txBox="1"/>
            <p:nvPr/>
          </p:nvSpPr>
          <p:spPr>
            <a:xfrm>
              <a:off x="8278596" y="1119334"/>
              <a:ext cx="1273622" cy="954107"/>
            </a:xfrm>
            <a:prstGeom prst="rect">
              <a:avLst/>
            </a:prstGeom>
            <a:noFill/>
          </p:spPr>
          <p:txBody>
            <a:bodyPr wrap="square" rtlCol="0">
              <a:spAutoFit/>
            </a:bodyPr>
            <a:lstStyle/>
            <a:p>
              <a:pPr algn="ctr"/>
              <a:r>
                <a:rPr lang="ar-SY" sz="2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فوائد الإعــلان</a:t>
              </a:r>
              <a:endParaRPr lang="en-US" sz="2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81" name="Rectangle 4">
            <a:extLst>
              <a:ext uri="{FF2B5EF4-FFF2-40B4-BE49-F238E27FC236}">
                <a16:creationId xmlns:a16="http://schemas.microsoft.com/office/drawing/2014/main" id="{53A4D272-4D2B-4890-B13F-527A33FDCC57}"/>
              </a:ext>
            </a:extLst>
          </p:cNvPr>
          <p:cNvSpPr/>
          <p:nvPr/>
        </p:nvSpPr>
        <p:spPr>
          <a:xfrm flipH="1">
            <a:off x="11644442" y="1177559"/>
            <a:ext cx="260442" cy="5680441"/>
          </a:xfrm>
          <a:prstGeom prst="rect">
            <a:avLst/>
          </a:prstGeom>
          <a:solidFill>
            <a:schemeClr val="tx1">
              <a:lumMod val="75000"/>
              <a:lumOff val="25000"/>
              <a:alpha val="44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مجموعة 70"/>
          <p:cNvGrpSpPr/>
          <p:nvPr/>
        </p:nvGrpSpPr>
        <p:grpSpPr>
          <a:xfrm>
            <a:off x="1272584" y="1379603"/>
            <a:ext cx="10632300" cy="1193406"/>
            <a:chOff x="1385930" y="3294128"/>
            <a:chExt cx="10632300" cy="1193406"/>
          </a:xfrm>
        </p:grpSpPr>
        <p:sp>
          <p:nvSpPr>
            <p:cNvPr id="72"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Top Corners Rounded 16">
              <a:extLst>
                <a:ext uri="{FF2B5EF4-FFF2-40B4-BE49-F238E27FC236}">
                  <a16:creationId xmlns:a16="http://schemas.microsoft.com/office/drawing/2014/main" id="{863C240A-B417-46DD-B05E-E0B3A922C38A}"/>
                </a:ext>
              </a:extLst>
            </p:cNvPr>
            <p:cNvSpPr/>
            <p:nvPr/>
          </p:nvSpPr>
          <p:spPr>
            <a:xfrm rot="5400000">
              <a:off x="5153200" y="-351302"/>
              <a:ext cx="1193403" cy="8484270"/>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36">
              <a:extLst>
                <a:ext uri="{FF2B5EF4-FFF2-40B4-BE49-F238E27FC236}">
                  <a16:creationId xmlns:a16="http://schemas.microsoft.com/office/drawing/2014/main" id="{93E7D62B-1455-4AFF-B195-F9AA155326E3}"/>
                </a:ext>
              </a:extLst>
            </p:cNvPr>
            <p:cNvSpPr txBox="1"/>
            <p:nvPr/>
          </p:nvSpPr>
          <p:spPr>
            <a:xfrm>
              <a:off x="10804718" y="3376557"/>
              <a:ext cx="839724" cy="954107"/>
            </a:xfrm>
            <a:prstGeom prst="rect">
              <a:avLst/>
            </a:prstGeom>
            <a:noFill/>
          </p:spPr>
          <p:txBody>
            <a:bodyPr wrap="square" rtlCol="0">
              <a:spAutoFit/>
            </a:bodyPr>
            <a:lstStyle/>
            <a:p>
              <a:pPr algn="ctr"/>
              <a:r>
                <a:rPr lang="ar-SY" sz="2800" b="1" dirty="0">
                  <a:latin typeface="Century Gothic" panose="020B0502020202020204" pitchFamily="34" charset="0"/>
                </a:rPr>
                <a:t>نشاط 2</a:t>
              </a:r>
              <a:endParaRPr lang="en-US" sz="2800" b="1" dirty="0">
                <a:latin typeface="Century Gothic" panose="020B0502020202020204" pitchFamily="34" charset="0"/>
              </a:endParaRPr>
            </a:p>
          </p:txBody>
        </p:sp>
        <p:pic>
          <p:nvPicPr>
            <p:cNvPr id="75" name="Graphic 10" descr="Marketing">
              <a:extLst>
                <a:ext uri="{FF2B5EF4-FFF2-40B4-BE49-F238E27FC236}">
                  <a16:creationId xmlns:a16="http://schemas.microsoft.com/office/drawing/2014/main" id="{D4556F2B-2510-47EB-BADC-D28A80042CD3}"/>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8957163" y="3625531"/>
              <a:ext cx="640080" cy="640080"/>
            </a:xfrm>
            <a:prstGeom prst="rect">
              <a:avLst/>
            </a:prstGeom>
          </p:spPr>
        </p:pic>
        <p:sp>
          <p:nvSpPr>
            <p:cNvPr id="76" name="TextBox 47">
              <a:extLst>
                <a:ext uri="{FF2B5EF4-FFF2-40B4-BE49-F238E27FC236}">
                  <a16:creationId xmlns:a16="http://schemas.microsoft.com/office/drawing/2014/main" id="{ED665529-B0D7-41B7-B7D6-AC371B427BAB}"/>
                </a:ext>
              </a:extLst>
            </p:cNvPr>
            <p:cNvSpPr txBox="1"/>
            <p:nvPr/>
          </p:nvSpPr>
          <p:spPr>
            <a:xfrm>
              <a:off x="1385930" y="3539153"/>
              <a:ext cx="7693069" cy="707886"/>
            </a:xfrm>
            <a:prstGeom prst="rect">
              <a:avLst/>
            </a:prstGeom>
            <a:noFill/>
          </p:spPr>
          <p:txBody>
            <a:bodyPr wrap="square" rtlCol="0">
              <a:spAutoFit/>
            </a:bodyPr>
            <a:lstStyle/>
            <a:p>
              <a:pPr algn="r"/>
              <a:r>
                <a:rPr lang="ar-SY" sz="2000" dirty="0">
                  <a:latin typeface="Century Gothic" panose="020B0502020202020204" pitchFamily="34" charset="0"/>
                </a:rPr>
                <a:t>يختار الطلبة بعض ضوابط المدرسة المعلن عنها، والتي تتضمن تنظيمات وتوجيهات</a:t>
              </a:r>
            </a:p>
            <a:p>
              <a:pPr algn="r"/>
              <a:r>
                <a:rPr lang="ar-SY" sz="2000" dirty="0">
                  <a:latin typeface="Century Gothic" panose="020B0502020202020204" pitchFamily="34" charset="0"/>
                </a:rPr>
                <a:t>معينة، ويناقشون طريقة إصدارها في المدرسة وفوائدها، ثم يكملون الفراغات اآلتية:</a:t>
              </a:r>
            </a:p>
          </p:txBody>
        </p:sp>
        <p:grpSp>
          <p:nvGrpSpPr>
            <p:cNvPr id="77"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78"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2" name="Rectangle 5">
            <a:extLst>
              <a:ext uri="{FF2B5EF4-FFF2-40B4-BE49-F238E27FC236}">
                <a16:creationId xmlns:a16="http://schemas.microsoft.com/office/drawing/2014/main" id="{1F827C7E-4449-437A-B9AF-C2C0DB477F00}"/>
              </a:ext>
            </a:extLst>
          </p:cNvPr>
          <p:cNvSpPr/>
          <p:nvPr/>
        </p:nvSpPr>
        <p:spPr>
          <a:xfrm flipH="1">
            <a:off x="11835858" y="1177559"/>
            <a:ext cx="356141" cy="5680441"/>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4" name="مجموعة 83"/>
          <p:cNvGrpSpPr/>
          <p:nvPr/>
        </p:nvGrpSpPr>
        <p:grpSpPr>
          <a:xfrm>
            <a:off x="338813" y="22303"/>
            <a:ext cx="8201466" cy="1128959"/>
            <a:chOff x="338813" y="22303"/>
            <a:chExt cx="8201466" cy="1128959"/>
          </a:xfrm>
        </p:grpSpPr>
        <p:grpSp>
          <p:nvGrpSpPr>
            <p:cNvPr id="85" name="مجموعة 84"/>
            <p:cNvGrpSpPr/>
            <p:nvPr/>
          </p:nvGrpSpPr>
          <p:grpSpPr>
            <a:xfrm>
              <a:off x="338813" y="22303"/>
              <a:ext cx="1704537" cy="1128957"/>
              <a:chOff x="338813" y="22303"/>
              <a:chExt cx="1704537" cy="1128957"/>
            </a:xfrm>
          </p:grpSpPr>
          <p:sp>
            <p:nvSpPr>
              <p:cNvPr id="9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5</a:t>
                </a:r>
                <a:endParaRPr lang="en-US" sz="2400" b="1" dirty="0">
                  <a:latin typeface="Century Gothic" panose="020B0502020202020204" pitchFamily="34" charset="0"/>
                </a:endParaRPr>
              </a:p>
            </p:txBody>
          </p:sp>
        </p:grpSp>
        <p:grpSp>
          <p:nvGrpSpPr>
            <p:cNvPr id="86" name="مجموعة 85"/>
            <p:cNvGrpSpPr/>
            <p:nvPr/>
          </p:nvGrpSpPr>
          <p:grpSpPr>
            <a:xfrm>
              <a:off x="2350491" y="22303"/>
              <a:ext cx="6189788" cy="1128959"/>
              <a:chOff x="2350491" y="22303"/>
              <a:chExt cx="6189788" cy="1128959"/>
            </a:xfrm>
          </p:grpSpPr>
          <p:sp>
            <p:nvSpPr>
              <p:cNvPr id="9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 name="Graphic 2" descr="Thought bubble">
                <a:extLst>
                  <a:ext uri="{FF2B5EF4-FFF2-40B4-BE49-F238E27FC236}">
                    <a16:creationId xmlns:a16="http://schemas.microsoft.com/office/drawing/2014/main" id="{1BC5C56D-BC9C-4A5D-9ACC-9B354DB22762}"/>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2771001" y="356747"/>
                <a:ext cx="640080" cy="640080"/>
              </a:xfrm>
              <a:prstGeom prst="rect">
                <a:avLst/>
              </a:prstGeom>
            </p:spPr>
          </p:pic>
          <p:grpSp>
            <p:nvGrpSpPr>
              <p:cNvPr id="93" name="Group 52">
                <a:extLst>
                  <a:ext uri="{FF2B5EF4-FFF2-40B4-BE49-F238E27FC236}">
                    <a16:creationId xmlns:a16="http://schemas.microsoft.com/office/drawing/2014/main" id="{27984296-FF80-419E-8703-5280B5AB1741}"/>
                  </a:ext>
                </a:extLst>
              </p:cNvPr>
              <p:cNvGrpSpPr/>
              <p:nvPr/>
            </p:nvGrpSpPr>
            <p:grpSpPr>
              <a:xfrm>
                <a:off x="3380210" y="165530"/>
                <a:ext cx="5116090" cy="850557"/>
                <a:chOff x="5162561" y="1484950"/>
                <a:chExt cx="5116090" cy="850557"/>
              </a:xfrm>
            </p:grpSpPr>
            <p:sp>
              <p:nvSpPr>
                <p:cNvPr id="9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الأول</a:t>
                  </a:r>
                  <a:endParaRPr lang="en-US" b="1" dirty="0">
                    <a:latin typeface="Century Gothic" panose="020B0502020202020204" pitchFamily="34" charset="0"/>
                  </a:endParaRPr>
                </a:p>
              </p:txBody>
            </p:sp>
            <p:sp>
              <p:nvSpPr>
                <p:cNvPr id="95" name="TextBox 54">
                  <a:extLst>
                    <a:ext uri="{FF2B5EF4-FFF2-40B4-BE49-F238E27FC236}">
                      <a16:creationId xmlns:a16="http://schemas.microsoft.com/office/drawing/2014/main" id="{77083AD1-19E7-47DD-AD18-FA3E1ABEF6F5}"/>
                    </a:ext>
                  </a:extLst>
                </p:cNvPr>
                <p:cNvSpPr txBox="1"/>
                <p:nvPr/>
              </p:nvSpPr>
              <p:spPr>
                <a:xfrm>
                  <a:off x="5162561" y="1812287"/>
                  <a:ext cx="5116090" cy="523220"/>
                </a:xfrm>
                <a:prstGeom prst="rect">
                  <a:avLst/>
                </a:prstGeom>
                <a:noFill/>
              </p:spPr>
              <p:txBody>
                <a:bodyPr wrap="square" rtlCol="0">
                  <a:spAutoFit/>
                </a:bodyPr>
                <a:lstStyle/>
                <a:p>
                  <a:pPr algn="r"/>
                  <a:r>
                    <a:rPr lang="ar-SY" sz="2800" dirty="0">
                      <a:latin typeface="Century Gothic" panose="020B0502020202020204" pitchFamily="34" charset="0"/>
                    </a:rPr>
                    <a:t>مفهوم الأنظمة واللوائح</a:t>
                  </a:r>
                </a:p>
              </p:txBody>
            </p:sp>
          </p:grpSp>
        </p:grpSp>
        <p:grpSp>
          <p:nvGrpSpPr>
            <p:cNvPr id="8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8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8" name="Rectangle 5">
            <a:extLst>
              <a:ext uri="{FF2B5EF4-FFF2-40B4-BE49-F238E27FC236}">
                <a16:creationId xmlns:a16="http://schemas.microsoft.com/office/drawing/2014/main" id="{1F827C7E-4449-437A-B9AF-C2C0DB477F00}"/>
              </a:ext>
            </a:extLst>
          </p:cNvPr>
          <p:cNvSpPr/>
          <p:nvPr/>
        </p:nvSpPr>
        <p:spPr>
          <a:xfrm>
            <a:off x="-472431" y="0"/>
            <a:ext cx="897991"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47352461"/>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14:presetBounceEnd="33000">
                                      <p:stCondLst>
                                        <p:cond delay="0"/>
                                      </p:stCondLst>
                                      <p:childTnLst>
                                        <p:animMotion origin="layout" path="M -2.08333E-6 3.7037E-6 L -0.47344 3.7037E-6 " pathEditMode="relative" rAng="0" ptsTypes="AA" p14:bounceEnd="33000">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63" presetClass="path" presetSubtype="0" fill="hold" nodeType="clickEffect" p14:presetBounceEnd="41000">
                                      <p:stCondLst>
                                        <p:cond delay="0"/>
                                      </p:stCondLst>
                                      <p:childTnLst>
                                        <p:animMotion origin="layout" path="M 4.16667E-7 -4.81481E-6 L 0.47135 -4.81481E-6 " pathEditMode="relative" rAng="0" ptsTypes="AA" p14:bounceEnd="41000">
                                          <p:cBhvr>
                                            <p:cTn id="25" dur="1000" fill="hold"/>
                                            <p:tgtEl>
                                              <p:spTgt spid="26"/>
                                            </p:tgtEl>
                                            <p:attrNameLst>
                                              <p:attrName>ppt_x</p:attrName>
                                              <p:attrName>ppt_y</p:attrName>
                                            </p:attrNameLst>
                                          </p:cBhvr>
                                          <p:rCtr x="23568" y="0"/>
                                        </p:animMotion>
                                      </p:childTnLst>
                                    </p:cTn>
                                  </p:par>
                                  <p:par>
                                    <p:cTn id="26" presetID="22" presetClass="entr" presetSubtype="8" fill="hold" grpId="0" nodeType="withEffect">
                                      <p:stCondLst>
                                        <p:cond delay="100"/>
                                      </p:stCondLst>
                                      <p:childTnLst>
                                        <p:set>
                                          <p:cBhvr>
                                            <p:cTn id="27" dur="1" fill="hold">
                                              <p:stCondLst>
                                                <p:cond delay="0"/>
                                              </p:stCondLst>
                                            </p:cTn>
                                            <p:tgtEl>
                                              <p:spTgt spid="25"/>
                                            </p:tgtEl>
                                            <p:attrNameLst>
                                              <p:attrName>style.visibility</p:attrName>
                                            </p:attrNameLst>
                                          </p:cBhvr>
                                          <p:to>
                                            <p:strVal val="visible"/>
                                          </p:to>
                                        </p:set>
                                        <p:animEffect transition="in" filter="wipe(left)">
                                          <p:cBhvr>
                                            <p:cTn id="28" dur="500"/>
                                            <p:tgtEl>
                                              <p:spTgt spid="25"/>
                                            </p:tgtEl>
                                          </p:cBhvr>
                                        </p:animEffect>
                                      </p:childTnLst>
                                    </p:cTn>
                                  </p:par>
                                </p:childTnLst>
                              </p:cTn>
                            </p:par>
                          </p:childTnLst>
                        </p:cTn>
                      </p:par>
                      <p:par>
                        <p:cTn id="29" fill="hold">
                          <p:stCondLst>
                            <p:cond delay="indefinite"/>
                          </p:stCondLst>
                          <p:childTnLst>
                            <p:par>
                              <p:cTn id="30" fill="hold">
                                <p:stCondLst>
                                  <p:cond delay="0"/>
                                </p:stCondLst>
                                <p:childTnLst>
                                  <p:par>
                                    <p:cTn id="31" presetID="35" presetClass="path" presetSubtype="0" fill="hold" nodeType="clickEffect" p14:presetBounceEnd="33000">
                                      <p:stCondLst>
                                        <p:cond delay="0"/>
                                      </p:stCondLst>
                                      <p:childTnLst>
                                        <p:animMotion origin="layout" path="M -1.45833E-6 2.59259E-6 L -0.47344 2.59259E-6 " pathEditMode="relative" rAng="0" ptsTypes="AA" p14:bounceEnd="33000">
                                          <p:cBhvr>
                                            <p:cTn id="32" dur="1000" fill="hold"/>
                                            <p:tgtEl>
                                              <p:spTgt spid="43"/>
                                            </p:tgtEl>
                                            <p:attrNameLst>
                                              <p:attrName>ppt_x</p:attrName>
                                              <p:attrName>ppt_y</p:attrName>
                                            </p:attrNameLst>
                                          </p:cBhvr>
                                          <p:rCtr x="-23672" y="0"/>
                                        </p:animMotion>
                                      </p:childTnLst>
                                    </p:cTn>
                                  </p:par>
                                  <p:par>
                                    <p:cTn id="33" presetID="22" presetClass="entr" presetSubtype="2" fill="hold" grpId="0" nodeType="with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wipe(right)">
                                          <p:cBhvr>
                                            <p:cTn id="35"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5" grpId="0"/>
          <p:bldP spid="42"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stCondLst>
                                        <p:cond delay="0"/>
                                      </p:stCondLst>
                                      <p:childTnLst>
                                        <p:animMotion origin="layout" path="M -2.91667E-6 4.07407E-6 L -0.47343 4.07407E-6 " pathEditMode="relative" rAng="0" ptsTypes="AA">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63" presetClass="path" presetSubtype="0" fill="hold" nodeType="clickEffect">
                                      <p:stCondLst>
                                        <p:cond delay="0"/>
                                      </p:stCondLst>
                                      <p:childTnLst>
                                        <p:animMotion origin="layout" path="M -2.08333E-7 3.33333E-6 L 0.47135 3.33333E-6 " pathEditMode="relative" rAng="0" ptsTypes="AA">
                                          <p:cBhvr>
                                            <p:cTn id="25" dur="1000" fill="hold"/>
                                            <p:tgtEl>
                                              <p:spTgt spid="26"/>
                                            </p:tgtEl>
                                            <p:attrNameLst>
                                              <p:attrName>ppt_x</p:attrName>
                                              <p:attrName>ppt_y</p:attrName>
                                            </p:attrNameLst>
                                          </p:cBhvr>
                                          <p:rCtr x="23568" y="0"/>
                                        </p:animMotion>
                                      </p:childTnLst>
                                    </p:cTn>
                                  </p:par>
                                  <p:par>
                                    <p:cTn id="26" presetID="22" presetClass="entr" presetSubtype="8" fill="hold" grpId="0" nodeType="withEffect">
                                      <p:stCondLst>
                                        <p:cond delay="100"/>
                                      </p:stCondLst>
                                      <p:childTnLst>
                                        <p:set>
                                          <p:cBhvr>
                                            <p:cTn id="27" dur="1" fill="hold">
                                              <p:stCondLst>
                                                <p:cond delay="0"/>
                                              </p:stCondLst>
                                            </p:cTn>
                                            <p:tgtEl>
                                              <p:spTgt spid="25"/>
                                            </p:tgtEl>
                                            <p:attrNameLst>
                                              <p:attrName>style.visibility</p:attrName>
                                            </p:attrNameLst>
                                          </p:cBhvr>
                                          <p:to>
                                            <p:strVal val="visible"/>
                                          </p:to>
                                        </p:set>
                                        <p:animEffect transition="in" filter="wipe(left)">
                                          <p:cBhvr>
                                            <p:cTn id="28" dur="500"/>
                                            <p:tgtEl>
                                              <p:spTgt spid="25"/>
                                            </p:tgtEl>
                                          </p:cBhvr>
                                        </p:animEffect>
                                      </p:childTnLst>
                                    </p:cTn>
                                  </p:par>
                                </p:childTnLst>
                              </p:cTn>
                            </p:par>
                          </p:childTnLst>
                        </p:cTn>
                      </p:par>
                      <p:par>
                        <p:cTn id="29" fill="hold">
                          <p:stCondLst>
                            <p:cond delay="indefinite"/>
                          </p:stCondLst>
                          <p:childTnLst>
                            <p:par>
                              <p:cTn id="30" fill="hold">
                                <p:stCondLst>
                                  <p:cond delay="0"/>
                                </p:stCondLst>
                                <p:childTnLst>
                                  <p:par>
                                    <p:cTn id="31" presetID="35" presetClass="path" presetSubtype="0" fill="hold" nodeType="clickEffect">
                                      <p:stCondLst>
                                        <p:cond delay="0"/>
                                      </p:stCondLst>
                                      <p:childTnLst>
                                        <p:animMotion origin="layout" path="M -2.08333E-6 2.96296E-6 L -0.47344 2.96296E-6 " pathEditMode="relative" rAng="0" ptsTypes="AA">
                                          <p:cBhvr>
                                            <p:cTn id="32" dur="1000" fill="hold"/>
                                            <p:tgtEl>
                                              <p:spTgt spid="43"/>
                                            </p:tgtEl>
                                            <p:attrNameLst>
                                              <p:attrName>ppt_x</p:attrName>
                                              <p:attrName>ppt_y</p:attrName>
                                            </p:attrNameLst>
                                          </p:cBhvr>
                                          <p:rCtr x="-23672" y="0"/>
                                        </p:animMotion>
                                      </p:childTnLst>
                                    </p:cTn>
                                  </p:par>
                                  <p:par>
                                    <p:cTn id="33" presetID="22" presetClass="entr" presetSubtype="2" fill="hold" grpId="0" nodeType="with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wipe(right)">
                                          <p:cBhvr>
                                            <p:cTn id="35"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5" grpId="0"/>
          <p:bldP spid="42" grpId="0"/>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9">
            <a:extLst>
              <a:ext uri="{FF2B5EF4-FFF2-40B4-BE49-F238E27FC236}">
                <a16:creationId xmlns:a16="http://schemas.microsoft.com/office/drawing/2014/main" id="{E4E1852D-5C35-41A2-B03E-79D9B0427BA1}"/>
              </a:ext>
            </a:extLst>
          </p:cNvPr>
          <p:cNvSpPr/>
          <p:nvPr/>
        </p:nvSpPr>
        <p:spPr>
          <a:xfrm>
            <a:off x="248289" y="2861715"/>
            <a:ext cx="9245600" cy="827314"/>
          </a:xfrm>
          <a:prstGeom prst="rect">
            <a:avLst/>
          </a:prstGeom>
          <a:gradFill flip="none" rotWithShape="1">
            <a:gsLst>
              <a:gs pos="0">
                <a:schemeClr val="bg1">
                  <a:lumMod val="50000"/>
                </a:schemeClr>
              </a:gs>
              <a:gs pos="85000">
                <a:schemeClr val="bg1">
                  <a:lumMod val="75000"/>
                </a:schemeClr>
              </a:gs>
              <a:gs pos="15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7">
            <a:extLst>
              <a:ext uri="{FF2B5EF4-FFF2-40B4-BE49-F238E27FC236}">
                <a16:creationId xmlns:a16="http://schemas.microsoft.com/office/drawing/2014/main" id="{F32075F2-15C2-43D2-8239-5CA3C5EC0DCB}"/>
              </a:ext>
            </a:extLst>
          </p:cNvPr>
          <p:cNvSpPr/>
          <p:nvPr/>
        </p:nvSpPr>
        <p:spPr>
          <a:xfrm>
            <a:off x="8985889" y="2535144"/>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8">
            <a:extLst>
              <a:ext uri="{FF2B5EF4-FFF2-40B4-BE49-F238E27FC236}">
                <a16:creationId xmlns:a16="http://schemas.microsoft.com/office/drawing/2014/main" id="{6C7D1CF6-942F-4DE8-B7F3-3AC2B7696B43}"/>
              </a:ext>
            </a:extLst>
          </p:cNvPr>
          <p:cNvSpPr/>
          <p:nvPr/>
        </p:nvSpPr>
        <p:spPr>
          <a:xfrm>
            <a:off x="9102003" y="2411774"/>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21">
            <a:extLst>
              <a:ext uri="{FF2B5EF4-FFF2-40B4-BE49-F238E27FC236}">
                <a16:creationId xmlns:a16="http://schemas.microsoft.com/office/drawing/2014/main" id="{43CE94DE-2CE8-4848-81A3-95FFB929C055}"/>
              </a:ext>
            </a:extLst>
          </p:cNvPr>
          <p:cNvSpPr txBox="1"/>
          <p:nvPr/>
        </p:nvSpPr>
        <p:spPr>
          <a:xfrm>
            <a:off x="4128695" y="2872283"/>
            <a:ext cx="5084251" cy="707886"/>
          </a:xfrm>
          <a:prstGeom prst="rect">
            <a:avLst/>
          </a:prstGeom>
          <a:noFill/>
        </p:spPr>
        <p:txBody>
          <a:bodyPr wrap="square" rtlCol="0">
            <a:spAutoFit/>
          </a:bodyPr>
          <a:lstStyle/>
          <a:p>
            <a:pPr algn="ctr"/>
            <a:r>
              <a:rPr lang="ar-SY" sz="2000" dirty="0">
                <a:latin typeface="Open Sans" panose="020B0606030504020204" pitchFamily="34" charset="0"/>
                <a:ea typeface="Open Sans" panose="020B0606030504020204" pitchFamily="34" charset="0"/>
                <a:cs typeface="Open Sans" panose="020B0606030504020204" pitchFamily="34" charset="0"/>
              </a:rPr>
              <a:t>تعديل الفقرة أ من المادة السادسة و الستين من نظام ضريبة الدخل لعام 1425 ه</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9" name="Group 20">
            <a:extLst>
              <a:ext uri="{FF2B5EF4-FFF2-40B4-BE49-F238E27FC236}">
                <a16:creationId xmlns:a16="http://schemas.microsoft.com/office/drawing/2014/main" id="{C1D8BB61-99F3-4AC6-BC79-F3D5833B19E8}"/>
              </a:ext>
            </a:extLst>
          </p:cNvPr>
          <p:cNvGrpSpPr/>
          <p:nvPr/>
        </p:nvGrpSpPr>
        <p:grpSpPr>
          <a:xfrm>
            <a:off x="6837777" y="2644000"/>
            <a:ext cx="1748974" cy="1262744"/>
            <a:chOff x="8011888" y="943428"/>
            <a:chExt cx="1748974" cy="1262744"/>
          </a:xfrm>
        </p:grpSpPr>
        <p:grpSp>
          <p:nvGrpSpPr>
            <p:cNvPr id="10" name="Group 18">
              <a:extLst>
                <a:ext uri="{FF2B5EF4-FFF2-40B4-BE49-F238E27FC236}">
                  <a16:creationId xmlns:a16="http://schemas.microsoft.com/office/drawing/2014/main" id="{A2608565-3C13-4A8E-BD72-EC2272F263E9}"/>
                </a:ext>
              </a:extLst>
            </p:cNvPr>
            <p:cNvGrpSpPr/>
            <p:nvPr/>
          </p:nvGrpSpPr>
          <p:grpSpPr>
            <a:xfrm>
              <a:off x="8011888" y="943428"/>
              <a:ext cx="1748974" cy="1262744"/>
              <a:chOff x="2235198" y="943428"/>
              <a:chExt cx="1748974" cy="1262744"/>
            </a:xfrm>
          </p:grpSpPr>
          <p:sp>
            <p:nvSpPr>
              <p:cNvPr id="12" name="Oval 16">
                <a:extLst>
                  <a:ext uri="{FF2B5EF4-FFF2-40B4-BE49-F238E27FC236}">
                    <a16:creationId xmlns:a16="http://schemas.microsoft.com/office/drawing/2014/main" id="{DD92C5C5-2846-4FED-B9F7-9B38219785DF}"/>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7">
                <a:extLst>
                  <a:ext uri="{FF2B5EF4-FFF2-40B4-BE49-F238E27FC236}">
                    <a16:creationId xmlns:a16="http://schemas.microsoft.com/office/drawing/2014/main" id="{BA6A509E-8E09-49DC-B2A6-97AD222ABDCA}"/>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5">
                <a:extLst>
                  <a:ext uri="{FF2B5EF4-FFF2-40B4-BE49-F238E27FC236}">
                    <a16:creationId xmlns:a16="http://schemas.microsoft.com/office/drawing/2014/main" id="{37436205-230F-4BF1-B932-8A19F8113D5F}"/>
                  </a:ext>
                </a:extLst>
              </p:cNvPr>
              <p:cNvGrpSpPr/>
              <p:nvPr/>
            </p:nvGrpSpPr>
            <p:grpSpPr>
              <a:xfrm>
                <a:off x="2235198" y="943428"/>
                <a:ext cx="1748974" cy="1262744"/>
                <a:chOff x="2235198" y="943428"/>
                <a:chExt cx="1748974" cy="1262744"/>
              </a:xfrm>
            </p:grpSpPr>
            <p:sp>
              <p:nvSpPr>
                <p:cNvPr id="15" name="Rectangle 10">
                  <a:extLst>
                    <a:ext uri="{FF2B5EF4-FFF2-40B4-BE49-F238E27FC236}">
                      <a16:creationId xmlns:a16="http://schemas.microsoft.com/office/drawing/2014/main" id="{3DDC3049-26A8-4FF1-936F-AC4189FC7B83}"/>
                    </a:ext>
                  </a:extLst>
                </p:cNvPr>
                <p:cNvSpPr/>
                <p:nvPr/>
              </p:nvSpPr>
              <p:spPr>
                <a:xfrm>
                  <a:off x="2416629" y="943428"/>
                  <a:ext cx="1386114" cy="1262744"/>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Triangle 11">
                  <a:extLst>
                    <a:ext uri="{FF2B5EF4-FFF2-40B4-BE49-F238E27FC236}">
                      <a16:creationId xmlns:a16="http://schemas.microsoft.com/office/drawing/2014/main" id="{6A0E2978-4D9A-4D40-8C3B-DC04EFB6752B}"/>
                    </a:ext>
                  </a:extLst>
                </p:cNvPr>
                <p:cNvSpPr/>
                <p:nvPr/>
              </p:nvSpPr>
              <p:spPr>
                <a:xfrm flipH="1">
                  <a:off x="2235199"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Triangle 12">
                  <a:extLst>
                    <a:ext uri="{FF2B5EF4-FFF2-40B4-BE49-F238E27FC236}">
                      <a16:creationId xmlns:a16="http://schemas.microsoft.com/office/drawing/2014/main" id="{362B5D2F-1DB7-463D-8DD0-3020F3B08670}"/>
                    </a:ext>
                  </a:extLst>
                </p:cNvPr>
                <p:cNvSpPr/>
                <p:nvPr/>
              </p:nvSpPr>
              <p:spPr>
                <a:xfrm>
                  <a:off x="3802743"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3">
                  <a:extLst>
                    <a:ext uri="{FF2B5EF4-FFF2-40B4-BE49-F238E27FC236}">
                      <a16:creationId xmlns:a16="http://schemas.microsoft.com/office/drawing/2014/main" id="{5A800E60-E9D7-438E-865B-899BAF828454}"/>
                    </a:ext>
                  </a:extLst>
                </p:cNvPr>
                <p:cNvSpPr/>
                <p:nvPr/>
              </p:nvSpPr>
              <p:spPr>
                <a:xfrm flipV="1">
                  <a:off x="3802742" y="1988456"/>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4">
                  <a:extLst>
                    <a:ext uri="{FF2B5EF4-FFF2-40B4-BE49-F238E27FC236}">
                      <a16:creationId xmlns:a16="http://schemas.microsoft.com/office/drawing/2014/main" id="{F57FFF6C-F88E-4F9B-9998-DA6BF76FEDED}"/>
                    </a:ext>
                  </a:extLst>
                </p:cNvPr>
                <p:cNvSpPr/>
                <p:nvPr/>
              </p:nvSpPr>
              <p:spPr>
                <a:xfrm flipH="1" flipV="1">
                  <a:off x="2235198" y="1988454"/>
                  <a:ext cx="181428"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1" name="TextBox 19">
              <a:extLst>
                <a:ext uri="{FF2B5EF4-FFF2-40B4-BE49-F238E27FC236}">
                  <a16:creationId xmlns:a16="http://schemas.microsoft.com/office/drawing/2014/main" id="{3CFB2769-B8F0-4B6A-8C58-7D555447AC43}"/>
                </a:ext>
              </a:extLst>
            </p:cNvPr>
            <p:cNvSpPr txBox="1"/>
            <p:nvPr/>
          </p:nvSpPr>
          <p:spPr>
            <a:xfrm>
              <a:off x="8230828" y="1312483"/>
              <a:ext cx="1358815" cy="523220"/>
            </a:xfrm>
            <a:prstGeom prst="rect">
              <a:avLst/>
            </a:prstGeom>
            <a:noFill/>
          </p:spPr>
          <p:txBody>
            <a:bodyPr wrap="square" rtlCol="0">
              <a:spAutoFit/>
            </a:bodyPr>
            <a:lstStyle/>
            <a:p>
              <a:pPr algn="ctr"/>
              <a:r>
                <a:rPr lang="ar-SY" sz="2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1</a:t>
              </a:r>
              <a:endParaRPr lang="en-US" sz="2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20" name="Rectangle 22">
            <a:extLst>
              <a:ext uri="{FF2B5EF4-FFF2-40B4-BE49-F238E27FC236}">
                <a16:creationId xmlns:a16="http://schemas.microsoft.com/office/drawing/2014/main" id="{DE0CE09C-6CC5-403C-90B2-EF8CF0115BCA}"/>
              </a:ext>
            </a:extLst>
          </p:cNvPr>
          <p:cNvSpPr/>
          <p:nvPr/>
        </p:nvSpPr>
        <p:spPr>
          <a:xfrm>
            <a:off x="248289" y="4255087"/>
            <a:ext cx="9245600" cy="827314"/>
          </a:xfrm>
          <a:prstGeom prst="rect">
            <a:avLst/>
          </a:prstGeom>
          <a:gradFill flip="none" rotWithShape="1">
            <a:gsLst>
              <a:gs pos="0">
                <a:schemeClr val="bg1">
                  <a:lumMod val="50000"/>
                </a:schemeClr>
              </a:gs>
              <a:gs pos="79000">
                <a:schemeClr val="bg1">
                  <a:lumMod val="75000"/>
                </a:schemeClr>
              </a:gs>
              <a:gs pos="23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5">
            <a:extLst>
              <a:ext uri="{FF2B5EF4-FFF2-40B4-BE49-F238E27FC236}">
                <a16:creationId xmlns:a16="http://schemas.microsoft.com/office/drawing/2014/main" id="{AF7C4FD5-5247-429A-B7F8-CF253498ECCC}"/>
              </a:ext>
            </a:extLst>
          </p:cNvPr>
          <p:cNvSpPr/>
          <p:nvPr/>
        </p:nvSpPr>
        <p:spPr>
          <a:xfrm>
            <a:off x="8985889" y="3928516"/>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6">
            <a:extLst>
              <a:ext uri="{FF2B5EF4-FFF2-40B4-BE49-F238E27FC236}">
                <a16:creationId xmlns:a16="http://schemas.microsoft.com/office/drawing/2014/main" id="{E0B11AA5-6337-4FA6-BE55-9CD4C14A335E}"/>
              </a:ext>
            </a:extLst>
          </p:cNvPr>
          <p:cNvSpPr/>
          <p:nvPr/>
        </p:nvSpPr>
        <p:spPr>
          <a:xfrm>
            <a:off x="9102003" y="3805146"/>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7">
            <a:extLst>
              <a:ext uri="{FF2B5EF4-FFF2-40B4-BE49-F238E27FC236}">
                <a16:creationId xmlns:a16="http://schemas.microsoft.com/office/drawing/2014/main" id="{BDBBAA32-B317-4045-894A-A410FA2B857C}"/>
              </a:ext>
            </a:extLst>
          </p:cNvPr>
          <p:cNvSpPr txBox="1"/>
          <p:nvPr/>
        </p:nvSpPr>
        <p:spPr>
          <a:xfrm>
            <a:off x="385071" y="4336061"/>
            <a:ext cx="5084251" cy="707886"/>
          </a:xfrm>
          <a:prstGeom prst="rect">
            <a:avLst/>
          </a:prstGeom>
          <a:noFill/>
        </p:spPr>
        <p:txBody>
          <a:bodyPr wrap="square" rtlCol="0">
            <a:spAutoFit/>
          </a:bodyPr>
          <a:lstStyle/>
          <a:p>
            <a:pPr algn="r"/>
            <a:r>
              <a:rPr lang="ar-SY" sz="2000" dirty="0">
                <a:latin typeface="Open Sans" panose="020B0606030504020204" pitchFamily="34" charset="0"/>
                <a:ea typeface="Open Sans" panose="020B0606030504020204" pitchFamily="34" charset="0"/>
                <a:cs typeface="Open Sans" panose="020B0606030504020204" pitchFamily="34" charset="0"/>
              </a:rPr>
              <a:t>تعديل المادة التاسعة و الأربعين من نظام ضريبة القيمة المضافة لعام 1438 ه</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26" name="Group 28">
            <a:extLst>
              <a:ext uri="{FF2B5EF4-FFF2-40B4-BE49-F238E27FC236}">
                <a16:creationId xmlns:a16="http://schemas.microsoft.com/office/drawing/2014/main" id="{173475C6-BA7E-4216-8490-91E1532B12AD}"/>
              </a:ext>
            </a:extLst>
          </p:cNvPr>
          <p:cNvGrpSpPr/>
          <p:nvPr/>
        </p:nvGrpSpPr>
        <p:grpSpPr>
          <a:xfrm>
            <a:off x="1103405" y="4037372"/>
            <a:ext cx="1748974" cy="1262744"/>
            <a:chOff x="8011888" y="943428"/>
            <a:chExt cx="1748974" cy="1262744"/>
          </a:xfrm>
        </p:grpSpPr>
        <p:grpSp>
          <p:nvGrpSpPr>
            <p:cNvPr id="27" name="Group 29">
              <a:extLst>
                <a:ext uri="{FF2B5EF4-FFF2-40B4-BE49-F238E27FC236}">
                  <a16:creationId xmlns:a16="http://schemas.microsoft.com/office/drawing/2014/main" id="{D614CFCB-CD6E-4B33-8535-9246243D8624}"/>
                </a:ext>
              </a:extLst>
            </p:cNvPr>
            <p:cNvGrpSpPr/>
            <p:nvPr/>
          </p:nvGrpSpPr>
          <p:grpSpPr>
            <a:xfrm>
              <a:off x="8011888" y="943428"/>
              <a:ext cx="1748974" cy="1262744"/>
              <a:chOff x="2235198" y="943428"/>
              <a:chExt cx="1748974" cy="1262744"/>
            </a:xfrm>
          </p:grpSpPr>
          <p:sp>
            <p:nvSpPr>
              <p:cNvPr id="29" name="Oval 31">
                <a:extLst>
                  <a:ext uri="{FF2B5EF4-FFF2-40B4-BE49-F238E27FC236}">
                    <a16:creationId xmlns:a16="http://schemas.microsoft.com/office/drawing/2014/main" id="{E78DF212-A7FF-4821-AB0C-2AA855B56875}"/>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32">
                <a:extLst>
                  <a:ext uri="{FF2B5EF4-FFF2-40B4-BE49-F238E27FC236}">
                    <a16:creationId xmlns:a16="http://schemas.microsoft.com/office/drawing/2014/main" id="{4290868C-D58C-4CFA-B7C1-99F1EA447A3A}"/>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3">
                <a:extLst>
                  <a:ext uri="{FF2B5EF4-FFF2-40B4-BE49-F238E27FC236}">
                    <a16:creationId xmlns:a16="http://schemas.microsoft.com/office/drawing/2014/main" id="{1E58BA8A-1E23-462F-A081-9D6BC261483E}"/>
                  </a:ext>
                </a:extLst>
              </p:cNvPr>
              <p:cNvGrpSpPr/>
              <p:nvPr/>
            </p:nvGrpSpPr>
            <p:grpSpPr>
              <a:xfrm>
                <a:off x="2235198" y="943428"/>
                <a:ext cx="1748974" cy="1262744"/>
                <a:chOff x="2235198" y="943428"/>
                <a:chExt cx="1748974" cy="1262744"/>
              </a:xfrm>
            </p:grpSpPr>
            <p:sp>
              <p:nvSpPr>
                <p:cNvPr id="32" name="Rectangle 34">
                  <a:extLst>
                    <a:ext uri="{FF2B5EF4-FFF2-40B4-BE49-F238E27FC236}">
                      <a16:creationId xmlns:a16="http://schemas.microsoft.com/office/drawing/2014/main" id="{AFA440D4-8F8C-48AC-B3A8-9EE96229AC0A}"/>
                    </a:ext>
                  </a:extLst>
                </p:cNvPr>
                <p:cNvSpPr/>
                <p:nvPr/>
              </p:nvSpPr>
              <p:spPr>
                <a:xfrm>
                  <a:off x="2416629" y="943428"/>
                  <a:ext cx="1386114" cy="1262744"/>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ight Triangle 35">
                  <a:extLst>
                    <a:ext uri="{FF2B5EF4-FFF2-40B4-BE49-F238E27FC236}">
                      <a16:creationId xmlns:a16="http://schemas.microsoft.com/office/drawing/2014/main" id="{76507815-2D66-4AE7-9810-F94D93B11B82}"/>
                    </a:ext>
                  </a:extLst>
                </p:cNvPr>
                <p:cNvSpPr/>
                <p:nvPr/>
              </p:nvSpPr>
              <p:spPr>
                <a:xfrm flipH="1">
                  <a:off x="2235199" y="943428"/>
                  <a:ext cx="181429"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ight Triangle 36">
                  <a:extLst>
                    <a:ext uri="{FF2B5EF4-FFF2-40B4-BE49-F238E27FC236}">
                      <a16:creationId xmlns:a16="http://schemas.microsoft.com/office/drawing/2014/main" id="{679E83ED-ED34-44B3-945C-D83BE85B865F}"/>
                    </a:ext>
                  </a:extLst>
                </p:cNvPr>
                <p:cNvSpPr/>
                <p:nvPr/>
              </p:nvSpPr>
              <p:spPr>
                <a:xfrm>
                  <a:off x="3802743" y="943428"/>
                  <a:ext cx="181429"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ight Triangle 37">
                  <a:extLst>
                    <a:ext uri="{FF2B5EF4-FFF2-40B4-BE49-F238E27FC236}">
                      <a16:creationId xmlns:a16="http://schemas.microsoft.com/office/drawing/2014/main" id="{12A0068B-F0C4-4525-92A5-DC27BE957242}"/>
                    </a:ext>
                  </a:extLst>
                </p:cNvPr>
                <p:cNvSpPr/>
                <p:nvPr/>
              </p:nvSpPr>
              <p:spPr>
                <a:xfrm flipV="1">
                  <a:off x="3802742" y="1988456"/>
                  <a:ext cx="181429"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ight Triangle 38">
                  <a:extLst>
                    <a:ext uri="{FF2B5EF4-FFF2-40B4-BE49-F238E27FC236}">
                      <a16:creationId xmlns:a16="http://schemas.microsoft.com/office/drawing/2014/main" id="{C079ECB6-59F5-4E89-9C6D-B1419FABC82E}"/>
                    </a:ext>
                  </a:extLst>
                </p:cNvPr>
                <p:cNvSpPr/>
                <p:nvPr/>
              </p:nvSpPr>
              <p:spPr>
                <a:xfrm flipH="1" flipV="1">
                  <a:off x="2235198" y="1988454"/>
                  <a:ext cx="181428"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8" name="TextBox 30">
              <a:extLst>
                <a:ext uri="{FF2B5EF4-FFF2-40B4-BE49-F238E27FC236}">
                  <a16:creationId xmlns:a16="http://schemas.microsoft.com/office/drawing/2014/main" id="{EB0007FE-F716-4575-9653-A29D3C5941AE}"/>
                </a:ext>
              </a:extLst>
            </p:cNvPr>
            <p:cNvSpPr txBox="1"/>
            <p:nvPr/>
          </p:nvSpPr>
          <p:spPr>
            <a:xfrm>
              <a:off x="8258640" y="1312483"/>
              <a:ext cx="1273622" cy="523220"/>
            </a:xfrm>
            <a:prstGeom prst="rect">
              <a:avLst/>
            </a:prstGeom>
            <a:noFill/>
          </p:spPr>
          <p:txBody>
            <a:bodyPr wrap="square" rtlCol="0">
              <a:spAutoFit/>
            </a:bodyPr>
            <a:lstStyle/>
            <a:p>
              <a:pPr algn="ctr"/>
              <a:r>
                <a:rPr lang="ar-SY" sz="2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2</a:t>
              </a:r>
              <a:endParaRPr lang="en-US" sz="2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37" name="Rectangle 39">
            <a:extLst>
              <a:ext uri="{FF2B5EF4-FFF2-40B4-BE49-F238E27FC236}">
                <a16:creationId xmlns:a16="http://schemas.microsoft.com/office/drawing/2014/main" id="{B48C49B7-2CB1-4E64-ABAF-CBA2DA3C4689}"/>
              </a:ext>
            </a:extLst>
          </p:cNvPr>
          <p:cNvSpPr/>
          <p:nvPr/>
        </p:nvSpPr>
        <p:spPr>
          <a:xfrm>
            <a:off x="243118" y="5680557"/>
            <a:ext cx="9245600" cy="827314"/>
          </a:xfrm>
          <a:prstGeom prst="rect">
            <a:avLst/>
          </a:prstGeom>
          <a:gradFill flip="none" rotWithShape="1">
            <a:gsLst>
              <a:gs pos="0">
                <a:schemeClr val="bg1">
                  <a:lumMod val="50000"/>
                </a:schemeClr>
              </a:gs>
              <a:gs pos="77000">
                <a:schemeClr val="bg1">
                  <a:lumMod val="75000"/>
                </a:schemeClr>
              </a:gs>
              <a:gs pos="23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42">
            <a:extLst>
              <a:ext uri="{FF2B5EF4-FFF2-40B4-BE49-F238E27FC236}">
                <a16:creationId xmlns:a16="http://schemas.microsoft.com/office/drawing/2014/main" id="{5EF0672A-5A66-4C1E-AF62-846BEAE9CBD9}"/>
              </a:ext>
            </a:extLst>
          </p:cNvPr>
          <p:cNvSpPr/>
          <p:nvPr/>
        </p:nvSpPr>
        <p:spPr>
          <a:xfrm>
            <a:off x="8980718" y="5353986"/>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3">
            <a:extLst>
              <a:ext uri="{FF2B5EF4-FFF2-40B4-BE49-F238E27FC236}">
                <a16:creationId xmlns:a16="http://schemas.microsoft.com/office/drawing/2014/main" id="{A8E2F6D9-B913-4F59-B5DB-893AE4D79D73}"/>
              </a:ext>
            </a:extLst>
          </p:cNvPr>
          <p:cNvSpPr/>
          <p:nvPr/>
        </p:nvSpPr>
        <p:spPr>
          <a:xfrm>
            <a:off x="9096832" y="5230616"/>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4">
            <a:extLst>
              <a:ext uri="{FF2B5EF4-FFF2-40B4-BE49-F238E27FC236}">
                <a16:creationId xmlns:a16="http://schemas.microsoft.com/office/drawing/2014/main" id="{8A6D25B5-6F80-426E-85AF-25B810D38B5B}"/>
              </a:ext>
            </a:extLst>
          </p:cNvPr>
          <p:cNvSpPr txBox="1"/>
          <p:nvPr/>
        </p:nvSpPr>
        <p:spPr>
          <a:xfrm>
            <a:off x="3800759" y="5760216"/>
            <a:ext cx="5084251" cy="707886"/>
          </a:xfrm>
          <a:prstGeom prst="rect">
            <a:avLst/>
          </a:prstGeom>
          <a:noFill/>
        </p:spPr>
        <p:txBody>
          <a:bodyPr wrap="square" rtlCol="0">
            <a:spAutoFit/>
          </a:bodyPr>
          <a:lstStyle/>
          <a:p>
            <a:pPr algn="r"/>
            <a:r>
              <a:rPr lang="ar-SY" sz="2000" dirty="0">
                <a:latin typeface="Open Sans" panose="020B0606030504020204" pitchFamily="34" charset="0"/>
                <a:ea typeface="Open Sans" panose="020B0606030504020204" pitchFamily="34" charset="0"/>
                <a:cs typeface="Open Sans" panose="020B0606030504020204" pitchFamily="34" charset="0"/>
              </a:rPr>
              <a:t>تعديل المادة السابعة و العشرين من نظام الضريبة الانتقالية لعام 1438 </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43" name="Group 45">
            <a:extLst>
              <a:ext uri="{FF2B5EF4-FFF2-40B4-BE49-F238E27FC236}">
                <a16:creationId xmlns:a16="http://schemas.microsoft.com/office/drawing/2014/main" id="{B914DEA7-8A5E-4B16-8A5D-7C0CE3E96D12}"/>
              </a:ext>
            </a:extLst>
          </p:cNvPr>
          <p:cNvGrpSpPr/>
          <p:nvPr/>
        </p:nvGrpSpPr>
        <p:grpSpPr>
          <a:xfrm>
            <a:off x="6832606" y="5462842"/>
            <a:ext cx="1748974" cy="1262744"/>
            <a:chOff x="8011888" y="943428"/>
            <a:chExt cx="1748974" cy="1262744"/>
          </a:xfrm>
        </p:grpSpPr>
        <p:grpSp>
          <p:nvGrpSpPr>
            <p:cNvPr id="44" name="Group 46">
              <a:extLst>
                <a:ext uri="{FF2B5EF4-FFF2-40B4-BE49-F238E27FC236}">
                  <a16:creationId xmlns:a16="http://schemas.microsoft.com/office/drawing/2014/main" id="{49E67BD3-4A14-432A-8D74-05CA726CE25B}"/>
                </a:ext>
              </a:extLst>
            </p:cNvPr>
            <p:cNvGrpSpPr/>
            <p:nvPr/>
          </p:nvGrpSpPr>
          <p:grpSpPr>
            <a:xfrm>
              <a:off x="8011888" y="943428"/>
              <a:ext cx="1748974" cy="1262744"/>
              <a:chOff x="2235198" y="943428"/>
              <a:chExt cx="1748974" cy="1262744"/>
            </a:xfrm>
          </p:grpSpPr>
          <p:sp>
            <p:nvSpPr>
              <p:cNvPr id="46" name="Oval 48">
                <a:extLst>
                  <a:ext uri="{FF2B5EF4-FFF2-40B4-BE49-F238E27FC236}">
                    <a16:creationId xmlns:a16="http://schemas.microsoft.com/office/drawing/2014/main" id="{4845EBC0-220F-4E98-9985-A066C6BA14B6}"/>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9">
                <a:extLst>
                  <a:ext uri="{FF2B5EF4-FFF2-40B4-BE49-F238E27FC236}">
                    <a16:creationId xmlns:a16="http://schemas.microsoft.com/office/drawing/2014/main" id="{12FC2FEB-075B-4DF5-A2AC-57334F88CA86}"/>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50">
                <a:extLst>
                  <a:ext uri="{FF2B5EF4-FFF2-40B4-BE49-F238E27FC236}">
                    <a16:creationId xmlns:a16="http://schemas.microsoft.com/office/drawing/2014/main" id="{6925B8BA-6984-4718-A3FE-A7165D66E83D}"/>
                  </a:ext>
                </a:extLst>
              </p:cNvPr>
              <p:cNvGrpSpPr/>
              <p:nvPr/>
            </p:nvGrpSpPr>
            <p:grpSpPr>
              <a:xfrm>
                <a:off x="2235198" y="943428"/>
                <a:ext cx="1748974" cy="1262744"/>
                <a:chOff x="2235198" y="943428"/>
                <a:chExt cx="1748974" cy="1262744"/>
              </a:xfrm>
            </p:grpSpPr>
            <p:sp>
              <p:nvSpPr>
                <p:cNvPr id="49" name="Rectangle 51">
                  <a:extLst>
                    <a:ext uri="{FF2B5EF4-FFF2-40B4-BE49-F238E27FC236}">
                      <a16:creationId xmlns:a16="http://schemas.microsoft.com/office/drawing/2014/main" id="{D2B62ABA-0C8E-47F9-A75C-66541ECC36A6}"/>
                    </a:ext>
                  </a:extLst>
                </p:cNvPr>
                <p:cNvSpPr/>
                <p:nvPr/>
              </p:nvSpPr>
              <p:spPr>
                <a:xfrm>
                  <a:off x="2416629" y="943428"/>
                  <a:ext cx="1386114" cy="1262744"/>
                </a:xfrm>
                <a:prstGeom prst="rect">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ight Triangle 52">
                  <a:extLst>
                    <a:ext uri="{FF2B5EF4-FFF2-40B4-BE49-F238E27FC236}">
                      <a16:creationId xmlns:a16="http://schemas.microsoft.com/office/drawing/2014/main" id="{8E0EFADC-324F-490C-9C37-700E577EAD2D}"/>
                    </a:ext>
                  </a:extLst>
                </p:cNvPr>
                <p:cNvSpPr/>
                <p:nvPr/>
              </p:nvSpPr>
              <p:spPr>
                <a:xfrm flipH="1">
                  <a:off x="2235199" y="943428"/>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ight Triangle 53">
                  <a:extLst>
                    <a:ext uri="{FF2B5EF4-FFF2-40B4-BE49-F238E27FC236}">
                      <a16:creationId xmlns:a16="http://schemas.microsoft.com/office/drawing/2014/main" id="{6DFBC46A-CA51-42AD-B775-0FCC7481C492}"/>
                    </a:ext>
                  </a:extLst>
                </p:cNvPr>
                <p:cNvSpPr/>
                <p:nvPr/>
              </p:nvSpPr>
              <p:spPr>
                <a:xfrm>
                  <a:off x="3802743" y="943428"/>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ight Triangle 54">
                  <a:extLst>
                    <a:ext uri="{FF2B5EF4-FFF2-40B4-BE49-F238E27FC236}">
                      <a16:creationId xmlns:a16="http://schemas.microsoft.com/office/drawing/2014/main" id="{907D2A97-0C86-4595-B237-BB37EBDC1FA3}"/>
                    </a:ext>
                  </a:extLst>
                </p:cNvPr>
                <p:cNvSpPr/>
                <p:nvPr/>
              </p:nvSpPr>
              <p:spPr>
                <a:xfrm flipV="1">
                  <a:off x="3802742" y="1988456"/>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ight Triangle 55">
                  <a:extLst>
                    <a:ext uri="{FF2B5EF4-FFF2-40B4-BE49-F238E27FC236}">
                      <a16:creationId xmlns:a16="http://schemas.microsoft.com/office/drawing/2014/main" id="{D333D639-A3AE-4B7D-A025-B2DE4DA1CEDD}"/>
                    </a:ext>
                  </a:extLst>
                </p:cNvPr>
                <p:cNvSpPr/>
                <p:nvPr/>
              </p:nvSpPr>
              <p:spPr>
                <a:xfrm flipH="1" flipV="1">
                  <a:off x="2235198" y="1988454"/>
                  <a:ext cx="181428"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5" name="TextBox 47">
              <a:extLst>
                <a:ext uri="{FF2B5EF4-FFF2-40B4-BE49-F238E27FC236}">
                  <a16:creationId xmlns:a16="http://schemas.microsoft.com/office/drawing/2014/main" id="{12645258-D92D-4921-8641-F94DAD553579}"/>
                </a:ext>
              </a:extLst>
            </p:cNvPr>
            <p:cNvSpPr txBox="1"/>
            <p:nvPr/>
          </p:nvSpPr>
          <p:spPr>
            <a:xfrm>
              <a:off x="8307637" y="1425468"/>
              <a:ext cx="1273622" cy="523220"/>
            </a:xfrm>
            <a:prstGeom prst="rect">
              <a:avLst/>
            </a:prstGeom>
            <a:noFill/>
          </p:spPr>
          <p:txBody>
            <a:bodyPr wrap="square" rtlCol="0">
              <a:spAutoFit/>
            </a:bodyPr>
            <a:lstStyle/>
            <a:p>
              <a:pPr algn="ctr"/>
              <a:r>
                <a:rPr lang="ar-SY" sz="2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3</a:t>
              </a:r>
              <a:endParaRPr lang="en-US" sz="2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81" name="Rectangle 4">
            <a:extLst>
              <a:ext uri="{FF2B5EF4-FFF2-40B4-BE49-F238E27FC236}">
                <a16:creationId xmlns:a16="http://schemas.microsoft.com/office/drawing/2014/main" id="{53A4D272-4D2B-4890-B13F-527A33FDCC57}"/>
              </a:ext>
            </a:extLst>
          </p:cNvPr>
          <p:cNvSpPr/>
          <p:nvPr/>
        </p:nvSpPr>
        <p:spPr>
          <a:xfrm flipH="1">
            <a:off x="11644442" y="1177559"/>
            <a:ext cx="260442" cy="5680441"/>
          </a:xfrm>
          <a:prstGeom prst="rect">
            <a:avLst/>
          </a:prstGeom>
          <a:solidFill>
            <a:schemeClr val="tx1">
              <a:lumMod val="75000"/>
              <a:lumOff val="25000"/>
              <a:alpha val="44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مجموعة 70"/>
          <p:cNvGrpSpPr/>
          <p:nvPr/>
        </p:nvGrpSpPr>
        <p:grpSpPr>
          <a:xfrm>
            <a:off x="1272584" y="1379603"/>
            <a:ext cx="10632300" cy="1193406"/>
            <a:chOff x="1385930" y="3294128"/>
            <a:chExt cx="10632300" cy="1193406"/>
          </a:xfrm>
        </p:grpSpPr>
        <p:sp>
          <p:nvSpPr>
            <p:cNvPr id="72"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Top Corners Rounded 16">
              <a:extLst>
                <a:ext uri="{FF2B5EF4-FFF2-40B4-BE49-F238E27FC236}">
                  <a16:creationId xmlns:a16="http://schemas.microsoft.com/office/drawing/2014/main" id="{863C240A-B417-46DD-B05E-E0B3A922C38A}"/>
                </a:ext>
              </a:extLst>
            </p:cNvPr>
            <p:cNvSpPr/>
            <p:nvPr/>
          </p:nvSpPr>
          <p:spPr>
            <a:xfrm rot="5400000">
              <a:off x="5153200" y="-351302"/>
              <a:ext cx="1193403" cy="8484270"/>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36">
              <a:extLst>
                <a:ext uri="{FF2B5EF4-FFF2-40B4-BE49-F238E27FC236}">
                  <a16:creationId xmlns:a16="http://schemas.microsoft.com/office/drawing/2014/main" id="{93E7D62B-1455-4AFF-B195-F9AA155326E3}"/>
                </a:ext>
              </a:extLst>
            </p:cNvPr>
            <p:cNvSpPr txBox="1"/>
            <p:nvPr/>
          </p:nvSpPr>
          <p:spPr>
            <a:xfrm>
              <a:off x="10804718" y="3376557"/>
              <a:ext cx="839724" cy="954107"/>
            </a:xfrm>
            <a:prstGeom prst="rect">
              <a:avLst/>
            </a:prstGeom>
            <a:noFill/>
          </p:spPr>
          <p:txBody>
            <a:bodyPr wrap="square" rtlCol="0">
              <a:spAutoFit/>
            </a:bodyPr>
            <a:lstStyle/>
            <a:p>
              <a:pPr algn="ctr"/>
              <a:r>
                <a:rPr lang="ar-SY" sz="2800" b="1" dirty="0">
                  <a:latin typeface="Century Gothic" panose="020B0502020202020204" pitchFamily="34" charset="0"/>
                </a:rPr>
                <a:t>نشاط 2</a:t>
              </a:r>
              <a:endParaRPr lang="en-US" sz="2800" b="1" dirty="0">
                <a:latin typeface="Century Gothic" panose="020B0502020202020204" pitchFamily="34" charset="0"/>
              </a:endParaRPr>
            </a:p>
          </p:txBody>
        </p:sp>
        <p:pic>
          <p:nvPicPr>
            <p:cNvPr id="75" name="Graphic 10" descr="Marketing">
              <a:extLst>
                <a:ext uri="{FF2B5EF4-FFF2-40B4-BE49-F238E27FC236}">
                  <a16:creationId xmlns:a16="http://schemas.microsoft.com/office/drawing/2014/main" id="{D4556F2B-2510-47EB-BADC-D28A80042CD3}"/>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8957163" y="3625531"/>
              <a:ext cx="640080" cy="640080"/>
            </a:xfrm>
            <a:prstGeom prst="rect">
              <a:avLst/>
            </a:prstGeom>
          </p:spPr>
        </p:pic>
        <p:sp>
          <p:nvSpPr>
            <p:cNvPr id="76" name="TextBox 47">
              <a:extLst>
                <a:ext uri="{FF2B5EF4-FFF2-40B4-BE49-F238E27FC236}">
                  <a16:creationId xmlns:a16="http://schemas.microsoft.com/office/drawing/2014/main" id="{ED665529-B0D7-41B7-B7D6-AC371B427BAB}"/>
                </a:ext>
              </a:extLst>
            </p:cNvPr>
            <p:cNvSpPr txBox="1"/>
            <p:nvPr/>
          </p:nvSpPr>
          <p:spPr>
            <a:xfrm>
              <a:off x="1385930" y="3386753"/>
              <a:ext cx="7693069" cy="1015663"/>
            </a:xfrm>
            <a:prstGeom prst="rect">
              <a:avLst/>
            </a:prstGeom>
            <a:noFill/>
          </p:spPr>
          <p:txBody>
            <a:bodyPr wrap="square" rtlCol="0">
              <a:spAutoFit/>
            </a:bodyPr>
            <a:lstStyle/>
            <a:p>
              <a:pPr algn="r"/>
              <a:r>
                <a:rPr lang="ar-SY" sz="2000" dirty="0">
                  <a:latin typeface="Century Gothic" panose="020B0502020202020204" pitchFamily="34" charset="0"/>
                </a:rPr>
                <a:t>يستعين الطلبة بالرابط الرقمي للمركز الوطني للوثائق والمحفوظات، ويسجلون الآتي:</a:t>
              </a:r>
            </a:p>
            <a:p>
              <a:pPr algn="r"/>
              <a:endParaRPr lang="ar-SY" sz="2000" dirty="0">
                <a:latin typeface="Century Gothic" panose="020B0502020202020204" pitchFamily="34" charset="0"/>
              </a:endParaRPr>
            </a:p>
            <a:p>
              <a:pPr algn="r"/>
              <a:r>
                <a:rPr lang="ar-SY" sz="2000" dirty="0">
                  <a:latin typeface="Century Gothic" panose="020B0502020202020204" pitchFamily="34" charset="0"/>
                </a:rPr>
                <a:t>أ - ثلاثة أنظمة صدرت حديثاً وتاريخ صدورها:</a:t>
              </a:r>
            </a:p>
          </p:txBody>
        </p:sp>
        <p:grpSp>
          <p:nvGrpSpPr>
            <p:cNvPr id="77"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78"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2" name="Rectangle 5">
            <a:extLst>
              <a:ext uri="{FF2B5EF4-FFF2-40B4-BE49-F238E27FC236}">
                <a16:creationId xmlns:a16="http://schemas.microsoft.com/office/drawing/2014/main" id="{1F827C7E-4449-437A-B9AF-C2C0DB477F00}"/>
              </a:ext>
            </a:extLst>
          </p:cNvPr>
          <p:cNvSpPr/>
          <p:nvPr/>
        </p:nvSpPr>
        <p:spPr>
          <a:xfrm flipH="1">
            <a:off x="11835858" y="1177559"/>
            <a:ext cx="356141" cy="5680441"/>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4" name="مجموعة 83"/>
          <p:cNvGrpSpPr/>
          <p:nvPr/>
        </p:nvGrpSpPr>
        <p:grpSpPr>
          <a:xfrm>
            <a:off x="338813" y="22303"/>
            <a:ext cx="8201466" cy="1128959"/>
            <a:chOff x="338813" y="22303"/>
            <a:chExt cx="8201466" cy="1128959"/>
          </a:xfrm>
        </p:grpSpPr>
        <p:grpSp>
          <p:nvGrpSpPr>
            <p:cNvPr id="85" name="مجموعة 84"/>
            <p:cNvGrpSpPr/>
            <p:nvPr/>
          </p:nvGrpSpPr>
          <p:grpSpPr>
            <a:xfrm>
              <a:off x="338813" y="22303"/>
              <a:ext cx="1704537" cy="1128957"/>
              <a:chOff x="338813" y="22303"/>
              <a:chExt cx="1704537" cy="1128957"/>
            </a:xfrm>
          </p:grpSpPr>
          <p:sp>
            <p:nvSpPr>
              <p:cNvPr id="9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5</a:t>
                </a:r>
                <a:endParaRPr lang="en-US" sz="2400" b="1" dirty="0">
                  <a:latin typeface="Century Gothic" panose="020B0502020202020204" pitchFamily="34" charset="0"/>
                </a:endParaRPr>
              </a:p>
            </p:txBody>
          </p:sp>
        </p:grpSp>
        <p:grpSp>
          <p:nvGrpSpPr>
            <p:cNvPr id="86" name="مجموعة 85"/>
            <p:cNvGrpSpPr/>
            <p:nvPr/>
          </p:nvGrpSpPr>
          <p:grpSpPr>
            <a:xfrm>
              <a:off x="2350491" y="22303"/>
              <a:ext cx="6189788" cy="1128959"/>
              <a:chOff x="2350491" y="22303"/>
              <a:chExt cx="6189788" cy="1128959"/>
            </a:xfrm>
          </p:grpSpPr>
          <p:sp>
            <p:nvSpPr>
              <p:cNvPr id="9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 name="Graphic 2" descr="Thought bubble">
                <a:extLst>
                  <a:ext uri="{FF2B5EF4-FFF2-40B4-BE49-F238E27FC236}">
                    <a16:creationId xmlns:a16="http://schemas.microsoft.com/office/drawing/2014/main" id="{1BC5C56D-BC9C-4A5D-9ACC-9B354DB22762}"/>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2771001" y="356747"/>
                <a:ext cx="640080" cy="640080"/>
              </a:xfrm>
              <a:prstGeom prst="rect">
                <a:avLst/>
              </a:prstGeom>
            </p:spPr>
          </p:pic>
          <p:grpSp>
            <p:nvGrpSpPr>
              <p:cNvPr id="93" name="Group 52">
                <a:extLst>
                  <a:ext uri="{FF2B5EF4-FFF2-40B4-BE49-F238E27FC236}">
                    <a16:creationId xmlns:a16="http://schemas.microsoft.com/office/drawing/2014/main" id="{27984296-FF80-419E-8703-5280B5AB1741}"/>
                  </a:ext>
                </a:extLst>
              </p:cNvPr>
              <p:cNvGrpSpPr/>
              <p:nvPr/>
            </p:nvGrpSpPr>
            <p:grpSpPr>
              <a:xfrm>
                <a:off x="3380210" y="165530"/>
                <a:ext cx="5116090" cy="850557"/>
                <a:chOff x="5162561" y="1484950"/>
                <a:chExt cx="5116090" cy="850557"/>
              </a:xfrm>
            </p:grpSpPr>
            <p:sp>
              <p:nvSpPr>
                <p:cNvPr id="9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الأول</a:t>
                  </a:r>
                  <a:endParaRPr lang="en-US" b="1" dirty="0">
                    <a:latin typeface="Century Gothic" panose="020B0502020202020204" pitchFamily="34" charset="0"/>
                  </a:endParaRPr>
                </a:p>
              </p:txBody>
            </p:sp>
            <p:sp>
              <p:nvSpPr>
                <p:cNvPr id="95" name="TextBox 54">
                  <a:extLst>
                    <a:ext uri="{FF2B5EF4-FFF2-40B4-BE49-F238E27FC236}">
                      <a16:creationId xmlns:a16="http://schemas.microsoft.com/office/drawing/2014/main" id="{77083AD1-19E7-47DD-AD18-FA3E1ABEF6F5}"/>
                    </a:ext>
                  </a:extLst>
                </p:cNvPr>
                <p:cNvSpPr txBox="1"/>
                <p:nvPr/>
              </p:nvSpPr>
              <p:spPr>
                <a:xfrm>
                  <a:off x="5162561" y="1812287"/>
                  <a:ext cx="5116090" cy="523220"/>
                </a:xfrm>
                <a:prstGeom prst="rect">
                  <a:avLst/>
                </a:prstGeom>
                <a:noFill/>
              </p:spPr>
              <p:txBody>
                <a:bodyPr wrap="square" rtlCol="0">
                  <a:spAutoFit/>
                </a:bodyPr>
                <a:lstStyle/>
                <a:p>
                  <a:pPr algn="r"/>
                  <a:r>
                    <a:rPr lang="ar-SY" sz="2800" dirty="0">
                      <a:latin typeface="Century Gothic" panose="020B0502020202020204" pitchFamily="34" charset="0"/>
                    </a:rPr>
                    <a:t>مفهوم الأنظمة واللوائح</a:t>
                  </a:r>
                </a:p>
              </p:txBody>
            </p:sp>
          </p:grpSp>
        </p:grpSp>
        <p:grpSp>
          <p:nvGrpSpPr>
            <p:cNvPr id="8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8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8" name="Rectangle 5">
            <a:extLst>
              <a:ext uri="{FF2B5EF4-FFF2-40B4-BE49-F238E27FC236}">
                <a16:creationId xmlns:a16="http://schemas.microsoft.com/office/drawing/2014/main" id="{1F827C7E-4449-437A-B9AF-C2C0DB477F00}"/>
              </a:ext>
            </a:extLst>
          </p:cNvPr>
          <p:cNvSpPr/>
          <p:nvPr/>
        </p:nvSpPr>
        <p:spPr>
          <a:xfrm>
            <a:off x="-472431" y="0"/>
            <a:ext cx="897991"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31039777"/>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14:presetBounceEnd="33000">
                                      <p:stCondLst>
                                        <p:cond delay="0"/>
                                      </p:stCondLst>
                                      <p:childTnLst>
                                        <p:animMotion origin="layout" path="M -2.08333E-6 3.7037E-6 L -0.47344 3.7037E-6 " pathEditMode="relative" rAng="0" ptsTypes="AA" p14:bounceEnd="33000">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63" presetClass="path" presetSubtype="0" fill="hold" nodeType="clickEffect" p14:presetBounceEnd="41000">
                                      <p:stCondLst>
                                        <p:cond delay="0"/>
                                      </p:stCondLst>
                                      <p:childTnLst>
                                        <p:animMotion origin="layout" path="M 4.16667E-7 2.96296E-6 L 0.47135 2.96296E-6 " pathEditMode="relative" rAng="0" ptsTypes="AA" p14:bounceEnd="41000">
                                          <p:cBhvr>
                                            <p:cTn id="25" dur="1000" fill="hold"/>
                                            <p:tgtEl>
                                              <p:spTgt spid="26"/>
                                            </p:tgtEl>
                                            <p:attrNameLst>
                                              <p:attrName>ppt_x</p:attrName>
                                              <p:attrName>ppt_y</p:attrName>
                                            </p:attrNameLst>
                                          </p:cBhvr>
                                          <p:rCtr x="23568" y="0"/>
                                        </p:animMotion>
                                      </p:childTnLst>
                                    </p:cTn>
                                  </p:par>
                                  <p:par>
                                    <p:cTn id="26" presetID="22" presetClass="entr" presetSubtype="8" fill="hold" grpId="0" nodeType="withEffect">
                                      <p:stCondLst>
                                        <p:cond delay="100"/>
                                      </p:stCondLst>
                                      <p:childTnLst>
                                        <p:set>
                                          <p:cBhvr>
                                            <p:cTn id="27" dur="1" fill="hold">
                                              <p:stCondLst>
                                                <p:cond delay="0"/>
                                              </p:stCondLst>
                                            </p:cTn>
                                            <p:tgtEl>
                                              <p:spTgt spid="25"/>
                                            </p:tgtEl>
                                            <p:attrNameLst>
                                              <p:attrName>style.visibility</p:attrName>
                                            </p:attrNameLst>
                                          </p:cBhvr>
                                          <p:to>
                                            <p:strVal val="visible"/>
                                          </p:to>
                                        </p:set>
                                        <p:animEffect transition="in" filter="wipe(left)">
                                          <p:cBhvr>
                                            <p:cTn id="28" dur="500"/>
                                            <p:tgtEl>
                                              <p:spTgt spid="25"/>
                                            </p:tgtEl>
                                          </p:cBhvr>
                                        </p:animEffect>
                                      </p:childTnLst>
                                    </p:cTn>
                                  </p:par>
                                </p:childTnLst>
                              </p:cTn>
                            </p:par>
                          </p:childTnLst>
                        </p:cTn>
                      </p:par>
                      <p:par>
                        <p:cTn id="29" fill="hold">
                          <p:stCondLst>
                            <p:cond delay="indefinite"/>
                          </p:stCondLst>
                          <p:childTnLst>
                            <p:par>
                              <p:cTn id="30" fill="hold">
                                <p:stCondLst>
                                  <p:cond delay="0"/>
                                </p:stCondLst>
                                <p:childTnLst>
                                  <p:par>
                                    <p:cTn id="31" presetID="35" presetClass="path" presetSubtype="0" fill="hold" nodeType="clickEffect" p14:presetBounceEnd="33000">
                                      <p:stCondLst>
                                        <p:cond delay="0"/>
                                      </p:stCondLst>
                                      <p:childTnLst>
                                        <p:animMotion origin="layout" path="M -1.45833E-6 2.59259E-6 L -0.47344 2.59259E-6 " pathEditMode="relative" rAng="0" ptsTypes="AA" p14:bounceEnd="33000">
                                          <p:cBhvr>
                                            <p:cTn id="32" dur="1000" fill="hold"/>
                                            <p:tgtEl>
                                              <p:spTgt spid="43"/>
                                            </p:tgtEl>
                                            <p:attrNameLst>
                                              <p:attrName>ppt_x</p:attrName>
                                              <p:attrName>ppt_y</p:attrName>
                                            </p:attrNameLst>
                                          </p:cBhvr>
                                          <p:rCtr x="-23672" y="0"/>
                                        </p:animMotion>
                                      </p:childTnLst>
                                    </p:cTn>
                                  </p:par>
                                  <p:par>
                                    <p:cTn id="33" presetID="22" presetClass="entr" presetSubtype="2" fill="hold" grpId="0" nodeType="with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wipe(right)">
                                          <p:cBhvr>
                                            <p:cTn id="35"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5" grpId="0"/>
          <p:bldP spid="42"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stCondLst>
                                        <p:cond delay="0"/>
                                      </p:stCondLst>
                                      <p:childTnLst>
                                        <p:animMotion origin="layout" path="M -2.91667E-6 4.07407E-6 L -0.47343 4.07407E-6 " pathEditMode="relative" rAng="0" ptsTypes="AA">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63" presetClass="path" presetSubtype="0" fill="hold" nodeType="clickEffect">
                                      <p:stCondLst>
                                        <p:cond delay="0"/>
                                      </p:stCondLst>
                                      <p:childTnLst>
                                        <p:animMotion origin="layout" path="M -2.08333E-7 3.33333E-6 L 0.47135 3.33333E-6 " pathEditMode="relative" rAng="0" ptsTypes="AA">
                                          <p:cBhvr>
                                            <p:cTn id="25" dur="1000" fill="hold"/>
                                            <p:tgtEl>
                                              <p:spTgt spid="26"/>
                                            </p:tgtEl>
                                            <p:attrNameLst>
                                              <p:attrName>ppt_x</p:attrName>
                                              <p:attrName>ppt_y</p:attrName>
                                            </p:attrNameLst>
                                          </p:cBhvr>
                                          <p:rCtr x="23568" y="0"/>
                                        </p:animMotion>
                                      </p:childTnLst>
                                    </p:cTn>
                                  </p:par>
                                  <p:par>
                                    <p:cTn id="26" presetID="22" presetClass="entr" presetSubtype="8" fill="hold" grpId="0" nodeType="withEffect">
                                      <p:stCondLst>
                                        <p:cond delay="100"/>
                                      </p:stCondLst>
                                      <p:childTnLst>
                                        <p:set>
                                          <p:cBhvr>
                                            <p:cTn id="27" dur="1" fill="hold">
                                              <p:stCondLst>
                                                <p:cond delay="0"/>
                                              </p:stCondLst>
                                            </p:cTn>
                                            <p:tgtEl>
                                              <p:spTgt spid="25"/>
                                            </p:tgtEl>
                                            <p:attrNameLst>
                                              <p:attrName>style.visibility</p:attrName>
                                            </p:attrNameLst>
                                          </p:cBhvr>
                                          <p:to>
                                            <p:strVal val="visible"/>
                                          </p:to>
                                        </p:set>
                                        <p:animEffect transition="in" filter="wipe(left)">
                                          <p:cBhvr>
                                            <p:cTn id="28" dur="500"/>
                                            <p:tgtEl>
                                              <p:spTgt spid="25"/>
                                            </p:tgtEl>
                                          </p:cBhvr>
                                        </p:animEffect>
                                      </p:childTnLst>
                                    </p:cTn>
                                  </p:par>
                                </p:childTnLst>
                              </p:cTn>
                            </p:par>
                          </p:childTnLst>
                        </p:cTn>
                      </p:par>
                      <p:par>
                        <p:cTn id="29" fill="hold">
                          <p:stCondLst>
                            <p:cond delay="indefinite"/>
                          </p:stCondLst>
                          <p:childTnLst>
                            <p:par>
                              <p:cTn id="30" fill="hold">
                                <p:stCondLst>
                                  <p:cond delay="0"/>
                                </p:stCondLst>
                                <p:childTnLst>
                                  <p:par>
                                    <p:cTn id="31" presetID="35" presetClass="path" presetSubtype="0" fill="hold" nodeType="clickEffect">
                                      <p:stCondLst>
                                        <p:cond delay="0"/>
                                      </p:stCondLst>
                                      <p:childTnLst>
                                        <p:animMotion origin="layout" path="M -2.08333E-6 2.96296E-6 L -0.47344 2.96296E-6 " pathEditMode="relative" rAng="0" ptsTypes="AA">
                                          <p:cBhvr>
                                            <p:cTn id="32" dur="1000" fill="hold"/>
                                            <p:tgtEl>
                                              <p:spTgt spid="43"/>
                                            </p:tgtEl>
                                            <p:attrNameLst>
                                              <p:attrName>ppt_x</p:attrName>
                                              <p:attrName>ppt_y</p:attrName>
                                            </p:attrNameLst>
                                          </p:cBhvr>
                                          <p:rCtr x="-23672" y="0"/>
                                        </p:animMotion>
                                      </p:childTnLst>
                                    </p:cTn>
                                  </p:par>
                                  <p:par>
                                    <p:cTn id="33" presetID="22" presetClass="entr" presetSubtype="2" fill="hold" grpId="0" nodeType="with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wipe(right)">
                                          <p:cBhvr>
                                            <p:cTn id="35"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5" grpId="0"/>
          <p:bldP spid="42" grpId="0"/>
        </p:bldLst>
      </p:timing>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1505</TotalTime>
  <Words>491</Words>
  <Application>Microsoft Office PowerPoint</Application>
  <PresentationFormat>شاشة عريضة</PresentationFormat>
  <Paragraphs>103</Paragraphs>
  <Slides>12</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12</vt:i4>
      </vt:variant>
    </vt:vector>
  </HeadingPairs>
  <TitlesOfParts>
    <vt:vector size="20" baseType="lpstr">
      <vt:lpstr>Arial</vt:lpstr>
      <vt:lpstr>Calibri</vt:lpstr>
      <vt:lpstr>Calibri Light</vt:lpstr>
      <vt:lpstr>Century Gothic</vt:lpstr>
      <vt:lpstr>Cooper Black</vt:lpstr>
      <vt:lpstr>Open Sans</vt:lpstr>
      <vt:lpstr>Oswald</vt: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duha omar</dc:creator>
  <cp:lastModifiedBy>حمود حاتم الناصر</cp:lastModifiedBy>
  <cp:revision>954</cp:revision>
  <dcterms:created xsi:type="dcterms:W3CDTF">2020-11-11T11:02:52Z</dcterms:created>
  <dcterms:modified xsi:type="dcterms:W3CDTF">2021-01-16T11:05:50Z</dcterms:modified>
</cp:coreProperties>
</file>