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2" r:id="rId3"/>
    <p:sldId id="335" r:id="rId4"/>
    <p:sldId id="290" r:id="rId5"/>
    <p:sldId id="278" r:id="rId6"/>
    <p:sldId id="289" r:id="rId7"/>
    <p:sldId id="293" r:id="rId8"/>
    <p:sldId id="292" r:id="rId9"/>
    <p:sldId id="284" r:id="rId10"/>
    <p:sldId id="322" r:id="rId11"/>
    <p:sldId id="334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0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71" autoAdjust="0"/>
  </p:normalViewPr>
  <p:slideViewPr>
    <p:cSldViewPr snapToGrid="0">
      <p:cViewPr varScale="1">
        <p:scale>
          <a:sx n="53" d="100"/>
          <a:sy n="53" d="100"/>
        </p:scale>
        <p:origin x="90" y="1434"/>
      </p:cViewPr>
      <p:guideLst>
        <p:guide orient="horz" pos="2160"/>
        <p:guide pos="3840"/>
        <p:guide orient="horz" pos="30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4.svg"/><Relationship Id="rId5" Type="http://schemas.openxmlformats.org/officeDocument/2006/relationships/image" Target="../media/image14.svg"/><Relationship Id="rId10" Type="http://schemas.openxmlformats.org/officeDocument/2006/relationships/image" Target="../media/image3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  <a:latin typeface="Oswald" panose="02000503000000000000" pitchFamily="2" charset="0"/>
              </a:rPr>
              <a:t>الثقافة الوطنية</a:t>
            </a:r>
          </a:p>
          <a:p>
            <a:pPr algn="ctr"/>
            <a:endParaRPr lang="ar-SY" sz="4800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624905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3520158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779551"/>
            <a:ext cx="2888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الثقافة الوطنية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627213" y="2488776"/>
            <a:ext cx="9603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هي أسلوب حياة الناس وطريقة معيشتهم وتفاعلهم في المجتمع والعناية بها جزء من حب الوطن 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910743" y="4304985"/>
            <a:ext cx="7435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ثقافتنا الوطنية متنوعة وكذلك ثقافات العالم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2360857" y="5756164"/>
            <a:ext cx="82024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يحرص المواطنون في كل دولة على ثقافتهم لأنها تعزّز وطنيتهم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033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6" grpId="0"/>
      <p:bldP spid="117" grpId="0"/>
      <p:bldP spid="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779551"/>
            <a:ext cx="2888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الثقافة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-431726" y="2349617"/>
            <a:ext cx="10723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مادية ( محسوسة ) الأشياء التي ينتجها الإنسان مثل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: المباني , الملابس , النقوش القديمة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900021" y="4162436"/>
            <a:ext cx="85698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غير مادية ( غير محسوسة ) الأفكار , العادات , التقاليد ,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القصص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7F5CC52-81EA-4AC2-B5D7-706D49D19324}"/>
              </a:ext>
            </a:extLst>
          </p:cNvPr>
          <p:cNvSpPr/>
          <p:nvPr/>
        </p:nvSpPr>
        <p:spPr>
          <a:xfrm rot="5400000">
            <a:off x="730303" y="2512256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A90601-BCBD-4B33-A9A6-63D327150D44}"/>
              </a:ext>
            </a:extLst>
          </p:cNvPr>
          <p:cNvGrpSpPr/>
          <p:nvPr/>
        </p:nvGrpSpPr>
        <p:grpSpPr>
          <a:xfrm>
            <a:off x="1788474" y="2576500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A4F6156-39BD-4E0A-8E33-F383711273D4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10">
              <a:extLst>
                <a:ext uri="{FF2B5EF4-FFF2-40B4-BE49-F238E27FC236}">
                  <a16:creationId xmlns:a16="http://schemas.microsoft.com/office/drawing/2014/main" id="{CA62162C-1ABF-4F09-B13B-A7C109E09CB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332ACF5-40E3-4A92-B9D3-559EB261F1F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4705ADF-4C91-4433-9FA7-23EB0F0E2049}"/>
              </a:ext>
            </a:extLst>
          </p:cNvPr>
          <p:cNvSpPr/>
          <p:nvPr/>
        </p:nvSpPr>
        <p:spPr>
          <a:xfrm rot="5400000">
            <a:off x="1871743" y="446030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0E157DF-E083-4883-AB90-327E13530E6B}"/>
              </a:ext>
            </a:extLst>
          </p:cNvPr>
          <p:cNvGrpSpPr/>
          <p:nvPr/>
        </p:nvGrpSpPr>
        <p:grpSpPr>
          <a:xfrm>
            <a:off x="2912489" y="451456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55112A5-9C31-4F1A-BCBC-596FB05D3A0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10">
              <a:extLst>
                <a:ext uri="{FF2B5EF4-FFF2-40B4-BE49-F238E27FC236}">
                  <a16:creationId xmlns:a16="http://schemas.microsoft.com/office/drawing/2014/main" id="{B0E4E101-32A9-4547-9CB6-D97F2E999999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D2C836-F93F-4EC0-8F15-C6670541EE1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34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1" dur="2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9" dur="200" fill="hold"/>
                                        <p:tgtEl>
                                          <p:spTgt spid="3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6" grpId="0"/>
      <p:bldP spid="117" grpId="0"/>
      <p:bldP spid="29" grpId="0" animBg="1"/>
      <p:bldP spid="29" grpId="1" animBg="1"/>
      <p:bldP spid="34" grpId="0" animBg="1"/>
      <p:bldP spid="3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3FC9143-F3D1-417B-BDF9-56EAC448D70E}"/>
              </a:ext>
            </a:extLst>
          </p:cNvPr>
          <p:cNvSpPr/>
          <p:nvPr/>
        </p:nvSpPr>
        <p:spPr>
          <a:xfrm>
            <a:off x="2213317" y="939020"/>
            <a:ext cx="7765366" cy="5918980"/>
          </a:xfrm>
          <a:custGeom>
            <a:avLst/>
            <a:gdLst>
              <a:gd name="connsiteX0" fmla="*/ 3882683 w 7765366"/>
              <a:gd name="connsiteY0" fmla="*/ 0 h 5918980"/>
              <a:gd name="connsiteX1" fmla="*/ 7765366 w 7765366"/>
              <a:gd name="connsiteY1" fmla="*/ 3882683 h 5918980"/>
              <a:gd name="connsiteX2" fmla="*/ 7296747 w 7765366"/>
              <a:gd name="connsiteY2" fmla="*/ 5733401 h 5918980"/>
              <a:gd name="connsiteX3" fmla="*/ 7184005 w 7765366"/>
              <a:gd name="connsiteY3" fmla="*/ 5918980 h 5918980"/>
              <a:gd name="connsiteX4" fmla="*/ 6915059 w 7765366"/>
              <a:gd name="connsiteY4" fmla="*/ 5918980 h 5918980"/>
              <a:gd name="connsiteX5" fmla="*/ 7094430 w 7765366"/>
              <a:gd name="connsiteY5" fmla="*/ 5623727 h 5918980"/>
              <a:gd name="connsiteX6" fmla="*/ 7535278 w 7765366"/>
              <a:gd name="connsiteY6" fmla="*/ 3882683 h 5918980"/>
              <a:gd name="connsiteX7" fmla="*/ 3882683 w 7765366"/>
              <a:gd name="connsiteY7" fmla="*/ 230088 h 5918980"/>
              <a:gd name="connsiteX8" fmla="*/ 230088 w 7765366"/>
              <a:gd name="connsiteY8" fmla="*/ 3882683 h 5918980"/>
              <a:gd name="connsiteX9" fmla="*/ 670937 w 7765366"/>
              <a:gd name="connsiteY9" fmla="*/ 5623727 h 5918980"/>
              <a:gd name="connsiteX10" fmla="*/ 850307 w 7765366"/>
              <a:gd name="connsiteY10" fmla="*/ 5918980 h 5918980"/>
              <a:gd name="connsiteX11" fmla="*/ 581361 w 7765366"/>
              <a:gd name="connsiteY11" fmla="*/ 5918980 h 5918980"/>
              <a:gd name="connsiteX12" fmla="*/ 468619 w 7765366"/>
              <a:gd name="connsiteY12" fmla="*/ 5733401 h 5918980"/>
              <a:gd name="connsiteX13" fmla="*/ 0 w 7765366"/>
              <a:gd name="connsiteY13" fmla="*/ 3882683 h 5918980"/>
              <a:gd name="connsiteX14" fmla="*/ 3882683 w 7765366"/>
              <a:gd name="connsiteY14" fmla="*/ 0 h 59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65366" h="5918980">
                <a:moveTo>
                  <a:pt x="3882683" y="0"/>
                </a:moveTo>
                <a:cubicBezTo>
                  <a:pt x="6027030" y="0"/>
                  <a:pt x="7765366" y="1738336"/>
                  <a:pt x="7765366" y="3882683"/>
                </a:cubicBezTo>
                <a:cubicBezTo>
                  <a:pt x="7765366" y="4552792"/>
                  <a:pt x="7595607" y="5183251"/>
                  <a:pt x="7296747" y="5733401"/>
                </a:cubicBezTo>
                <a:lnTo>
                  <a:pt x="7184005" y="5918980"/>
                </a:lnTo>
                <a:lnTo>
                  <a:pt x="6915059" y="5918980"/>
                </a:lnTo>
                <a:lnTo>
                  <a:pt x="7094430" y="5623727"/>
                </a:lnTo>
                <a:cubicBezTo>
                  <a:pt x="7375579" y="5106179"/>
                  <a:pt x="7535278" y="4513081"/>
                  <a:pt x="7535278" y="3882683"/>
                </a:cubicBezTo>
                <a:cubicBezTo>
                  <a:pt x="7535278" y="1865410"/>
                  <a:pt x="5899956" y="230088"/>
                  <a:pt x="3882683" y="230088"/>
                </a:cubicBezTo>
                <a:cubicBezTo>
                  <a:pt x="1865410" y="230088"/>
                  <a:pt x="230088" y="1865410"/>
                  <a:pt x="230088" y="3882683"/>
                </a:cubicBezTo>
                <a:cubicBezTo>
                  <a:pt x="230088" y="4513081"/>
                  <a:pt x="389788" y="5106179"/>
                  <a:pt x="670937" y="5623727"/>
                </a:cubicBezTo>
                <a:lnTo>
                  <a:pt x="850307" y="5918980"/>
                </a:lnTo>
                <a:lnTo>
                  <a:pt x="581361" y="5918980"/>
                </a:lnTo>
                <a:lnTo>
                  <a:pt x="468619" y="5733401"/>
                </a:lnTo>
                <a:cubicBezTo>
                  <a:pt x="169760" y="5183251"/>
                  <a:pt x="0" y="4552792"/>
                  <a:pt x="0" y="3882683"/>
                </a:cubicBezTo>
                <a:cubicBezTo>
                  <a:pt x="0" y="1738336"/>
                  <a:pt x="1738336" y="0"/>
                  <a:pt x="388268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7C0DCA-F117-4F0B-8000-53BD7F27C90F}"/>
              </a:ext>
            </a:extLst>
          </p:cNvPr>
          <p:cNvSpPr/>
          <p:nvPr/>
        </p:nvSpPr>
        <p:spPr>
          <a:xfrm>
            <a:off x="7902987" y="1320390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66C66C-14EF-43E9-8FB5-0EB24916219B}"/>
              </a:ext>
            </a:extLst>
          </p:cNvPr>
          <p:cNvSpPr/>
          <p:nvPr/>
        </p:nvSpPr>
        <p:spPr>
          <a:xfrm>
            <a:off x="1826521" y="5211697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DB4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B195BD-5A5F-40A8-895F-A34DB5B87AF2}"/>
              </a:ext>
            </a:extLst>
          </p:cNvPr>
          <p:cNvSpPr/>
          <p:nvPr/>
        </p:nvSpPr>
        <p:spPr>
          <a:xfrm>
            <a:off x="1826521" y="3167784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A994D50-DFFC-49CC-920B-A43904134040}"/>
              </a:ext>
            </a:extLst>
          </p:cNvPr>
          <p:cNvSpPr/>
          <p:nvPr/>
        </p:nvSpPr>
        <p:spPr>
          <a:xfrm>
            <a:off x="3133965" y="1320390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BBC523-1E48-4BB9-A408-52C22D31E5D8}"/>
              </a:ext>
            </a:extLst>
          </p:cNvPr>
          <p:cNvSpPr/>
          <p:nvPr/>
        </p:nvSpPr>
        <p:spPr>
          <a:xfrm>
            <a:off x="9030253" y="3167785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D0E40B-949E-4F13-9659-0353D293E29A}"/>
              </a:ext>
            </a:extLst>
          </p:cNvPr>
          <p:cNvSpPr/>
          <p:nvPr/>
        </p:nvSpPr>
        <p:spPr>
          <a:xfrm>
            <a:off x="9210432" y="5211697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023A667-DBE3-4060-AFC4-606E2FCD2E80}"/>
              </a:ext>
            </a:extLst>
          </p:cNvPr>
          <p:cNvSpPr/>
          <p:nvPr/>
        </p:nvSpPr>
        <p:spPr>
          <a:xfrm>
            <a:off x="5518476" y="509442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FB4C8F-A015-4BAF-A12B-BFA7A21AA0A2}"/>
              </a:ext>
            </a:extLst>
          </p:cNvPr>
          <p:cNvGrpSpPr/>
          <p:nvPr/>
        </p:nvGrpSpPr>
        <p:grpSpPr>
          <a:xfrm>
            <a:off x="3130189" y="5451960"/>
            <a:ext cx="1964322" cy="774797"/>
            <a:chOff x="3130189" y="5451960"/>
            <a:chExt cx="1964322" cy="77479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2A9B3A-C712-4FEC-BD27-CB6F56366EAD}"/>
                </a:ext>
              </a:extLst>
            </p:cNvPr>
            <p:cNvSpPr txBox="1"/>
            <p:nvPr/>
          </p:nvSpPr>
          <p:spPr>
            <a:xfrm>
              <a:off x="3130189" y="5451960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DB4A44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EB7D320-7C0C-4F2B-A9D1-259A6E518001}"/>
                </a:ext>
              </a:extLst>
            </p:cNvPr>
            <p:cNvSpPr txBox="1"/>
            <p:nvPr/>
          </p:nvSpPr>
          <p:spPr>
            <a:xfrm>
              <a:off x="3130189" y="59189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E521DD1-930F-4963-AF11-E8064B28DE58}"/>
              </a:ext>
            </a:extLst>
          </p:cNvPr>
          <p:cNvSpPr txBox="1"/>
          <p:nvPr/>
        </p:nvSpPr>
        <p:spPr>
          <a:xfrm>
            <a:off x="-281682" y="5319257"/>
            <a:ext cx="182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العادات والتقاليد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761E7A-2FC2-447F-988F-DB81713369BE}"/>
              </a:ext>
            </a:extLst>
          </p:cNvPr>
          <p:cNvGrpSpPr/>
          <p:nvPr/>
        </p:nvGrpSpPr>
        <p:grpSpPr>
          <a:xfrm>
            <a:off x="3161748" y="3397794"/>
            <a:ext cx="1964322" cy="774797"/>
            <a:chOff x="3161748" y="3397794"/>
            <a:chExt cx="1964322" cy="7747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54929B-C98F-4C62-8E12-0BD24995BA62}"/>
                </a:ext>
              </a:extLst>
            </p:cNvPr>
            <p:cNvSpPr txBox="1"/>
            <p:nvPr/>
          </p:nvSpPr>
          <p:spPr>
            <a:xfrm>
              <a:off x="3161748" y="339779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9900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EA9868-0B08-48A9-8991-96722967361A}"/>
                </a:ext>
              </a:extLst>
            </p:cNvPr>
            <p:cNvSpPr txBox="1"/>
            <p:nvPr/>
          </p:nvSpPr>
          <p:spPr>
            <a:xfrm>
              <a:off x="3161748" y="3864814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570C523-5FE1-4D99-A9CB-FB73ED85D58C}"/>
              </a:ext>
            </a:extLst>
          </p:cNvPr>
          <p:cNvSpPr txBox="1"/>
          <p:nvPr/>
        </p:nvSpPr>
        <p:spPr>
          <a:xfrm>
            <a:off x="-152454" y="3632050"/>
            <a:ext cx="1827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الآثار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55E27D-CA35-40A5-9606-DCB4A134F34D}"/>
              </a:ext>
            </a:extLst>
          </p:cNvPr>
          <p:cNvGrpSpPr/>
          <p:nvPr/>
        </p:nvGrpSpPr>
        <p:grpSpPr>
          <a:xfrm>
            <a:off x="3935832" y="2424496"/>
            <a:ext cx="2008431" cy="788054"/>
            <a:chOff x="3935832" y="2424496"/>
            <a:chExt cx="2008431" cy="78805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A5E9AA-242A-4E1F-9946-45FC2077CE18}"/>
                </a:ext>
              </a:extLst>
            </p:cNvPr>
            <p:cNvSpPr txBox="1"/>
            <p:nvPr/>
          </p:nvSpPr>
          <p:spPr>
            <a:xfrm>
              <a:off x="3935832" y="242449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C00CC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9A70203-147D-4048-87F5-16B2D634FC79}"/>
                </a:ext>
              </a:extLst>
            </p:cNvPr>
            <p:cNvSpPr txBox="1"/>
            <p:nvPr/>
          </p:nvSpPr>
          <p:spPr>
            <a:xfrm>
              <a:off x="3979941" y="2904773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C737988-CC22-438B-8667-A8DDC9ACA00A}"/>
              </a:ext>
            </a:extLst>
          </p:cNvPr>
          <p:cNvSpPr txBox="1"/>
          <p:nvPr/>
        </p:nvSpPr>
        <p:spPr>
          <a:xfrm>
            <a:off x="660872" y="1225755"/>
            <a:ext cx="240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الأغذية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F06A070-5EE6-49B5-BDB0-FC007A7F8D5C}"/>
              </a:ext>
            </a:extLst>
          </p:cNvPr>
          <p:cNvGrpSpPr/>
          <p:nvPr/>
        </p:nvGrpSpPr>
        <p:grpSpPr>
          <a:xfrm>
            <a:off x="5193325" y="1718198"/>
            <a:ext cx="1964322" cy="769759"/>
            <a:chOff x="5193325" y="1718198"/>
            <a:chExt cx="1964322" cy="76975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BFE388-3088-4C10-89AE-574D252207CD}"/>
                </a:ext>
              </a:extLst>
            </p:cNvPr>
            <p:cNvSpPr txBox="1"/>
            <p:nvPr/>
          </p:nvSpPr>
          <p:spPr>
            <a:xfrm>
              <a:off x="5676971" y="171819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CC99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E2F9BB-0968-4860-A88E-C4F60D81D445}"/>
                </a:ext>
              </a:extLst>
            </p:cNvPr>
            <p:cNvSpPr txBox="1"/>
            <p:nvPr/>
          </p:nvSpPr>
          <p:spPr>
            <a:xfrm>
              <a:off x="5193325" y="21801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6F072F20-C7A4-4301-8079-0D8A8D7A279B}"/>
              </a:ext>
            </a:extLst>
          </p:cNvPr>
          <p:cNvSpPr txBox="1"/>
          <p:nvPr/>
        </p:nvSpPr>
        <p:spPr>
          <a:xfrm>
            <a:off x="4483988" y="-41414"/>
            <a:ext cx="3418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الملابس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C362800-76A9-467E-A5F0-1738DB1EE88A}"/>
              </a:ext>
            </a:extLst>
          </p:cNvPr>
          <p:cNvGrpSpPr/>
          <p:nvPr/>
        </p:nvGrpSpPr>
        <p:grpSpPr>
          <a:xfrm>
            <a:off x="6549188" y="2504604"/>
            <a:ext cx="1964322" cy="769759"/>
            <a:chOff x="6549188" y="2504604"/>
            <a:chExt cx="1964322" cy="76975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69CE289-863E-4ACA-9AD2-85E533DEE97C}"/>
                </a:ext>
              </a:extLst>
            </p:cNvPr>
            <p:cNvSpPr txBox="1"/>
            <p:nvPr/>
          </p:nvSpPr>
          <p:spPr>
            <a:xfrm>
              <a:off x="7615947" y="250460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0066CC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9D0FA52-52D2-4C6D-8DDF-E59321883E71}"/>
                </a:ext>
              </a:extLst>
            </p:cNvPr>
            <p:cNvSpPr txBox="1"/>
            <p:nvPr/>
          </p:nvSpPr>
          <p:spPr>
            <a:xfrm>
              <a:off x="6549188" y="2966586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8904483-F573-4B1B-87AD-E6C327B296EB}"/>
              </a:ext>
            </a:extLst>
          </p:cNvPr>
          <p:cNvSpPr txBox="1"/>
          <p:nvPr/>
        </p:nvSpPr>
        <p:spPr>
          <a:xfrm>
            <a:off x="9287735" y="1480047"/>
            <a:ext cx="26043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الحرف التقليدية و الفنون الشعبية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C3B4BC9-BDCD-4833-A39E-0F751DE0503A}"/>
              </a:ext>
            </a:extLst>
          </p:cNvPr>
          <p:cNvGrpSpPr/>
          <p:nvPr/>
        </p:nvGrpSpPr>
        <p:grpSpPr>
          <a:xfrm>
            <a:off x="7078032" y="3844968"/>
            <a:ext cx="1964322" cy="769759"/>
            <a:chOff x="7078032" y="3844968"/>
            <a:chExt cx="1964322" cy="76975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1D34788-2F60-46F5-BC85-1CC9B3A733A8}"/>
                </a:ext>
              </a:extLst>
            </p:cNvPr>
            <p:cNvSpPr txBox="1"/>
            <p:nvPr/>
          </p:nvSpPr>
          <p:spPr>
            <a:xfrm>
              <a:off x="8144791" y="384496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FF0066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548FC2-A8FB-4439-8D21-54C442A8278E}"/>
                </a:ext>
              </a:extLst>
            </p:cNvPr>
            <p:cNvSpPr txBox="1"/>
            <p:nvPr/>
          </p:nvSpPr>
          <p:spPr>
            <a:xfrm>
              <a:off x="7078032" y="430695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4BE12EB-3590-495F-ACE9-DCC1C561FDF7}"/>
              </a:ext>
            </a:extLst>
          </p:cNvPr>
          <p:cNvSpPr txBox="1"/>
          <p:nvPr/>
        </p:nvSpPr>
        <p:spPr>
          <a:xfrm>
            <a:off x="9889945" y="3352525"/>
            <a:ext cx="2451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اللغة</a:t>
            </a:r>
          </a:p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الروايات والقصص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A33D3229-5E76-4E35-9E70-EC65A7321F90}"/>
              </a:ext>
            </a:extLst>
          </p:cNvPr>
          <p:cNvGrpSpPr/>
          <p:nvPr/>
        </p:nvGrpSpPr>
        <p:grpSpPr>
          <a:xfrm>
            <a:off x="7214604" y="5445666"/>
            <a:ext cx="1964322" cy="769759"/>
            <a:chOff x="7214604" y="5445666"/>
            <a:chExt cx="1964322" cy="76975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EFBEDF3-DA2E-44A9-AE7E-57F8FF4E257A}"/>
                </a:ext>
              </a:extLst>
            </p:cNvPr>
            <p:cNvSpPr txBox="1"/>
            <p:nvPr/>
          </p:nvSpPr>
          <p:spPr>
            <a:xfrm>
              <a:off x="8281363" y="544566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808000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9F85925-76B8-4962-B07A-B22193059B78}"/>
                </a:ext>
              </a:extLst>
            </p:cNvPr>
            <p:cNvSpPr txBox="1"/>
            <p:nvPr/>
          </p:nvSpPr>
          <p:spPr>
            <a:xfrm>
              <a:off x="7214604" y="5907648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1A450C5-BFFE-4424-A147-96E813D8198A}"/>
              </a:ext>
            </a:extLst>
          </p:cNvPr>
          <p:cNvSpPr txBox="1"/>
          <p:nvPr/>
        </p:nvSpPr>
        <p:spPr>
          <a:xfrm>
            <a:off x="10046095" y="5485773"/>
            <a:ext cx="2191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الدين والقيم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8637517-109B-42A3-B467-BD03DF382ABB}"/>
              </a:ext>
            </a:extLst>
          </p:cNvPr>
          <p:cNvSpPr/>
          <p:nvPr/>
        </p:nvSpPr>
        <p:spPr>
          <a:xfrm>
            <a:off x="4126723" y="2892481"/>
            <a:ext cx="3944691" cy="3944691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innerShdw blurRad="812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>
                <a:solidFill>
                  <a:schemeClr val="accent2">
                    <a:lumMod val="75000"/>
                  </a:schemeClr>
                </a:solidFill>
              </a:rPr>
              <a:t>مكونات الثقافة</a:t>
            </a:r>
          </a:p>
        </p:txBody>
      </p:sp>
    </p:spTree>
    <p:extLst>
      <p:ext uri="{BB962C8B-B14F-4D97-AF65-F5344CB8AC3E}">
        <p14:creationId xmlns:p14="http://schemas.microsoft.com/office/powerpoint/2010/main" val="13979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/>
      <p:bldP spid="36" grpId="0"/>
      <p:bldP spid="40" grpId="0"/>
      <p:bldP spid="44" grpId="0"/>
      <p:bldP spid="48" grpId="0"/>
      <p:bldP spid="52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779551"/>
            <a:ext cx="2888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1 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555327" y="2328505"/>
            <a:ext cx="9731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أحدد نوع الثقافة : مادية ( محسوسة ) أو غير مادية ( غير محسوسة )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6796910" y="3685702"/>
            <a:ext cx="4647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1- روائي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5926729" y="4435593"/>
            <a:ext cx="5749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2- العرضة السعودية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6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5843368" y="5198965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3- قصر المصمك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5803663" y="5962337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4- الملابس التراثية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AA38A29-F0F8-4AC1-B079-163B1B5EB67D}"/>
              </a:ext>
            </a:extLst>
          </p:cNvPr>
          <p:cNvSpPr/>
          <p:nvPr/>
        </p:nvSpPr>
        <p:spPr>
          <a:xfrm rot="5400000">
            <a:off x="3413911" y="2823812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9C6630E-3C94-4634-96A8-D28B0454F382}"/>
              </a:ext>
            </a:extLst>
          </p:cNvPr>
          <p:cNvGrpSpPr/>
          <p:nvPr/>
        </p:nvGrpSpPr>
        <p:grpSpPr>
          <a:xfrm>
            <a:off x="4454657" y="287806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D2EE4BF-0CD1-45AD-BE2C-64CF836CF8C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10">
              <a:extLst>
                <a:ext uri="{FF2B5EF4-FFF2-40B4-BE49-F238E27FC236}">
                  <a16:creationId xmlns:a16="http://schemas.microsoft.com/office/drawing/2014/main" id="{A9966D34-D005-4CFD-997E-22C028A4002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A96013F-2B77-42F6-8202-0FC31DE31BA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E53BE37-8BCF-447E-AFE0-E2BC9705741E}"/>
              </a:ext>
            </a:extLst>
          </p:cNvPr>
          <p:cNvSpPr/>
          <p:nvPr/>
        </p:nvSpPr>
        <p:spPr>
          <a:xfrm rot="5400000">
            <a:off x="484906" y="2550467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E6B1EFE-0913-4842-9DFB-E745A68CE15E}"/>
              </a:ext>
            </a:extLst>
          </p:cNvPr>
          <p:cNvGrpSpPr/>
          <p:nvPr/>
        </p:nvGrpSpPr>
        <p:grpSpPr>
          <a:xfrm>
            <a:off x="1525652" y="260472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21E77AA-A08E-4BF6-BED0-C8E694A1D8E4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10">
              <a:extLst>
                <a:ext uri="{FF2B5EF4-FFF2-40B4-BE49-F238E27FC236}">
                  <a16:creationId xmlns:a16="http://schemas.microsoft.com/office/drawing/2014/main" id="{8BCED653-6072-4094-97EA-91A51DE53CC9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3598273-F769-4E71-A52D-60CC724B106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C70EE91-5212-4C53-A9A1-C9D65508C41A}"/>
              </a:ext>
            </a:extLst>
          </p:cNvPr>
          <p:cNvSpPr/>
          <p:nvPr/>
        </p:nvSpPr>
        <p:spPr>
          <a:xfrm rot="5400000">
            <a:off x="1997527" y="4575733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D0C2518-A2DE-4DCD-A4EB-8369543DACC4}"/>
              </a:ext>
            </a:extLst>
          </p:cNvPr>
          <p:cNvGrpSpPr/>
          <p:nvPr/>
        </p:nvGrpSpPr>
        <p:grpSpPr>
          <a:xfrm>
            <a:off x="3055698" y="4639977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9B5478E-8EE0-4FAE-99A2-3185AFD67C0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10">
              <a:extLst>
                <a:ext uri="{FF2B5EF4-FFF2-40B4-BE49-F238E27FC236}">
                  <a16:creationId xmlns:a16="http://schemas.microsoft.com/office/drawing/2014/main" id="{4F36DE71-FB62-4BCE-A05E-B49D42318340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7EB626B-9722-4382-95C8-89D293A8516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7EEE489-D520-4AD9-8310-167201CAA39E}"/>
              </a:ext>
            </a:extLst>
          </p:cNvPr>
          <p:cNvSpPr/>
          <p:nvPr/>
        </p:nvSpPr>
        <p:spPr>
          <a:xfrm rot="5400000">
            <a:off x="5089544" y="4536165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7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8196CA6-951A-44A0-971D-1F06193E1D1B}"/>
              </a:ext>
            </a:extLst>
          </p:cNvPr>
          <p:cNvGrpSpPr/>
          <p:nvPr/>
        </p:nvGrpSpPr>
        <p:grpSpPr>
          <a:xfrm>
            <a:off x="6130290" y="4590421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F76A79A-F842-43C0-A2B8-B44DC936181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10">
              <a:extLst>
                <a:ext uri="{FF2B5EF4-FFF2-40B4-BE49-F238E27FC236}">
                  <a16:creationId xmlns:a16="http://schemas.microsoft.com/office/drawing/2014/main" id="{2FF6703E-489F-4FE6-8D28-43F26422A54F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C9389E3-11EB-437E-8C69-53E84A08D0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602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55" dur="200" fill="hold"/>
                                        <p:tgtEl>
                                          <p:spTgt spid="3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5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2" dur="2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5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9" dur="200" fill="hold"/>
                                        <p:tgtEl>
                                          <p:spTgt spid="5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6" dur="200" fill="hold"/>
                                        <p:tgtEl>
                                          <p:spTgt spid="4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116" grpId="0"/>
      <p:bldP spid="117" grpId="0"/>
      <p:bldP spid="118" grpId="0"/>
      <p:bldP spid="36" grpId="0"/>
      <p:bldP spid="37" grpId="0"/>
      <p:bldP spid="39" grpId="0" animBg="1"/>
      <p:bldP spid="39" grpId="1" animBg="1"/>
      <p:bldP spid="44" grpId="0" animBg="1"/>
      <p:bldP spid="44" grpId="1" animBg="1"/>
      <p:bldP spid="49" grpId="0" animBg="1"/>
      <p:bldP spid="49" grpId="1" animBg="1"/>
      <p:bldP spid="54" grpId="0" animBg="1"/>
      <p:bldP spid="5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60224A1-FFBB-4AD4-BA6E-01B69D588FC4}"/>
              </a:ext>
            </a:extLst>
          </p:cNvPr>
          <p:cNvSpPr/>
          <p:nvPr/>
        </p:nvSpPr>
        <p:spPr>
          <a:xfrm rot="18870927" flipV="1">
            <a:off x="5639698" y="-351891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9289FC8-59ED-4F2F-A772-61866EB69FD2}"/>
              </a:ext>
            </a:extLst>
          </p:cNvPr>
          <p:cNvGrpSpPr/>
          <p:nvPr/>
        </p:nvGrpSpPr>
        <p:grpSpPr>
          <a:xfrm>
            <a:off x="6510044" y="3945952"/>
            <a:ext cx="1191239" cy="1299241"/>
            <a:chOff x="4135754" y="2355521"/>
            <a:chExt cx="1934913" cy="211034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40D8CDD-047A-4ED5-A7A6-D2C7ED47118B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4FD608-7542-4CD1-9F78-59A1C6CA2EB3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37B8783-AE1B-41E9-8991-EF466148830B}"/>
              </a:ext>
            </a:extLst>
          </p:cNvPr>
          <p:cNvGrpSpPr/>
          <p:nvPr/>
        </p:nvGrpSpPr>
        <p:grpSpPr>
          <a:xfrm>
            <a:off x="3715184" y="1184448"/>
            <a:ext cx="1191239" cy="1299241"/>
            <a:chOff x="4135754" y="2355521"/>
            <a:chExt cx="1934913" cy="211034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277835E-37A8-4A37-B146-235EF37E88EB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82EBB0B-87E1-49FD-919B-F43A4D1090F4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F38CACC-A40E-4B7C-A0A8-A0C35AC2171F}"/>
              </a:ext>
            </a:extLst>
          </p:cNvPr>
          <p:cNvGrpSpPr/>
          <p:nvPr/>
        </p:nvGrpSpPr>
        <p:grpSpPr>
          <a:xfrm>
            <a:off x="3877851" y="1088994"/>
            <a:ext cx="1191239" cy="1181869"/>
            <a:chOff x="3303949" y="1353837"/>
            <a:chExt cx="1934913" cy="1919694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538F10-C646-4AF2-8132-19FF9593AA0A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501FF1E-7A51-4ED2-B449-46DA3968FDCD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36C2DB5-4B82-48C2-894E-4B2A74031C08}"/>
              </a:ext>
            </a:extLst>
          </p:cNvPr>
          <p:cNvSpPr txBox="1"/>
          <p:nvPr/>
        </p:nvSpPr>
        <p:spPr>
          <a:xfrm>
            <a:off x="5249013" y="1144703"/>
            <a:ext cx="2191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روائي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1ACC2A0-5C18-4053-9885-52539225C56E}"/>
              </a:ext>
            </a:extLst>
          </p:cNvPr>
          <p:cNvGrpSpPr/>
          <p:nvPr/>
        </p:nvGrpSpPr>
        <p:grpSpPr>
          <a:xfrm>
            <a:off x="-1112408" y="1365693"/>
            <a:ext cx="4397471" cy="830997"/>
            <a:chOff x="-243124" y="2595063"/>
            <a:chExt cx="4397471" cy="83099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B2ECB07-EAD6-42A4-A57C-58C4F2D68E5F}"/>
                </a:ext>
              </a:extLst>
            </p:cNvPr>
            <p:cNvSpPr txBox="1"/>
            <p:nvPr/>
          </p:nvSpPr>
          <p:spPr>
            <a:xfrm>
              <a:off x="-243124" y="2595063"/>
              <a:ext cx="43974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الثقافة : غير مادية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( غير محسوسة )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1F4A57C-A0D6-42E3-B777-E743309B0EA8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AB1EDB54-3413-4BA5-9826-8DA81916F817}"/>
              </a:ext>
            </a:extLst>
          </p:cNvPr>
          <p:cNvSpPr/>
          <p:nvPr/>
        </p:nvSpPr>
        <p:spPr>
          <a:xfrm rot="18870927" flipH="1">
            <a:off x="6160407" y="-619019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29D071B-253E-4BB7-B70E-31444E83D4B4}"/>
              </a:ext>
            </a:extLst>
          </p:cNvPr>
          <p:cNvGrpSpPr/>
          <p:nvPr/>
        </p:nvGrpSpPr>
        <p:grpSpPr>
          <a:xfrm>
            <a:off x="5085246" y="2557478"/>
            <a:ext cx="1191239" cy="1299241"/>
            <a:chOff x="4135754" y="2355521"/>
            <a:chExt cx="1934913" cy="211034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6D4C950-430A-4567-91C2-7E1214BE7FE4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9046498-AA4F-42BD-A1F2-ECE963A89358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024BED7-536A-4D9D-8CFD-1038CA37D9E9}"/>
              </a:ext>
            </a:extLst>
          </p:cNvPr>
          <p:cNvGrpSpPr/>
          <p:nvPr/>
        </p:nvGrpSpPr>
        <p:grpSpPr>
          <a:xfrm>
            <a:off x="5247913" y="2462024"/>
            <a:ext cx="1191239" cy="1181869"/>
            <a:chOff x="3303949" y="1353837"/>
            <a:chExt cx="1934913" cy="1919694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0344CC6-CB8A-4EBF-9BB5-CFFB4D83FBDD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B862452-3C08-44AE-9919-09AB8BB44AC3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E4DF725-A715-457A-B0AA-2A2C4717C321}"/>
              </a:ext>
            </a:extLst>
          </p:cNvPr>
          <p:cNvGrpSpPr/>
          <p:nvPr/>
        </p:nvGrpSpPr>
        <p:grpSpPr>
          <a:xfrm>
            <a:off x="4919710" y="2673377"/>
            <a:ext cx="5259022" cy="646331"/>
            <a:chOff x="6467151" y="1501926"/>
            <a:chExt cx="3584370" cy="64633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7FCC716-0E6A-4B40-B772-63D5E5BBC452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6AFA6F2-2115-4FB4-B80A-FDFF2A84E8E5}"/>
                </a:ext>
              </a:extLst>
            </p:cNvPr>
            <p:cNvSpPr txBox="1"/>
            <p:nvPr/>
          </p:nvSpPr>
          <p:spPr>
            <a:xfrm>
              <a:off x="7387185" y="1501926"/>
              <a:ext cx="24055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العرضة السعودية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980A9E3-8C7B-4FB9-9D7B-A8C612B304B1}"/>
              </a:ext>
            </a:extLst>
          </p:cNvPr>
          <p:cNvGrpSpPr/>
          <p:nvPr/>
        </p:nvGrpSpPr>
        <p:grpSpPr>
          <a:xfrm>
            <a:off x="439471" y="2904615"/>
            <a:ext cx="4437267" cy="920562"/>
            <a:chOff x="-438113" y="2920765"/>
            <a:chExt cx="4437267" cy="920562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B50DA11-A101-4F7B-AA87-1B3E2614F084}"/>
                </a:ext>
              </a:extLst>
            </p:cNvPr>
            <p:cNvSpPr txBox="1"/>
            <p:nvPr/>
          </p:nvSpPr>
          <p:spPr>
            <a:xfrm>
              <a:off x="-438113" y="2920765"/>
              <a:ext cx="4397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الثقافة : غير مادية ( غير محسوسة )</a:t>
              </a:r>
              <a:endParaRPr lang="en-US" sz="2400" b="1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C9537C0-54ED-4F1F-8D9B-B335DF0A15A7}"/>
                </a:ext>
              </a:extLst>
            </p:cNvPr>
            <p:cNvSpPr txBox="1"/>
            <p:nvPr/>
          </p:nvSpPr>
          <p:spPr>
            <a:xfrm>
              <a:off x="223517" y="3310412"/>
              <a:ext cx="3775637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0720CEB-79FB-40D4-AF95-5FDF60DCDB75}"/>
              </a:ext>
            </a:extLst>
          </p:cNvPr>
          <p:cNvGrpSpPr/>
          <p:nvPr/>
        </p:nvGrpSpPr>
        <p:grpSpPr>
          <a:xfrm>
            <a:off x="6617975" y="3835054"/>
            <a:ext cx="1191239" cy="1181869"/>
            <a:chOff x="3303949" y="1353837"/>
            <a:chExt cx="1934913" cy="1919694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DBB48D8-41F6-40B3-83B8-880B19FF8382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734E8E7-323C-4E84-8682-7958DFA877A7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2EC4B21-4976-4402-ABA7-2E2BE4790F49}"/>
              </a:ext>
            </a:extLst>
          </p:cNvPr>
          <p:cNvGrpSpPr/>
          <p:nvPr/>
        </p:nvGrpSpPr>
        <p:grpSpPr>
          <a:xfrm>
            <a:off x="7646548" y="4217170"/>
            <a:ext cx="3265087" cy="646331"/>
            <a:chOff x="6467151" y="1673084"/>
            <a:chExt cx="3584370" cy="646331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A21AA01-AB5D-4E45-AF5B-563E7F51C37F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D501EB0-AE88-42E6-A993-29294E68155F}"/>
                </a:ext>
              </a:extLst>
            </p:cNvPr>
            <p:cNvSpPr txBox="1"/>
            <p:nvPr/>
          </p:nvSpPr>
          <p:spPr>
            <a:xfrm>
              <a:off x="7089831" y="1673084"/>
              <a:ext cx="2865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قصر المصمك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8E4D11C-0956-4024-95B1-FF6F7902DA70}"/>
              </a:ext>
            </a:extLst>
          </p:cNvPr>
          <p:cNvGrpSpPr/>
          <p:nvPr/>
        </p:nvGrpSpPr>
        <p:grpSpPr>
          <a:xfrm>
            <a:off x="2459081" y="4234129"/>
            <a:ext cx="3858348" cy="800553"/>
            <a:chOff x="295999" y="2595063"/>
            <a:chExt cx="3858348" cy="8005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AE9634A-EC52-4F86-B2D8-BCAB0C591FF4}"/>
                </a:ext>
              </a:extLst>
            </p:cNvPr>
            <p:cNvSpPr txBox="1"/>
            <p:nvPr/>
          </p:nvSpPr>
          <p:spPr>
            <a:xfrm>
              <a:off x="573232" y="2595063"/>
              <a:ext cx="3581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الثقافة : مادية ( محسوسة ) 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6E2A62B-8602-4407-8A1B-2FC2C2061F07}"/>
                </a:ext>
              </a:extLst>
            </p:cNvPr>
            <p:cNvSpPr txBox="1"/>
            <p:nvPr/>
          </p:nvSpPr>
          <p:spPr>
            <a:xfrm>
              <a:off x="295999" y="3141700"/>
              <a:ext cx="37756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AF8742E-12EB-4C1B-B984-F78094E84239}"/>
              </a:ext>
            </a:extLst>
          </p:cNvPr>
          <p:cNvGrpSpPr/>
          <p:nvPr/>
        </p:nvGrpSpPr>
        <p:grpSpPr>
          <a:xfrm>
            <a:off x="7879576" y="5301069"/>
            <a:ext cx="1191239" cy="1299241"/>
            <a:chOff x="4135754" y="2355521"/>
            <a:chExt cx="1934913" cy="2110340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92A4132-FE1C-439B-887D-02FABC1E874A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A865BD7-7694-445E-906D-DEA805330A2A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EBC72A7-F8D2-49D7-A87E-F8B8AA79D385}"/>
              </a:ext>
            </a:extLst>
          </p:cNvPr>
          <p:cNvGrpSpPr/>
          <p:nvPr/>
        </p:nvGrpSpPr>
        <p:grpSpPr>
          <a:xfrm>
            <a:off x="7988037" y="5208084"/>
            <a:ext cx="1191239" cy="1181869"/>
            <a:chOff x="3303949" y="1353837"/>
            <a:chExt cx="1934913" cy="1919694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A6DDD2D-7DEA-4B67-855C-65091A91F2B1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4DAFA8F-6906-465E-8A54-78662D94ED58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C232B76-2002-4588-B457-8A9B0E3B3232}"/>
              </a:ext>
            </a:extLst>
          </p:cNvPr>
          <p:cNvGrpSpPr/>
          <p:nvPr/>
        </p:nvGrpSpPr>
        <p:grpSpPr>
          <a:xfrm>
            <a:off x="8176772" y="5638087"/>
            <a:ext cx="4104926" cy="646331"/>
            <a:chOff x="5545187" y="1720971"/>
            <a:chExt cx="4506334" cy="64633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1D8E180-F7C8-4B6F-9BC7-C0FD0A07612B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A0A91C1-1675-4458-9A24-0EF0119E8CD0}"/>
                </a:ext>
              </a:extLst>
            </p:cNvPr>
            <p:cNvSpPr txBox="1"/>
            <p:nvPr/>
          </p:nvSpPr>
          <p:spPr>
            <a:xfrm>
              <a:off x="5545187" y="1720971"/>
              <a:ext cx="43954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الملابس التراثية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A12EB12-15B5-4AB8-A53B-1A82C83421FC}"/>
              </a:ext>
            </a:extLst>
          </p:cNvPr>
          <p:cNvGrpSpPr/>
          <p:nvPr/>
        </p:nvGrpSpPr>
        <p:grpSpPr>
          <a:xfrm>
            <a:off x="3637883" y="5715863"/>
            <a:ext cx="4008665" cy="482186"/>
            <a:chOff x="20175" y="2985953"/>
            <a:chExt cx="4008665" cy="48218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3B0291F-865E-4C00-A743-4B9A5C6F1A39}"/>
                </a:ext>
              </a:extLst>
            </p:cNvPr>
            <p:cNvSpPr txBox="1"/>
            <p:nvPr/>
          </p:nvSpPr>
          <p:spPr>
            <a:xfrm>
              <a:off x="20175" y="2985953"/>
              <a:ext cx="35757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الثقافة : مادية ( محسوسة ) </a:t>
              </a:r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2673360-200D-4D82-BEB6-3E07E316818D}"/>
                </a:ext>
              </a:extLst>
            </p:cNvPr>
            <p:cNvSpPr txBox="1"/>
            <p:nvPr/>
          </p:nvSpPr>
          <p:spPr>
            <a:xfrm>
              <a:off x="253203" y="3214223"/>
              <a:ext cx="37756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6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779551"/>
            <a:ext cx="2888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التنوع الثقافي 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2209143" y="2164231"/>
            <a:ext cx="80825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العالم ثقافات متعددة بلغات مختلفة وتقاليد متنوعة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987062" y="2905781"/>
            <a:ext cx="82440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وكذلك في وطني أنواع متعددة من الثقافات نستفيد من هذا التنوع :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5925483" y="3953522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1- نتعرّف على الثقافات  الأخرى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6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6096000" y="4697513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2- نعتني بثقافتنا الوطنية المتنوعة ونقدّرها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5925483" y="5412282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3- نحقق التكامل والتعاون المشترك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3573194" y="5976391"/>
            <a:ext cx="8025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4- نستقبل الزّوار من البلاد الأخرى لأنهم ضيوفنا ونعرّفهم بوطننا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2A2C49-85F0-4EB9-8CB7-5E33013B4ABA}"/>
              </a:ext>
            </a:extLst>
          </p:cNvPr>
          <p:cNvSpPr/>
          <p:nvPr/>
        </p:nvSpPr>
        <p:spPr>
          <a:xfrm>
            <a:off x="803528" y="3635064"/>
            <a:ext cx="2743200" cy="2743200"/>
          </a:xfrm>
          <a:prstGeom prst="rect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3117B7-1618-44D7-BA69-55BBB8B9BE84}"/>
              </a:ext>
            </a:extLst>
          </p:cNvPr>
          <p:cNvSpPr/>
          <p:nvPr/>
        </p:nvSpPr>
        <p:spPr>
          <a:xfrm>
            <a:off x="1032128" y="3863664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1750144-1CD3-4736-9E7F-2B86F9B92BE4}"/>
              </a:ext>
            </a:extLst>
          </p:cNvPr>
          <p:cNvSpPr/>
          <p:nvPr/>
        </p:nvSpPr>
        <p:spPr>
          <a:xfrm>
            <a:off x="1022298" y="3862631"/>
            <a:ext cx="2286000" cy="202574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4058E78-C7CC-4F9C-935F-70ADD2E3CE3B}"/>
              </a:ext>
            </a:extLst>
          </p:cNvPr>
          <p:cNvSpPr/>
          <p:nvPr/>
        </p:nvSpPr>
        <p:spPr>
          <a:xfrm rot="18899860">
            <a:off x="1910401" y="3035020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116" grpId="0"/>
      <p:bldP spid="117" grpId="0"/>
      <p:bldP spid="118" grpId="0"/>
      <p:bldP spid="36" grpId="0"/>
      <p:bldP spid="37" grpId="0"/>
      <p:bldP spid="39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 descr="Deciduous tree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8766" y="677527"/>
            <a:ext cx="649193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 descr="House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63338" y="2403505"/>
            <a:ext cx="649193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 descr="Bonfire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31644" y="4047717"/>
            <a:ext cx="649193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 descr="Saw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25172" y="5761159"/>
            <a:ext cx="531906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779551"/>
            <a:ext cx="2888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2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0" y="2138407"/>
            <a:ext cx="102369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يعيش أحمد في الرياض ويلعب مع أبناء الجيران وهم سليمان من الأحساء, ومحمد من أبها , وعبدالله من جازان , وسعد من مكة, وخالد من تبوك , وسعيد من حائل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566433" y="3541006"/>
            <a:ext cx="4647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على أي شيئ يدل هذا ؟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4614028" y="4262252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مناطق الوطن الواحد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6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4855086" y="4956838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أبناء الوطن أسرة واحدة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4992378" y="5761159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المحبة والأخوّة بين أبناء الوطن الواحد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6" grpId="0"/>
      <p:bldP spid="117" grpId="0"/>
      <p:bldP spid="118" grpId="0"/>
      <p:bldP spid="36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303</Words>
  <Application>Microsoft Office PowerPoint</Application>
  <PresentationFormat>شاشة عريضة</PresentationFormat>
  <Paragraphs>67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128</cp:revision>
  <dcterms:created xsi:type="dcterms:W3CDTF">2020-10-15T20:27:42Z</dcterms:created>
  <dcterms:modified xsi:type="dcterms:W3CDTF">2021-01-14T11:51:36Z</dcterms:modified>
</cp:coreProperties>
</file>