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458" r:id="rId3"/>
    <p:sldId id="496" r:id="rId4"/>
    <p:sldId id="260" r:id="rId5"/>
    <p:sldId id="335" r:id="rId6"/>
    <p:sldId id="479" r:id="rId7"/>
    <p:sldId id="478" r:id="rId8"/>
    <p:sldId id="500" r:id="rId9"/>
    <p:sldId id="502" r:id="rId10"/>
    <p:sldId id="501" r:id="rId11"/>
    <p:sldId id="499" r:id="rId12"/>
    <p:sldId id="497" r:id="rId13"/>
    <p:sldId id="498" r:id="rId14"/>
    <p:sldId id="319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120E6F-65E5-49B0-8176-9C4773DA508C}">
          <p14:sldIdLst>
            <p14:sldId id="264"/>
            <p14:sldId id="458"/>
            <p14:sldId id="496"/>
            <p14:sldId id="260"/>
            <p14:sldId id="335"/>
            <p14:sldId id="479"/>
            <p14:sldId id="478"/>
            <p14:sldId id="500"/>
            <p14:sldId id="502"/>
            <p14:sldId id="501"/>
            <p14:sldId id="499"/>
            <p14:sldId id="497"/>
            <p14:sldId id="498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1981">
          <p15:clr>
            <a:srgbClr val="A4A3A4"/>
          </p15:clr>
        </p15:guide>
        <p15:guide id="4" pos="3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96" y="1512"/>
      </p:cViewPr>
      <p:guideLst>
        <p:guide orient="horz" pos="2183"/>
        <p:guide pos="3863"/>
        <p:guide orient="horz" pos="1981"/>
        <p:guide pos="3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1745342" y="3013501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التمور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>
            <a:off x="-2877986" y="7016"/>
            <a:ext cx="18731066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5400000">
            <a:off x="-4128273" y="1622197"/>
            <a:ext cx="3914741" cy="361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0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0.87253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87253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6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139016" y="474948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dirty="0">
                  <a:latin typeface="Century Gothic" panose="020B0502020202020204" pitchFamily="34" charset="0"/>
                </a:rPr>
                <a:t>يخلط الزيت مع السكر ثم تضاف البيضة و علبة القشدة</a:t>
              </a:r>
              <a:endParaRPr lang="en-US" sz="2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969496"/>
            <a:chOff x="494611" y="1582335"/>
            <a:chExt cx="3259189" cy="96949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يمزج الحليب مع التمر ثم يضاف تدريجيا إلى الخليط و في النهاية تضاف الفانيليا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1015663"/>
            <a:chOff x="9234103" y="921335"/>
            <a:chExt cx="3672527" cy="101566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يضاف السميد مع مسحوق الخبز و يصب في صينية مدهونة بقليل من السمن أوالزبدة</a:t>
              </a: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710019"/>
            <a:chOff x="8627804" y="2956783"/>
            <a:chExt cx="3210668" cy="71001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تخبز في فرن متوسط الحرارة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676419" y="437729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7052793" y="483449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595141" y="4522842"/>
            <a:ext cx="3588803" cy="650869"/>
            <a:chOff x="7446807" y="4840503"/>
            <a:chExt cx="3588803" cy="65086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تقطع البسبوسة و تقدم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بسبوسة التمر</a:t>
            </a:r>
          </a:p>
          <a:p>
            <a:pPr algn="r"/>
            <a:endParaRPr lang="ar-SY" sz="3600" b="1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ما مرتبة المملكة العربية السعودية في إنتاج التمور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تأتي المملكة العربية السعودية في المرتبة الثانية في إنتاج التمور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28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4644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7271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0818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4756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18346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49308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اكتبي عن أهمية التمور مستدلة بالآيات القرآنية و الأحاديث الشريفة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679824" y="361742"/>
            <a:ext cx="4408335" cy="2375470"/>
            <a:chOff x="1734079" y="-248062"/>
            <a:chExt cx="2683463" cy="2291058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2291058"/>
            </a:xfrm>
            <a:custGeom>
              <a:avLst/>
              <a:gdLst>
                <a:gd name="connsiteX0" fmla="*/ 0 w 2635009"/>
                <a:gd name="connsiteY0" fmla="*/ 263602 h 2291058"/>
                <a:gd name="connsiteX1" fmla="*/ 439176 w 2635009"/>
                <a:gd name="connsiteY1" fmla="*/ 0 h 2291058"/>
                <a:gd name="connsiteX2" fmla="*/ 1352636 w 2635009"/>
                <a:gd name="connsiteY2" fmla="*/ 0 h 2291058"/>
                <a:gd name="connsiteX3" fmla="*/ 2195832 w 2635009"/>
                <a:gd name="connsiteY3" fmla="*/ 0 h 2291058"/>
                <a:gd name="connsiteX4" fmla="*/ 2635009 w 2635009"/>
                <a:gd name="connsiteY4" fmla="*/ 263602 h 2291058"/>
                <a:gd name="connsiteX5" fmla="*/ 2635009 w 2635009"/>
                <a:gd name="connsiteY5" fmla="*/ 669288 h 2291058"/>
                <a:gd name="connsiteX6" fmla="*/ 2635009 w 2635009"/>
                <a:gd name="connsiteY6" fmla="*/ 1057336 h 2291058"/>
                <a:gd name="connsiteX7" fmla="*/ 2635009 w 2635009"/>
                <a:gd name="connsiteY7" fmla="*/ 1533576 h 2291058"/>
                <a:gd name="connsiteX8" fmla="*/ 2635009 w 2635009"/>
                <a:gd name="connsiteY8" fmla="*/ 2027454 h 2291058"/>
                <a:gd name="connsiteX9" fmla="*/ 2195832 w 2635009"/>
                <a:gd name="connsiteY9" fmla="*/ 2291058 h 2291058"/>
                <a:gd name="connsiteX10" fmla="*/ 1317505 w 2635009"/>
                <a:gd name="connsiteY10" fmla="*/ 2291058 h 2291058"/>
                <a:gd name="connsiteX11" fmla="*/ 439176 w 2635009"/>
                <a:gd name="connsiteY11" fmla="*/ 2291058 h 2291058"/>
                <a:gd name="connsiteX12" fmla="*/ 0 w 2635009"/>
                <a:gd name="connsiteY12" fmla="*/ 2027454 h 2291058"/>
                <a:gd name="connsiteX13" fmla="*/ 0 w 2635009"/>
                <a:gd name="connsiteY13" fmla="*/ 1551213 h 2291058"/>
                <a:gd name="connsiteX14" fmla="*/ 0 w 2635009"/>
                <a:gd name="connsiteY14" fmla="*/ 1074974 h 2291058"/>
                <a:gd name="connsiteX15" fmla="*/ 0 w 2635009"/>
                <a:gd name="connsiteY15" fmla="*/ 686926 h 2291058"/>
                <a:gd name="connsiteX16" fmla="*/ 0 w 2635009"/>
                <a:gd name="connsiteY16" fmla="*/ 263602 h 2291058"/>
                <a:gd name="connsiteX0" fmla="*/ 0 w 2635009"/>
                <a:gd name="connsiteY0" fmla="*/ 263602 h 2291058"/>
                <a:gd name="connsiteX1" fmla="*/ 439176 w 2635009"/>
                <a:gd name="connsiteY1" fmla="*/ 0 h 2291058"/>
                <a:gd name="connsiteX2" fmla="*/ 1352636 w 2635009"/>
                <a:gd name="connsiteY2" fmla="*/ 0 h 2291058"/>
                <a:gd name="connsiteX3" fmla="*/ 2195832 w 2635009"/>
                <a:gd name="connsiteY3" fmla="*/ 0 h 2291058"/>
                <a:gd name="connsiteX4" fmla="*/ 2635009 w 2635009"/>
                <a:gd name="connsiteY4" fmla="*/ 263602 h 2291058"/>
                <a:gd name="connsiteX5" fmla="*/ 2635009 w 2635009"/>
                <a:gd name="connsiteY5" fmla="*/ 669288 h 2291058"/>
                <a:gd name="connsiteX6" fmla="*/ 2635009 w 2635009"/>
                <a:gd name="connsiteY6" fmla="*/ 1057336 h 2291058"/>
                <a:gd name="connsiteX7" fmla="*/ 2635009 w 2635009"/>
                <a:gd name="connsiteY7" fmla="*/ 1445383 h 2291058"/>
                <a:gd name="connsiteX8" fmla="*/ 2635009 w 2635009"/>
                <a:gd name="connsiteY8" fmla="*/ 2027454 h 2291058"/>
                <a:gd name="connsiteX9" fmla="*/ 2195832 w 2635009"/>
                <a:gd name="connsiteY9" fmla="*/ 2291058 h 2291058"/>
                <a:gd name="connsiteX10" fmla="*/ 1352636 w 2635009"/>
                <a:gd name="connsiteY10" fmla="*/ 2291058 h 2291058"/>
                <a:gd name="connsiteX11" fmla="*/ 439176 w 2635009"/>
                <a:gd name="connsiteY11" fmla="*/ 2291058 h 2291058"/>
                <a:gd name="connsiteX12" fmla="*/ 0 w 2635009"/>
                <a:gd name="connsiteY12" fmla="*/ 2027454 h 2291058"/>
                <a:gd name="connsiteX13" fmla="*/ 0 w 2635009"/>
                <a:gd name="connsiteY13" fmla="*/ 1621768 h 2291058"/>
                <a:gd name="connsiteX14" fmla="*/ 0 w 2635009"/>
                <a:gd name="connsiteY14" fmla="*/ 1163167 h 2291058"/>
                <a:gd name="connsiteX15" fmla="*/ 0 w 2635009"/>
                <a:gd name="connsiteY15" fmla="*/ 775119 h 2291058"/>
                <a:gd name="connsiteX16" fmla="*/ 0 w 2635009"/>
                <a:gd name="connsiteY16" fmla="*/ 263602 h 2291058"/>
                <a:gd name="connsiteX0" fmla="*/ 0 w 2635009"/>
                <a:gd name="connsiteY0" fmla="*/ 263602 h 2291058"/>
                <a:gd name="connsiteX1" fmla="*/ 439176 w 2635009"/>
                <a:gd name="connsiteY1" fmla="*/ 0 h 2291058"/>
                <a:gd name="connsiteX2" fmla="*/ 1352636 w 2635009"/>
                <a:gd name="connsiteY2" fmla="*/ 0 h 2291058"/>
                <a:gd name="connsiteX3" fmla="*/ 2195832 w 2635009"/>
                <a:gd name="connsiteY3" fmla="*/ 0 h 2291058"/>
                <a:gd name="connsiteX4" fmla="*/ 2635009 w 2635009"/>
                <a:gd name="connsiteY4" fmla="*/ 263602 h 2291058"/>
                <a:gd name="connsiteX5" fmla="*/ 2635009 w 2635009"/>
                <a:gd name="connsiteY5" fmla="*/ 669288 h 2291058"/>
                <a:gd name="connsiteX6" fmla="*/ 2635009 w 2635009"/>
                <a:gd name="connsiteY6" fmla="*/ 1057336 h 2291058"/>
                <a:gd name="connsiteX7" fmla="*/ 2635009 w 2635009"/>
                <a:gd name="connsiteY7" fmla="*/ 1533576 h 2291058"/>
                <a:gd name="connsiteX8" fmla="*/ 2635009 w 2635009"/>
                <a:gd name="connsiteY8" fmla="*/ 2027454 h 2291058"/>
                <a:gd name="connsiteX9" fmla="*/ 2195832 w 2635009"/>
                <a:gd name="connsiteY9" fmla="*/ 2291058 h 2291058"/>
                <a:gd name="connsiteX10" fmla="*/ 1317505 w 2635009"/>
                <a:gd name="connsiteY10" fmla="*/ 2291058 h 2291058"/>
                <a:gd name="connsiteX11" fmla="*/ 439176 w 2635009"/>
                <a:gd name="connsiteY11" fmla="*/ 2291058 h 2291058"/>
                <a:gd name="connsiteX12" fmla="*/ 0 w 2635009"/>
                <a:gd name="connsiteY12" fmla="*/ 2027454 h 2291058"/>
                <a:gd name="connsiteX13" fmla="*/ 0 w 2635009"/>
                <a:gd name="connsiteY13" fmla="*/ 1551213 h 2291058"/>
                <a:gd name="connsiteX14" fmla="*/ 0 w 2635009"/>
                <a:gd name="connsiteY14" fmla="*/ 1074974 h 2291058"/>
                <a:gd name="connsiteX15" fmla="*/ 0 w 2635009"/>
                <a:gd name="connsiteY15" fmla="*/ 686926 h 2291058"/>
                <a:gd name="connsiteX16" fmla="*/ 0 w 2635009"/>
                <a:gd name="connsiteY16" fmla="*/ 263602 h 229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35009" h="2291058" fill="none" extrusionOk="0">
                  <a:moveTo>
                    <a:pt x="0" y="263602"/>
                  </a:moveTo>
                  <a:cubicBezTo>
                    <a:pt x="78995" y="147272"/>
                    <a:pt x="165651" y="15461"/>
                    <a:pt x="439176" y="0"/>
                  </a:cubicBezTo>
                  <a:cubicBezTo>
                    <a:pt x="730145" y="80017"/>
                    <a:pt x="1044331" y="-20182"/>
                    <a:pt x="1352636" y="0"/>
                  </a:cubicBezTo>
                  <a:cubicBezTo>
                    <a:pt x="1757964" y="-58391"/>
                    <a:pt x="1851691" y="85127"/>
                    <a:pt x="2195832" y="0"/>
                  </a:cubicBezTo>
                  <a:cubicBezTo>
                    <a:pt x="2508206" y="43389"/>
                    <a:pt x="2659739" y="105456"/>
                    <a:pt x="2635009" y="263602"/>
                  </a:cubicBezTo>
                  <a:cubicBezTo>
                    <a:pt x="2704677" y="304020"/>
                    <a:pt x="2628762" y="533354"/>
                    <a:pt x="2635009" y="669288"/>
                  </a:cubicBezTo>
                  <a:cubicBezTo>
                    <a:pt x="2685598" y="792998"/>
                    <a:pt x="2606411" y="838016"/>
                    <a:pt x="2635009" y="1057336"/>
                  </a:cubicBezTo>
                  <a:cubicBezTo>
                    <a:pt x="2656464" y="1259788"/>
                    <a:pt x="2609195" y="1286755"/>
                    <a:pt x="2635009" y="1533576"/>
                  </a:cubicBezTo>
                  <a:cubicBezTo>
                    <a:pt x="2606505" y="1733003"/>
                    <a:pt x="2558743" y="1913335"/>
                    <a:pt x="2635009" y="2027454"/>
                  </a:cubicBezTo>
                  <a:cubicBezTo>
                    <a:pt x="2497146" y="2127653"/>
                    <a:pt x="2379523" y="2269241"/>
                    <a:pt x="2195832" y="2291058"/>
                  </a:cubicBezTo>
                  <a:cubicBezTo>
                    <a:pt x="1913064" y="2255948"/>
                    <a:pt x="1626794" y="2252756"/>
                    <a:pt x="1317505" y="2291058"/>
                  </a:cubicBezTo>
                  <a:cubicBezTo>
                    <a:pt x="974795" y="2336911"/>
                    <a:pt x="852079" y="2266673"/>
                    <a:pt x="439176" y="2291058"/>
                  </a:cubicBezTo>
                  <a:cubicBezTo>
                    <a:pt x="214162" y="2277172"/>
                    <a:pt x="14321" y="2244765"/>
                    <a:pt x="0" y="2027454"/>
                  </a:cubicBezTo>
                  <a:cubicBezTo>
                    <a:pt x="-96988" y="1920908"/>
                    <a:pt x="1737" y="1776025"/>
                    <a:pt x="0" y="1551213"/>
                  </a:cubicBezTo>
                  <a:cubicBezTo>
                    <a:pt x="2137" y="1319219"/>
                    <a:pt x="89781" y="1256355"/>
                    <a:pt x="0" y="1074974"/>
                  </a:cubicBezTo>
                  <a:cubicBezTo>
                    <a:pt x="-86605" y="840014"/>
                    <a:pt x="34251" y="852477"/>
                    <a:pt x="0" y="686926"/>
                  </a:cubicBezTo>
                  <a:cubicBezTo>
                    <a:pt x="-80778" y="568031"/>
                    <a:pt x="62561" y="374305"/>
                    <a:pt x="0" y="263602"/>
                  </a:cubicBezTo>
                  <a:close/>
                </a:path>
                <a:path w="2635009" h="2291058" stroke="0" extrusionOk="0">
                  <a:moveTo>
                    <a:pt x="0" y="263602"/>
                  </a:moveTo>
                  <a:cubicBezTo>
                    <a:pt x="62486" y="217789"/>
                    <a:pt x="228457" y="84138"/>
                    <a:pt x="439176" y="0"/>
                  </a:cubicBezTo>
                  <a:cubicBezTo>
                    <a:pt x="784662" y="-131451"/>
                    <a:pt x="969662" y="-46436"/>
                    <a:pt x="1352636" y="0"/>
                  </a:cubicBezTo>
                  <a:cubicBezTo>
                    <a:pt x="1580979" y="-31541"/>
                    <a:pt x="2016496" y="-49007"/>
                    <a:pt x="2195832" y="0"/>
                  </a:cubicBezTo>
                  <a:cubicBezTo>
                    <a:pt x="2426978" y="10950"/>
                    <a:pt x="2655125" y="134103"/>
                    <a:pt x="2635009" y="263602"/>
                  </a:cubicBezTo>
                  <a:cubicBezTo>
                    <a:pt x="2665881" y="401775"/>
                    <a:pt x="2587393" y="575662"/>
                    <a:pt x="2635009" y="669288"/>
                  </a:cubicBezTo>
                  <a:cubicBezTo>
                    <a:pt x="2688976" y="710040"/>
                    <a:pt x="2541022" y="900174"/>
                    <a:pt x="2635009" y="1057336"/>
                  </a:cubicBezTo>
                  <a:cubicBezTo>
                    <a:pt x="2682316" y="1213092"/>
                    <a:pt x="2534718" y="1358726"/>
                    <a:pt x="2635009" y="1445383"/>
                  </a:cubicBezTo>
                  <a:cubicBezTo>
                    <a:pt x="2646180" y="1600996"/>
                    <a:pt x="2578561" y="1904659"/>
                    <a:pt x="2635009" y="2027454"/>
                  </a:cubicBezTo>
                  <a:cubicBezTo>
                    <a:pt x="2652580" y="2241932"/>
                    <a:pt x="2482461" y="2349365"/>
                    <a:pt x="2195832" y="2291058"/>
                  </a:cubicBezTo>
                  <a:cubicBezTo>
                    <a:pt x="1842922" y="2365559"/>
                    <a:pt x="1618206" y="2267729"/>
                    <a:pt x="1352636" y="2291058"/>
                  </a:cubicBezTo>
                  <a:cubicBezTo>
                    <a:pt x="1188822" y="2445928"/>
                    <a:pt x="934895" y="2196734"/>
                    <a:pt x="439176" y="2291058"/>
                  </a:cubicBezTo>
                  <a:cubicBezTo>
                    <a:pt x="189496" y="2198164"/>
                    <a:pt x="17916" y="2196810"/>
                    <a:pt x="0" y="2027454"/>
                  </a:cubicBezTo>
                  <a:cubicBezTo>
                    <a:pt x="22427" y="1877957"/>
                    <a:pt x="18624" y="1711639"/>
                    <a:pt x="0" y="1621768"/>
                  </a:cubicBezTo>
                  <a:cubicBezTo>
                    <a:pt x="2374" y="1437937"/>
                    <a:pt x="70809" y="1413062"/>
                    <a:pt x="0" y="1163167"/>
                  </a:cubicBezTo>
                  <a:cubicBezTo>
                    <a:pt x="-123788" y="946744"/>
                    <a:pt x="91525" y="900357"/>
                    <a:pt x="0" y="775119"/>
                  </a:cubicBezTo>
                  <a:cubicBezTo>
                    <a:pt x="-28197" y="629907"/>
                    <a:pt x="-37625" y="430750"/>
                    <a:pt x="0" y="263602"/>
                  </a:cubicBezTo>
                  <a:close/>
                </a:path>
                <a:path w="2635009" h="2291058" fill="none" stroke="0" extrusionOk="0">
                  <a:moveTo>
                    <a:pt x="0" y="263602"/>
                  </a:moveTo>
                  <a:cubicBezTo>
                    <a:pt x="48056" y="85233"/>
                    <a:pt x="246360" y="-21136"/>
                    <a:pt x="439176" y="0"/>
                  </a:cubicBezTo>
                  <a:cubicBezTo>
                    <a:pt x="742738" y="-84043"/>
                    <a:pt x="1038593" y="59388"/>
                    <a:pt x="1352636" y="0"/>
                  </a:cubicBezTo>
                  <a:cubicBezTo>
                    <a:pt x="1638330" y="68660"/>
                    <a:pt x="1975071" y="-15621"/>
                    <a:pt x="2195832" y="0"/>
                  </a:cubicBezTo>
                  <a:cubicBezTo>
                    <a:pt x="2450209" y="12065"/>
                    <a:pt x="2633744" y="156057"/>
                    <a:pt x="2635009" y="263602"/>
                  </a:cubicBezTo>
                  <a:cubicBezTo>
                    <a:pt x="2675540" y="433171"/>
                    <a:pt x="2616667" y="547379"/>
                    <a:pt x="2635009" y="669288"/>
                  </a:cubicBezTo>
                  <a:cubicBezTo>
                    <a:pt x="2674786" y="839355"/>
                    <a:pt x="2610906" y="877757"/>
                    <a:pt x="2635009" y="1057336"/>
                  </a:cubicBezTo>
                  <a:cubicBezTo>
                    <a:pt x="2658757" y="1231182"/>
                    <a:pt x="2619867" y="1300659"/>
                    <a:pt x="2635009" y="1533576"/>
                  </a:cubicBezTo>
                  <a:cubicBezTo>
                    <a:pt x="2650236" y="1761219"/>
                    <a:pt x="2592889" y="1875113"/>
                    <a:pt x="2635009" y="2027454"/>
                  </a:cubicBezTo>
                  <a:cubicBezTo>
                    <a:pt x="2575996" y="2186937"/>
                    <a:pt x="2433450" y="2199128"/>
                    <a:pt x="2195832" y="2291058"/>
                  </a:cubicBezTo>
                  <a:cubicBezTo>
                    <a:pt x="1976696" y="2249044"/>
                    <a:pt x="1756355" y="2122357"/>
                    <a:pt x="1317505" y="2291058"/>
                  </a:cubicBezTo>
                  <a:cubicBezTo>
                    <a:pt x="949380" y="2232724"/>
                    <a:pt x="781239" y="2205283"/>
                    <a:pt x="439176" y="2291058"/>
                  </a:cubicBezTo>
                  <a:cubicBezTo>
                    <a:pt x="131186" y="2303046"/>
                    <a:pt x="-7836" y="2185557"/>
                    <a:pt x="0" y="2027454"/>
                  </a:cubicBezTo>
                  <a:cubicBezTo>
                    <a:pt x="-71596" y="1865918"/>
                    <a:pt x="38880" y="1761945"/>
                    <a:pt x="0" y="1551213"/>
                  </a:cubicBezTo>
                  <a:cubicBezTo>
                    <a:pt x="-13780" y="1292739"/>
                    <a:pt x="98616" y="1233199"/>
                    <a:pt x="0" y="1074974"/>
                  </a:cubicBezTo>
                  <a:cubicBezTo>
                    <a:pt x="-40062" y="903756"/>
                    <a:pt x="36618" y="839978"/>
                    <a:pt x="0" y="686926"/>
                  </a:cubicBezTo>
                  <a:cubicBezTo>
                    <a:pt x="-2903" y="561843"/>
                    <a:pt x="63411" y="452098"/>
                    <a:pt x="0" y="263602"/>
                  </a:cubicBezTo>
                  <a:close/>
                </a:path>
                <a:path w="2635009" h="2291058" fill="none" stroke="0" extrusionOk="0">
                  <a:moveTo>
                    <a:pt x="0" y="263602"/>
                  </a:moveTo>
                  <a:cubicBezTo>
                    <a:pt x="87492" y="125141"/>
                    <a:pt x="211729" y="-13802"/>
                    <a:pt x="439176" y="0"/>
                  </a:cubicBezTo>
                  <a:cubicBezTo>
                    <a:pt x="713999" y="14733"/>
                    <a:pt x="999614" y="3762"/>
                    <a:pt x="1352636" y="0"/>
                  </a:cubicBezTo>
                  <a:cubicBezTo>
                    <a:pt x="1743065" y="-10703"/>
                    <a:pt x="1892809" y="47061"/>
                    <a:pt x="2195832" y="0"/>
                  </a:cubicBezTo>
                  <a:cubicBezTo>
                    <a:pt x="2474002" y="37262"/>
                    <a:pt x="2645713" y="127219"/>
                    <a:pt x="2635009" y="263602"/>
                  </a:cubicBezTo>
                  <a:cubicBezTo>
                    <a:pt x="2696495" y="368920"/>
                    <a:pt x="2608826" y="532118"/>
                    <a:pt x="2635009" y="669288"/>
                  </a:cubicBezTo>
                  <a:cubicBezTo>
                    <a:pt x="2677027" y="824703"/>
                    <a:pt x="2618983" y="875875"/>
                    <a:pt x="2635009" y="1057336"/>
                  </a:cubicBezTo>
                  <a:cubicBezTo>
                    <a:pt x="2651453" y="1246022"/>
                    <a:pt x="2626931" y="1299914"/>
                    <a:pt x="2635009" y="1533576"/>
                  </a:cubicBezTo>
                  <a:cubicBezTo>
                    <a:pt x="2643534" y="1746301"/>
                    <a:pt x="2576030" y="1906319"/>
                    <a:pt x="2635009" y="2027454"/>
                  </a:cubicBezTo>
                  <a:cubicBezTo>
                    <a:pt x="2534058" y="2084251"/>
                    <a:pt x="2429240" y="2228954"/>
                    <a:pt x="2195832" y="2291058"/>
                  </a:cubicBezTo>
                  <a:cubicBezTo>
                    <a:pt x="1980189" y="2263634"/>
                    <a:pt x="1665709" y="2173289"/>
                    <a:pt x="1317505" y="2291058"/>
                  </a:cubicBezTo>
                  <a:cubicBezTo>
                    <a:pt x="959359" y="2284463"/>
                    <a:pt x="827278" y="2259280"/>
                    <a:pt x="439176" y="2291058"/>
                  </a:cubicBezTo>
                  <a:cubicBezTo>
                    <a:pt x="147154" y="2314952"/>
                    <a:pt x="38794" y="2217372"/>
                    <a:pt x="0" y="2027454"/>
                  </a:cubicBezTo>
                  <a:cubicBezTo>
                    <a:pt x="-81252" y="1907415"/>
                    <a:pt x="55870" y="1753012"/>
                    <a:pt x="0" y="1551213"/>
                  </a:cubicBezTo>
                  <a:cubicBezTo>
                    <a:pt x="-7392" y="1298426"/>
                    <a:pt x="90255" y="1240160"/>
                    <a:pt x="0" y="1074974"/>
                  </a:cubicBezTo>
                  <a:cubicBezTo>
                    <a:pt x="-46464" y="863959"/>
                    <a:pt x="25122" y="843685"/>
                    <a:pt x="0" y="686926"/>
                  </a:cubicBezTo>
                  <a:cubicBezTo>
                    <a:pt x="-47285" y="542085"/>
                    <a:pt x="67592" y="390200"/>
                    <a:pt x="0" y="263602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73315 h 2375470"/>
                        <a:gd name="connsiteX1" fmla="*/ 721469 w 4328736"/>
                        <a:gd name="connsiteY1" fmla="*/ 0 h 2375470"/>
                        <a:gd name="connsiteX2" fmla="*/ 2222082 w 4328736"/>
                        <a:gd name="connsiteY2" fmla="*/ 0 h 2375470"/>
                        <a:gd name="connsiteX3" fmla="*/ 3607266 w 4328736"/>
                        <a:gd name="connsiteY3" fmla="*/ 0 h 2375470"/>
                        <a:gd name="connsiteX4" fmla="*/ 4328736 w 4328736"/>
                        <a:gd name="connsiteY4" fmla="*/ 273315 h 2375470"/>
                        <a:gd name="connsiteX5" fmla="*/ 4328736 w 4328736"/>
                        <a:gd name="connsiteY5" fmla="*/ 693948 h 2375470"/>
                        <a:gd name="connsiteX6" fmla="*/ 4328736 w 4328736"/>
                        <a:gd name="connsiteY6" fmla="*/ 1096293 h 2375470"/>
                        <a:gd name="connsiteX7" fmla="*/ 4328736 w 4328736"/>
                        <a:gd name="connsiteY7" fmla="*/ 1590080 h 2375470"/>
                        <a:gd name="connsiteX8" fmla="*/ 4328736 w 4328736"/>
                        <a:gd name="connsiteY8" fmla="*/ 2102154 h 2375470"/>
                        <a:gd name="connsiteX9" fmla="*/ 3607266 w 4328736"/>
                        <a:gd name="connsiteY9" fmla="*/ 2375470 h 2375470"/>
                        <a:gd name="connsiteX10" fmla="*/ 2164369 w 4328736"/>
                        <a:gd name="connsiteY10" fmla="*/ 2375470 h 2375470"/>
                        <a:gd name="connsiteX11" fmla="*/ 721469 w 4328736"/>
                        <a:gd name="connsiteY11" fmla="*/ 2375470 h 2375470"/>
                        <a:gd name="connsiteX12" fmla="*/ 0 w 4328736"/>
                        <a:gd name="connsiteY12" fmla="*/ 2102154 h 2375470"/>
                        <a:gd name="connsiteX13" fmla="*/ 0 w 4328736"/>
                        <a:gd name="connsiteY13" fmla="*/ 1608367 h 2375470"/>
                        <a:gd name="connsiteX14" fmla="*/ 0 w 4328736"/>
                        <a:gd name="connsiteY14" fmla="*/ 1114581 h 2375470"/>
                        <a:gd name="connsiteX15" fmla="*/ 0 w 4328736"/>
                        <a:gd name="connsiteY15" fmla="*/ 712236 h 2375470"/>
                        <a:gd name="connsiteX16" fmla="*/ 0 w 4328736"/>
                        <a:gd name="connsiteY16" fmla="*/ 273315 h 2375470"/>
                        <a:gd name="connsiteX0" fmla="*/ 0 w 4328736"/>
                        <a:gd name="connsiteY0" fmla="*/ 273315 h 2375470"/>
                        <a:gd name="connsiteX1" fmla="*/ 721469 w 4328736"/>
                        <a:gd name="connsiteY1" fmla="*/ 0 h 2375470"/>
                        <a:gd name="connsiteX2" fmla="*/ 2222082 w 4328736"/>
                        <a:gd name="connsiteY2" fmla="*/ 0 h 2375470"/>
                        <a:gd name="connsiteX3" fmla="*/ 3607266 w 4328736"/>
                        <a:gd name="connsiteY3" fmla="*/ 0 h 2375470"/>
                        <a:gd name="connsiteX4" fmla="*/ 4328736 w 4328736"/>
                        <a:gd name="connsiteY4" fmla="*/ 273315 h 2375470"/>
                        <a:gd name="connsiteX5" fmla="*/ 4328736 w 4328736"/>
                        <a:gd name="connsiteY5" fmla="*/ 693948 h 2375470"/>
                        <a:gd name="connsiteX6" fmla="*/ 4328736 w 4328736"/>
                        <a:gd name="connsiteY6" fmla="*/ 1096293 h 2375470"/>
                        <a:gd name="connsiteX7" fmla="*/ 4328736 w 4328736"/>
                        <a:gd name="connsiteY7" fmla="*/ 1498637 h 2375470"/>
                        <a:gd name="connsiteX8" fmla="*/ 4328736 w 4328736"/>
                        <a:gd name="connsiteY8" fmla="*/ 2102154 h 2375470"/>
                        <a:gd name="connsiteX9" fmla="*/ 3607266 w 4328736"/>
                        <a:gd name="connsiteY9" fmla="*/ 2375470 h 2375470"/>
                        <a:gd name="connsiteX10" fmla="*/ 2222082 w 4328736"/>
                        <a:gd name="connsiteY10" fmla="*/ 2375470 h 2375470"/>
                        <a:gd name="connsiteX11" fmla="*/ 721469 w 4328736"/>
                        <a:gd name="connsiteY11" fmla="*/ 2375470 h 2375470"/>
                        <a:gd name="connsiteX12" fmla="*/ 0 w 4328736"/>
                        <a:gd name="connsiteY12" fmla="*/ 2102154 h 2375470"/>
                        <a:gd name="connsiteX13" fmla="*/ 0 w 4328736"/>
                        <a:gd name="connsiteY13" fmla="*/ 1681521 h 2375470"/>
                        <a:gd name="connsiteX14" fmla="*/ 0 w 4328736"/>
                        <a:gd name="connsiteY14" fmla="*/ 1206023 h 2375470"/>
                        <a:gd name="connsiteX15" fmla="*/ 0 w 4328736"/>
                        <a:gd name="connsiteY15" fmla="*/ 803678 h 2375470"/>
                        <a:gd name="connsiteX16" fmla="*/ 0 w 4328736"/>
                        <a:gd name="connsiteY16" fmla="*/ 273315 h 23754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4328736" h="2375470" fill="none" extrusionOk="0">
                          <a:moveTo>
                            <a:pt x="0" y="273315"/>
                          </a:moveTo>
                          <a:cubicBezTo>
                            <a:pt x="109009" y="146515"/>
                            <a:pt x="305577" y="12069"/>
                            <a:pt x="721469" y="0"/>
                          </a:cubicBezTo>
                          <a:cubicBezTo>
                            <a:pt x="1208397" y="69178"/>
                            <a:pt x="1731113" y="-5645"/>
                            <a:pt x="2222082" y="0"/>
                          </a:cubicBezTo>
                          <a:cubicBezTo>
                            <a:pt x="2808063" y="-47888"/>
                            <a:pt x="3064914" y="73480"/>
                            <a:pt x="3607266" y="0"/>
                          </a:cubicBezTo>
                          <a:cubicBezTo>
                            <a:pt x="4096137" y="20673"/>
                            <a:pt x="4338566" y="117515"/>
                            <a:pt x="4328736" y="273315"/>
                          </a:cubicBezTo>
                          <a:cubicBezTo>
                            <a:pt x="4404053" y="354124"/>
                            <a:pt x="4282736" y="538764"/>
                            <a:pt x="4328736" y="693948"/>
                          </a:cubicBezTo>
                          <a:cubicBezTo>
                            <a:pt x="4405644" y="841465"/>
                            <a:pt x="4300603" y="887862"/>
                            <a:pt x="4328736" y="1096293"/>
                          </a:cubicBezTo>
                          <a:cubicBezTo>
                            <a:pt x="4350479" y="1293953"/>
                            <a:pt x="4300962" y="1338592"/>
                            <a:pt x="4328736" y="1590080"/>
                          </a:cubicBezTo>
                          <a:cubicBezTo>
                            <a:pt x="4312219" y="1811825"/>
                            <a:pt x="4209289" y="1979407"/>
                            <a:pt x="4328736" y="2102154"/>
                          </a:cubicBezTo>
                          <a:cubicBezTo>
                            <a:pt x="4149984" y="2213867"/>
                            <a:pt x="3930915" y="2354963"/>
                            <a:pt x="3607266" y="2375470"/>
                          </a:cubicBezTo>
                          <a:cubicBezTo>
                            <a:pt x="3290423" y="2378947"/>
                            <a:pt x="2729803" y="2354144"/>
                            <a:pt x="2164369" y="2375470"/>
                          </a:cubicBezTo>
                          <a:cubicBezTo>
                            <a:pt x="1585716" y="2409338"/>
                            <a:pt x="1367248" y="2349926"/>
                            <a:pt x="721469" y="2375470"/>
                          </a:cubicBezTo>
                          <a:cubicBezTo>
                            <a:pt x="280968" y="2359963"/>
                            <a:pt x="16212" y="2294396"/>
                            <a:pt x="0" y="2102154"/>
                          </a:cubicBezTo>
                          <a:cubicBezTo>
                            <a:pt x="-150730" y="1982673"/>
                            <a:pt x="16666" y="1839803"/>
                            <a:pt x="0" y="1608367"/>
                          </a:cubicBezTo>
                          <a:cubicBezTo>
                            <a:pt x="-17872" y="1374054"/>
                            <a:pt x="138316" y="1303672"/>
                            <a:pt x="0" y="1114581"/>
                          </a:cubicBezTo>
                          <a:cubicBezTo>
                            <a:pt x="-127185" y="884387"/>
                            <a:pt x="69536" y="875904"/>
                            <a:pt x="0" y="712236"/>
                          </a:cubicBezTo>
                          <a:cubicBezTo>
                            <a:pt x="-84863" y="562576"/>
                            <a:pt x="87333" y="405554"/>
                            <a:pt x="0" y="273315"/>
                          </a:cubicBezTo>
                          <a:close/>
                        </a:path>
                        <a:path w="4328736" h="2375470" stroke="0" extrusionOk="0">
                          <a:moveTo>
                            <a:pt x="0" y="273315"/>
                          </a:moveTo>
                          <a:cubicBezTo>
                            <a:pt x="80023" y="174507"/>
                            <a:pt x="366645" y="71467"/>
                            <a:pt x="721469" y="0"/>
                          </a:cubicBezTo>
                          <a:cubicBezTo>
                            <a:pt x="1315521" y="-109231"/>
                            <a:pt x="1703702" y="-26100"/>
                            <a:pt x="2222082" y="0"/>
                          </a:cubicBezTo>
                          <a:cubicBezTo>
                            <a:pt x="2610627" y="-27292"/>
                            <a:pt x="3286384" y="-40330"/>
                            <a:pt x="3607266" y="0"/>
                          </a:cubicBezTo>
                          <a:cubicBezTo>
                            <a:pt x="3963855" y="14736"/>
                            <a:pt x="4353120" y="137465"/>
                            <a:pt x="4328736" y="273315"/>
                          </a:cubicBezTo>
                          <a:cubicBezTo>
                            <a:pt x="4401729" y="428445"/>
                            <a:pt x="4251385" y="594207"/>
                            <a:pt x="4328736" y="693948"/>
                          </a:cubicBezTo>
                          <a:cubicBezTo>
                            <a:pt x="4411386" y="758814"/>
                            <a:pt x="4184580" y="929320"/>
                            <a:pt x="4328736" y="1096293"/>
                          </a:cubicBezTo>
                          <a:cubicBezTo>
                            <a:pt x="4438855" y="1268348"/>
                            <a:pt x="4203240" y="1374799"/>
                            <a:pt x="4328736" y="1498637"/>
                          </a:cubicBezTo>
                          <a:cubicBezTo>
                            <a:pt x="4425041" y="1652644"/>
                            <a:pt x="4281939" y="1933557"/>
                            <a:pt x="4328736" y="2102154"/>
                          </a:cubicBezTo>
                          <a:cubicBezTo>
                            <a:pt x="4357789" y="2319621"/>
                            <a:pt x="4039135" y="2396446"/>
                            <a:pt x="3607266" y="2375470"/>
                          </a:cubicBezTo>
                          <a:cubicBezTo>
                            <a:pt x="3093151" y="2408296"/>
                            <a:pt x="2597427" y="2359326"/>
                            <a:pt x="2222082" y="2375470"/>
                          </a:cubicBezTo>
                          <a:cubicBezTo>
                            <a:pt x="1917845" y="2480355"/>
                            <a:pt x="1496298" y="2296921"/>
                            <a:pt x="721469" y="2375470"/>
                          </a:cubicBezTo>
                          <a:cubicBezTo>
                            <a:pt x="278973" y="2321753"/>
                            <a:pt x="-17412" y="2280389"/>
                            <a:pt x="0" y="2102154"/>
                          </a:cubicBezTo>
                          <a:cubicBezTo>
                            <a:pt x="2162" y="1977000"/>
                            <a:pt x="49041" y="1807716"/>
                            <a:pt x="0" y="1681521"/>
                          </a:cubicBezTo>
                          <a:cubicBezTo>
                            <a:pt x="-29664" y="1507091"/>
                            <a:pt x="116269" y="1460744"/>
                            <a:pt x="0" y="1206023"/>
                          </a:cubicBezTo>
                          <a:cubicBezTo>
                            <a:pt x="-126889" y="990345"/>
                            <a:pt x="129305" y="961321"/>
                            <a:pt x="0" y="803678"/>
                          </a:cubicBezTo>
                          <a:cubicBezTo>
                            <a:pt x="-89556" y="631962"/>
                            <a:pt x="-12137" y="452701"/>
                            <a:pt x="0" y="273315"/>
                          </a:cubicBezTo>
                          <a:close/>
                        </a:path>
                        <a:path w="4328736" h="2375470" fill="none" stroke="0" extrusionOk="0">
                          <a:moveTo>
                            <a:pt x="0" y="273315"/>
                          </a:moveTo>
                          <a:cubicBezTo>
                            <a:pt x="69674" y="107306"/>
                            <a:pt x="402077" y="-26122"/>
                            <a:pt x="721469" y="0"/>
                          </a:cubicBezTo>
                          <a:cubicBezTo>
                            <a:pt x="1216290" y="-115000"/>
                            <a:pt x="1661908" y="34479"/>
                            <a:pt x="2222082" y="0"/>
                          </a:cubicBezTo>
                          <a:cubicBezTo>
                            <a:pt x="2773801" y="61218"/>
                            <a:pt x="3158778" y="-11659"/>
                            <a:pt x="3607266" y="0"/>
                          </a:cubicBezTo>
                          <a:cubicBezTo>
                            <a:pt x="4070817" y="114"/>
                            <a:pt x="4320661" y="167674"/>
                            <a:pt x="4328736" y="273315"/>
                          </a:cubicBezTo>
                          <a:cubicBezTo>
                            <a:pt x="4426770" y="408065"/>
                            <a:pt x="4260437" y="547850"/>
                            <a:pt x="4328736" y="693948"/>
                          </a:cubicBezTo>
                          <a:cubicBezTo>
                            <a:pt x="4399880" y="867929"/>
                            <a:pt x="4311275" y="914315"/>
                            <a:pt x="4328736" y="1096293"/>
                          </a:cubicBezTo>
                          <a:cubicBezTo>
                            <a:pt x="4348196" y="1287774"/>
                            <a:pt x="4324333" y="1353562"/>
                            <a:pt x="4328736" y="1590080"/>
                          </a:cubicBezTo>
                          <a:cubicBezTo>
                            <a:pt x="4357492" y="1832728"/>
                            <a:pt x="4275320" y="1947725"/>
                            <a:pt x="4328736" y="2102154"/>
                          </a:cubicBezTo>
                          <a:cubicBezTo>
                            <a:pt x="4238329" y="2225990"/>
                            <a:pt x="4000646" y="2289216"/>
                            <a:pt x="3607266" y="2375470"/>
                          </a:cubicBezTo>
                          <a:cubicBezTo>
                            <a:pt x="3265710" y="2322995"/>
                            <a:pt x="2770241" y="2245283"/>
                            <a:pt x="2164369" y="2375470"/>
                          </a:cubicBezTo>
                          <a:cubicBezTo>
                            <a:pt x="1558540" y="2344431"/>
                            <a:pt x="1280050" y="2290118"/>
                            <a:pt x="721469" y="2375470"/>
                          </a:cubicBezTo>
                          <a:cubicBezTo>
                            <a:pt x="221595" y="2383506"/>
                            <a:pt x="19326" y="2260268"/>
                            <a:pt x="0" y="2102154"/>
                          </a:cubicBezTo>
                          <a:cubicBezTo>
                            <a:pt x="-117368" y="1958721"/>
                            <a:pt x="55662" y="1825062"/>
                            <a:pt x="0" y="1608367"/>
                          </a:cubicBezTo>
                          <a:cubicBezTo>
                            <a:pt x="-26623" y="1358555"/>
                            <a:pt x="111143" y="1285585"/>
                            <a:pt x="0" y="1114581"/>
                          </a:cubicBezTo>
                          <a:cubicBezTo>
                            <a:pt x="-58984" y="934612"/>
                            <a:pt x="37961" y="866022"/>
                            <a:pt x="0" y="712236"/>
                          </a:cubicBezTo>
                          <a:cubicBezTo>
                            <a:pt x="-42054" y="551933"/>
                            <a:pt x="99517" y="422493"/>
                            <a:pt x="0" y="273315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240862"/>
              <a:ext cx="2672962" cy="2283858"/>
            </a:xfrm>
            <a:custGeom>
              <a:avLst/>
              <a:gdLst>
                <a:gd name="connsiteX0" fmla="*/ 0 w 2672962"/>
                <a:gd name="connsiteY0" fmla="*/ 262774 h 2283858"/>
                <a:gd name="connsiteX1" fmla="*/ 445501 w 2672962"/>
                <a:gd name="connsiteY1" fmla="*/ 0 h 2283858"/>
                <a:gd name="connsiteX2" fmla="*/ 1075127 w 2672962"/>
                <a:gd name="connsiteY2" fmla="*/ 0 h 2283858"/>
                <a:gd name="connsiteX3" fmla="*/ 1633472 w 2672962"/>
                <a:gd name="connsiteY3" fmla="*/ 0 h 2283858"/>
                <a:gd name="connsiteX4" fmla="*/ 2227460 w 2672962"/>
                <a:gd name="connsiteY4" fmla="*/ 0 h 2283858"/>
                <a:gd name="connsiteX5" fmla="*/ 2672962 w 2672962"/>
                <a:gd name="connsiteY5" fmla="*/ 262774 h 2283858"/>
                <a:gd name="connsiteX6" fmla="*/ 2672962 w 2672962"/>
                <a:gd name="connsiteY6" fmla="*/ 719933 h 2283858"/>
                <a:gd name="connsiteX7" fmla="*/ 2672962 w 2672962"/>
                <a:gd name="connsiteY7" fmla="*/ 1106762 h 2283858"/>
                <a:gd name="connsiteX8" fmla="*/ 2672962 w 2672962"/>
                <a:gd name="connsiteY8" fmla="*/ 1546339 h 2283858"/>
                <a:gd name="connsiteX9" fmla="*/ 2672962 w 2672962"/>
                <a:gd name="connsiteY9" fmla="*/ 2021082 h 2283858"/>
                <a:gd name="connsiteX10" fmla="*/ 2227460 w 2672962"/>
                <a:gd name="connsiteY10" fmla="*/ 2283858 h 2283858"/>
                <a:gd name="connsiteX11" fmla="*/ 1686932 w 2672962"/>
                <a:gd name="connsiteY11" fmla="*/ 2283858 h 2283858"/>
                <a:gd name="connsiteX12" fmla="*/ 1146405 w 2672962"/>
                <a:gd name="connsiteY12" fmla="*/ 2283858 h 2283858"/>
                <a:gd name="connsiteX13" fmla="*/ 445501 w 2672962"/>
                <a:gd name="connsiteY13" fmla="*/ 2283858 h 2283858"/>
                <a:gd name="connsiteX14" fmla="*/ 0 w 2672962"/>
                <a:gd name="connsiteY14" fmla="*/ 2021082 h 2283858"/>
                <a:gd name="connsiteX15" fmla="*/ 0 w 2672962"/>
                <a:gd name="connsiteY15" fmla="*/ 1634255 h 2283858"/>
                <a:gd name="connsiteX16" fmla="*/ 0 w 2672962"/>
                <a:gd name="connsiteY16" fmla="*/ 1212260 h 2283858"/>
                <a:gd name="connsiteX17" fmla="*/ 0 w 2672962"/>
                <a:gd name="connsiteY17" fmla="*/ 755100 h 2283858"/>
                <a:gd name="connsiteX18" fmla="*/ 0 w 2672962"/>
                <a:gd name="connsiteY18" fmla="*/ 262774 h 228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72962" h="2283858" extrusionOk="0">
                  <a:moveTo>
                    <a:pt x="0" y="262774"/>
                  </a:moveTo>
                  <a:cubicBezTo>
                    <a:pt x="102244" y="20654"/>
                    <a:pt x="280419" y="-84081"/>
                    <a:pt x="445501" y="0"/>
                  </a:cubicBezTo>
                  <a:cubicBezTo>
                    <a:pt x="735443" y="-57238"/>
                    <a:pt x="795675" y="35540"/>
                    <a:pt x="1075127" y="0"/>
                  </a:cubicBezTo>
                  <a:cubicBezTo>
                    <a:pt x="1361166" y="29793"/>
                    <a:pt x="1497204" y="127"/>
                    <a:pt x="1633472" y="0"/>
                  </a:cubicBezTo>
                  <a:cubicBezTo>
                    <a:pt x="1731249" y="49708"/>
                    <a:pt x="1964843" y="74774"/>
                    <a:pt x="2227460" y="0"/>
                  </a:cubicBezTo>
                  <a:cubicBezTo>
                    <a:pt x="2494309" y="47078"/>
                    <a:pt x="2672556" y="160405"/>
                    <a:pt x="2672962" y="262774"/>
                  </a:cubicBezTo>
                  <a:cubicBezTo>
                    <a:pt x="2689917" y="488851"/>
                    <a:pt x="2588943" y="614811"/>
                    <a:pt x="2672962" y="719933"/>
                  </a:cubicBezTo>
                  <a:cubicBezTo>
                    <a:pt x="2767067" y="872863"/>
                    <a:pt x="2649355" y="1053508"/>
                    <a:pt x="2672962" y="1106762"/>
                  </a:cubicBezTo>
                  <a:cubicBezTo>
                    <a:pt x="2787629" y="1180866"/>
                    <a:pt x="2686133" y="1341879"/>
                    <a:pt x="2672962" y="1546339"/>
                  </a:cubicBezTo>
                  <a:cubicBezTo>
                    <a:pt x="2701256" y="1703041"/>
                    <a:pt x="2680195" y="1829344"/>
                    <a:pt x="2672962" y="2021082"/>
                  </a:cubicBezTo>
                  <a:cubicBezTo>
                    <a:pt x="2701621" y="2109765"/>
                    <a:pt x="2404613" y="2230567"/>
                    <a:pt x="2227460" y="2283858"/>
                  </a:cubicBezTo>
                  <a:cubicBezTo>
                    <a:pt x="2066981" y="2227420"/>
                    <a:pt x="1790866" y="2240827"/>
                    <a:pt x="1686932" y="2283858"/>
                  </a:cubicBezTo>
                  <a:cubicBezTo>
                    <a:pt x="1528401" y="2352950"/>
                    <a:pt x="1473761" y="2264478"/>
                    <a:pt x="1146405" y="2283858"/>
                  </a:cubicBezTo>
                  <a:cubicBezTo>
                    <a:pt x="926537" y="2301270"/>
                    <a:pt x="700552" y="2241892"/>
                    <a:pt x="445501" y="2283858"/>
                  </a:cubicBezTo>
                  <a:cubicBezTo>
                    <a:pt x="235999" y="2207077"/>
                    <a:pt x="33489" y="2111982"/>
                    <a:pt x="0" y="2021082"/>
                  </a:cubicBezTo>
                  <a:cubicBezTo>
                    <a:pt x="13529" y="1951627"/>
                    <a:pt x="26472" y="1773880"/>
                    <a:pt x="0" y="1634255"/>
                  </a:cubicBezTo>
                  <a:cubicBezTo>
                    <a:pt x="-28144" y="1488707"/>
                    <a:pt x="81481" y="1297365"/>
                    <a:pt x="0" y="1212260"/>
                  </a:cubicBezTo>
                  <a:cubicBezTo>
                    <a:pt x="-20109" y="1142456"/>
                    <a:pt x="-2083" y="921429"/>
                    <a:pt x="0" y="755100"/>
                  </a:cubicBezTo>
                  <a:cubicBezTo>
                    <a:pt x="-79484" y="658899"/>
                    <a:pt x="57608" y="354293"/>
                    <a:pt x="0" y="262774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72456 h 2368005"/>
                        <a:gd name="connsiteX1" fmla="*/ 731860 w 4391084"/>
                        <a:gd name="connsiteY1" fmla="*/ 0 h 2368005"/>
                        <a:gd name="connsiteX2" fmla="*/ 1766196 w 4391084"/>
                        <a:gd name="connsiteY2" fmla="*/ 0 h 2368005"/>
                        <a:gd name="connsiteX3" fmla="*/ 2683434 w 4391084"/>
                        <a:gd name="connsiteY3" fmla="*/ 0 h 2368005"/>
                        <a:gd name="connsiteX4" fmla="*/ 3659223 w 4391084"/>
                        <a:gd name="connsiteY4" fmla="*/ 0 h 2368005"/>
                        <a:gd name="connsiteX5" fmla="*/ 4391084 w 4391084"/>
                        <a:gd name="connsiteY5" fmla="*/ 272456 h 2368005"/>
                        <a:gd name="connsiteX6" fmla="*/ 4391084 w 4391084"/>
                        <a:gd name="connsiteY6" fmla="*/ 746459 h 2368005"/>
                        <a:gd name="connsiteX7" fmla="*/ 4391084 w 4391084"/>
                        <a:gd name="connsiteY7" fmla="*/ 1147540 h 2368005"/>
                        <a:gd name="connsiteX8" fmla="*/ 4391084 w 4391084"/>
                        <a:gd name="connsiteY8" fmla="*/ 1603313 h 2368005"/>
                        <a:gd name="connsiteX9" fmla="*/ 4391084 w 4391084"/>
                        <a:gd name="connsiteY9" fmla="*/ 2095548 h 2368005"/>
                        <a:gd name="connsiteX10" fmla="*/ 3659223 w 4391084"/>
                        <a:gd name="connsiteY10" fmla="*/ 2368005 h 2368005"/>
                        <a:gd name="connsiteX11" fmla="*/ 2771256 w 4391084"/>
                        <a:gd name="connsiteY11" fmla="*/ 2368005 h 2368005"/>
                        <a:gd name="connsiteX12" fmla="*/ 1883290 w 4391084"/>
                        <a:gd name="connsiteY12" fmla="*/ 2368005 h 2368005"/>
                        <a:gd name="connsiteX13" fmla="*/ 731860 w 4391084"/>
                        <a:gd name="connsiteY13" fmla="*/ 2368005 h 2368005"/>
                        <a:gd name="connsiteX14" fmla="*/ 0 w 4391084"/>
                        <a:gd name="connsiteY14" fmla="*/ 2095548 h 2368005"/>
                        <a:gd name="connsiteX15" fmla="*/ 0 w 4391084"/>
                        <a:gd name="connsiteY15" fmla="*/ 1694468 h 2368005"/>
                        <a:gd name="connsiteX16" fmla="*/ 0 w 4391084"/>
                        <a:gd name="connsiteY16" fmla="*/ 1256925 h 2368005"/>
                        <a:gd name="connsiteX17" fmla="*/ 0 w 4391084"/>
                        <a:gd name="connsiteY17" fmla="*/ 782922 h 2368005"/>
                        <a:gd name="connsiteX18" fmla="*/ 0 w 4391084"/>
                        <a:gd name="connsiteY18" fmla="*/ 272456 h 23680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4391084" h="2368005" extrusionOk="0">
                          <a:moveTo>
                            <a:pt x="0" y="272456"/>
                          </a:moveTo>
                          <a:cubicBezTo>
                            <a:pt x="92942" y="57634"/>
                            <a:pt x="408595" y="-54664"/>
                            <a:pt x="731860" y="0"/>
                          </a:cubicBezTo>
                          <a:cubicBezTo>
                            <a:pt x="1213341" y="-51487"/>
                            <a:pt x="1350433" y="32203"/>
                            <a:pt x="1766196" y="0"/>
                          </a:cubicBezTo>
                          <a:cubicBezTo>
                            <a:pt x="2198534" y="5951"/>
                            <a:pt x="2431236" y="15834"/>
                            <a:pt x="2683434" y="0"/>
                          </a:cubicBezTo>
                          <a:cubicBezTo>
                            <a:pt x="2887903" y="26852"/>
                            <a:pt x="3217628" y="58651"/>
                            <a:pt x="3659223" y="0"/>
                          </a:cubicBezTo>
                          <a:cubicBezTo>
                            <a:pt x="4079711" y="29049"/>
                            <a:pt x="4383481" y="136233"/>
                            <a:pt x="4391084" y="272456"/>
                          </a:cubicBezTo>
                          <a:cubicBezTo>
                            <a:pt x="4422642" y="500457"/>
                            <a:pt x="4250728" y="611279"/>
                            <a:pt x="4391084" y="746459"/>
                          </a:cubicBezTo>
                          <a:cubicBezTo>
                            <a:pt x="4543105" y="906012"/>
                            <a:pt x="4326854" y="1076151"/>
                            <a:pt x="4391084" y="1147540"/>
                          </a:cubicBezTo>
                          <a:cubicBezTo>
                            <a:pt x="4522585" y="1226579"/>
                            <a:pt x="4366481" y="1397166"/>
                            <a:pt x="4391084" y="1603313"/>
                          </a:cubicBezTo>
                          <a:cubicBezTo>
                            <a:pt x="4429808" y="1797521"/>
                            <a:pt x="4393160" y="1903944"/>
                            <a:pt x="4391084" y="2095548"/>
                          </a:cubicBezTo>
                          <a:cubicBezTo>
                            <a:pt x="4445218" y="2193514"/>
                            <a:pt x="3948250" y="2343314"/>
                            <a:pt x="3659223" y="2368005"/>
                          </a:cubicBezTo>
                          <a:cubicBezTo>
                            <a:pt x="3400467" y="2329940"/>
                            <a:pt x="2967454" y="2346342"/>
                            <a:pt x="2771256" y="2368005"/>
                          </a:cubicBezTo>
                          <a:cubicBezTo>
                            <a:pt x="2541267" y="2408383"/>
                            <a:pt x="2366536" y="2342548"/>
                            <a:pt x="1883290" y="2368005"/>
                          </a:cubicBezTo>
                          <a:cubicBezTo>
                            <a:pt x="1491687" y="2394837"/>
                            <a:pt x="1110385" y="2336454"/>
                            <a:pt x="731860" y="2368005"/>
                          </a:cubicBezTo>
                          <a:cubicBezTo>
                            <a:pt x="381650" y="2317717"/>
                            <a:pt x="37927" y="2220386"/>
                            <a:pt x="0" y="2095548"/>
                          </a:cubicBezTo>
                          <a:cubicBezTo>
                            <a:pt x="-15000" y="2015186"/>
                            <a:pt x="63447" y="1840038"/>
                            <a:pt x="0" y="1694468"/>
                          </a:cubicBezTo>
                          <a:cubicBezTo>
                            <a:pt x="-56518" y="1544298"/>
                            <a:pt x="102323" y="1346465"/>
                            <a:pt x="0" y="1256925"/>
                          </a:cubicBezTo>
                          <a:cubicBezTo>
                            <a:pt x="-68958" y="1173850"/>
                            <a:pt x="47156" y="949389"/>
                            <a:pt x="0" y="782922"/>
                          </a:cubicBezTo>
                          <a:cubicBezTo>
                            <a:pt x="-112231" y="654857"/>
                            <a:pt x="125042" y="397304"/>
                            <a:pt x="0" y="272456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71583" y="-150819"/>
              <a:ext cx="2456907" cy="1929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للتمور قيمة غذائية عالية و ضرورية لصحة الإنسان لذلك يجب الحرص على تواجدها في كل منزل ،، قال تعالى </a:t>
              </a:r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  <a:sym typeface="Wingdings" panose="05000000000000000000" pitchFamily="2" charset="2"/>
                </a:rPr>
                <a:t>(و هزي إليك بجذع النخلة تساققط ععليك رطبا جنييا) و قال عليه الصلاة و السلام :(بيت لا تمر فيه جياع أهله)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5673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28532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0576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263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46447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72716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08182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47564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183463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49308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3</a:t>
              </a: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1135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اذكري أنواعا مختلفة من التمور تتميز بها مناطق مملكتنا الحبيبة .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374786"/>
            <a:ext cx="4408335" cy="1704241"/>
            <a:chOff x="1734079" y="-362161"/>
            <a:chExt cx="2683463" cy="1643679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810714" y="-351101"/>
              <a:ext cx="2390773" cy="1632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العجوة ، العنبرة ، الصفاوي، الصقعي، السكي ، المجدول، البرني ، روثانة المدينة المنورة ، البرجي ، الخضري ، الزهدي ، الخلاص ، الصفري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56734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285325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05765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041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CE2DF91-E697-4FF5-908C-018C3029BB9E}"/>
              </a:ext>
            </a:extLst>
          </p:cNvPr>
          <p:cNvSpPr/>
          <p:nvPr/>
        </p:nvSpPr>
        <p:spPr>
          <a:xfrm>
            <a:off x="2609849" y="828211"/>
            <a:ext cx="1987551" cy="1286835"/>
          </a:xfrm>
          <a:custGeom>
            <a:avLst/>
            <a:gdLst>
              <a:gd name="connsiteX0" fmla="*/ 0 w 2939144"/>
              <a:gd name="connsiteY0" fmla="*/ 1574162 h 1902942"/>
              <a:gd name="connsiteX1" fmla="*/ 0 w 2939144"/>
              <a:gd name="connsiteY1" fmla="*/ 1574163 h 1902942"/>
              <a:gd name="connsiteX2" fmla="*/ 0 w 2939144"/>
              <a:gd name="connsiteY2" fmla="*/ 1574163 h 1902942"/>
              <a:gd name="connsiteX3" fmla="*/ 1553283 w 2939144"/>
              <a:gd name="connsiteY3" fmla="*/ 0 h 1902942"/>
              <a:gd name="connsiteX4" fmla="*/ 1998596 w 2939144"/>
              <a:gd name="connsiteY4" fmla="*/ 229118 h 1902942"/>
              <a:gd name="connsiteX5" fmla="*/ 2039430 w 2939144"/>
              <a:gd name="connsiteY5" fmla="*/ 301917 h 1902942"/>
              <a:gd name="connsiteX6" fmla="*/ 2051692 w 2939144"/>
              <a:gd name="connsiteY6" fmla="*/ 295476 h 1902942"/>
              <a:gd name="connsiteX7" fmla="*/ 2260728 w 2939144"/>
              <a:gd name="connsiteY7" fmla="*/ 254638 h 1902942"/>
              <a:gd name="connsiteX8" fmla="*/ 2797757 w 2939144"/>
              <a:gd name="connsiteY8" fmla="*/ 774309 h 1902942"/>
              <a:gd name="connsiteX9" fmla="*/ 2780850 w 2939144"/>
              <a:gd name="connsiteY9" fmla="*/ 904183 h 1902942"/>
              <a:gd name="connsiteX10" fmla="*/ 2745274 w 2939144"/>
              <a:gd name="connsiteY10" fmla="*/ 991682 h 1902942"/>
              <a:gd name="connsiteX11" fmla="*/ 2798362 w 2939144"/>
              <a:gd name="connsiteY11" fmla="*/ 1021351 h 1902942"/>
              <a:gd name="connsiteX12" fmla="*/ 2939144 w 2939144"/>
              <a:gd name="connsiteY12" fmla="*/ 1293980 h 1902942"/>
              <a:gd name="connsiteX13" fmla="*/ 2845619 w 2939144"/>
              <a:gd name="connsiteY13" fmla="*/ 1526462 h 1902942"/>
              <a:gd name="connsiteX14" fmla="*/ 2813697 w 2939144"/>
              <a:gd name="connsiteY14" fmla="*/ 1553581 h 1902942"/>
              <a:gd name="connsiteX15" fmla="*/ 2815772 w 2939144"/>
              <a:gd name="connsiteY15" fmla="*/ 1574163 h 1902942"/>
              <a:gd name="connsiteX16" fmla="*/ 2815771 w 2939144"/>
              <a:gd name="connsiteY16" fmla="*/ 1574163 h 1902942"/>
              <a:gd name="connsiteX17" fmla="*/ 2486992 w 2939144"/>
              <a:gd name="connsiteY17" fmla="*/ 1902942 h 1902942"/>
              <a:gd name="connsiteX18" fmla="*/ 328779 w 2939144"/>
              <a:gd name="connsiteY18" fmla="*/ 1902941 h 1902942"/>
              <a:gd name="connsiteX19" fmla="*/ 25837 w 2939144"/>
              <a:gd name="connsiteY19" fmla="*/ 1702138 h 1902942"/>
              <a:gd name="connsiteX20" fmla="*/ 0 w 2939144"/>
              <a:gd name="connsiteY20" fmla="*/ 1574163 h 1902942"/>
              <a:gd name="connsiteX21" fmla="*/ 21683 w 2939144"/>
              <a:gd name="connsiteY21" fmla="*/ 1466763 h 1902942"/>
              <a:gd name="connsiteX22" fmla="*/ 10911 w 2939144"/>
              <a:gd name="connsiteY22" fmla="*/ 1433182 h 1902942"/>
              <a:gd name="connsiteX23" fmla="*/ 0 w 2939144"/>
              <a:gd name="connsiteY23" fmla="*/ 1328450 h 1902942"/>
              <a:gd name="connsiteX24" fmla="*/ 537029 w 2939144"/>
              <a:gd name="connsiteY24" fmla="*/ 808779 h 1902942"/>
              <a:gd name="connsiteX25" fmla="*/ 569957 w 2939144"/>
              <a:gd name="connsiteY25" fmla="*/ 811590 h 1902942"/>
              <a:gd name="connsiteX26" fmla="*/ 571984 w 2939144"/>
              <a:gd name="connsiteY26" fmla="*/ 791920 h 1902942"/>
              <a:gd name="connsiteX27" fmla="*/ 1002122 w 2939144"/>
              <a:gd name="connsiteY27" fmla="*/ 449061 h 1902942"/>
              <a:gd name="connsiteX28" fmla="*/ 1023392 w 2939144"/>
              <a:gd name="connsiteY28" fmla="*/ 451158 h 1902942"/>
              <a:gd name="connsiteX29" fmla="*/ 1027165 w 2939144"/>
              <a:gd name="connsiteY29" fmla="*/ 414939 h 1902942"/>
              <a:gd name="connsiteX30" fmla="*/ 1553283 w 2939144"/>
              <a:gd name="connsiteY30" fmla="*/ 0 h 190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39144" h="1902942">
                <a:moveTo>
                  <a:pt x="0" y="1574162"/>
                </a:moveTo>
                <a:lnTo>
                  <a:pt x="0" y="1574163"/>
                </a:lnTo>
                <a:lnTo>
                  <a:pt x="0" y="1574163"/>
                </a:lnTo>
                <a:close/>
                <a:moveTo>
                  <a:pt x="1553283" y="0"/>
                </a:moveTo>
                <a:cubicBezTo>
                  <a:pt x="1738654" y="0"/>
                  <a:pt x="1902088" y="90885"/>
                  <a:pt x="1998596" y="229118"/>
                </a:cubicBezTo>
                <a:lnTo>
                  <a:pt x="2039430" y="301917"/>
                </a:lnTo>
                <a:lnTo>
                  <a:pt x="2051692" y="295476"/>
                </a:lnTo>
                <a:cubicBezTo>
                  <a:pt x="2115942" y="269180"/>
                  <a:pt x="2186580" y="254638"/>
                  <a:pt x="2260728" y="254638"/>
                </a:cubicBezTo>
                <a:cubicBezTo>
                  <a:pt x="2557321" y="254638"/>
                  <a:pt x="2797757" y="487303"/>
                  <a:pt x="2797757" y="774309"/>
                </a:cubicBezTo>
                <a:cubicBezTo>
                  <a:pt x="2797757" y="819154"/>
                  <a:pt x="2791887" y="862672"/>
                  <a:pt x="2780850" y="904183"/>
                </a:cubicBezTo>
                <a:lnTo>
                  <a:pt x="2745274" y="991682"/>
                </a:lnTo>
                <a:lnTo>
                  <a:pt x="2798362" y="1021351"/>
                </a:lnTo>
                <a:cubicBezTo>
                  <a:pt x="2883300" y="1080435"/>
                  <a:pt x="2939144" y="1180492"/>
                  <a:pt x="2939144" y="1293980"/>
                </a:cubicBezTo>
                <a:cubicBezTo>
                  <a:pt x="2939144" y="1384770"/>
                  <a:pt x="2903404" y="1466965"/>
                  <a:pt x="2845619" y="1526462"/>
                </a:cubicBezTo>
                <a:lnTo>
                  <a:pt x="2813697" y="1553581"/>
                </a:lnTo>
                <a:lnTo>
                  <a:pt x="2815772" y="1574163"/>
                </a:lnTo>
                <a:lnTo>
                  <a:pt x="2815771" y="1574163"/>
                </a:lnTo>
                <a:cubicBezTo>
                  <a:pt x="2815771" y="1755743"/>
                  <a:pt x="2668572" y="1902942"/>
                  <a:pt x="2486992" y="1902942"/>
                </a:cubicBezTo>
                <a:lnTo>
                  <a:pt x="328779" y="1902941"/>
                </a:lnTo>
                <a:cubicBezTo>
                  <a:pt x="192594" y="1902941"/>
                  <a:pt x="75748" y="1820142"/>
                  <a:pt x="25837" y="1702138"/>
                </a:cubicBezTo>
                <a:lnTo>
                  <a:pt x="0" y="1574163"/>
                </a:lnTo>
                <a:lnTo>
                  <a:pt x="21683" y="1466763"/>
                </a:lnTo>
                <a:lnTo>
                  <a:pt x="10911" y="1433182"/>
                </a:lnTo>
                <a:cubicBezTo>
                  <a:pt x="3757" y="1399353"/>
                  <a:pt x="0" y="1364326"/>
                  <a:pt x="0" y="1328450"/>
                </a:cubicBezTo>
                <a:cubicBezTo>
                  <a:pt x="0" y="1041444"/>
                  <a:pt x="240436" y="808779"/>
                  <a:pt x="537029" y="808779"/>
                </a:cubicBezTo>
                <a:lnTo>
                  <a:pt x="569957" y="811590"/>
                </a:lnTo>
                <a:lnTo>
                  <a:pt x="571984" y="791920"/>
                </a:lnTo>
                <a:cubicBezTo>
                  <a:pt x="612925" y="596251"/>
                  <a:pt x="789948" y="449061"/>
                  <a:pt x="1002122" y="449061"/>
                </a:cubicBezTo>
                <a:lnTo>
                  <a:pt x="1023392" y="451158"/>
                </a:lnTo>
                <a:lnTo>
                  <a:pt x="1027165" y="414939"/>
                </a:lnTo>
                <a:cubicBezTo>
                  <a:pt x="1077241" y="178134"/>
                  <a:pt x="1293764" y="0"/>
                  <a:pt x="155328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innerShdw blurRad="4826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65809-8E1D-47F5-AED0-D223A0BEEBFC}"/>
              </a:ext>
            </a:extLst>
          </p:cNvPr>
          <p:cNvSpPr txBox="1"/>
          <p:nvPr/>
        </p:nvSpPr>
        <p:spPr>
          <a:xfrm>
            <a:off x="6640386" y="2997479"/>
            <a:ext cx="5704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800" b="1" dirty="0">
                <a:latin typeface="Oswald" panose="02000503000000000000" pitchFamily="2" charset="0"/>
              </a:rPr>
              <a:t>انتهى الدرس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B54C2F6-58DD-47C6-A986-E7C46732739F}"/>
              </a:ext>
            </a:extLst>
          </p:cNvPr>
          <p:cNvSpPr/>
          <p:nvPr/>
        </p:nvSpPr>
        <p:spPr>
          <a:xfrm flipH="1">
            <a:off x="-1268360" y="0"/>
            <a:ext cx="17443331" cy="6858000"/>
          </a:xfrm>
          <a:custGeom>
            <a:avLst/>
            <a:gdLst>
              <a:gd name="connsiteX0" fmla="*/ 38190 w 18731066"/>
              <a:gd name="connsiteY0" fmla="*/ 0 h 6858000"/>
              <a:gd name="connsiteX1" fmla="*/ 18731066 w 18731066"/>
              <a:gd name="connsiteY1" fmla="*/ 0 h 6858000"/>
              <a:gd name="connsiteX2" fmla="*/ 18731066 w 18731066"/>
              <a:gd name="connsiteY2" fmla="*/ 6858000 h 6858000"/>
              <a:gd name="connsiteX3" fmla="*/ 0 w 18731066"/>
              <a:gd name="connsiteY3" fmla="*/ 6858000 h 6858000"/>
              <a:gd name="connsiteX4" fmla="*/ 1264651 w 18731066"/>
              <a:gd name="connsiteY4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1066" h="6858000">
                <a:moveTo>
                  <a:pt x="38190" y="0"/>
                </a:moveTo>
                <a:lnTo>
                  <a:pt x="18731066" y="0"/>
                </a:lnTo>
                <a:lnTo>
                  <a:pt x="18731066" y="6858000"/>
                </a:lnTo>
                <a:lnTo>
                  <a:pt x="0" y="6858000"/>
                </a:lnTo>
                <a:lnTo>
                  <a:pt x="1264651" y="3429000"/>
                </a:lnTo>
                <a:close/>
              </a:path>
            </a:pathLst>
          </a:custGeom>
          <a:solidFill>
            <a:srgbClr val="B51E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airplane, plane&#10;&#10;Description automatically generated">
            <a:extLst>
              <a:ext uri="{FF2B5EF4-FFF2-40B4-BE49-F238E27FC236}">
                <a16:creationId xmlns:a16="http://schemas.microsoft.com/office/drawing/2014/main" id="{F7CC3B0F-DFEA-48A2-8212-17A4418205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1" t="21375" r="6873" b="22751"/>
          <a:stretch/>
        </p:blipFill>
        <p:spPr>
          <a:xfrm rot="16200000" flipH="1">
            <a:off x="13651808" y="1834275"/>
            <a:ext cx="3914741" cy="318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4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0 L -0.80938 0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8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0 L -0.79896 0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F3D3204C-8CD0-4A1A-8BB3-F5EB10DEC6EA}"/>
              </a:ext>
            </a:extLst>
          </p:cNvPr>
          <p:cNvSpPr/>
          <p:nvPr/>
        </p:nvSpPr>
        <p:spPr>
          <a:xfrm rot="10800000">
            <a:off x="11112308" y="2017478"/>
            <a:ext cx="582196" cy="635091"/>
          </a:xfrm>
          <a:custGeom>
            <a:avLst/>
            <a:gdLst>
              <a:gd name="connsiteX0" fmla="*/ 314185 w 3126929"/>
              <a:gd name="connsiteY0" fmla="*/ 0 h 727424"/>
              <a:gd name="connsiteX1" fmla="*/ 3126929 w 3126929"/>
              <a:gd name="connsiteY1" fmla="*/ 0 h 727424"/>
              <a:gd name="connsiteX2" fmla="*/ 3126929 w 3126929"/>
              <a:gd name="connsiteY2" fmla="*/ 413239 h 727424"/>
              <a:gd name="connsiteX3" fmla="*/ 314185 w 3126929"/>
              <a:gd name="connsiteY3" fmla="*/ 413239 h 727424"/>
              <a:gd name="connsiteX4" fmla="*/ 0 w 3126929"/>
              <a:gd name="connsiteY4" fmla="*/ 727424 h 727424"/>
              <a:gd name="connsiteX5" fmla="*/ 0 w 3126929"/>
              <a:gd name="connsiteY5" fmla="*/ 314185 h 727424"/>
              <a:gd name="connsiteX6" fmla="*/ 314185 w 3126929"/>
              <a:gd name="connsiteY6" fmla="*/ 0 h 727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6929" h="727424">
                <a:moveTo>
                  <a:pt x="314185" y="0"/>
                </a:moveTo>
                <a:lnTo>
                  <a:pt x="3126929" y="0"/>
                </a:lnTo>
                <a:lnTo>
                  <a:pt x="3126929" y="413239"/>
                </a:lnTo>
                <a:lnTo>
                  <a:pt x="314185" y="413239"/>
                </a:lnTo>
                <a:cubicBezTo>
                  <a:pt x="140665" y="413239"/>
                  <a:pt x="0" y="553904"/>
                  <a:pt x="0" y="727424"/>
                </a:cubicBezTo>
                <a:lnTo>
                  <a:pt x="0" y="314185"/>
                </a:lnTo>
                <a:cubicBezTo>
                  <a:pt x="0" y="140665"/>
                  <a:pt x="140665" y="0"/>
                  <a:pt x="314185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6132513" y="457198"/>
            <a:ext cx="5561991" cy="1222155"/>
            <a:chOff x="1437352" y="652952"/>
            <a:chExt cx="5561991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652952"/>
              <a:ext cx="4657600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792905" y="1240528"/>
              <a:ext cx="4206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32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التمور :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882348" y="2212020"/>
            <a:ext cx="8061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التمر من نعم الله علينا و هو أكثر أنواع الفكهة انتشارا في بلادنا الحبيبة و متوفر بأسعار مناسبة للجميع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94448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8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800" b="1" dirty="0">
                  <a:latin typeface="Century Gothic" panose="020B0502020202020204" pitchFamily="34" charset="0"/>
                </a:rPr>
                <a:t>5</a:t>
              </a:r>
              <a:endParaRPr lang="en-US" sz="28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67135" y="3427107"/>
            <a:ext cx="1884683" cy="2586380"/>
            <a:chOff x="10086862" y="2778613"/>
            <a:chExt cx="1884683" cy="258638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86862" y="2778613"/>
              <a:ext cx="1884683" cy="2586380"/>
              <a:chOff x="395817" y="4262072"/>
              <a:chExt cx="1884683" cy="258638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262072"/>
                <a:ext cx="1884145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الغذاء و التغذية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4950" y="4909460"/>
                <a:ext cx="1875550" cy="193899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latin typeface="Century Gothic" panose="020B0502020202020204" pitchFamily="34" charset="0"/>
                  </a:rPr>
                  <a:t>التمر</a:t>
                </a: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4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21372809">
              <a:off x="10518096" y="3993710"/>
              <a:ext cx="1121952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E4083DA-967F-4A48-8B82-2452C3908A3B}"/>
              </a:ext>
            </a:extLst>
          </p:cNvPr>
          <p:cNvGrpSpPr/>
          <p:nvPr/>
        </p:nvGrpSpPr>
        <p:grpSpPr>
          <a:xfrm flipH="1" flipV="1">
            <a:off x="9866920" y="2991514"/>
            <a:ext cx="1834212" cy="635091"/>
            <a:chOff x="1431941" y="2643418"/>
            <a:chExt cx="1834212" cy="635091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8410C85-15DE-48D6-B73C-C744C31BCF5C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1B75A97-38E0-4CE5-97E3-BCB0D441FF08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BA0F4A2B-5866-4B2C-8255-3C7E0BBC2A43}"/>
              </a:ext>
            </a:extLst>
          </p:cNvPr>
          <p:cNvSpPr txBox="1"/>
          <p:nvPr/>
        </p:nvSpPr>
        <p:spPr>
          <a:xfrm>
            <a:off x="2888976" y="3186056"/>
            <a:ext cx="8061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هو غذاء صحي يفوق كثيرا من الأغذية لاحتوائه على العناصر الغذائية المفيدة لجسم الإنسان و للتمور مكانة خاصة عند المسلمين في شهر رمضان المبارك لارتباطهما بوجبة الإفطار 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95F9D6B-7EBC-4C91-9C41-82AF776EBEFC}"/>
              </a:ext>
            </a:extLst>
          </p:cNvPr>
          <p:cNvGrpSpPr/>
          <p:nvPr/>
        </p:nvGrpSpPr>
        <p:grpSpPr>
          <a:xfrm flipH="1" flipV="1">
            <a:off x="9860292" y="4584574"/>
            <a:ext cx="1834212" cy="635091"/>
            <a:chOff x="1431941" y="2643418"/>
            <a:chExt cx="1834212" cy="635091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C82B06B-91D3-40B1-AE64-1B8AA1FDCA63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0C814E-C593-4FD9-8381-6526147D8163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8F9CFA62-D579-4E25-8523-DB94109E68BD}"/>
              </a:ext>
            </a:extLst>
          </p:cNvPr>
          <p:cNvSpPr txBox="1"/>
          <p:nvPr/>
        </p:nvSpPr>
        <p:spPr>
          <a:xfrm>
            <a:off x="2882348" y="4779116"/>
            <a:ext cx="80615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Open Sans" panose="020B0606030504020204" pitchFamily="34" charset="0"/>
                <a:ea typeface="Open Sans" panose="020B0606030504020204" pitchFamily="34" charset="0"/>
              </a:rPr>
              <a:t>كان رسول الله عليه الصلاة و السلام يفطر على رطبات عند صومه و قد ثبت طبيا أن السكر و الماء هما أهم ما يحتاج إليه جسم الصائم بعد فترة الصوم</a:t>
            </a:r>
          </a:p>
        </p:txBody>
      </p:sp>
    </p:spTree>
    <p:extLst>
      <p:ext uri="{BB962C8B-B14F-4D97-AF65-F5344CB8AC3E}">
        <p14:creationId xmlns:p14="http://schemas.microsoft.com/office/powerpoint/2010/main" val="320838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31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3FC9143-F3D1-417B-BDF9-56EAC448D70E}"/>
              </a:ext>
            </a:extLst>
          </p:cNvPr>
          <p:cNvSpPr/>
          <p:nvPr/>
        </p:nvSpPr>
        <p:spPr>
          <a:xfrm>
            <a:off x="2213317" y="939020"/>
            <a:ext cx="7765366" cy="5918980"/>
          </a:xfrm>
          <a:custGeom>
            <a:avLst/>
            <a:gdLst>
              <a:gd name="connsiteX0" fmla="*/ 3882683 w 7765366"/>
              <a:gd name="connsiteY0" fmla="*/ 0 h 5918980"/>
              <a:gd name="connsiteX1" fmla="*/ 7765366 w 7765366"/>
              <a:gd name="connsiteY1" fmla="*/ 3882683 h 5918980"/>
              <a:gd name="connsiteX2" fmla="*/ 7296747 w 7765366"/>
              <a:gd name="connsiteY2" fmla="*/ 5733401 h 5918980"/>
              <a:gd name="connsiteX3" fmla="*/ 7184005 w 7765366"/>
              <a:gd name="connsiteY3" fmla="*/ 5918980 h 5918980"/>
              <a:gd name="connsiteX4" fmla="*/ 6915059 w 7765366"/>
              <a:gd name="connsiteY4" fmla="*/ 5918980 h 5918980"/>
              <a:gd name="connsiteX5" fmla="*/ 7094430 w 7765366"/>
              <a:gd name="connsiteY5" fmla="*/ 5623727 h 5918980"/>
              <a:gd name="connsiteX6" fmla="*/ 7535278 w 7765366"/>
              <a:gd name="connsiteY6" fmla="*/ 3882683 h 5918980"/>
              <a:gd name="connsiteX7" fmla="*/ 3882683 w 7765366"/>
              <a:gd name="connsiteY7" fmla="*/ 230088 h 5918980"/>
              <a:gd name="connsiteX8" fmla="*/ 230088 w 7765366"/>
              <a:gd name="connsiteY8" fmla="*/ 3882683 h 5918980"/>
              <a:gd name="connsiteX9" fmla="*/ 670937 w 7765366"/>
              <a:gd name="connsiteY9" fmla="*/ 5623727 h 5918980"/>
              <a:gd name="connsiteX10" fmla="*/ 850307 w 7765366"/>
              <a:gd name="connsiteY10" fmla="*/ 5918980 h 5918980"/>
              <a:gd name="connsiteX11" fmla="*/ 581361 w 7765366"/>
              <a:gd name="connsiteY11" fmla="*/ 5918980 h 5918980"/>
              <a:gd name="connsiteX12" fmla="*/ 468619 w 7765366"/>
              <a:gd name="connsiteY12" fmla="*/ 5733401 h 5918980"/>
              <a:gd name="connsiteX13" fmla="*/ 0 w 7765366"/>
              <a:gd name="connsiteY13" fmla="*/ 3882683 h 5918980"/>
              <a:gd name="connsiteX14" fmla="*/ 3882683 w 7765366"/>
              <a:gd name="connsiteY14" fmla="*/ 0 h 59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765366" h="5918980">
                <a:moveTo>
                  <a:pt x="3882683" y="0"/>
                </a:moveTo>
                <a:cubicBezTo>
                  <a:pt x="6027030" y="0"/>
                  <a:pt x="7765366" y="1738336"/>
                  <a:pt x="7765366" y="3882683"/>
                </a:cubicBezTo>
                <a:cubicBezTo>
                  <a:pt x="7765366" y="4552792"/>
                  <a:pt x="7595607" y="5183251"/>
                  <a:pt x="7296747" y="5733401"/>
                </a:cubicBezTo>
                <a:lnTo>
                  <a:pt x="7184005" y="5918980"/>
                </a:lnTo>
                <a:lnTo>
                  <a:pt x="6915059" y="5918980"/>
                </a:lnTo>
                <a:lnTo>
                  <a:pt x="7094430" y="5623727"/>
                </a:lnTo>
                <a:cubicBezTo>
                  <a:pt x="7375579" y="5106179"/>
                  <a:pt x="7535278" y="4513081"/>
                  <a:pt x="7535278" y="3882683"/>
                </a:cubicBezTo>
                <a:cubicBezTo>
                  <a:pt x="7535278" y="1865410"/>
                  <a:pt x="5899956" y="230088"/>
                  <a:pt x="3882683" y="230088"/>
                </a:cubicBezTo>
                <a:cubicBezTo>
                  <a:pt x="1865410" y="230088"/>
                  <a:pt x="230088" y="1865410"/>
                  <a:pt x="230088" y="3882683"/>
                </a:cubicBezTo>
                <a:cubicBezTo>
                  <a:pt x="230088" y="4513081"/>
                  <a:pt x="389788" y="5106179"/>
                  <a:pt x="670937" y="5623727"/>
                </a:cubicBezTo>
                <a:lnTo>
                  <a:pt x="850307" y="5918980"/>
                </a:lnTo>
                <a:lnTo>
                  <a:pt x="581361" y="5918980"/>
                </a:lnTo>
                <a:lnTo>
                  <a:pt x="468619" y="5733401"/>
                </a:lnTo>
                <a:cubicBezTo>
                  <a:pt x="169760" y="5183251"/>
                  <a:pt x="0" y="4552792"/>
                  <a:pt x="0" y="3882683"/>
                </a:cubicBezTo>
                <a:cubicBezTo>
                  <a:pt x="0" y="1738336"/>
                  <a:pt x="1738336" y="0"/>
                  <a:pt x="388268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7C0DCA-F117-4F0B-8000-53BD7F27C90F}"/>
              </a:ext>
            </a:extLst>
          </p:cNvPr>
          <p:cNvSpPr/>
          <p:nvPr/>
        </p:nvSpPr>
        <p:spPr>
          <a:xfrm>
            <a:off x="7902987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B66C66C-14EF-43E9-8FB5-0EB24916219B}"/>
              </a:ext>
            </a:extLst>
          </p:cNvPr>
          <p:cNvSpPr/>
          <p:nvPr/>
        </p:nvSpPr>
        <p:spPr>
          <a:xfrm>
            <a:off x="1826521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DB4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BB195BD-5A5F-40A8-895F-A34DB5B87AF2}"/>
              </a:ext>
            </a:extLst>
          </p:cNvPr>
          <p:cNvSpPr/>
          <p:nvPr/>
        </p:nvSpPr>
        <p:spPr>
          <a:xfrm>
            <a:off x="1826521" y="3167784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A994D50-DFFC-49CC-920B-A43904134040}"/>
              </a:ext>
            </a:extLst>
          </p:cNvPr>
          <p:cNvSpPr/>
          <p:nvPr/>
        </p:nvSpPr>
        <p:spPr>
          <a:xfrm>
            <a:off x="3133965" y="1320390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BBBC523-1E48-4BB9-A408-52C22D31E5D8}"/>
              </a:ext>
            </a:extLst>
          </p:cNvPr>
          <p:cNvSpPr/>
          <p:nvPr/>
        </p:nvSpPr>
        <p:spPr>
          <a:xfrm>
            <a:off x="9030253" y="3167785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D0E40B-949E-4F13-9659-0353D293E29A}"/>
              </a:ext>
            </a:extLst>
          </p:cNvPr>
          <p:cNvSpPr/>
          <p:nvPr/>
        </p:nvSpPr>
        <p:spPr>
          <a:xfrm>
            <a:off x="9210432" y="5211697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8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23A667-DBE3-4060-AFC4-606E2FCD2E80}"/>
              </a:ext>
            </a:extLst>
          </p:cNvPr>
          <p:cNvSpPr/>
          <p:nvPr/>
        </p:nvSpPr>
        <p:spPr>
          <a:xfrm>
            <a:off x="5518476" y="509442"/>
            <a:ext cx="1155047" cy="1155047"/>
          </a:xfrm>
          <a:prstGeom prst="ellipse">
            <a:avLst/>
          </a:prstGeom>
          <a:solidFill>
            <a:schemeClr val="bg1"/>
          </a:solidFill>
          <a:ln w="10160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FB4C8F-A015-4BAF-A12B-BFA7A21AA0A2}"/>
              </a:ext>
            </a:extLst>
          </p:cNvPr>
          <p:cNvGrpSpPr/>
          <p:nvPr/>
        </p:nvGrpSpPr>
        <p:grpSpPr>
          <a:xfrm>
            <a:off x="3130189" y="5451960"/>
            <a:ext cx="1964322" cy="774797"/>
            <a:chOff x="3130189" y="5451960"/>
            <a:chExt cx="1964322" cy="77479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52A9B3A-C712-4FEC-BD27-CB6F56366EAD}"/>
                </a:ext>
              </a:extLst>
            </p:cNvPr>
            <p:cNvSpPr txBox="1"/>
            <p:nvPr/>
          </p:nvSpPr>
          <p:spPr>
            <a:xfrm>
              <a:off x="3130189" y="5451960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DB4A44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EB7D320-7C0C-4F2B-A9D1-259A6E518001}"/>
                </a:ext>
              </a:extLst>
            </p:cNvPr>
            <p:cNvSpPr txBox="1"/>
            <p:nvPr/>
          </p:nvSpPr>
          <p:spPr>
            <a:xfrm>
              <a:off x="3130189" y="59189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7E521DD1-930F-4963-AF11-E8064B28DE58}"/>
              </a:ext>
            </a:extLst>
          </p:cNvPr>
          <p:cNvSpPr txBox="1"/>
          <p:nvPr/>
        </p:nvSpPr>
        <p:spPr>
          <a:xfrm>
            <a:off x="-24583" y="5619107"/>
            <a:ext cx="1827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يفيد في حالات الأنيميا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761E7A-2FC2-447F-988F-DB81713369BE}"/>
              </a:ext>
            </a:extLst>
          </p:cNvPr>
          <p:cNvGrpSpPr/>
          <p:nvPr/>
        </p:nvGrpSpPr>
        <p:grpSpPr>
          <a:xfrm>
            <a:off x="3161748" y="3397794"/>
            <a:ext cx="1964322" cy="774797"/>
            <a:chOff x="3161748" y="3397794"/>
            <a:chExt cx="1964322" cy="77479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54929B-C98F-4C62-8E12-0BD24995BA62}"/>
                </a:ext>
              </a:extLst>
            </p:cNvPr>
            <p:cNvSpPr txBox="1"/>
            <p:nvPr/>
          </p:nvSpPr>
          <p:spPr>
            <a:xfrm>
              <a:off x="3161748" y="339779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9900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3EA9868-0B08-48A9-8991-96722967361A}"/>
                </a:ext>
              </a:extLst>
            </p:cNvPr>
            <p:cNvSpPr txBox="1"/>
            <p:nvPr/>
          </p:nvSpPr>
          <p:spPr>
            <a:xfrm>
              <a:off x="3161748" y="3864814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6570C523-5FE1-4D99-A9CB-FB73ED85D58C}"/>
              </a:ext>
            </a:extLst>
          </p:cNvPr>
          <p:cNvSpPr txBox="1"/>
          <p:nvPr/>
        </p:nvSpPr>
        <p:spPr>
          <a:xfrm>
            <a:off x="-17823" y="3397794"/>
            <a:ext cx="182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يهدئ و يلين الطباع لأنه يغذي الخلايا العصبية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055E27D-CA35-40A5-9606-DCB4A134F34D}"/>
              </a:ext>
            </a:extLst>
          </p:cNvPr>
          <p:cNvGrpSpPr/>
          <p:nvPr/>
        </p:nvGrpSpPr>
        <p:grpSpPr>
          <a:xfrm>
            <a:off x="3935832" y="2424496"/>
            <a:ext cx="2008431" cy="788054"/>
            <a:chOff x="3935832" y="2424496"/>
            <a:chExt cx="2008431" cy="78805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5A5E9AA-242A-4E1F-9946-45FC2077CE18}"/>
                </a:ext>
              </a:extLst>
            </p:cNvPr>
            <p:cNvSpPr txBox="1"/>
            <p:nvPr/>
          </p:nvSpPr>
          <p:spPr>
            <a:xfrm>
              <a:off x="3935832" y="242449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C00CC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9A70203-147D-4048-87F5-16B2D634FC79}"/>
                </a:ext>
              </a:extLst>
            </p:cNvPr>
            <p:cNvSpPr txBox="1"/>
            <p:nvPr/>
          </p:nvSpPr>
          <p:spPr>
            <a:xfrm>
              <a:off x="3979941" y="2904773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FC737988-CC22-438B-8667-A8DDC9ACA00A}"/>
              </a:ext>
            </a:extLst>
          </p:cNvPr>
          <p:cNvSpPr txBox="1"/>
          <p:nvPr/>
        </p:nvSpPr>
        <p:spPr>
          <a:xfrm>
            <a:off x="630672" y="939020"/>
            <a:ext cx="2388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يقوي الرحم خاصة عند الولادة و قد أمر الله مريم في كتابه الكريم بأن تأكل الرطب 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F06A070-5EE6-49B5-BDB0-FC007A7F8D5C}"/>
              </a:ext>
            </a:extLst>
          </p:cNvPr>
          <p:cNvGrpSpPr/>
          <p:nvPr/>
        </p:nvGrpSpPr>
        <p:grpSpPr>
          <a:xfrm>
            <a:off x="5193325" y="1718198"/>
            <a:ext cx="1964322" cy="769759"/>
            <a:chOff x="5193325" y="1718198"/>
            <a:chExt cx="1964322" cy="76975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DBFE388-3088-4C10-89AE-574D252207CD}"/>
                </a:ext>
              </a:extLst>
            </p:cNvPr>
            <p:cNvSpPr txBox="1"/>
            <p:nvPr/>
          </p:nvSpPr>
          <p:spPr>
            <a:xfrm>
              <a:off x="5676971" y="171819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solidFill>
                    <a:srgbClr val="00CC99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0E2F9BB-0968-4860-A88E-C4F60D81D445}"/>
                </a:ext>
              </a:extLst>
            </p:cNvPr>
            <p:cNvSpPr txBox="1"/>
            <p:nvPr/>
          </p:nvSpPr>
          <p:spPr>
            <a:xfrm>
              <a:off x="5193325" y="218018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BC362800-76A9-467E-A5F0-1738DB1EE88A}"/>
              </a:ext>
            </a:extLst>
          </p:cNvPr>
          <p:cNvGrpSpPr/>
          <p:nvPr/>
        </p:nvGrpSpPr>
        <p:grpSpPr>
          <a:xfrm>
            <a:off x="6549188" y="2504604"/>
            <a:ext cx="1964322" cy="769759"/>
            <a:chOff x="6549188" y="2504604"/>
            <a:chExt cx="1964322" cy="76975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69CE289-863E-4ACA-9AD2-85E533DEE97C}"/>
                </a:ext>
              </a:extLst>
            </p:cNvPr>
            <p:cNvSpPr txBox="1"/>
            <p:nvPr/>
          </p:nvSpPr>
          <p:spPr>
            <a:xfrm>
              <a:off x="7615947" y="2504604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66CC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9D0FA52-52D2-4C6D-8DDF-E59321883E71}"/>
                </a:ext>
              </a:extLst>
            </p:cNvPr>
            <p:cNvSpPr txBox="1"/>
            <p:nvPr/>
          </p:nvSpPr>
          <p:spPr>
            <a:xfrm>
              <a:off x="6549188" y="2966586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8904483-F573-4B1B-87AD-E6C327B296EB}"/>
              </a:ext>
            </a:extLst>
          </p:cNvPr>
          <p:cNvSpPr txBox="1"/>
          <p:nvPr/>
        </p:nvSpPr>
        <p:spPr>
          <a:xfrm>
            <a:off x="9287736" y="1480047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يقوي العضلات المعوية ويساعد في حالات الإمساك لاحتوائه على الألياف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AC3B4BC9-BDCD-4833-A39E-0F751DE0503A}"/>
              </a:ext>
            </a:extLst>
          </p:cNvPr>
          <p:cNvGrpSpPr/>
          <p:nvPr/>
        </p:nvGrpSpPr>
        <p:grpSpPr>
          <a:xfrm>
            <a:off x="7078032" y="3844968"/>
            <a:ext cx="1964322" cy="769759"/>
            <a:chOff x="7078032" y="3844968"/>
            <a:chExt cx="1964322" cy="769759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1D34788-2F60-46F5-BC85-1CC9B3A733A8}"/>
                </a:ext>
              </a:extLst>
            </p:cNvPr>
            <p:cNvSpPr txBox="1"/>
            <p:nvPr/>
          </p:nvSpPr>
          <p:spPr>
            <a:xfrm>
              <a:off x="8144791" y="3844968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FF0066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B548FC2-A8FB-4439-8D21-54C442A8278E}"/>
                </a:ext>
              </a:extLst>
            </p:cNvPr>
            <p:cNvSpPr txBox="1"/>
            <p:nvPr/>
          </p:nvSpPr>
          <p:spPr>
            <a:xfrm>
              <a:off x="7078032" y="4306950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34BE12EB-3590-495F-ACE9-DCC1C561FDF7}"/>
              </a:ext>
            </a:extLst>
          </p:cNvPr>
          <p:cNvSpPr txBox="1"/>
          <p:nvPr/>
        </p:nvSpPr>
        <p:spPr>
          <a:xfrm>
            <a:off x="10174056" y="3345872"/>
            <a:ext cx="1827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يقوي النظر و يغذي شبكية العين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A33D3229-5E76-4E35-9E70-EC65A7321F90}"/>
              </a:ext>
            </a:extLst>
          </p:cNvPr>
          <p:cNvGrpSpPr/>
          <p:nvPr/>
        </p:nvGrpSpPr>
        <p:grpSpPr>
          <a:xfrm>
            <a:off x="7214604" y="5445666"/>
            <a:ext cx="1964322" cy="769759"/>
            <a:chOff x="7214604" y="5445666"/>
            <a:chExt cx="1964322" cy="76975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EFBEDF3-DA2E-44A9-AE7E-57F8FF4E257A}"/>
                </a:ext>
              </a:extLst>
            </p:cNvPr>
            <p:cNvSpPr txBox="1"/>
            <p:nvPr/>
          </p:nvSpPr>
          <p:spPr>
            <a:xfrm>
              <a:off x="8281363" y="5445666"/>
              <a:ext cx="8975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808000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9F85925-76B8-4962-B07A-B22193059B78}"/>
                </a:ext>
              </a:extLst>
            </p:cNvPr>
            <p:cNvSpPr txBox="1"/>
            <p:nvPr/>
          </p:nvSpPr>
          <p:spPr>
            <a:xfrm>
              <a:off x="7214604" y="5907648"/>
              <a:ext cx="19643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400" dirty="0">
                <a:latin typeface="Oswald" panose="02000503000000000000" pitchFamily="2" charset="0"/>
              </a:endParaRP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1A450C5-BFFE-4424-A147-96E813D8198A}"/>
              </a:ext>
            </a:extLst>
          </p:cNvPr>
          <p:cNvSpPr txBox="1"/>
          <p:nvPr/>
        </p:nvSpPr>
        <p:spPr>
          <a:xfrm>
            <a:off x="10317944" y="4834277"/>
            <a:ext cx="1827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يمنع ضرر السم و السحر فعن سعد بن أبي وقاص رضي الله عنه قال : أن الرسول عليه الصلاة و السلام قال : ((من تصبح سبع تمرات عجوة لم يضره ذلك اليوم سم و لا سحر))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8637517-109B-42A3-B467-BD03DF382ABB}"/>
              </a:ext>
            </a:extLst>
          </p:cNvPr>
          <p:cNvSpPr/>
          <p:nvPr/>
        </p:nvSpPr>
        <p:spPr>
          <a:xfrm>
            <a:off x="4126723" y="2892481"/>
            <a:ext cx="3944691" cy="3944691"/>
          </a:xfrm>
          <a:prstGeom prst="ellipse">
            <a:avLst/>
          </a:prstGeom>
          <a:solidFill>
            <a:srgbClr val="00CCFF"/>
          </a:solidFill>
          <a:ln>
            <a:noFill/>
          </a:ln>
          <a:effectLst>
            <a:innerShdw blurRad="812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F072F20-C7A4-4301-8079-0D8A8D7A279B}"/>
              </a:ext>
            </a:extLst>
          </p:cNvPr>
          <p:cNvSpPr txBox="1"/>
          <p:nvPr/>
        </p:nvSpPr>
        <p:spPr>
          <a:xfrm>
            <a:off x="5020813" y="4247944"/>
            <a:ext cx="2169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0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فوائد التمر</a:t>
            </a:r>
            <a:endParaRPr lang="en-US" sz="4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71D475E9-07A3-47AA-8415-731FAE820782}"/>
              </a:ext>
            </a:extLst>
          </p:cNvPr>
          <p:cNvSpPr txBox="1"/>
          <p:nvPr/>
        </p:nvSpPr>
        <p:spPr>
          <a:xfrm>
            <a:off x="6652760" y="197999"/>
            <a:ext cx="1827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يحمي الجسم بمشيئة الله من أمراض السرطان بسبب نسبة ما يحويه من أملاح المغنسيوم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/>
      <p:bldP spid="36" grpId="0"/>
      <p:bldP spid="40" grpId="0"/>
      <p:bldP spid="48" grpId="0"/>
      <p:bldP spid="52" grpId="0"/>
      <p:bldP spid="56" grpId="0"/>
      <p:bldP spid="44" grpId="0"/>
      <p:bldP spid="2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2647496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3420068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192641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4982307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5737785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6510357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7282930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DB7810-71CC-447F-9368-4FCB8EAAC829}"/>
              </a:ext>
            </a:extLst>
          </p:cNvPr>
          <p:cNvGrpSpPr/>
          <p:nvPr/>
        </p:nvGrpSpPr>
        <p:grpSpPr>
          <a:xfrm>
            <a:off x="8072596" y="3321228"/>
            <a:ext cx="1243892" cy="1243892"/>
            <a:chOff x="6650196" y="3321228"/>
            <a:chExt cx="1243892" cy="12438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26975-EF63-42C5-8A58-BD98BEA28D29}"/>
                </a:ext>
              </a:extLst>
            </p:cNvPr>
            <p:cNvSpPr txBox="1"/>
            <p:nvPr/>
          </p:nvSpPr>
          <p:spPr>
            <a:xfrm>
              <a:off x="6874807" y="3788964"/>
              <a:ext cx="1013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8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4723CF-2B5F-44B7-89F6-7777683F7D26}"/>
              </a:ext>
            </a:extLst>
          </p:cNvPr>
          <p:cNvGrpSpPr/>
          <p:nvPr/>
        </p:nvGrpSpPr>
        <p:grpSpPr>
          <a:xfrm>
            <a:off x="8839628" y="2699281"/>
            <a:ext cx="1243892" cy="1243892"/>
            <a:chOff x="7417228" y="2699281"/>
            <a:chExt cx="1243892" cy="12438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DB5CA7-C0B1-4269-9227-D5B99034891E}"/>
                </a:ext>
              </a:extLst>
            </p:cNvPr>
            <p:cNvSpPr/>
            <p:nvPr/>
          </p:nvSpPr>
          <p:spPr>
            <a:xfrm>
              <a:off x="7417228" y="2699281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AD355D"/>
                </a:gs>
                <a:gs pos="100000">
                  <a:srgbClr val="C94F78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9D8F11-AD0E-439A-9929-FF153D92F112}"/>
                </a:ext>
              </a:extLst>
            </p:cNvPr>
            <p:cNvSpPr txBox="1"/>
            <p:nvPr/>
          </p:nvSpPr>
          <p:spPr>
            <a:xfrm>
              <a:off x="7677158" y="3064538"/>
              <a:ext cx="966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9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F50B6D-5878-48D3-9A13-7EA177744533}"/>
              </a:ext>
            </a:extLst>
          </p:cNvPr>
          <p:cNvGrpSpPr/>
          <p:nvPr/>
        </p:nvGrpSpPr>
        <p:grpSpPr>
          <a:xfrm>
            <a:off x="9612201" y="3321228"/>
            <a:ext cx="1243892" cy="1243892"/>
            <a:chOff x="8189801" y="3321228"/>
            <a:chExt cx="1243892" cy="124389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EF9A8CF-223D-4A88-B57A-C63CF71AE169}"/>
                </a:ext>
              </a:extLst>
            </p:cNvPr>
            <p:cNvSpPr/>
            <p:nvPr/>
          </p:nvSpPr>
          <p:spPr>
            <a:xfrm>
              <a:off x="8189801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DA4314"/>
                </a:gs>
                <a:gs pos="100000">
                  <a:srgbClr val="EC5C2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78E4168-3556-4138-A5DA-C5A0F8574B91}"/>
                </a:ext>
              </a:extLst>
            </p:cNvPr>
            <p:cNvSpPr txBox="1"/>
            <p:nvPr/>
          </p:nvSpPr>
          <p:spPr>
            <a:xfrm>
              <a:off x="8426547" y="3807852"/>
              <a:ext cx="9473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10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2237740" y="1486089"/>
            <a:ext cx="1943829" cy="1239166"/>
            <a:chOff x="815340" y="1486089"/>
            <a:chExt cx="1943829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815340" y="1542398"/>
              <a:ext cx="19438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من التمر المنزوع النوى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3935498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من الحليب السائل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5640619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و نصف الكوب من السكر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140477" y="1486089"/>
            <a:ext cx="1503494" cy="1239166"/>
            <a:chOff x="5718077" y="1508950"/>
            <a:chExt cx="1503494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718077" y="15677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كوبان و نصف الكوب من الدقبق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BDDCD2-0C3C-40B6-9E65-61801CE52410}"/>
              </a:ext>
            </a:extLst>
          </p:cNvPr>
          <p:cNvGrpSpPr/>
          <p:nvPr/>
        </p:nvGrpSpPr>
        <p:grpSpPr>
          <a:xfrm>
            <a:off x="8749865" y="1486089"/>
            <a:ext cx="1503494" cy="1239166"/>
            <a:chOff x="7327465" y="1508950"/>
            <a:chExt cx="1503494" cy="123916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C7270EC-B4BF-4AC9-845A-44120BC235E6}"/>
                </a:ext>
              </a:extLst>
            </p:cNvPr>
            <p:cNvGrpSpPr/>
            <p:nvPr/>
          </p:nvGrpSpPr>
          <p:grpSpPr>
            <a:xfrm>
              <a:off x="7530574" y="1508950"/>
              <a:ext cx="1016920" cy="1239166"/>
              <a:chOff x="7530574" y="1508950"/>
              <a:chExt cx="1016920" cy="12391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F96F580-D730-4BFA-9BED-EAF55899F1DF}"/>
                  </a:ext>
                </a:extLst>
              </p:cNvPr>
              <p:cNvSpPr/>
              <p:nvPr/>
            </p:nvSpPr>
            <p:spPr>
              <a:xfrm>
                <a:off x="8033493" y="2199476"/>
                <a:ext cx="45719" cy="5486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5E45040-6A80-4CC1-99AB-76F613525825}"/>
                  </a:ext>
                </a:extLst>
              </p:cNvPr>
              <p:cNvSpPr/>
              <p:nvPr/>
            </p:nvSpPr>
            <p:spPr>
              <a:xfrm rot="5400000">
                <a:off x="8010634" y="1696556"/>
                <a:ext cx="45719" cy="10058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14FBB7F-6575-45DA-BCBC-2D2C71731079}"/>
                  </a:ext>
                </a:extLst>
              </p:cNvPr>
              <p:cNvSpPr/>
              <p:nvPr/>
            </p:nvSpPr>
            <p:spPr>
              <a:xfrm rot="5400000">
                <a:off x="8021714" y="1028890"/>
                <a:ext cx="45719" cy="1005840"/>
              </a:xfrm>
              <a:prstGeom prst="rect">
                <a:avLst/>
              </a:prstGeom>
              <a:solidFill>
                <a:srgbClr val="CA4D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1644C78-351D-410B-AC58-35CE59AF7B26}"/>
                </a:ext>
              </a:extLst>
            </p:cNvPr>
            <p:cNvSpPr txBox="1"/>
            <p:nvPr/>
          </p:nvSpPr>
          <p:spPr>
            <a:xfrm>
              <a:off x="7327465" y="1567798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 بيكربونات الصودا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3277422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أربع بيضات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4834894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من الماء المغلي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6392366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ثلاثة أرباع كوب سمن أو زبدة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BE6C481-DFF8-4ED7-B0DB-711A35D11D5C}"/>
              </a:ext>
            </a:extLst>
          </p:cNvPr>
          <p:cNvGrpSpPr/>
          <p:nvPr/>
        </p:nvGrpSpPr>
        <p:grpSpPr>
          <a:xfrm>
            <a:off x="7892224" y="4568979"/>
            <a:ext cx="1503494" cy="1246222"/>
            <a:chOff x="6469824" y="4546119"/>
            <a:chExt cx="1503494" cy="124622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هال مطحون و قرفة</a:t>
              </a:r>
              <a:r>
                <a: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F05561AF-1BE6-4292-8A66-A62B82B1B751}"/>
              </a:ext>
            </a:extLst>
          </p:cNvPr>
          <p:cNvGrpSpPr/>
          <p:nvPr/>
        </p:nvGrpSpPr>
        <p:grpSpPr>
          <a:xfrm>
            <a:off x="9311112" y="4568979"/>
            <a:ext cx="2045010" cy="1247917"/>
            <a:chOff x="7888712" y="4544424"/>
            <a:chExt cx="2045010" cy="1247917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DD17877-ED78-4A50-9792-880DDF435F90}"/>
                </a:ext>
              </a:extLst>
            </p:cNvPr>
            <p:cNvSpPr/>
            <p:nvPr/>
          </p:nvSpPr>
          <p:spPr>
            <a:xfrm flipV="1">
              <a:off x="8767311" y="454442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3B7D242-6AD0-4978-A43E-E7AF687C9C41}"/>
                </a:ext>
              </a:extLst>
            </p:cNvPr>
            <p:cNvSpPr/>
            <p:nvPr/>
          </p:nvSpPr>
          <p:spPr>
            <a:xfrm rot="16200000" flipV="1">
              <a:off x="8744452" y="459014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A7CCCC32-2933-4675-BCFE-7A9F7F17BEAC}"/>
                </a:ext>
              </a:extLst>
            </p:cNvPr>
            <p:cNvSpPr/>
            <p:nvPr/>
          </p:nvSpPr>
          <p:spPr>
            <a:xfrm rot="16200000" flipV="1">
              <a:off x="8755532" y="5257810"/>
              <a:ext cx="45719" cy="1005840"/>
            </a:xfrm>
            <a:prstGeom prst="rect">
              <a:avLst/>
            </a:prstGeom>
            <a:solidFill>
              <a:srgbClr val="DB58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0E5E7AF-7E7D-4246-9E5F-BF7854FC2D4A}"/>
                </a:ext>
              </a:extLst>
            </p:cNvPr>
            <p:cNvSpPr txBox="1"/>
            <p:nvPr/>
          </p:nvSpPr>
          <p:spPr>
            <a:xfrm>
              <a:off x="7888712" y="5146010"/>
              <a:ext cx="20450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من مسحوق الخبز (باكنج بودر)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1" y="50432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كعكة التمر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4" name="Freeform: Shape 140">
            <a:extLst>
              <a:ext uri="{FF2B5EF4-FFF2-40B4-BE49-F238E27FC236}">
                <a16:creationId xmlns:a16="http://schemas.microsoft.com/office/drawing/2014/main" id="{D0D18D99-CD96-4A63-94C6-7AEB1A3519EC}"/>
              </a:ext>
            </a:extLst>
          </p:cNvPr>
          <p:cNvSpPr/>
          <p:nvPr/>
        </p:nvSpPr>
        <p:spPr>
          <a:xfrm rot="5400000">
            <a:off x="406597" y="400037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 l="4000" t="4000" r="10000" b="1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A137385-F78B-4A91-862B-05582EE0D4CD}"/>
              </a:ext>
            </a:extLst>
          </p:cNvPr>
          <p:cNvGrpSpPr/>
          <p:nvPr/>
        </p:nvGrpSpPr>
        <p:grpSpPr>
          <a:xfrm>
            <a:off x="1450392" y="404297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C08553F7-95F4-44DC-A635-BC9DB77E446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">
              <a:extLst>
                <a:ext uri="{FF2B5EF4-FFF2-40B4-BE49-F238E27FC236}">
                  <a16:creationId xmlns:a16="http://schemas.microsoft.com/office/drawing/2014/main" id="{62FF7CA8-CC57-44E7-9C67-9D4DE7C5A58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40">
              <a:extLst>
                <a:ext uri="{FF2B5EF4-FFF2-40B4-BE49-F238E27FC236}">
                  <a16:creationId xmlns:a16="http://schemas.microsoft.com/office/drawing/2014/main" id="{724BDCE6-12EB-4CB5-BEB0-BBCE9A96F24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62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3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15" dur="200" fill="hold"/>
                                        <p:tgtEl>
                                          <p:spTgt spid="9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9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534AEF9A-3BB5-45C7-919F-4E7AB7B04F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651CA81-414C-4B86-B6BE-27FCB96A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9E5E8E8B-5745-4101-9ACC-E65E6A32C9B7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08C4B720-6594-4385-9035-11ADB299710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254AAE8-5871-415E-BA74-E5CAFFDFE0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لماذا تضاف كربونات الصودا إلى كعكة التمر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742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لترفع كعكة التمر و تجعلها هشة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060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6017292-6F30-4BC3-BE83-8FA0CBD09B64}"/>
              </a:ext>
            </a:extLst>
          </p:cNvPr>
          <p:cNvSpPr/>
          <p:nvPr/>
        </p:nvSpPr>
        <p:spPr>
          <a:xfrm>
            <a:off x="5274263" y="891804"/>
            <a:ext cx="1614034" cy="312976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11D5258-3E1E-45E3-80AD-C672C8EC6DEC}"/>
              </a:ext>
            </a:extLst>
          </p:cNvPr>
          <p:cNvSpPr/>
          <p:nvPr/>
        </p:nvSpPr>
        <p:spPr>
          <a:xfrm>
            <a:off x="6071381" y="1865239"/>
            <a:ext cx="1907555" cy="35021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928DDF-9011-441A-A19E-24C1BECFB44D}"/>
              </a:ext>
            </a:extLst>
          </p:cNvPr>
          <p:cNvSpPr/>
          <p:nvPr/>
        </p:nvSpPr>
        <p:spPr>
          <a:xfrm>
            <a:off x="6721041" y="2763909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0C8CA2-73CA-41F8-BE48-0E505EAC4047}"/>
              </a:ext>
            </a:extLst>
          </p:cNvPr>
          <p:cNvSpPr/>
          <p:nvPr/>
        </p:nvSpPr>
        <p:spPr>
          <a:xfrm>
            <a:off x="6328983" y="3898954"/>
            <a:ext cx="2151859" cy="385748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56E906D-2FF6-4C42-86A6-E5D186DAD9A4}"/>
              </a:ext>
            </a:extLst>
          </p:cNvPr>
          <p:cNvSpPr/>
          <p:nvPr/>
        </p:nvSpPr>
        <p:spPr>
          <a:xfrm>
            <a:off x="5024716" y="5069529"/>
            <a:ext cx="2584440" cy="462017"/>
          </a:xfrm>
          <a:prstGeom prst="ellipse">
            <a:avLst/>
          </a:prstGeom>
          <a:gradFill flip="none" rotWithShape="1">
            <a:gsLst>
              <a:gs pos="100000">
                <a:schemeClr val="bg1"/>
              </a:gs>
              <a:gs pos="6195">
                <a:schemeClr val="tx1">
                  <a:lumMod val="65000"/>
                  <a:lumOff val="35000"/>
                </a:schemeClr>
              </a:gs>
              <a:gs pos="34000">
                <a:schemeClr val="bg1">
                  <a:lumMod val="6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F8D2361D-4724-4929-B954-A023E3DFF70A}"/>
              </a:ext>
            </a:extLst>
          </p:cNvPr>
          <p:cNvSpPr/>
          <p:nvPr/>
        </p:nvSpPr>
        <p:spPr>
          <a:xfrm>
            <a:off x="5614181" y="148244"/>
            <a:ext cx="914400" cy="914400"/>
          </a:xfrm>
          <a:prstGeom prst="donut">
            <a:avLst>
              <a:gd name="adj" fmla="val 12366"/>
            </a:avLst>
          </a:prstGeom>
          <a:solidFill>
            <a:srgbClr val="AE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28D96A86-A32E-4E3F-8AD1-E7A6A8F9CDD1}"/>
              </a:ext>
            </a:extLst>
          </p:cNvPr>
          <p:cNvSpPr/>
          <p:nvPr/>
        </p:nvSpPr>
        <p:spPr>
          <a:xfrm>
            <a:off x="6355920" y="897348"/>
            <a:ext cx="1143000" cy="1143000"/>
          </a:xfrm>
          <a:prstGeom prst="donut">
            <a:avLst>
              <a:gd name="adj" fmla="val 12366"/>
            </a:avLst>
          </a:prstGeom>
          <a:solidFill>
            <a:srgbClr val="FE3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ircle: Hollow 6">
            <a:extLst>
              <a:ext uri="{FF2B5EF4-FFF2-40B4-BE49-F238E27FC236}">
                <a16:creationId xmlns:a16="http://schemas.microsoft.com/office/drawing/2014/main" id="{67550D46-DF8C-4C03-BE38-87AE5FA31AC9}"/>
              </a:ext>
            </a:extLst>
          </p:cNvPr>
          <p:cNvSpPr/>
          <p:nvPr/>
        </p:nvSpPr>
        <p:spPr>
          <a:xfrm>
            <a:off x="7077981" y="1595457"/>
            <a:ext cx="1371600" cy="1371600"/>
          </a:xfrm>
          <a:prstGeom prst="donut">
            <a:avLst>
              <a:gd name="adj" fmla="val 11327"/>
            </a:avLst>
          </a:prstGeom>
          <a:solidFill>
            <a:srgbClr val="A5CC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ircle: Hollow 7">
            <a:extLst>
              <a:ext uri="{FF2B5EF4-FFF2-40B4-BE49-F238E27FC236}">
                <a16:creationId xmlns:a16="http://schemas.microsoft.com/office/drawing/2014/main" id="{C20E4F2E-7392-4E72-A426-11768A37D42E}"/>
              </a:ext>
            </a:extLst>
          </p:cNvPr>
          <p:cNvSpPr/>
          <p:nvPr/>
        </p:nvSpPr>
        <p:spPr>
          <a:xfrm>
            <a:off x="6528581" y="2501067"/>
            <a:ext cx="1600200" cy="1600200"/>
          </a:xfrm>
          <a:prstGeom prst="donut">
            <a:avLst>
              <a:gd name="adj" fmla="val 11327"/>
            </a:avLst>
          </a:prstGeom>
          <a:solidFill>
            <a:srgbClr val="067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F3D29275-B3A0-4440-BAEE-4E67C17094D3}"/>
              </a:ext>
            </a:extLst>
          </p:cNvPr>
          <p:cNvSpPr/>
          <p:nvPr/>
        </p:nvSpPr>
        <p:spPr>
          <a:xfrm>
            <a:off x="5293381" y="3471738"/>
            <a:ext cx="1828800" cy="1828800"/>
          </a:xfrm>
          <a:prstGeom prst="donut">
            <a:avLst>
              <a:gd name="adj" fmla="val 9781"/>
            </a:avLst>
          </a:prstGeom>
          <a:solidFill>
            <a:srgbClr val="01AC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E0DD6D-1794-4E41-8DB8-3550A7983F22}"/>
              </a:ext>
            </a:extLst>
          </p:cNvPr>
          <p:cNvSpPr txBox="1"/>
          <p:nvPr/>
        </p:nvSpPr>
        <p:spPr>
          <a:xfrm>
            <a:off x="5551946" y="442841"/>
            <a:ext cx="102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4C82AC-FE7B-472D-A8C7-06501B2FDE71}"/>
              </a:ext>
            </a:extLst>
          </p:cNvPr>
          <p:cNvSpPr txBox="1"/>
          <p:nvPr/>
        </p:nvSpPr>
        <p:spPr>
          <a:xfrm>
            <a:off x="6413949" y="1308036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2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9E434F-FB15-41D7-B9FD-38DA0406EE40}"/>
              </a:ext>
            </a:extLst>
          </p:cNvPr>
          <p:cNvSpPr txBox="1"/>
          <p:nvPr/>
        </p:nvSpPr>
        <p:spPr>
          <a:xfrm>
            <a:off x="7250310" y="211590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3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61B49D-F192-44FA-9C09-056CDF206350}"/>
              </a:ext>
            </a:extLst>
          </p:cNvPr>
          <p:cNvSpPr txBox="1"/>
          <p:nvPr/>
        </p:nvSpPr>
        <p:spPr>
          <a:xfrm>
            <a:off x="6808308" y="314965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4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028CAE-642F-46B1-AD3F-3BA39290569F}"/>
              </a:ext>
            </a:extLst>
          </p:cNvPr>
          <p:cNvSpPr txBox="1"/>
          <p:nvPr/>
        </p:nvSpPr>
        <p:spPr>
          <a:xfrm>
            <a:off x="5696690" y="4172597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5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3" name="Right Bracket 22">
            <a:extLst>
              <a:ext uri="{FF2B5EF4-FFF2-40B4-BE49-F238E27FC236}">
                <a16:creationId xmlns:a16="http://schemas.microsoft.com/office/drawing/2014/main" id="{43D6519E-D2A3-4AFB-A4FA-D6302D75699E}"/>
              </a:ext>
            </a:extLst>
          </p:cNvPr>
          <p:cNvSpPr/>
          <p:nvPr/>
        </p:nvSpPr>
        <p:spPr>
          <a:xfrm>
            <a:off x="3502731" y="148244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D02387D-3B72-4CD8-B3DA-B19677DE7B01}"/>
              </a:ext>
            </a:extLst>
          </p:cNvPr>
          <p:cNvCxnSpPr>
            <a:cxnSpLocks/>
          </p:cNvCxnSpPr>
          <p:nvPr/>
        </p:nvCxnSpPr>
        <p:spPr>
          <a:xfrm>
            <a:off x="3629047" y="605444"/>
            <a:ext cx="1985134" cy="9900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113CB20F-C509-4AD0-8F1F-A228CE40462B}"/>
              </a:ext>
            </a:extLst>
          </p:cNvPr>
          <p:cNvGrpSpPr/>
          <p:nvPr/>
        </p:nvGrpSpPr>
        <p:grpSpPr>
          <a:xfrm>
            <a:off x="412223" y="153517"/>
            <a:ext cx="2871267" cy="707886"/>
            <a:chOff x="412223" y="511710"/>
            <a:chExt cx="2871267" cy="70788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B14530A-4BFC-4AEF-9EC6-C7710C08C0FA}"/>
                </a:ext>
              </a:extLst>
            </p:cNvPr>
            <p:cNvSpPr txBox="1"/>
            <p:nvPr/>
          </p:nvSpPr>
          <p:spPr>
            <a:xfrm>
              <a:off x="1076341" y="533467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D4658-030B-4D59-8D1F-A2A1F3862218}"/>
                </a:ext>
              </a:extLst>
            </p:cNvPr>
            <p:cNvSpPr txBox="1"/>
            <p:nvPr/>
          </p:nvSpPr>
          <p:spPr>
            <a:xfrm>
              <a:off x="412223" y="511710"/>
              <a:ext cx="28712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يخلط التمر في الخلاط الكهربائي مع الماء و الصودا و يترك قليلا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0" name="Right Bracket 29">
            <a:extLst>
              <a:ext uri="{FF2B5EF4-FFF2-40B4-BE49-F238E27FC236}">
                <a16:creationId xmlns:a16="http://schemas.microsoft.com/office/drawing/2014/main" id="{51710F54-A8D4-4025-8B26-C85010231305}"/>
              </a:ext>
            </a:extLst>
          </p:cNvPr>
          <p:cNvSpPr/>
          <p:nvPr/>
        </p:nvSpPr>
        <p:spPr>
          <a:xfrm>
            <a:off x="4003485" y="146379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0A5E4F3-FF8A-4E53-B7E1-B2D54C991337}"/>
              </a:ext>
            </a:extLst>
          </p:cNvPr>
          <p:cNvCxnSpPr>
            <a:cxnSpLocks/>
          </p:cNvCxnSpPr>
          <p:nvPr/>
        </p:nvCxnSpPr>
        <p:spPr>
          <a:xfrm>
            <a:off x="4142518" y="1865239"/>
            <a:ext cx="2552198" cy="261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6754331-0C67-4288-8E38-6E67A3B207E7}"/>
              </a:ext>
            </a:extLst>
          </p:cNvPr>
          <p:cNvGrpSpPr/>
          <p:nvPr/>
        </p:nvGrpSpPr>
        <p:grpSpPr>
          <a:xfrm>
            <a:off x="412223" y="1736330"/>
            <a:ext cx="3259189" cy="692497"/>
            <a:chOff x="494611" y="1582335"/>
            <a:chExt cx="3259189" cy="69249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D26F74C-DDC5-46A1-A57C-D061052B1D2D}"/>
                </a:ext>
              </a:extLst>
            </p:cNvPr>
            <p:cNvSpPr txBox="1"/>
            <p:nvPr/>
          </p:nvSpPr>
          <p:spPr>
            <a:xfrm>
              <a:off x="1988733" y="1582335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6B31281-32FC-46DD-B824-9CA524DC209E}"/>
                </a:ext>
              </a:extLst>
            </p:cNvPr>
            <p:cNvSpPr txBox="1"/>
            <p:nvPr/>
          </p:nvSpPr>
          <p:spPr>
            <a:xfrm>
              <a:off x="494611" y="1628501"/>
              <a:ext cx="29992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يخفق السمن و السكر جيدا ثم يضاف البيض تدريجيا مع استمرار الخفق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Right Bracket 38">
            <a:extLst>
              <a:ext uri="{FF2B5EF4-FFF2-40B4-BE49-F238E27FC236}">
                <a16:creationId xmlns:a16="http://schemas.microsoft.com/office/drawing/2014/main" id="{6B85BABA-98B1-4EE4-887E-3AF18E35ACDF}"/>
              </a:ext>
            </a:extLst>
          </p:cNvPr>
          <p:cNvSpPr/>
          <p:nvPr/>
        </p:nvSpPr>
        <p:spPr>
          <a:xfrm flipH="1">
            <a:off x="9069226" y="1758257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28E5E68-F813-4377-9C63-5112C9EB51E1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8445600" y="2215457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F858620-C16C-45ED-9066-FE33BD3F5C44}"/>
              </a:ext>
            </a:extLst>
          </p:cNvPr>
          <p:cNvGrpSpPr/>
          <p:nvPr/>
        </p:nvGrpSpPr>
        <p:grpSpPr>
          <a:xfrm>
            <a:off x="9217598" y="1259276"/>
            <a:ext cx="3042043" cy="707886"/>
            <a:chOff x="9234103" y="921335"/>
            <a:chExt cx="3672527" cy="707886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345A57-4DA2-41AD-B6DA-E33B276E11CB}"/>
                </a:ext>
              </a:extLst>
            </p:cNvPr>
            <p:cNvSpPr txBox="1"/>
            <p:nvPr/>
          </p:nvSpPr>
          <p:spPr>
            <a:xfrm>
              <a:off x="9321438" y="110039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CA1CA5D-6300-4553-B023-552D168A6237}"/>
                </a:ext>
              </a:extLst>
            </p:cNvPr>
            <p:cNvSpPr txBox="1"/>
            <p:nvPr/>
          </p:nvSpPr>
          <p:spPr>
            <a:xfrm>
              <a:off x="9234103" y="921335"/>
              <a:ext cx="367252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يضاف الحليب إلى خليط السمن و السكر و البيض و يقلب تدريجيا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ight Bracket 43">
            <a:extLst>
              <a:ext uri="{FF2B5EF4-FFF2-40B4-BE49-F238E27FC236}">
                <a16:creationId xmlns:a16="http://schemas.microsoft.com/office/drawing/2014/main" id="{06E3DAB2-CD9F-43FB-B015-37DA919A39DD}"/>
              </a:ext>
            </a:extLst>
          </p:cNvPr>
          <p:cNvSpPr/>
          <p:nvPr/>
        </p:nvSpPr>
        <p:spPr>
          <a:xfrm flipH="1">
            <a:off x="8743277" y="3275631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26E4A81-E4A7-42FE-B8B7-37D8177FBCF3}"/>
              </a:ext>
            </a:extLst>
          </p:cNvPr>
          <p:cNvCxnSpPr>
            <a:cxnSpLocks/>
            <a:stCxn id="44" idx="2"/>
          </p:cNvCxnSpPr>
          <p:nvPr/>
        </p:nvCxnSpPr>
        <p:spPr>
          <a:xfrm flipH="1">
            <a:off x="8119651" y="3732831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E31635-CA92-45AD-838D-B44945CC876C}"/>
              </a:ext>
            </a:extLst>
          </p:cNvPr>
          <p:cNvGrpSpPr/>
          <p:nvPr/>
        </p:nvGrpSpPr>
        <p:grpSpPr>
          <a:xfrm>
            <a:off x="8627804" y="2956783"/>
            <a:ext cx="3210668" cy="1017795"/>
            <a:chOff x="8627804" y="2956783"/>
            <a:chExt cx="3210668" cy="101779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BFCCD40-2324-4A1E-B42C-7BD11AAAD0AF}"/>
                </a:ext>
              </a:extLst>
            </p:cNvPr>
            <p:cNvSpPr txBox="1"/>
            <p:nvPr/>
          </p:nvSpPr>
          <p:spPr>
            <a:xfrm>
              <a:off x="8973553" y="2956783"/>
              <a:ext cx="17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B7E3B69-C471-47BE-BCB3-9D6EA152EB4B}"/>
                </a:ext>
              </a:extLst>
            </p:cNvPr>
            <p:cNvSpPr txBox="1"/>
            <p:nvPr/>
          </p:nvSpPr>
          <p:spPr>
            <a:xfrm>
              <a:off x="8627804" y="3266692"/>
              <a:ext cx="32106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يضاف خليط التمر إلى الخليط السابق و يخفق جيدا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48" name="Right Bracket 47">
            <a:extLst>
              <a:ext uri="{FF2B5EF4-FFF2-40B4-BE49-F238E27FC236}">
                <a16:creationId xmlns:a16="http://schemas.microsoft.com/office/drawing/2014/main" id="{34A1BB4D-19C2-4947-8490-D1DE7058CA95}"/>
              </a:ext>
            </a:extLst>
          </p:cNvPr>
          <p:cNvSpPr/>
          <p:nvPr/>
        </p:nvSpPr>
        <p:spPr>
          <a:xfrm flipH="1">
            <a:off x="7562119" y="4697332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BCC73B2-04E1-4F18-A6A3-D3CA7F546F41}"/>
              </a:ext>
            </a:extLst>
          </p:cNvPr>
          <p:cNvCxnSpPr>
            <a:cxnSpLocks/>
            <a:stCxn id="48" idx="2"/>
          </p:cNvCxnSpPr>
          <p:nvPr/>
        </p:nvCxnSpPr>
        <p:spPr>
          <a:xfrm flipH="1">
            <a:off x="6938493" y="5154532"/>
            <a:ext cx="62362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EE7A2FB-FD3A-4564-B072-5814ABEF976E}"/>
              </a:ext>
            </a:extLst>
          </p:cNvPr>
          <p:cNvGrpSpPr/>
          <p:nvPr/>
        </p:nvGrpSpPr>
        <p:grpSpPr>
          <a:xfrm>
            <a:off x="8480841" y="4842882"/>
            <a:ext cx="3588803" cy="958645"/>
            <a:chOff x="7446807" y="4840503"/>
            <a:chExt cx="3588803" cy="958645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E3660C-96B0-4EBA-8493-96AD39CD1C68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234CB10-EF2B-4754-91B6-ADE9F3833A2F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يضاف مسحوق الخبز إلى الدقيق و الهال و القرفة ثم يضاف إلى الخليط السابق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B8A2C4C0-AFD9-43CF-9749-344B2B82534B}"/>
              </a:ext>
            </a:extLst>
          </p:cNvPr>
          <p:cNvSpPr txBox="1"/>
          <p:nvPr/>
        </p:nvSpPr>
        <p:spPr>
          <a:xfrm>
            <a:off x="6321580" y="2285"/>
            <a:ext cx="5875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طريقة عمل كعكة التمر</a:t>
            </a:r>
          </a:p>
        </p:txBody>
      </p:sp>
      <p:sp>
        <p:nvSpPr>
          <p:cNvPr id="61" name="Circle: Hollow 60">
            <a:extLst>
              <a:ext uri="{FF2B5EF4-FFF2-40B4-BE49-F238E27FC236}">
                <a16:creationId xmlns:a16="http://schemas.microsoft.com/office/drawing/2014/main" id="{403FDD27-7A1F-4EBB-B3F3-D29D6B8F875C}"/>
              </a:ext>
            </a:extLst>
          </p:cNvPr>
          <p:cNvSpPr/>
          <p:nvPr/>
        </p:nvSpPr>
        <p:spPr>
          <a:xfrm>
            <a:off x="4214767" y="4394036"/>
            <a:ext cx="1828800" cy="1828800"/>
          </a:xfrm>
          <a:prstGeom prst="donut">
            <a:avLst>
              <a:gd name="adj" fmla="val 97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19BD679-613B-4D9F-91EA-2A9BF26CC669}"/>
              </a:ext>
            </a:extLst>
          </p:cNvPr>
          <p:cNvSpPr txBox="1"/>
          <p:nvPr/>
        </p:nvSpPr>
        <p:spPr>
          <a:xfrm>
            <a:off x="4618076" y="5094895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6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63" name="Right Bracket 62">
            <a:extLst>
              <a:ext uri="{FF2B5EF4-FFF2-40B4-BE49-F238E27FC236}">
                <a16:creationId xmlns:a16="http://schemas.microsoft.com/office/drawing/2014/main" id="{20AA5ADE-4C7F-47E6-90F4-4FBFD3262CF6}"/>
              </a:ext>
            </a:extLst>
          </p:cNvPr>
          <p:cNvSpPr/>
          <p:nvPr/>
        </p:nvSpPr>
        <p:spPr>
          <a:xfrm>
            <a:off x="3180732" y="488933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13CAF2E-4A7F-4355-811F-BCD5EB8911A4}"/>
              </a:ext>
            </a:extLst>
          </p:cNvPr>
          <p:cNvCxnSpPr>
            <a:cxnSpLocks/>
          </p:cNvCxnSpPr>
          <p:nvPr/>
        </p:nvCxnSpPr>
        <p:spPr>
          <a:xfrm flipH="1">
            <a:off x="3313041" y="5346536"/>
            <a:ext cx="75593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74A5572-1885-46C8-BCB0-0F8681E962C1}"/>
              </a:ext>
            </a:extLst>
          </p:cNvPr>
          <p:cNvGrpSpPr/>
          <p:nvPr/>
        </p:nvGrpSpPr>
        <p:grpSpPr>
          <a:xfrm>
            <a:off x="-404046" y="4702113"/>
            <a:ext cx="3588803" cy="958645"/>
            <a:chOff x="7446807" y="4840503"/>
            <a:chExt cx="3588803" cy="958645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B0F7F7C-20A4-4389-BC16-555566DCCE6C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4C173B9-D7D4-42B7-BD6F-15C81E9230ED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يصب في صينية مدهونة و يخبز في فرن حار مدة نصف ساعة تقريبا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76" name="Circle: Hollow 75">
            <a:extLst>
              <a:ext uri="{FF2B5EF4-FFF2-40B4-BE49-F238E27FC236}">
                <a16:creationId xmlns:a16="http://schemas.microsoft.com/office/drawing/2014/main" id="{C3AEB63E-3F5A-468A-94D8-7EB3231A1C17}"/>
              </a:ext>
            </a:extLst>
          </p:cNvPr>
          <p:cNvSpPr/>
          <p:nvPr/>
        </p:nvSpPr>
        <p:spPr>
          <a:xfrm>
            <a:off x="5645017" y="4718091"/>
            <a:ext cx="1828800" cy="1828800"/>
          </a:xfrm>
          <a:prstGeom prst="donut">
            <a:avLst>
              <a:gd name="adj" fmla="val 9781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CF3F8BB-0A23-431F-97EC-447BFF0C23FA}"/>
              </a:ext>
            </a:extLst>
          </p:cNvPr>
          <p:cNvSpPr txBox="1"/>
          <p:nvPr/>
        </p:nvSpPr>
        <p:spPr>
          <a:xfrm>
            <a:off x="6048326" y="5418950"/>
            <a:ext cx="1026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latin typeface="Century Gothic" panose="020B0502020202020204" pitchFamily="34" charset="0"/>
              </a:rPr>
              <a:t>7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78" name="Right Bracket 77">
            <a:extLst>
              <a:ext uri="{FF2B5EF4-FFF2-40B4-BE49-F238E27FC236}">
                <a16:creationId xmlns:a16="http://schemas.microsoft.com/office/drawing/2014/main" id="{420BAE29-B25D-4256-A542-49AD5D1AE802}"/>
              </a:ext>
            </a:extLst>
          </p:cNvPr>
          <p:cNvSpPr/>
          <p:nvPr/>
        </p:nvSpPr>
        <p:spPr>
          <a:xfrm flipH="1">
            <a:off x="8106298" y="5765636"/>
            <a:ext cx="132309" cy="91440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A46A0B0B-815E-494F-B6B3-EFF14D729F54}"/>
              </a:ext>
            </a:extLst>
          </p:cNvPr>
          <p:cNvCxnSpPr>
            <a:cxnSpLocks/>
          </p:cNvCxnSpPr>
          <p:nvPr/>
        </p:nvCxnSpPr>
        <p:spPr>
          <a:xfrm flipH="1">
            <a:off x="7282640" y="6178427"/>
            <a:ext cx="75593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>
            <a:extLst>
              <a:ext uri="{FF2B5EF4-FFF2-40B4-BE49-F238E27FC236}">
                <a16:creationId xmlns:a16="http://schemas.microsoft.com/office/drawing/2014/main" id="{3EB78062-CB6B-4819-889B-CB96F9156524}"/>
              </a:ext>
            </a:extLst>
          </p:cNvPr>
          <p:cNvGrpSpPr/>
          <p:nvPr/>
        </p:nvGrpSpPr>
        <p:grpSpPr>
          <a:xfrm>
            <a:off x="8038575" y="5699104"/>
            <a:ext cx="3588803" cy="650869"/>
            <a:chOff x="7446807" y="4840503"/>
            <a:chExt cx="3588803" cy="65086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4DD5B41-C83C-4C71-B471-6F573C9E30D5}"/>
                </a:ext>
              </a:extLst>
            </p:cNvPr>
            <p:cNvSpPr txBox="1"/>
            <p:nvPr/>
          </p:nvSpPr>
          <p:spPr>
            <a:xfrm>
              <a:off x="7628274" y="4840503"/>
              <a:ext cx="176506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FBD7860-975C-4B01-B041-B3E71D1DFC9B}"/>
                </a:ext>
              </a:extLst>
            </p:cNvPr>
            <p:cNvSpPr txBox="1"/>
            <p:nvPr/>
          </p:nvSpPr>
          <p:spPr>
            <a:xfrm>
              <a:off x="7446807" y="5091262"/>
              <a:ext cx="35888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تترك الكعكة لتبرد و تقلب ثم تقدم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75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172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17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8" fill="hold">
                          <p:stCondLst>
                            <p:cond delay="indefinite"/>
                          </p:stCondLst>
                          <p:childTnLst>
                            <p:par>
                              <p:cTn id="1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0" presetID="2" presetClass="entr" presetSubtype="8" fill="hold" grpId="0" nodeType="clickEffect" p14:presetBounceEnd="4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8000">
                                          <p:cBhvr additive="base">
                                            <p:cTn id="202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8000">
                                          <p:cBhvr additive="base">
                                            <p:cTn id="203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0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  <p:bldP spid="61" grpId="0" animBg="1"/>
          <p:bldP spid="62" grpId="0"/>
          <p:bldP spid="63" grpId="0" animBg="1"/>
          <p:bldP spid="76" grpId="0" animBg="1"/>
          <p:bldP spid="77" grpId="0"/>
          <p:bldP spid="7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4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4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3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5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57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3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9" fill="hold">
                          <p:stCondLst>
                            <p:cond delay="indefinite"/>
                          </p:stCondLst>
                          <p:childTnLst>
                            <p:par>
                              <p:cTn id="7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76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2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3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6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0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2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6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7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9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6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8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3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8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3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5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5" fill="hold">
                          <p:stCondLst>
                            <p:cond delay="indefinite"/>
                          </p:stCondLst>
                          <p:childTnLst>
                            <p:par>
                              <p:cTn id="1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0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2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4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5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8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4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56" presetID="17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62" presetID="17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8" fill="hold">
                          <p:stCondLst>
                            <p:cond delay="indefinite"/>
                          </p:stCondLst>
                          <p:childTnLst>
                            <p:par>
                              <p:cTn id="1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2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3" dur="10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7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7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8" dur="5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2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3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4" dur="5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8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8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9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0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500" fill="hold"/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4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5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6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5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8" fill="hold">
                          <p:stCondLst>
                            <p:cond delay="indefinite"/>
                          </p:stCondLst>
                          <p:childTnLst>
                            <p:par>
                              <p:cTn id="1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02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3" dur="1000" fill="hold"/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5" presetID="2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7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8" dur="5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9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1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3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4" dur="5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1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16" presetID="17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8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9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0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1" dur="5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22" presetID="17" presetClass="entr" presetSubtype="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4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5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6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7" dur="5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5" grpId="0" animBg="1"/>
          <p:bldP spid="14" grpId="0" animBg="1"/>
          <p:bldP spid="13" grpId="0" animBg="1"/>
          <p:bldP spid="12" grpId="0" animBg="1"/>
          <p:bldP spid="5" grpId="0" animBg="1"/>
          <p:bldP spid="6" grpId="0" animBg="1"/>
          <p:bldP spid="7" grpId="0" animBg="1"/>
          <p:bldP spid="8" grpId="0" animBg="1"/>
          <p:bldP spid="9" grpId="0" animBg="1"/>
          <p:bldP spid="17" grpId="0"/>
          <p:bldP spid="18" grpId="0"/>
          <p:bldP spid="19" grpId="0"/>
          <p:bldP spid="20" grpId="0"/>
          <p:bldP spid="21" grpId="0"/>
          <p:bldP spid="23" grpId="0" animBg="1"/>
          <p:bldP spid="30" grpId="0" animBg="1"/>
          <p:bldP spid="39" grpId="0" animBg="1"/>
          <p:bldP spid="44" grpId="0" animBg="1"/>
          <p:bldP spid="48" grpId="0" animBg="1"/>
          <p:bldP spid="61" grpId="0" animBg="1"/>
          <p:bldP spid="62" grpId="0"/>
          <p:bldP spid="63" grpId="0" animBg="1"/>
          <p:bldP spid="76" grpId="0" animBg="1"/>
          <p:bldP spid="77" grpId="0"/>
          <p:bldP spid="78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>
            <a:extLst>
              <a:ext uri="{FF2B5EF4-FFF2-40B4-BE49-F238E27FC236}">
                <a16:creationId xmlns:a16="http://schemas.microsoft.com/office/drawing/2014/main" id="{10D99B6B-1E06-4693-BD62-176DB0F6081E}"/>
              </a:ext>
            </a:extLst>
          </p:cNvPr>
          <p:cNvGrpSpPr/>
          <p:nvPr/>
        </p:nvGrpSpPr>
        <p:grpSpPr>
          <a:xfrm>
            <a:off x="2647496" y="2700776"/>
            <a:ext cx="1243892" cy="1243892"/>
            <a:chOff x="1225096" y="2700776"/>
            <a:chExt cx="1243892" cy="1243892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06499E8-68A5-40CE-9B7C-5FDF88570EA3}"/>
                </a:ext>
              </a:extLst>
            </p:cNvPr>
            <p:cNvSpPr/>
            <p:nvPr/>
          </p:nvSpPr>
          <p:spPr>
            <a:xfrm>
              <a:off x="1225096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C4CC1E"/>
                </a:gs>
                <a:gs pos="100000">
                  <a:srgbClr val="D7DF25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F95A19B-993C-4392-A22C-7BF264B4A9A4}"/>
                </a:ext>
              </a:extLst>
            </p:cNvPr>
            <p:cNvSpPr txBox="1"/>
            <p:nvPr/>
          </p:nvSpPr>
          <p:spPr>
            <a:xfrm>
              <a:off x="1495394" y="3134906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7C81C6B2-4993-4BB6-8CED-60EAB83ED8DB}"/>
              </a:ext>
            </a:extLst>
          </p:cNvPr>
          <p:cNvGrpSpPr/>
          <p:nvPr/>
        </p:nvGrpSpPr>
        <p:grpSpPr>
          <a:xfrm>
            <a:off x="3420068" y="3322723"/>
            <a:ext cx="1243892" cy="1243892"/>
            <a:chOff x="1997668" y="3322723"/>
            <a:chExt cx="1243892" cy="124389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BB792D-14F7-48A8-A8EB-60B96762FA6E}"/>
                </a:ext>
              </a:extLst>
            </p:cNvPr>
            <p:cNvSpPr/>
            <p:nvPr/>
          </p:nvSpPr>
          <p:spPr>
            <a:xfrm>
              <a:off x="1997668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99B426"/>
                </a:gs>
                <a:gs pos="100000">
                  <a:srgbClr val="B6D436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D0F617-6123-452A-A61D-1F888900710B}"/>
                </a:ext>
              </a:extLst>
            </p:cNvPr>
            <p:cNvSpPr txBox="1"/>
            <p:nvPr/>
          </p:nvSpPr>
          <p:spPr>
            <a:xfrm>
              <a:off x="2285357" y="3771019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6F41CDC-A44D-48A3-91FD-EF04E5E7E480}"/>
              </a:ext>
            </a:extLst>
          </p:cNvPr>
          <p:cNvGrpSpPr/>
          <p:nvPr/>
        </p:nvGrpSpPr>
        <p:grpSpPr>
          <a:xfrm>
            <a:off x="4192641" y="2699282"/>
            <a:ext cx="1243892" cy="1243892"/>
            <a:chOff x="2770241" y="2699282"/>
            <a:chExt cx="1243892" cy="1243892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E7358C4-59E5-4552-BEE2-7AA57BC06E23}"/>
                </a:ext>
              </a:extLst>
            </p:cNvPr>
            <p:cNvSpPr/>
            <p:nvPr/>
          </p:nvSpPr>
          <p:spPr>
            <a:xfrm>
              <a:off x="2770241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1A59E"/>
                </a:gs>
                <a:gs pos="100000">
                  <a:srgbClr val="5FC0B7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9D025AB-9680-42B1-90C9-A51A4BEB772C}"/>
                </a:ext>
              </a:extLst>
            </p:cNvPr>
            <p:cNvSpPr txBox="1"/>
            <p:nvPr/>
          </p:nvSpPr>
          <p:spPr>
            <a:xfrm>
              <a:off x="3025301" y="3117314"/>
              <a:ext cx="9476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65706A-0C10-44A1-A3E7-1A5B1301BDF6}"/>
              </a:ext>
            </a:extLst>
          </p:cNvPr>
          <p:cNvGrpSpPr/>
          <p:nvPr/>
        </p:nvGrpSpPr>
        <p:grpSpPr>
          <a:xfrm>
            <a:off x="4982307" y="3321228"/>
            <a:ext cx="1243892" cy="1243892"/>
            <a:chOff x="3559907" y="3321228"/>
            <a:chExt cx="1243892" cy="1243892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533EFC4-4F18-4340-B51D-0B43D3C97883}"/>
                </a:ext>
              </a:extLst>
            </p:cNvPr>
            <p:cNvSpPr/>
            <p:nvPr/>
          </p:nvSpPr>
          <p:spPr>
            <a:xfrm>
              <a:off x="3559907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991C1"/>
                </a:gs>
                <a:gs pos="100000">
                  <a:srgbClr val="20A5DA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6AC3E46-830A-4AEB-AA77-BD97153EC10D}"/>
                </a:ext>
              </a:extLst>
            </p:cNvPr>
            <p:cNvSpPr txBox="1"/>
            <p:nvPr/>
          </p:nvSpPr>
          <p:spPr>
            <a:xfrm>
              <a:off x="3795566" y="3790837"/>
              <a:ext cx="8291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9D36124-6B08-43FF-A2DD-84B9C579AA5A}"/>
              </a:ext>
            </a:extLst>
          </p:cNvPr>
          <p:cNvGrpSpPr/>
          <p:nvPr/>
        </p:nvGrpSpPr>
        <p:grpSpPr>
          <a:xfrm>
            <a:off x="5737785" y="2700776"/>
            <a:ext cx="1243892" cy="1243892"/>
            <a:chOff x="4315385" y="2700776"/>
            <a:chExt cx="1243892" cy="1243892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6AC126-91B5-4AB8-AFC9-80ED52B8FA1A}"/>
                </a:ext>
              </a:extLst>
            </p:cNvPr>
            <p:cNvSpPr/>
            <p:nvPr/>
          </p:nvSpPr>
          <p:spPr>
            <a:xfrm>
              <a:off x="4315385" y="2700776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1E7AB2"/>
                </a:gs>
                <a:gs pos="100000">
                  <a:srgbClr val="0779BB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70F8DA2-22CD-42F0-A842-6064879ED9AE}"/>
                </a:ext>
              </a:extLst>
            </p:cNvPr>
            <p:cNvSpPr txBox="1"/>
            <p:nvPr/>
          </p:nvSpPr>
          <p:spPr>
            <a:xfrm>
              <a:off x="4543574" y="3117314"/>
              <a:ext cx="9162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5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AB1B58C-84C7-4AEF-B94E-3819D74C32FA}"/>
              </a:ext>
            </a:extLst>
          </p:cNvPr>
          <p:cNvGrpSpPr/>
          <p:nvPr/>
        </p:nvGrpSpPr>
        <p:grpSpPr>
          <a:xfrm>
            <a:off x="6510357" y="3322723"/>
            <a:ext cx="1243892" cy="1243892"/>
            <a:chOff x="5087957" y="3322723"/>
            <a:chExt cx="1243892" cy="12438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62B4345-8512-4804-B653-B3BF67E12DBF}"/>
                </a:ext>
              </a:extLst>
            </p:cNvPr>
            <p:cNvSpPr/>
            <p:nvPr/>
          </p:nvSpPr>
          <p:spPr>
            <a:xfrm>
              <a:off x="5087957" y="3322723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42528E"/>
                </a:gs>
                <a:gs pos="100000">
                  <a:srgbClr val="5468AF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439E2-68BA-47D2-856B-220318998273}"/>
                </a:ext>
              </a:extLst>
            </p:cNvPr>
            <p:cNvSpPr txBox="1"/>
            <p:nvPr/>
          </p:nvSpPr>
          <p:spPr>
            <a:xfrm>
              <a:off x="5359145" y="3796553"/>
              <a:ext cx="9162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6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BEB2EE-9573-462E-8FBF-DF046962FD7B}"/>
              </a:ext>
            </a:extLst>
          </p:cNvPr>
          <p:cNvGrpSpPr/>
          <p:nvPr/>
        </p:nvGrpSpPr>
        <p:grpSpPr>
          <a:xfrm>
            <a:off x="7282930" y="2699282"/>
            <a:ext cx="1243892" cy="1243892"/>
            <a:chOff x="5860530" y="2699282"/>
            <a:chExt cx="1243892" cy="1243892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AE916FE-9EC5-41B1-8942-CBAB120CB726}"/>
                </a:ext>
              </a:extLst>
            </p:cNvPr>
            <p:cNvSpPr/>
            <p:nvPr/>
          </p:nvSpPr>
          <p:spPr>
            <a:xfrm>
              <a:off x="5860530" y="2699282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54457B"/>
                </a:gs>
                <a:gs pos="100000">
                  <a:srgbClr val="6E59A0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E9BCFC3-2317-4D48-8539-93B1A66A242A}"/>
                </a:ext>
              </a:extLst>
            </p:cNvPr>
            <p:cNvSpPr txBox="1"/>
            <p:nvPr/>
          </p:nvSpPr>
          <p:spPr>
            <a:xfrm>
              <a:off x="6131717" y="3082130"/>
              <a:ext cx="7725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7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CDB7810-71CC-447F-9368-4FCB8EAAC829}"/>
              </a:ext>
            </a:extLst>
          </p:cNvPr>
          <p:cNvGrpSpPr/>
          <p:nvPr/>
        </p:nvGrpSpPr>
        <p:grpSpPr>
          <a:xfrm>
            <a:off x="8072596" y="3321228"/>
            <a:ext cx="1243892" cy="1243892"/>
            <a:chOff x="6650196" y="3321228"/>
            <a:chExt cx="1243892" cy="1243892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AAFC0A5-2361-422E-900D-D6BA80BA70E6}"/>
                </a:ext>
              </a:extLst>
            </p:cNvPr>
            <p:cNvSpPr/>
            <p:nvPr/>
          </p:nvSpPr>
          <p:spPr>
            <a:xfrm>
              <a:off x="6650196" y="3321228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8A3E7F"/>
                </a:gs>
                <a:gs pos="100000">
                  <a:srgbClr val="AB4C9D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5126975-EF63-42C5-8A58-BD98BEA28D29}"/>
                </a:ext>
              </a:extLst>
            </p:cNvPr>
            <p:cNvSpPr txBox="1"/>
            <p:nvPr/>
          </p:nvSpPr>
          <p:spPr>
            <a:xfrm>
              <a:off x="6874807" y="3788964"/>
              <a:ext cx="1013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8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54723CF-2B5F-44B7-89F6-7777683F7D26}"/>
              </a:ext>
            </a:extLst>
          </p:cNvPr>
          <p:cNvGrpSpPr/>
          <p:nvPr/>
        </p:nvGrpSpPr>
        <p:grpSpPr>
          <a:xfrm>
            <a:off x="8839628" y="2699281"/>
            <a:ext cx="1243892" cy="1243892"/>
            <a:chOff x="7417228" y="2699281"/>
            <a:chExt cx="1243892" cy="124389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4DB5CA7-C0B1-4269-9227-D5B99034891E}"/>
                </a:ext>
              </a:extLst>
            </p:cNvPr>
            <p:cNvSpPr/>
            <p:nvPr/>
          </p:nvSpPr>
          <p:spPr>
            <a:xfrm>
              <a:off x="7417228" y="2699281"/>
              <a:ext cx="1243892" cy="1243892"/>
            </a:xfrm>
            <a:prstGeom prst="ellipse">
              <a:avLst/>
            </a:prstGeom>
            <a:gradFill>
              <a:gsLst>
                <a:gs pos="0">
                  <a:srgbClr val="AD355D"/>
                </a:gs>
                <a:gs pos="100000">
                  <a:srgbClr val="C94F78"/>
                </a:gs>
              </a:gsLst>
              <a:lin ang="5400000" scaled="1"/>
            </a:gradFill>
            <a:ln w="25400">
              <a:solidFill>
                <a:schemeClr val="bg1"/>
              </a:solidFill>
            </a:ln>
            <a:effectLst>
              <a:innerShdw blurRad="317500">
                <a:schemeClr val="tx1">
                  <a:alpha val="17000"/>
                </a:schemeClr>
              </a:innerShdw>
            </a:effectLst>
            <a:scene3d>
              <a:camera prst="orthographicFront"/>
              <a:lightRig rig="threePt" dir="t"/>
            </a:scene3d>
            <a:sp3d contourW="44450">
              <a:bevelT w="4191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A9D8F11-AD0E-439A-9929-FF153D92F112}"/>
                </a:ext>
              </a:extLst>
            </p:cNvPr>
            <p:cNvSpPr txBox="1"/>
            <p:nvPr/>
          </p:nvSpPr>
          <p:spPr>
            <a:xfrm>
              <a:off x="7677158" y="3064538"/>
              <a:ext cx="9668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pc="600" dirty="0">
                  <a:solidFill>
                    <a:schemeClr val="bg1"/>
                  </a:solidFill>
                  <a:latin typeface="Oswald" panose="02000503000000000000" pitchFamily="2" charset="0"/>
                </a:rPr>
                <a:t>9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31572CD-0650-4D07-BEA4-7A5AFA4A0D47}"/>
              </a:ext>
            </a:extLst>
          </p:cNvPr>
          <p:cNvGrpSpPr/>
          <p:nvPr/>
        </p:nvGrpSpPr>
        <p:grpSpPr>
          <a:xfrm>
            <a:off x="2237740" y="1486089"/>
            <a:ext cx="1943829" cy="1239166"/>
            <a:chOff x="815340" y="1486089"/>
            <a:chExt cx="1943829" cy="123916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3A35414-C6C0-4CCA-AF76-31E9C90882D3}"/>
                </a:ext>
              </a:extLst>
            </p:cNvPr>
            <p:cNvSpPr/>
            <p:nvPr/>
          </p:nvSpPr>
          <p:spPr>
            <a:xfrm>
              <a:off x="1835961" y="217661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87108B4-A83B-440F-B803-1AC4E0D33DBE}"/>
                </a:ext>
              </a:extLst>
            </p:cNvPr>
            <p:cNvSpPr/>
            <p:nvPr/>
          </p:nvSpPr>
          <p:spPr>
            <a:xfrm rot="5400000">
              <a:off x="1813102" y="167369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2A6C01-7AF3-4B13-B177-5AAFB3A4E432}"/>
                </a:ext>
              </a:extLst>
            </p:cNvPr>
            <p:cNvSpPr/>
            <p:nvPr/>
          </p:nvSpPr>
          <p:spPr>
            <a:xfrm rot="5400000">
              <a:off x="1824182" y="1006029"/>
              <a:ext cx="45719" cy="1005840"/>
            </a:xfrm>
            <a:prstGeom prst="rect">
              <a:avLst/>
            </a:prstGeom>
            <a:solidFill>
              <a:srgbClr val="DDE5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22203-D051-4A81-B33B-262661172359}"/>
                </a:ext>
              </a:extLst>
            </p:cNvPr>
            <p:cNvSpPr txBox="1"/>
            <p:nvPr/>
          </p:nvSpPr>
          <p:spPr>
            <a:xfrm>
              <a:off x="815340" y="1542398"/>
              <a:ext cx="1943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سميد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5C70D66-4980-4C44-9079-467FE0426255}"/>
              </a:ext>
            </a:extLst>
          </p:cNvPr>
          <p:cNvGrpSpPr/>
          <p:nvPr/>
        </p:nvGrpSpPr>
        <p:grpSpPr>
          <a:xfrm>
            <a:off x="3935498" y="1486089"/>
            <a:ext cx="1808067" cy="1239166"/>
            <a:chOff x="2513098" y="1508949"/>
            <a:chExt cx="1808067" cy="123916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631FBA5-1646-48D9-B000-217E99D76720}"/>
                </a:ext>
              </a:extLst>
            </p:cNvPr>
            <p:cNvSpPr/>
            <p:nvPr/>
          </p:nvSpPr>
          <p:spPr>
            <a:xfrm>
              <a:off x="3386505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D040184-97FF-4C0F-A08A-95490DEB102E}"/>
                </a:ext>
              </a:extLst>
            </p:cNvPr>
            <p:cNvSpPr/>
            <p:nvPr/>
          </p:nvSpPr>
          <p:spPr>
            <a:xfrm rot="5400000">
              <a:off x="3363646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DD71656-5B90-4806-B686-5F9E9A3EF510}"/>
                </a:ext>
              </a:extLst>
            </p:cNvPr>
            <p:cNvSpPr/>
            <p:nvPr/>
          </p:nvSpPr>
          <p:spPr>
            <a:xfrm rot="5400000">
              <a:off x="3374726" y="1028889"/>
              <a:ext cx="45719" cy="1005840"/>
            </a:xfrm>
            <a:prstGeom prst="rect">
              <a:avLst/>
            </a:prstGeom>
            <a:solidFill>
              <a:srgbClr val="5CC2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7458AC0-9250-4E6F-BBCA-C915EEA2B010}"/>
                </a:ext>
              </a:extLst>
            </p:cNvPr>
            <p:cNvSpPr txBox="1"/>
            <p:nvPr/>
          </p:nvSpPr>
          <p:spPr>
            <a:xfrm>
              <a:off x="2513098" y="1567798"/>
              <a:ext cx="1808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من الحليب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52620C8-105A-4451-B116-992E4955CFE2}"/>
              </a:ext>
            </a:extLst>
          </p:cNvPr>
          <p:cNvGrpSpPr/>
          <p:nvPr/>
        </p:nvGrpSpPr>
        <p:grpSpPr>
          <a:xfrm>
            <a:off x="5640619" y="1486089"/>
            <a:ext cx="1503494" cy="1239166"/>
            <a:chOff x="4218219" y="1508949"/>
            <a:chExt cx="1503494" cy="1239166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FE82419-7B32-4F5D-AAE0-8E0F4D74BAA0}"/>
                </a:ext>
              </a:extLst>
            </p:cNvPr>
            <p:cNvSpPr/>
            <p:nvPr/>
          </p:nvSpPr>
          <p:spPr>
            <a:xfrm>
              <a:off x="4937049" y="2199475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FDA4118-1D4C-4231-B7EA-D4630148F354}"/>
                </a:ext>
              </a:extLst>
            </p:cNvPr>
            <p:cNvSpPr/>
            <p:nvPr/>
          </p:nvSpPr>
          <p:spPr>
            <a:xfrm rot="5400000">
              <a:off x="4914190" y="1696555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9E98D8-9E6D-4126-A69C-6A9108A28D08}"/>
                </a:ext>
              </a:extLst>
            </p:cNvPr>
            <p:cNvSpPr/>
            <p:nvPr/>
          </p:nvSpPr>
          <p:spPr>
            <a:xfrm rot="5400000">
              <a:off x="4925270" y="1028889"/>
              <a:ext cx="45719" cy="1005840"/>
            </a:xfrm>
            <a:prstGeom prst="rect">
              <a:avLst/>
            </a:prstGeom>
            <a:solidFill>
              <a:srgbClr val="2486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F58F2BA-96D7-4E91-9BB8-3CCD3DC8D968}"/>
                </a:ext>
              </a:extLst>
            </p:cNvPr>
            <p:cNvSpPr txBox="1"/>
            <p:nvPr/>
          </p:nvSpPr>
          <p:spPr>
            <a:xfrm>
              <a:off x="4218219" y="1558272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 نصف كوب </a:t>
              </a:r>
            </a:p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زيت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A37362-B42A-4B36-B42F-5CC48F2021E3}"/>
              </a:ext>
            </a:extLst>
          </p:cNvPr>
          <p:cNvGrpSpPr/>
          <p:nvPr/>
        </p:nvGrpSpPr>
        <p:grpSpPr>
          <a:xfrm>
            <a:off x="7016947" y="1486089"/>
            <a:ext cx="1726393" cy="1239166"/>
            <a:chOff x="5594547" y="1508950"/>
            <a:chExt cx="1726393" cy="123916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28ADD4D-0221-4D27-9ED8-C4EB7A7123B7}"/>
                </a:ext>
              </a:extLst>
            </p:cNvPr>
            <p:cNvSpPr/>
            <p:nvPr/>
          </p:nvSpPr>
          <p:spPr>
            <a:xfrm>
              <a:off x="6471632" y="2199476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AE99965-1805-4467-A565-1D1DD60D3D45}"/>
                </a:ext>
              </a:extLst>
            </p:cNvPr>
            <p:cNvSpPr/>
            <p:nvPr/>
          </p:nvSpPr>
          <p:spPr>
            <a:xfrm rot="5400000">
              <a:off x="6448773" y="1696556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89D1F48-6589-4F5A-9F1E-DAE0A59B79B9}"/>
                </a:ext>
              </a:extLst>
            </p:cNvPr>
            <p:cNvSpPr/>
            <p:nvPr/>
          </p:nvSpPr>
          <p:spPr>
            <a:xfrm rot="5400000">
              <a:off x="6459853" y="1028890"/>
              <a:ext cx="45719" cy="1005840"/>
            </a:xfrm>
            <a:prstGeom prst="rect">
              <a:avLst/>
            </a:prstGeom>
            <a:solidFill>
              <a:srgbClr val="6D599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0B16FF7-53B9-400C-894F-4A55990F3C55}"/>
                </a:ext>
              </a:extLst>
            </p:cNvPr>
            <p:cNvSpPr txBox="1"/>
            <p:nvPr/>
          </p:nvSpPr>
          <p:spPr>
            <a:xfrm>
              <a:off x="5594547" y="1567798"/>
              <a:ext cx="17263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كوب و نصف الكوب من معجون التمر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AABDDCD2-0C3C-40B6-9E65-61801CE52410}"/>
              </a:ext>
            </a:extLst>
          </p:cNvPr>
          <p:cNvGrpSpPr/>
          <p:nvPr/>
        </p:nvGrpSpPr>
        <p:grpSpPr>
          <a:xfrm>
            <a:off x="8749864" y="1486089"/>
            <a:ext cx="2106229" cy="1239166"/>
            <a:chOff x="7327464" y="1508950"/>
            <a:chExt cx="2106229" cy="1239166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1C7270EC-B4BF-4AC9-845A-44120BC235E6}"/>
                </a:ext>
              </a:extLst>
            </p:cNvPr>
            <p:cNvGrpSpPr/>
            <p:nvPr/>
          </p:nvGrpSpPr>
          <p:grpSpPr>
            <a:xfrm>
              <a:off x="7530574" y="1508950"/>
              <a:ext cx="1016920" cy="1239166"/>
              <a:chOff x="7530574" y="1508950"/>
              <a:chExt cx="1016920" cy="1239166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F96F580-D730-4BFA-9BED-EAF55899F1DF}"/>
                  </a:ext>
                </a:extLst>
              </p:cNvPr>
              <p:cNvSpPr/>
              <p:nvPr/>
            </p:nvSpPr>
            <p:spPr>
              <a:xfrm>
                <a:off x="8033493" y="2199476"/>
                <a:ext cx="45719" cy="5486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75E45040-6A80-4CC1-99AB-76F613525825}"/>
                  </a:ext>
                </a:extLst>
              </p:cNvPr>
              <p:cNvSpPr/>
              <p:nvPr/>
            </p:nvSpPr>
            <p:spPr>
              <a:xfrm rot="5400000">
                <a:off x="8010634" y="1696556"/>
                <a:ext cx="45719" cy="100584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14FBB7F-6575-45DA-BCBC-2D2C71731079}"/>
                  </a:ext>
                </a:extLst>
              </p:cNvPr>
              <p:cNvSpPr/>
              <p:nvPr/>
            </p:nvSpPr>
            <p:spPr>
              <a:xfrm rot="5400000">
                <a:off x="8021714" y="1028890"/>
                <a:ext cx="45719" cy="1005840"/>
              </a:xfrm>
              <a:prstGeom prst="rect">
                <a:avLst/>
              </a:prstGeom>
              <a:solidFill>
                <a:srgbClr val="CA4D7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1644C78-351D-410B-AC58-35CE59AF7B26}"/>
                </a:ext>
              </a:extLst>
            </p:cNvPr>
            <p:cNvSpPr txBox="1"/>
            <p:nvPr/>
          </p:nvSpPr>
          <p:spPr>
            <a:xfrm>
              <a:off x="7327464" y="1567798"/>
              <a:ext cx="21062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من مسحوق الخبز (باكنج بودر)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FADF6E7-70B0-467B-BC9B-D091E78E6F09}"/>
              </a:ext>
            </a:extLst>
          </p:cNvPr>
          <p:cNvGrpSpPr/>
          <p:nvPr/>
        </p:nvGrpSpPr>
        <p:grpSpPr>
          <a:xfrm>
            <a:off x="3277422" y="4568979"/>
            <a:ext cx="1503494" cy="1239165"/>
            <a:chOff x="1855022" y="4568979"/>
            <a:chExt cx="1503494" cy="1239165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7A12E7E-5A55-46B0-A986-08C8F4EEE59B}"/>
                </a:ext>
              </a:extLst>
            </p:cNvPr>
            <p:cNvSpPr/>
            <p:nvPr/>
          </p:nvSpPr>
          <p:spPr>
            <a:xfrm flipV="1">
              <a:off x="2559618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FF34DA-1E90-44A5-ACD3-72EF18B2680E}"/>
                </a:ext>
              </a:extLst>
            </p:cNvPr>
            <p:cNvSpPr/>
            <p:nvPr/>
          </p:nvSpPr>
          <p:spPr>
            <a:xfrm rot="16200000" flipV="1">
              <a:off x="2536759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09CD7D3-A277-4493-8ED7-3FB012D49B41}"/>
                </a:ext>
              </a:extLst>
            </p:cNvPr>
            <p:cNvSpPr/>
            <p:nvPr/>
          </p:nvSpPr>
          <p:spPr>
            <a:xfrm rot="16200000" flipV="1">
              <a:off x="2547839" y="5282365"/>
              <a:ext cx="45719" cy="1005840"/>
            </a:xfrm>
            <a:prstGeom prst="rect">
              <a:avLst/>
            </a:prstGeom>
            <a:solidFill>
              <a:srgbClr val="BCDA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A4D95E0-3EAD-4F02-91CE-A3186D8B8010}"/>
                </a:ext>
              </a:extLst>
            </p:cNvPr>
            <p:cNvSpPr txBox="1"/>
            <p:nvPr/>
          </p:nvSpPr>
          <p:spPr>
            <a:xfrm>
              <a:off x="1855022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بيضة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2A06B484-216C-47F0-B4A3-144C023B0792}"/>
              </a:ext>
            </a:extLst>
          </p:cNvPr>
          <p:cNvGrpSpPr/>
          <p:nvPr/>
        </p:nvGrpSpPr>
        <p:grpSpPr>
          <a:xfrm>
            <a:off x="4834894" y="4568979"/>
            <a:ext cx="1503494" cy="1239165"/>
            <a:chOff x="3412494" y="4568979"/>
            <a:chExt cx="1503494" cy="123916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49FB1323-F58A-44B7-BFF9-EAB9AD993492}"/>
                </a:ext>
              </a:extLst>
            </p:cNvPr>
            <p:cNvSpPr/>
            <p:nvPr/>
          </p:nvSpPr>
          <p:spPr>
            <a:xfrm flipV="1">
              <a:off x="4110727" y="456897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140E769-7815-4560-9A0E-AAD3E1B3E2FF}"/>
                </a:ext>
              </a:extLst>
            </p:cNvPr>
            <p:cNvSpPr/>
            <p:nvPr/>
          </p:nvSpPr>
          <p:spPr>
            <a:xfrm rot="16200000" flipV="1">
              <a:off x="4087868" y="461469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D8C373D-7FAB-4737-B5B2-9741863B5276}"/>
                </a:ext>
              </a:extLst>
            </p:cNvPr>
            <p:cNvSpPr/>
            <p:nvPr/>
          </p:nvSpPr>
          <p:spPr>
            <a:xfrm rot="16200000" flipV="1">
              <a:off x="4098948" y="5282365"/>
              <a:ext cx="45719" cy="1005840"/>
            </a:xfrm>
            <a:prstGeom prst="rect">
              <a:avLst/>
            </a:prstGeom>
            <a:solidFill>
              <a:srgbClr val="22A8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45E7AF9-73CE-4F45-88D9-0B1671E01260}"/>
                </a:ext>
              </a:extLst>
            </p:cNvPr>
            <p:cNvSpPr txBox="1"/>
            <p:nvPr/>
          </p:nvSpPr>
          <p:spPr>
            <a:xfrm>
              <a:off x="3412494" y="5146010"/>
              <a:ext cx="15034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علبة قشدة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A0DAA4CE-14C9-45AA-A529-A3D999E3CF50}"/>
              </a:ext>
            </a:extLst>
          </p:cNvPr>
          <p:cNvGrpSpPr/>
          <p:nvPr/>
        </p:nvGrpSpPr>
        <p:grpSpPr>
          <a:xfrm>
            <a:off x="6392366" y="4568979"/>
            <a:ext cx="1503494" cy="1244527"/>
            <a:chOff x="4969966" y="4547814"/>
            <a:chExt cx="1503494" cy="1244527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66554826-E501-414E-9002-B4C3A371F5BD}"/>
                </a:ext>
              </a:extLst>
            </p:cNvPr>
            <p:cNvSpPr/>
            <p:nvPr/>
          </p:nvSpPr>
          <p:spPr>
            <a:xfrm flipV="1">
              <a:off x="5672915" y="4547814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E1F9E934-C757-414D-9D15-3BE89DCBB8BC}"/>
                </a:ext>
              </a:extLst>
            </p:cNvPr>
            <p:cNvSpPr/>
            <p:nvPr/>
          </p:nvSpPr>
          <p:spPr>
            <a:xfrm rot="16200000" flipV="1">
              <a:off x="5650056" y="4593534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871B30F-2D9D-45A3-B047-F66CA76D3D9A}"/>
                </a:ext>
              </a:extLst>
            </p:cNvPr>
            <p:cNvSpPr/>
            <p:nvPr/>
          </p:nvSpPr>
          <p:spPr>
            <a:xfrm rot="16200000" flipV="1">
              <a:off x="5661136" y="5261200"/>
              <a:ext cx="45719" cy="1005840"/>
            </a:xfrm>
            <a:prstGeom prst="rect">
              <a:avLst/>
            </a:prstGeom>
            <a:solidFill>
              <a:srgbClr val="5063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77175D-BE0A-4ED0-952B-67CB96163A4B}"/>
                </a:ext>
              </a:extLst>
            </p:cNvPr>
            <p:cNvSpPr txBox="1"/>
            <p:nvPr/>
          </p:nvSpPr>
          <p:spPr>
            <a:xfrm>
              <a:off x="4969966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ثلاثة أرباع كوب من السكر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BE6C481-DFF8-4ED7-B0DB-711A35D11D5C}"/>
              </a:ext>
            </a:extLst>
          </p:cNvPr>
          <p:cNvGrpSpPr/>
          <p:nvPr/>
        </p:nvGrpSpPr>
        <p:grpSpPr>
          <a:xfrm>
            <a:off x="7892224" y="4568979"/>
            <a:ext cx="1503494" cy="1246222"/>
            <a:chOff x="6469824" y="4546119"/>
            <a:chExt cx="1503494" cy="1246222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56F9D86-2ACE-4098-8FB1-8E9198BE9D28}"/>
                </a:ext>
              </a:extLst>
            </p:cNvPr>
            <p:cNvSpPr/>
            <p:nvPr/>
          </p:nvSpPr>
          <p:spPr>
            <a:xfrm flipV="1">
              <a:off x="7220113" y="4546119"/>
              <a:ext cx="45719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84C9D75-CC4C-41FE-96EA-66F5AC7248E3}"/>
                </a:ext>
              </a:extLst>
            </p:cNvPr>
            <p:cNvSpPr/>
            <p:nvPr/>
          </p:nvSpPr>
          <p:spPr>
            <a:xfrm rot="16200000" flipV="1">
              <a:off x="7197254" y="4591839"/>
              <a:ext cx="45719" cy="10058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174A5E6-B2E0-4C49-8E94-CEF1D12E917A}"/>
                </a:ext>
              </a:extLst>
            </p:cNvPr>
            <p:cNvSpPr/>
            <p:nvPr/>
          </p:nvSpPr>
          <p:spPr>
            <a:xfrm rot="16200000" flipV="1">
              <a:off x="7208334" y="5259505"/>
              <a:ext cx="45719" cy="1005840"/>
            </a:xfrm>
            <a:prstGeom prst="rect">
              <a:avLst/>
            </a:prstGeom>
            <a:solidFill>
              <a:srgbClr val="B152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18F55E-863E-48EB-97B8-5C524C8688F5}"/>
                </a:ext>
              </a:extLst>
            </p:cNvPr>
            <p:cNvSpPr txBox="1"/>
            <p:nvPr/>
          </p:nvSpPr>
          <p:spPr>
            <a:xfrm>
              <a:off x="6469824" y="5146010"/>
              <a:ext cx="15034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ملعقة صغيرة فانيليا</a:t>
              </a: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A41982C7-0311-4FF1-9D82-571C37132E04}"/>
              </a:ext>
            </a:extLst>
          </p:cNvPr>
          <p:cNvSpPr txBox="1"/>
          <p:nvPr/>
        </p:nvSpPr>
        <p:spPr>
          <a:xfrm>
            <a:off x="1" y="50432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spc="300" dirty="0">
                <a:solidFill>
                  <a:srgbClr val="FF0000"/>
                </a:solidFill>
                <a:latin typeface="Oswald" panose="02000503000000000000" pitchFamily="2" charset="0"/>
              </a:rPr>
              <a:t>بسبوسة التمر</a:t>
            </a:r>
            <a:endParaRPr lang="en-US" sz="3600" spc="300" dirty="0">
              <a:solidFill>
                <a:srgbClr val="FF0000"/>
              </a:solidFill>
              <a:latin typeface="Oswald" panose="02000503000000000000" pitchFamily="2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7D0D3DD-A29C-45B5-AB50-7AB5550862B3}"/>
              </a:ext>
            </a:extLst>
          </p:cNvPr>
          <p:cNvSpPr txBox="1"/>
          <p:nvPr/>
        </p:nvSpPr>
        <p:spPr>
          <a:xfrm>
            <a:off x="4315385" y="716802"/>
            <a:ext cx="3639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pc="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المقادير</a:t>
            </a:r>
            <a:endParaRPr lang="en-US" spc="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Freeform: Shape 140">
            <a:extLst>
              <a:ext uri="{FF2B5EF4-FFF2-40B4-BE49-F238E27FC236}">
                <a16:creationId xmlns:a16="http://schemas.microsoft.com/office/drawing/2014/main" id="{3DBEFF5A-7346-42B4-8FAC-349801FA7586}"/>
              </a:ext>
            </a:extLst>
          </p:cNvPr>
          <p:cNvSpPr/>
          <p:nvPr/>
        </p:nvSpPr>
        <p:spPr>
          <a:xfrm rot="5400000">
            <a:off x="439199" y="3854830"/>
            <a:ext cx="2311036" cy="2182881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2"/>
            <a:srcRect/>
            <a:stretch>
              <a:fillRect l="4000" t="4000" r="10000" b="13000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02F66F90-EC62-420E-8086-0F7C2E7691C3}"/>
              </a:ext>
            </a:extLst>
          </p:cNvPr>
          <p:cNvGrpSpPr/>
          <p:nvPr/>
        </p:nvGrpSpPr>
        <p:grpSpPr>
          <a:xfrm>
            <a:off x="1482994" y="3897436"/>
            <a:ext cx="229544" cy="346651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41477D80-E235-46C9-949F-ED769198ECA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rapezoid 10">
              <a:extLst>
                <a:ext uri="{FF2B5EF4-FFF2-40B4-BE49-F238E27FC236}">
                  <a16:creationId xmlns:a16="http://schemas.microsoft.com/office/drawing/2014/main" id="{DC1A35A2-D5A3-4653-A41B-409C48F6B5F6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40">
              <a:extLst>
                <a:ext uri="{FF2B5EF4-FFF2-40B4-BE49-F238E27FC236}">
                  <a16:creationId xmlns:a16="http://schemas.microsoft.com/office/drawing/2014/main" id="{809EB78A-56EF-4AF8-BCA1-EAB73396EE5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065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3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5" dur="200" fill="hold"/>
                                        <p:tgtEl>
                                          <p:spTgt spid="80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20">
            <a:extLst>
              <a:ext uri="{FF2B5EF4-FFF2-40B4-BE49-F238E27FC236}">
                <a16:creationId xmlns:a16="http://schemas.microsoft.com/office/drawing/2014/main" id="{9495562D-A7AB-40B6-9D9B-68732AD1C8F9}"/>
              </a:ext>
            </a:extLst>
          </p:cNvPr>
          <p:cNvGrpSpPr/>
          <p:nvPr/>
        </p:nvGrpSpPr>
        <p:grpSpPr>
          <a:xfrm>
            <a:off x="3900668" y="1641458"/>
            <a:ext cx="3449069" cy="4614642"/>
            <a:chOff x="4412343" y="1022545"/>
            <a:chExt cx="3449069" cy="4614642"/>
          </a:xfrm>
          <a:solidFill>
            <a:schemeClr val="bg1">
              <a:lumMod val="85000"/>
            </a:schemeClr>
          </a:solidFill>
        </p:grpSpPr>
        <p:grpSp>
          <p:nvGrpSpPr>
            <p:cNvPr id="180" name="Graphic 4" descr="Lightbulb">
              <a:extLst>
                <a:ext uri="{FF2B5EF4-FFF2-40B4-BE49-F238E27FC236}">
                  <a16:creationId xmlns:a16="http://schemas.microsoft.com/office/drawing/2014/main" id="{E879924B-0B86-44D9-9266-75D57BC8785C}"/>
                </a:ext>
              </a:extLst>
            </p:cNvPr>
            <p:cNvGrpSpPr/>
            <p:nvPr/>
          </p:nvGrpSpPr>
          <p:grpSpPr>
            <a:xfrm>
              <a:off x="4412343" y="1022545"/>
              <a:ext cx="3449069" cy="4614642"/>
              <a:chOff x="4412343" y="1022545"/>
              <a:chExt cx="3449069" cy="4614642"/>
            </a:xfrm>
            <a:grpFill/>
          </p:grpSpPr>
          <p:sp>
            <p:nvSpPr>
              <p:cNvPr id="184" name="Freeform: Shape 6">
                <a:extLst>
                  <a:ext uri="{FF2B5EF4-FFF2-40B4-BE49-F238E27FC236}">
                    <a16:creationId xmlns:a16="http://schemas.microsoft.com/office/drawing/2014/main" id="{F2F66B4B-1EDD-4EA7-9995-FB7DCA0089C0}"/>
                  </a:ext>
                </a:extLst>
              </p:cNvPr>
              <p:cNvSpPr/>
              <p:nvPr/>
            </p:nvSpPr>
            <p:spPr>
              <a:xfrm>
                <a:off x="4412343" y="4345744"/>
                <a:ext cx="3449069" cy="343779"/>
              </a:xfrm>
              <a:custGeom>
                <a:avLst/>
                <a:gdLst>
                  <a:gd name="connsiteX0" fmla="*/ 397970 w 3449069"/>
                  <a:gd name="connsiteY0" fmla="*/ 0 h 343779"/>
                  <a:gd name="connsiteX1" fmla="*/ 875533 w 3449069"/>
                  <a:gd name="connsiteY1" fmla="*/ 0 h 343779"/>
                  <a:gd name="connsiteX2" fmla="*/ 1432691 w 3449069"/>
                  <a:gd name="connsiteY2" fmla="*/ 0 h 343779"/>
                  <a:gd name="connsiteX3" fmla="*/ 2016379 w 3449069"/>
                  <a:gd name="connsiteY3" fmla="*/ 0 h 343779"/>
                  <a:gd name="connsiteX4" fmla="*/ 2520474 w 3449069"/>
                  <a:gd name="connsiteY4" fmla="*/ 0 h 343779"/>
                  <a:gd name="connsiteX5" fmla="*/ 3051100 w 3449069"/>
                  <a:gd name="connsiteY5" fmla="*/ 0 h 343779"/>
                  <a:gd name="connsiteX6" fmla="*/ 3449069 w 3449069"/>
                  <a:gd name="connsiteY6" fmla="*/ 171890 h 343779"/>
                  <a:gd name="connsiteX7" fmla="*/ 3051100 w 3449069"/>
                  <a:gd name="connsiteY7" fmla="*/ 343779 h 343779"/>
                  <a:gd name="connsiteX8" fmla="*/ 2493943 w 3449069"/>
                  <a:gd name="connsiteY8" fmla="*/ 343779 h 343779"/>
                  <a:gd name="connsiteX9" fmla="*/ 1936785 w 3449069"/>
                  <a:gd name="connsiteY9" fmla="*/ 343779 h 343779"/>
                  <a:gd name="connsiteX10" fmla="*/ 1432691 w 3449069"/>
                  <a:gd name="connsiteY10" fmla="*/ 343779 h 343779"/>
                  <a:gd name="connsiteX11" fmla="*/ 981659 w 3449069"/>
                  <a:gd name="connsiteY11" fmla="*/ 343779 h 343779"/>
                  <a:gd name="connsiteX12" fmla="*/ 397970 w 3449069"/>
                  <a:gd name="connsiteY12" fmla="*/ 343779 h 343779"/>
                  <a:gd name="connsiteX13" fmla="*/ 0 w 3449069"/>
                  <a:gd name="connsiteY13" fmla="*/ 171890 h 343779"/>
                  <a:gd name="connsiteX14" fmla="*/ 397970 w 3449069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449069" h="343779" fill="none" extrusionOk="0">
                    <a:moveTo>
                      <a:pt x="397970" y="0"/>
                    </a:moveTo>
                    <a:cubicBezTo>
                      <a:pt x="607889" y="-34197"/>
                      <a:pt x="657491" y="42302"/>
                      <a:pt x="875533" y="0"/>
                    </a:cubicBezTo>
                    <a:cubicBezTo>
                      <a:pt x="1093575" y="-42302"/>
                      <a:pt x="1226663" y="12568"/>
                      <a:pt x="1432691" y="0"/>
                    </a:cubicBezTo>
                    <a:cubicBezTo>
                      <a:pt x="1638719" y="-12568"/>
                      <a:pt x="1822272" y="21456"/>
                      <a:pt x="2016379" y="0"/>
                    </a:cubicBezTo>
                    <a:cubicBezTo>
                      <a:pt x="2210486" y="-21456"/>
                      <a:pt x="2351929" y="41474"/>
                      <a:pt x="2520474" y="0"/>
                    </a:cubicBezTo>
                    <a:cubicBezTo>
                      <a:pt x="2689020" y="-41474"/>
                      <a:pt x="2821527" y="14163"/>
                      <a:pt x="3051100" y="0"/>
                    </a:cubicBezTo>
                    <a:cubicBezTo>
                      <a:pt x="3282818" y="-15584"/>
                      <a:pt x="3456501" y="64416"/>
                      <a:pt x="3449069" y="171890"/>
                    </a:cubicBezTo>
                    <a:cubicBezTo>
                      <a:pt x="3493412" y="291579"/>
                      <a:pt x="3268622" y="350501"/>
                      <a:pt x="3051100" y="343779"/>
                    </a:cubicBezTo>
                    <a:cubicBezTo>
                      <a:pt x="2839152" y="395081"/>
                      <a:pt x="2722010" y="312788"/>
                      <a:pt x="2493943" y="343779"/>
                    </a:cubicBezTo>
                    <a:cubicBezTo>
                      <a:pt x="2265876" y="374770"/>
                      <a:pt x="2094074" y="314280"/>
                      <a:pt x="1936785" y="343779"/>
                    </a:cubicBezTo>
                    <a:cubicBezTo>
                      <a:pt x="1779496" y="373278"/>
                      <a:pt x="1642807" y="323183"/>
                      <a:pt x="1432691" y="343779"/>
                    </a:cubicBezTo>
                    <a:cubicBezTo>
                      <a:pt x="1222575" y="364375"/>
                      <a:pt x="1173680" y="299844"/>
                      <a:pt x="981659" y="343779"/>
                    </a:cubicBezTo>
                    <a:cubicBezTo>
                      <a:pt x="789638" y="387714"/>
                      <a:pt x="557742" y="287530"/>
                      <a:pt x="397970" y="343779"/>
                    </a:cubicBezTo>
                    <a:cubicBezTo>
                      <a:pt x="178521" y="331348"/>
                      <a:pt x="-18833" y="265106"/>
                      <a:pt x="0" y="171890"/>
                    </a:cubicBezTo>
                    <a:cubicBezTo>
                      <a:pt x="40456" y="87115"/>
                      <a:pt x="173505" y="-7029"/>
                      <a:pt x="397970" y="0"/>
                    </a:cubicBezTo>
                    <a:close/>
                  </a:path>
                  <a:path w="3449069" h="343779" stroke="0" extrusionOk="0">
                    <a:moveTo>
                      <a:pt x="397970" y="0"/>
                    </a:moveTo>
                    <a:cubicBezTo>
                      <a:pt x="638952" y="-12730"/>
                      <a:pt x="676429" y="25289"/>
                      <a:pt x="928596" y="0"/>
                    </a:cubicBezTo>
                    <a:cubicBezTo>
                      <a:pt x="1180763" y="-25289"/>
                      <a:pt x="1381188" y="26090"/>
                      <a:pt x="1512285" y="0"/>
                    </a:cubicBezTo>
                    <a:cubicBezTo>
                      <a:pt x="1643382" y="-26090"/>
                      <a:pt x="1925279" y="630"/>
                      <a:pt x="2069442" y="0"/>
                    </a:cubicBezTo>
                    <a:cubicBezTo>
                      <a:pt x="2213605" y="-630"/>
                      <a:pt x="2347196" y="5937"/>
                      <a:pt x="2520474" y="0"/>
                    </a:cubicBezTo>
                    <a:cubicBezTo>
                      <a:pt x="2693752" y="-5937"/>
                      <a:pt x="2836083" y="24748"/>
                      <a:pt x="3051100" y="0"/>
                    </a:cubicBezTo>
                    <a:cubicBezTo>
                      <a:pt x="3259517" y="-23546"/>
                      <a:pt x="3452303" y="82857"/>
                      <a:pt x="3449069" y="171890"/>
                    </a:cubicBezTo>
                    <a:cubicBezTo>
                      <a:pt x="3476970" y="256953"/>
                      <a:pt x="3257122" y="348056"/>
                      <a:pt x="3051100" y="343779"/>
                    </a:cubicBezTo>
                    <a:cubicBezTo>
                      <a:pt x="2835094" y="345751"/>
                      <a:pt x="2654325" y="281029"/>
                      <a:pt x="2467411" y="343779"/>
                    </a:cubicBezTo>
                    <a:cubicBezTo>
                      <a:pt x="2280497" y="406529"/>
                      <a:pt x="2209178" y="287168"/>
                      <a:pt x="1963317" y="343779"/>
                    </a:cubicBezTo>
                    <a:cubicBezTo>
                      <a:pt x="1717456" y="400390"/>
                      <a:pt x="1501575" y="280873"/>
                      <a:pt x="1379628" y="343779"/>
                    </a:cubicBezTo>
                    <a:cubicBezTo>
                      <a:pt x="1257681" y="406685"/>
                      <a:pt x="1090878" y="317287"/>
                      <a:pt x="902065" y="343779"/>
                    </a:cubicBezTo>
                    <a:cubicBezTo>
                      <a:pt x="713252" y="370271"/>
                      <a:pt x="504280" y="327395"/>
                      <a:pt x="397970" y="343779"/>
                    </a:cubicBezTo>
                    <a:cubicBezTo>
                      <a:pt x="165153" y="336441"/>
                      <a:pt x="-848" y="273269"/>
                      <a:pt x="0" y="171890"/>
                    </a:cubicBezTo>
                    <a:cubicBezTo>
                      <a:pt x="7735" y="105561"/>
                      <a:pt x="181118" y="-6197"/>
                      <a:pt x="39797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58089116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85" name="Freeform: Shape 7">
                <a:extLst>
                  <a:ext uri="{FF2B5EF4-FFF2-40B4-BE49-F238E27FC236}">
                    <a16:creationId xmlns:a16="http://schemas.microsoft.com/office/drawing/2014/main" id="{335CCA9B-7FFD-4F30-BDE9-0DF1D156E4A3}"/>
                  </a:ext>
                </a:extLst>
              </p:cNvPr>
              <p:cNvSpPr/>
              <p:nvPr/>
            </p:nvSpPr>
            <p:spPr>
              <a:xfrm>
                <a:off x="4557487" y="4794106"/>
                <a:ext cx="3137246" cy="343779"/>
              </a:xfrm>
              <a:custGeom>
                <a:avLst/>
                <a:gdLst>
                  <a:gd name="connsiteX0" fmla="*/ 361990 w 3137246"/>
                  <a:gd name="connsiteY0" fmla="*/ 0 h 343779"/>
                  <a:gd name="connsiteX1" fmla="*/ 868776 w 3137246"/>
                  <a:gd name="connsiteY1" fmla="*/ 0 h 343779"/>
                  <a:gd name="connsiteX2" fmla="*/ 1351429 w 3137246"/>
                  <a:gd name="connsiteY2" fmla="*/ 0 h 343779"/>
                  <a:gd name="connsiteX3" fmla="*/ 1809950 w 3137246"/>
                  <a:gd name="connsiteY3" fmla="*/ 0 h 343779"/>
                  <a:gd name="connsiteX4" fmla="*/ 2244338 w 3137246"/>
                  <a:gd name="connsiteY4" fmla="*/ 0 h 343779"/>
                  <a:gd name="connsiteX5" fmla="*/ 2775257 w 3137246"/>
                  <a:gd name="connsiteY5" fmla="*/ 0 h 343779"/>
                  <a:gd name="connsiteX6" fmla="*/ 3137246 w 3137246"/>
                  <a:gd name="connsiteY6" fmla="*/ 171890 h 343779"/>
                  <a:gd name="connsiteX7" fmla="*/ 2775257 w 3137246"/>
                  <a:gd name="connsiteY7" fmla="*/ 343779 h 343779"/>
                  <a:gd name="connsiteX8" fmla="*/ 2340869 w 3137246"/>
                  <a:gd name="connsiteY8" fmla="*/ 343779 h 343779"/>
                  <a:gd name="connsiteX9" fmla="*/ 1930614 w 3137246"/>
                  <a:gd name="connsiteY9" fmla="*/ 343779 h 343779"/>
                  <a:gd name="connsiteX10" fmla="*/ 1447960 w 3137246"/>
                  <a:gd name="connsiteY10" fmla="*/ 343779 h 343779"/>
                  <a:gd name="connsiteX11" fmla="*/ 1037705 w 3137246"/>
                  <a:gd name="connsiteY11" fmla="*/ 343779 h 343779"/>
                  <a:gd name="connsiteX12" fmla="*/ 361990 w 3137246"/>
                  <a:gd name="connsiteY12" fmla="*/ 343779 h 343779"/>
                  <a:gd name="connsiteX13" fmla="*/ 0 w 3137246"/>
                  <a:gd name="connsiteY13" fmla="*/ 171890 h 343779"/>
                  <a:gd name="connsiteX14" fmla="*/ 361990 w 3137246"/>
                  <a:gd name="connsiteY1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37246" h="343779" fill="none" extrusionOk="0">
                    <a:moveTo>
                      <a:pt x="361990" y="0"/>
                    </a:moveTo>
                    <a:cubicBezTo>
                      <a:pt x="583584" y="-43148"/>
                      <a:pt x="691661" y="47649"/>
                      <a:pt x="868776" y="0"/>
                    </a:cubicBezTo>
                    <a:cubicBezTo>
                      <a:pt x="1045891" y="-47649"/>
                      <a:pt x="1217318" y="25341"/>
                      <a:pt x="1351429" y="0"/>
                    </a:cubicBezTo>
                    <a:cubicBezTo>
                      <a:pt x="1485540" y="-25341"/>
                      <a:pt x="1644857" y="52297"/>
                      <a:pt x="1809950" y="0"/>
                    </a:cubicBezTo>
                    <a:cubicBezTo>
                      <a:pt x="1975043" y="-52297"/>
                      <a:pt x="2099056" y="48367"/>
                      <a:pt x="2244338" y="0"/>
                    </a:cubicBezTo>
                    <a:cubicBezTo>
                      <a:pt x="2389620" y="-48367"/>
                      <a:pt x="2562202" y="15603"/>
                      <a:pt x="2775257" y="0"/>
                    </a:cubicBezTo>
                    <a:cubicBezTo>
                      <a:pt x="3007207" y="6029"/>
                      <a:pt x="3140450" y="72989"/>
                      <a:pt x="3137246" y="171890"/>
                    </a:cubicBezTo>
                    <a:cubicBezTo>
                      <a:pt x="3145075" y="286953"/>
                      <a:pt x="2945940" y="310767"/>
                      <a:pt x="2775257" y="343779"/>
                    </a:cubicBezTo>
                    <a:cubicBezTo>
                      <a:pt x="2565977" y="379136"/>
                      <a:pt x="2478313" y="341938"/>
                      <a:pt x="2340869" y="343779"/>
                    </a:cubicBezTo>
                    <a:cubicBezTo>
                      <a:pt x="2203425" y="345620"/>
                      <a:pt x="2023118" y="298828"/>
                      <a:pt x="1930614" y="343779"/>
                    </a:cubicBezTo>
                    <a:cubicBezTo>
                      <a:pt x="1838110" y="388730"/>
                      <a:pt x="1653978" y="326271"/>
                      <a:pt x="1447960" y="343779"/>
                    </a:cubicBezTo>
                    <a:cubicBezTo>
                      <a:pt x="1241942" y="361287"/>
                      <a:pt x="1213779" y="341004"/>
                      <a:pt x="1037705" y="343779"/>
                    </a:cubicBezTo>
                    <a:cubicBezTo>
                      <a:pt x="861632" y="346554"/>
                      <a:pt x="543787" y="285814"/>
                      <a:pt x="361990" y="343779"/>
                    </a:cubicBezTo>
                    <a:cubicBezTo>
                      <a:pt x="153876" y="344603"/>
                      <a:pt x="12489" y="274785"/>
                      <a:pt x="0" y="171890"/>
                    </a:cubicBezTo>
                    <a:cubicBezTo>
                      <a:pt x="38240" y="64217"/>
                      <a:pt x="172770" y="-34747"/>
                      <a:pt x="361990" y="0"/>
                    </a:cubicBezTo>
                    <a:close/>
                  </a:path>
                  <a:path w="3137246" h="343779" stroke="0" extrusionOk="0">
                    <a:moveTo>
                      <a:pt x="361990" y="0"/>
                    </a:moveTo>
                    <a:cubicBezTo>
                      <a:pt x="616430" y="-11466"/>
                      <a:pt x="710252" y="22622"/>
                      <a:pt x="892909" y="0"/>
                    </a:cubicBezTo>
                    <a:cubicBezTo>
                      <a:pt x="1075566" y="-22622"/>
                      <a:pt x="1174608" y="16331"/>
                      <a:pt x="1327297" y="0"/>
                    </a:cubicBezTo>
                    <a:cubicBezTo>
                      <a:pt x="1479986" y="-16331"/>
                      <a:pt x="1654400" y="43199"/>
                      <a:pt x="1809950" y="0"/>
                    </a:cubicBezTo>
                    <a:cubicBezTo>
                      <a:pt x="1965500" y="-43199"/>
                      <a:pt x="2059114" y="19283"/>
                      <a:pt x="2268471" y="0"/>
                    </a:cubicBezTo>
                    <a:cubicBezTo>
                      <a:pt x="2477828" y="-19283"/>
                      <a:pt x="2673023" y="24113"/>
                      <a:pt x="2775257" y="0"/>
                    </a:cubicBezTo>
                    <a:cubicBezTo>
                      <a:pt x="2955225" y="-6018"/>
                      <a:pt x="3120799" y="75028"/>
                      <a:pt x="3137246" y="171890"/>
                    </a:cubicBezTo>
                    <a:cubicBezTo>
                      <a:pt x="3112555" y="268770"/>
                      <a:pt x="2955672" y="388921"/>
                      <a:pt x="2775257" y="343779"/>
                    </a:cubicBezTo>
                    <a:cubicBezTo>
                      <a:pt x="2648140" y="360422"/>
                      <a:pt x="2510270" y="298318"/>
                      <a:pt x="2340869" y="343779"/>
                    </a:cubicBezTo>
                    <a:cubicBezTo>
                      <a:pt x="2171468" y="389240"/>
                      <a:pt x="1946315" y="324160"/>
                      <a:pt x="1809950" y="343779"/>
                    </a:cubicBezTo>
                    <a:cubicBezTo>
                      <a:pt x="1673585" y="363398"/>
                      <a:pt x="1482020" y="334858"/>
                      <a:pt x="1375562" y="343779"/>
                    </a:cubicBezTo>
                    <a:cubicBezTo>
                      <a:pt x="1269104" y="352700"/>
                      <a:pt x="1065648" y="294564"/>
                      <a:pt x="844643" y="343779"/>
                    </a:cubicBezTo>
                    <a:cubicBezTo>
                      <a:pt x="623638" y="392994"/>
                      <a:pt x="532590" y="315470"/>
                      <a:pt x="361990" y="343779"/>
                    </a:cubicBezTo>
                    <a:cubicBezTo>
                      <a:pt x="150640" y="327986"/>
                      <a:pt x="-73" y="287425"/>
                      <a:pt x="0" y="171890"/>
                    </a:cubicBezTo>
                    <a:cubicBezTo>
                      <a:pt x="2280" y="69430"/>
                      <a:pt x="197715" y="30205"/>
                      <a:pt x="36199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234372271">
                      <a:custGeom>
                        <a:avLst/>
                        <a:gdLst>
                          <a:gd name="connsiteX0" fmla="*/ 171890 w 1489710"/>
                          <a:gd name="connsiteY0" fmla="*/ 0 h 343779"/>
                          <a:gd name="connsiteX1" fmla="*/ 1317821 w 1489710"/>
                          <a:gd name="connsiteY1" fmla="*/ 0 h 343779"/>
                          <a:gd name="connsiteX2" fmla="*/ 1489710 w 1489710"/>
                          <a:gd name="connsiteY2" fmla="*/ 171890 h 343779"/>
                          <a:gd name="connsiteX3" fmla="*/ 1317821 w 1489710"/>
                          <a:gd name="connsiteY3" fmla="*/ 343779 h 343779"/>
                          <a:gd name="connsiteX4" fmla="*/ 171890 w 1489710"/>
                          <a:gd name="connsiteY4" fmla="*/ 343779 h 343779"/>
                          <a:gd name="connsiteX5" fmla="*/ 0 w 1489710"/>
                          <a:gd name="connsiteY5" fmla="*/ 171890 h 343779"/>
                          <a:gd name="connsiteX6" fmla="*/ 171890 w 1489710"/>
                          <a:gd name="connsiteY6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1489710" h="343779">
                            <a:moveTo>
                              <a:pt x="171890" y="0"/>
                            </a:moveTo>
                            <a:lnTo>
                              <a:pt x="1317821" y="0"/>
                            </a:lnTo>
                            <a:cubicBezTo>
                              <a:pt x="1415225" y="0"/>
                              <a:pt x="1489710" y="74486"/>
                              <a:pt x="1489710" y="171890"/>
                            </a:cubicBezTo>
                            <a:cubicBezTo>
                              <a:pt x="1489710" y="269294"/>
                              <a:pt x="1415225" y="343779"/>
                              <a:pt x="1317821" y="343779"/>
                            </a:cubicBezTo>
                            <a:lnTo>
                              <a:pt x="171890" y="343779"/>
                            </a:lnTo>
                            <a:cubicBezTo>
                              <a:pt x="74485" y="343779"/>
                              <a:pt x="0" y="269294"/>
                              <a:pt x="0" y="171890"/>
                            </a:cubicBezTo>
                            <a:cubicBezTo>
                              <a:pt x="0" y="74486"/>
                              <a:pt x="74485" y="0"/>
                              <a:pt x="171890" y="0"/>
                            </a:cubicBez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pPr algn="ctr"/>
                <a:endParaRPr lang="en-US" sz="2400" b="1" dirty="0"/>
              </a:p>
            </p:txBody>
          </p:sp>
          <p:sp>
            <p:nvSpPr>
              <p:cNvPr id="186" name="Freeform: Shape 8">
                <a:extLst>
                  <a:ext uri="{FF2B5EF4-FFF2-40B4-BE49-F238E27FC236}">
                    <a16:creationId xmlns:a16="http://schemas.microsoft.com/office/drawing/2014/main" id="{6672918D-A4E9-4952-B5C9-B25DE8C77716}"/>
                  </a:ext>
                </a:extLst>
              </p:cNvPr>
              <p:cNvSpPr/>
              <p:nvPr/>
            </p:nvSpPr>
            <p:spPr>
              <a:xfrm>
                <a:off x="5832594" y="5293408"/>
                <a:ext cx="744855" cy="343779"/>
              </a:xfrm>
              <a:custGeom>
                <a:avLst/>
                <a:gdLst>
                  <a:gd name="connsiteX0" fmla="*/ 0 w 744855"/>
                  <a:gd name="connsiteY0" fmla="*/ 0 h 343779"/>
                  <a:gd name="connsiteX1" fmla="*/ 372428 w 744855"/>
                  <a:gd name="connsiteY1" fmla="*/ 343779 h 343779"/>
                  <a:gd name="connsiteX2" fmla="*/ 744855 w 744855"/>
                  <a:gd name="connsiteY2" fmla="*/ 0 h 343779"/>
                  <a:gd name="connsiteX3" fmla="*/ 357530 w 744855"/>
                  <a:gd name="connsiteY3" fmla="*/ 0 h 343779"/>
                  <a:gd name="connsiteX4" fmla="*/ 0 w 744855"/>
                  <a:gd name="connsiteY4" fmla="*/ 0 h 343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44855" h="343779" fill="none" extrusionOk="0">
                    <a:moveTo>
                      <a:pt x="0" y="0"/>
                    </a:moveTo>
                    <a:cubicBezTo>
                      <a:pt x="2084" y="205288"/>
                      <a:pt x="185320" y="318380"/>
                      <a:pt x="372428" y="343779"/>
                    </a:cubicBezTo>
                    <a:cubicBezTo>
                      <a:pt x="590212" y="316962"/>
                      <a:pt x="695838" y="225835"/>
                      <a:pt x="744855" y="0"/>
                    </a:cubicBezTo>
                    <a:cubicBezTo>
                      <a:pt x="606368" y="29256"/>
                      <a:pt x="507638" y="-16117"/>
                      <a:pt x="357530" y="0"/>
                    </a:cubicBezTo>
                    <a:cubicBezTo>
                      <a:pt x="207422" y="16117"/>
                      <a:pt x="119858" y="-4262"/>
                      <a:pt x="0" y="0"/>
                    </a:cubicBezTo>
                    <a:close/>
                  </a:path>
                  <a:path w="744855" h="343779" stroke="0" extrusionOk="0">
                    <a:moveTo>
                      <a:pt x="0" y="0"/>
                    </a:moveTo>
                    <a:cubicBezTo>
                      <a:pt x="40944" y="194277"/>
                      <a:pt x="212540" y="338563"/>
                      <a:pt x="372428" y="343779"/>
                    </a:cubicBezTo>
                    <a:cubicBezTo>
                      <a:pt x="552782" y="344745"/>
                      <a:pt x="735051" y="177376"/>
                      <a:pt x="744855" y="0"/>
                    </a:cubicBezTo>
                    <a:cubicBezTo>
                      <a:pt x="617036" y="40698"/>
                      <a:pt x="541850" y="-24725"/>
                      <a:pt x="387325" y="0"/>
                    </a:cubicBezTo>
                    <a:cubicBezTo>
                      <a:pt x="232800" y="24725"/>
                      <a:pt x="172259" y="-5374"/>
                      <a:pt x="0" y="0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436269956">
                      <a:custGeom>
                        <a:avLst/>
                        <a:gdLst>
                          <a:gd name="connsiteX0" fmla="*/ 0 w 744855"/>
                          <a:gd name="connsiteY0" fmla="*/ 0 h 343779"/>
                          <a:gd name="connsiteX1" fmla="*/ 372428 w 744855"/>
                          <a:gd name="connsiteY1" fmla="*/ 343779 h 343779"/>
                          <a:gd name="connsiteX2" fmla="*/ 744855 w 744855"/>
                          <a:gd name="connsiteY2" fmla="*/ 0 h 343779"/>
                          <a:gd name="connsiteX3" fmla="*/ 0 w 744855"/>
                          <a:gd name="connsiteY3" fmla="*/ 0 h 34377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744855" h="343779">
                            <a:moveTo>
                              <a:pt x="0" y="0"/>
                            </a:moveTo>
                            <a:cubicBezTo>
                              <a:pt x="17189" y="194808"/>
                              <a:pt x="177619" y="343779"/>
                              <a:pt x="372428" y="343779"/>
                            </a:cubicBezTo>
                            <a:cubicBezTo>
                              <a:pt x="567236" y="343779"/>
                              <a:pt x="727666" y="194808"/>
                              <a:pt x="744855" y="0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7" name="Freeform: Shape 9">
                <a:extLst>
                  <a:ext uri="{FF2B5EF4-FFF2-40B4-BE49-F238E27FC236}">
                    <a16:creationId xmlns:a16="http://schemas.microsoft.com/office/drawing/2014/main" id="{61B7926A-BED1-47DE-8799-E33E6BCC0585}"/>
                  </a:ext>
                </a:extLst>
              </p:cNvPr>
              <p:cNvSpPr/>
              <p:nvPr/>
            </p:nvSpPr>
            <p:spPr>
              <a:xfrm>
                <a:off x="4715313" y="1022545"/>
                <a:ext cx="2979420" cy="3094013"/>
              </a:xfrm>
              <a:custGeom>
                <a:avLst/>
                <a:gdLst>
                  <a:gd name="connsiteX0" fmla="*/ 1489710 w 2979420"/>
                  <a:gd name="connsiteY0" fmla="*/ 0 h 3094013"/>
                  <a:gd name="connsiteX1" fmla="*/ 1489710 w 2979420"/>
                  <a:gd name="connsiteY1" fmla="*/ 0 h 3094013"/>
                  <a:gd name="connsiteX2" fmla="*/ 1489710 w 2979420"/>
                  <a:gd name="connsiteY2" fmla="*/ 0 h 3094013"/>
                  <a:gd name="connsiteX3" fmla="*/ 0 w 2979420"/>
                  <a:gd name="connsiteY3" fmla="*/ 1472521 h 3094013"/>
                  <a:gd name="connsiteX4" fmla="*/ 0 w 2979420"/>
                  <a:gd name="connsiteY4" fmla="*/ 1524088 h 3094013"/>
                  <a:gd name="connsiteX5" fmla="*/ 103134 w 2979420"/>
                  <a:gd name="connsiteY5" fmla="*/ 2039757 h 3094013"/>
                  <a:gd name="connsiteX6" fmla="*/ 360968 w 2979420"/>
                  <a:gd name="connsiteY6" fmla="*/ 2463751 h 3094013"/>
                  <a:gd name="connsiteX7" fmla="*/ 710477 w 2979420"/>
                  <a:gd name="connsiteY7" fmla="*/ 3030987 h 3094013"/>
                  <a:gd name="connsiteX8" fmla="*/ 813611 w 2979420"/>
                  <a:gd name="connsiteY8" fmla="*/ 3094013 h 3094013"/>
                  <a:gd name="connsiteX9" fmla="*/ 1277866 w 2979420"/>
                  <a:gd name="connsiteY9" fmla="*/ 3094013 h 3094013"/>
                  <a:gd name="connsiteX10" fmla="*/ 1728598 w 2979420"/>
                  <a:gd name="connsiteY10" fmla="*/ 3094013 h 3094013"/>
                  <a:gd name="connsiteX11" fmla="*/ 2165809 w 2979420"/>
                  <a:gd name="connsiteY11" fmla="*/ 3094013 h 3094013"/>
                  <a:gd name="connsiteX12" fmla="*/ 2268943 w 2979420"/>
                  <a:gd name="connsiteY12" fmla="*/ 3030987 h 3094013"/>
                  <a:gd name="connsiteX13" fmla="*/ 2618452 w 2979420"/>
                  <a:gd name="connsiteY13" fmla="*/ 2463751 h 3094013"/>
                  <a:gd name="connsiteX14" fmla="*/ 2876286 w 2979420"/>
                  <a:gd name="connsiteY14" fmla="*/ 2039757 h 3094013"/>
                  <a:gd name="connsiteX15" fmla="*/ 2979420 w 2979420"/>
                  <a:gd name="connsiteY15" fmla="*/ 1524088 h 3094013"/>
                  <a:gd name="connsiteX16" fmla="*/ 2979420 w 2979420"/>
                  <a:gd name="connsiteY16" fmla="*/ 1472521 h 3094013"/>
                  <a:gd name="connsiteX17" fmla="*/ 1489710 w 2979420"/>
                  <a:gd name="connsiteY17" fmla="*/ 0 h 3094013"/>
                  <a:gd name="connsiteX18" fmla="*/ 2635641 w 2979420"/>
                  <a:gd name="connsiteY18" fmla="*/ 1518358 h 3094013"/>
                  <a:gd name="connsiteX19" fmla="*/ 2555426 w 2979420"/>
                  <a:gd name="connsiteY19" fmla="*/ 1919434 h 3094013"/>
                  <a:gd name="connsiteX20" fmla="*/ 2360618 w 2979420"/>
                  <a:gd name="connsiteY20" fmla="*/ 2234565 h 3094013"/>
                  <a:gd name="connsiteX21" fmla="*/ 2028298 w 2979420"/>
                  <a:gd name="connsiteY21" fmla="*/ 2750234 h 3094013"/>
                  <a:gd name="connsiteX22" fmla="*/ 1489710 w 2979420"/>
                  <a:gd name="connsiteY22" fmla="*/ 2750234 h 3094013"/>
                  <a:gd name="connsiteX23" fmla="*/ 956852 w 2979420"/>
                  <a:gd name="connsiteY23" fmla="*/ 2750234 h 3094013"/>
                  <a:gd name="connsiteX24" fmla="*/ 624532 w 2979420"/>
                  <a:gd name="connsiteY24" fmla="*/ 2234565 h 3094013"/>
                  <a:gd name="connsiteX25" fmla="*/ 429724 w 2979420"/>
                  <a:gd name="connsiteY25" fmla="*/ 1919434 h 3094013"/>
                  <a:gd name="connsiteX26" fmla="*/ 349509 w 2979420"/>
                  <a:gd name="connsiteY26" fmla="*/ 1518358 h 3094013"/>
                  <a:gd name="connsiteX27" fmla="*/ 349509 w 2979420"/>
                  <a:gd name="connsiteY27" fmla="*/ 1472521 h 3094013"/>
                  <a:gd name="connsiteX28" fmla="*/ 1495440 w 2979420"/>
                  <a:gd name="connsiteY28" fmla="*/ 338050 h 3094013"/>
                  <a:gd name="connsiteX29" fmla="*/ 1495440 w 2979420"/>
                  <a:gd name="connsiteY29" fmla="*/ 338050 h 3094013"/>
                  <a:gd name="connsiteX30" fmla="*/ 1495440 w 2979420"/>
                  <a:gd name="connsiteY30" fmla="*/ 338050 h 3094013"/>
                  <a:gd name="connsiteX31" fmla="*/ 1495440 w 2979420"/>
                  <a:gd name="connsiteY31" fmla="*/ 338050 h 3094013"/>
                  <a:gd name="connsiteX32" fmla="*/ 1495440 w 2979420"/>
                  <a:gd name="connsiteY32" fmla="*/ 338050 h 3094013"/>
                  <a:gd name="connsiteX33" fmla="*/ 1495440 w 2979420"/>
                  <a:gd name="connsiteY33" fmla="*/ 338050 h 3094013"/>
                  <a:gd name="connsiteX34" fmla="*/ 1495440 w 2979420"/>
                  <a:gd name="connsiteY34" fmla="*/ 338050 h 3094013"/>
                  <a:gd name="connsiteX35" fmla="*/ 2641371 w 2979420"/>
                  <a:gd name="connsiteY35" fmla="*/ 1472521 h 3094013"/>
                  <a:gd name="connsiteX36" fmla="*/ 2641371 w 2979420"/>
                  <a:gd name="connsiteY36" fmla="*/ 1518358 h 3094013"/>
                  <a:gd name="connsiteX37" fmla="*/ 2635641 w 2979420"/>
                  <a:gd name="connsiteY37" fmla="*/ 1518358 h 309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2979420" h="3094013" fill="none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607651" y="9953"/>
                      <a:pt x="-115649" y="673391"/>
                      <a:pt x="0" y="1472521"/>
                    </a:cubicBezTo>
                    <a:cubicBezTo>
                      <a:pt x="3957" y="1489478"/>
                      <a:pt x="-1465" y="1505382"/>
                      <a:pt x="0" y="1524088"/>
                    </a:cubicBezTo>
                    <a:cubicBezTo>
                      <a:pt x="10256" y="1714824"/>
                      <a:pt x="29645" y="1851868"/>
                      <a:pt x="103134" y="2039757"/>
                    </a:cubicBezTo>
                    <a:cubicBezTo>
                      <a:pt x="191719" y="2209030"/>
                      <a:pt x="216698" y="2335876"/>
                      <a:pt x="360968" y="2463751"/>
                    </a:cubicBezTo>
                    <a:cubicBezTo>
                      <a:pt x="477414" y="2595134"/>
                      <a:pt x="677999" y="2885556"/>
                      <a:pt x="710477" y="3030987"/>
                    </a:cubicBezTo>
                    <a:cubicBezTo>
                      <a:pt x="735993" y="3074785"/>
                      <a:pt x="772135" y="3092348"/>
                      <a:pt x="813611" y="3094013"/>
                    </a:cubicBezTo>
                    <a:cubicBezTo>
                      <a:pt x="999907" y="3043891"/>
                      <a:pt x="1173016" y="3148825"/>
                      <a:pt x="1277866" y="3094013"/>
                    </a:cubicBezTo>
                    <a:cubicBezTo>
                      <a:pt x="1382716" y="3039201"/>
                      <a:pt x="1629641" y="3118835"/>
                      <a:pt x="1728598" y="3094013"/>
                    </a:cubicBezTo>
                    <a:cubicBezTo>
                      <a:pt x="1827555" y="3069191"/>
                      <a:pt x="1972185" y="3112669"/>
                      <a:pt x="2165809" y="3094013"/>
                    </a:cubicBezTo>
                    <a:cubicBezTo>
                      <a:pt x="2219317" y="3085724"/>
                      <a:pt x="2242656" y="3074162"/>
                      <a:pt x="2268943" y="3030987"/>
                    </a:cubicBezTo>
                    <a:cubicBezTo>
                      <a:pt x="2344238" y="2919476"/>
                      <a:pt x="2506248" y="2592934"/>
                      <a:pt x="2618452" y="2463751"/>
                    </a:cubicBezTo>
                    <a:cubicBezTo>
                      <a:pt x="2738852" y="2312326"/>
                      <a:pt x="2807260" y="2206759"/>
                      <a:pt x="2876286" y="2039757"/>
                    </a:cubicBezTo>
                    <a:cubicBezTo>
                      <a:pt x="2922694" y="1879959"/>
                      <a:pt x="2991630" y="1732896"/>
                      <a:pt x="2979420" y="1524088"/>
                    </a:cubicBezTo>
                    <a:cubicBezTo>
                      <a:pt x="2973568" y="1500864"/>
                      <a:pt x="2979624" y="1497427"/>
                      <a:pt x="2979420" y="1472521"/>
                    </a:cubicBezTo>
                    <a:cubicBezTo>
                      <a:pt x="3034786" y="836592"/>
                      <a:pt x="2332944" y="-28590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50952" y="1662800"/>
                      <a:pt x="2581397" y="1787278"/>
                      <a:pt x="2555426" y="1919434"/>
                    </a:cubicBezTo>
                    <a:cubicBezTo>
                      <a:pt x="2518056" y="2047152"/>
                      <a:pt x="2454726" y="2172021"/>
                      <a:pt x="2360618" y="2234565"/>
                    </a:cubicBezTo>
                    <a:cubicBezTo>
                      <a:pt x="2210922" y="2380925"/>
                      <a:pt x="2124036" y="2558092"/>
                      <a:pt x="2028298" y="2750234"/>
                    </a:cubicBezTo>
                    <a:cubicBezTo>
                      <a:pt x="1868942" y="2763332"/>
                      <a:pt x="1602005" y="2713914"/>
                      <a:pt x="1489710" y="2750234"/>
                    </a:cubicBezTo>
                    <a:cubicBezTo>
                      <a:pt x="1235944" y="2789226"/>
                      <a:pt x="1073064" y="2695501"/>
                      <a:pt x="956852" y="2750234"/>
                    </a:cubicBezTo>
                    <a:cubicBezTo>
                      <a:pt x="888960" y="2552193"/>
                      <a:pt x="738654" y="2362123"/>
                      <a:pt x="624532" y="2234565"/>
                    </a:cubicBezTo>
                    <a:cubicBezTo>
                      <a:pt x="562862" y="2129004"/>
                      <a:pt x="470893" y="2020037"/>
                      <a:pt x="429724" y="1919434"/>
                    </a:cubicBezTo>
                    <a:cubicBezTo>
                      <a:pt x="367578" y="1757274"/>
                      <a:pt x="358458" y="1620856"/>
                      <a:pt x="349509" y="1518358"/>
                    </a:cubicBezTo>
                    <a:cubicBezTo>
                      <a:pt x="349094" y="1500428"/>
                      <a:pt x="351644" y="1494659"/>
                      <a:pt x="349509" y="1472521"/>
                    </a:cubicBezTo>
                    <a:cubicBezTo>
                      <a:pt x="273381" y="1008015"/>
                      <a:pt x="979067" y="317046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093670" y="355316"/>
                      <a:pt x="2537220" y="795627"/>
                      <a:pt x="2641371" y="1472521"/>
                    </a:cubicBezTo>
                    <a:cubicBezTo>
                      <a:pt x="2642750" y="1483000"/>
                      <a:pt x="2640936" y="1507236"/>
                      <a:pt x="2641371" y="1518358"/>
                    </a:cubicBezTo>
                    <a:cubicBezTo>
                      <a:pt x="2638732" y="1518944"/>
                      <a:pt x="2637527" y="1518195"/>
                      <a:pt x="2635641" y="1518358"/>
                    </a:cubicBezTo>
                    <a:close/>
                  </a:path>
                  <a:path w="2979420" h="3094013" stroke="0" extrusionOk="0">
                    <a:moveTo>
                      <a:pt x="1489710" y="0"/>
                    </a:moveTo>
                    <a:lnTo>
                      <a:pt x="1489710" y="0"/>
                    </a:lnTo>
                    <a:lnTo>
                      <a:pt x="1489710" y="0"/>
                    </a:lnTo>
                    <a:cubicBezTo>
                      <a:pt x="713424" y="-742"/>
                      <a:pt x="59605" y="885487"/>
                      <a:pt x="0" y="1472521"/>
                    </a:cubicBezTo>
                    <a:cubicBezTo>
                      <a:pt x="1201" y="1492270"/>
                      <a:pt x="-1805" y="1503684"/>
                      <a:pt x="0" y="1524088"/>
                    </a:cubicBezTo>
                    <a:cubicBezTo>
                      <a:pt x="4408" y="1745478"/>
                      <a:pt x="20644" y="1868518"/>
                      <a:pt x="103134" y="2039757"/>
                    </a:cubicBezTo>
                    <a:cubicBezTo>
                      <a:pt x="137374" y="2186357"/>
                      <a:pt x="245752" y="2327999"/>
                      <a:pt x="360968" y="2463751"/>
                    </a:cubicBezTo>
                    <a:cubicBezTo>
                      <a:pt x="458416" y="2614321"/>
                      <a:pt x="660484" y="2865822"/>
                      <a:pt x="710477" y="3030987"/>
                    </a:cubicBezTo>
                    <a:cubicBezTo>
                      <a:pt x="721480" y="3075812"/>
                      <a:pt x="766127" y="3091310"/>
                      <a:pt x="813611" y="3094013"/>
                    </a:cubicBezTo>
                    <a:cubicBezTo>
                      <a:pt x="1016868" y="3047718"/>
                      <a:pt x="1089545" y="3105221"/>
                      <a:pt x="1264344" y="3094013"/>
                    </a:cubicBezTo>
                    <a:cubicBezTo>
                      <a:pt x="1439143" y="3082805"/>
                      <a:pt x="1527092" y="3123123"/>
                      <a:pt x="1715076" y="3094013"/>
                    </a:cubicBezTo>
                    <a:cubicBezTo>
                      <a:pt x="1903060" y="3064903"/>
                      <a:pt x="2020585" y="3126330"/>
                      <a:pt x="2165809" y="3094013"/>
                    </a:cubicBezTo>
                    <a:cubicBezTo>
                      <a:pt x="2212466" y="3089825"/>
                      <a:pt x="2249093" y="3069754"/>
                      <a:pt x="2268943" y="3030987"/>
                    </a:cubicBezTo>
                    <a:cubicBezTo>
                      <a:pt x="2360421" y="2886234"/>
                      <a:pt x="2465826" y="2612103"/>
                      <a:pt x="2618452" y="2463751"/>
                    </a:cubicBezTo>
                    <a:cubicBezTo>
                      <a:pt x="2740944" y="2322967"/>
                      <a:pt x="2823805" y="2174723"/>
                      <a:pt x="2876286" y="2039757"/>
                    </a:cubicBezTo>
                    <a:cubicBezTo>
                      <a:pt x="2939986" y="1880508"/>
                      <a:pt x="2986468" y="1681536"/>
                      <a:pt x="2979420" y="1524088"/>
                    </a:cubicBezTo>
                    <a:cubicBezTo>
                      <a:pt x="2973491" y="1505940"/>
                      <a:pt x="2981649" y="1496446"/>
                      <a:pt x="2979420" y="1472521"/>
                    </a:cubicBezTo>
                    <a:cubicBezTo>
                      <a:pt x="2783983" y="769195"/>
                      <a:pt x="2248601" y="9356"/>
                      <a:pt x="1489710" y="0"/>
                    </a:cubicBezTo>
                    <a:close/>
                    <a:moveTo>
                      <a:pt x="2635641" y="1518358"/>
                    </a:moveTo>
                    <a:cubicBezTo>
                      <a:pt x="2649446" y="1647649"/>
                      <a:pt x="2598899" y="1766071"/>
                      <a:pt x="2555426" y="1919434"/>
                    </a:cubicBezTo>
                    <a:cubicBezTo>
                      <a:pt x="2504105" y="2023086"/>
                      <a:pt x="2460887" y="2173233"/>
                      <a:pt x="2360618" y="2234565"/>
                    </a:cubicBezTo>
                    <a:cubicBezTo>
                      <a:pt x="2189493" y="2380781"/>
                      <a:pt x="2112924" y="2555432"/>
                      <a:pt x="2028298" y="2750234"/>
                    </a:cubicBezTo>
                    <a:cubicBezTo>
                      <a:pt x="1760504" y="2805811"/>
                      <a:pt x="1749844" y="2733572"/>
                      <a:pt x="1489710" y="2750234"/>
                    </a:cubicBezTo>
                    <a:cubicBezTo>
                      <a:pt x="1352401" y="2755440"/>
                      <a:pt x="1199159" y="2709959"/>
                      <a:pt x="956852" y="2750234"/>
                    </a:cubicBezTo>
                    <a:cubicBezTo>
                      <a:pt x="850413" y="2561381"/>
                      <a:pt x="705856" y="2371286"/>
                      <a:pt x="624532" y="2234565"/>
                    </a:cubicBezTo>
                    <a:cubicBezTo>
                      <a:pt x="511320" y="2157841"/>
                      <a:pt x="483336" y="2044935"/>
                      <a:pt x="429724" y="1919434"/>
                    </a:cubicBezTo>
                    <a:cubicBezTo>
                      <a:pt x="380684" y="1815876"/>
                      <a:pt x="372615" y="1673006"/>
                      <a:pt x="349509" y="1518358"/>
                    </a:cubicBezTo>
                    <a:cubicBezTo>
                      <a:pt x="347125" y="1507977"/>
                      <a:pt x="350577" y="1495050"/>
                      <a:pt x="349509" y="1472521"/>
                    </a:cubicBezTo>
                    <a:cubicBezTo>
                      <a:pt x="435540" y="831734"/>
                      <a:pt x="867194" y="330947"/>
                      <a:pt x="1495440" y="338050"/>
                    </a:cubicBez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lnTo>
                      <a:pt x="1495440" y="338050"/>
                    </a:lnTo>
                    <a:cubicBezTo>
                      <a:pt x="2108107" y="305185"/>
                      <a:pt x="2642208" y="723210"/>
                      <a:pt x="2641371" y="1472521"/>
                    </a:cubicBezTo>
                    <a:cubicBezTo>
                      <a:pt x="2642839" y="1490576"/>
                      <a:pt x="2641281" y="1508447"/>
                      <a:pt x="2641371" y="1518358"/>
                    </a:cubicBezTo>
                    <a:cubicBezTo>
                      <a:pt x="2639519" y="1518844"/>
                      <a:pt x="2638170" y="1518045"/>
                      <a:pt x="2635641" y="1518358"/>
                    </a:cubicBezTo>
                    <a:close/>
                  </a:path>
                </a:pathLst>
              </a:custGeom>
              <a:grpFill/>
              <a:ln w="28575" cap="flat">
                <a:solidFill>
                  <a:schemeClr val="tx1"/>
                </a:solidFill>
                <a:prstDash val="solid"/>
                <a:miter/>
                <a:extLst>
                  <a:ext uri="{C807C97D-BFC1-408E-A445-0C87EB9F89A2}">
                    <ask:lineSketchStyleProps xmlns:ask="http://schemas.microsoft.com/office/drawing/2018/sketchyshapes" sd="121160290">
                      <a:custGeom>
                        <a:avLst/>
                        <a:gdLst>
                          <a:gd name="connsiteX0" fmla="*/ 1489710 w 2979420"/>
                          <a:gd name="connsiteY0" fmla="*/ 0 h 3094013"/>
                          <a:gd name="connsiteX1" fmla="*/ 1489710 w 2979420"/>
                          <a:gd name="connsiteY1" fmla="*/ 0 h 3094013"/>
                          <a:gd name="connsiteX2" fmla="*/ 1489710 w 2979420"/>
                          <a:gd name="connsiteY2" fmla="*/ 0 h 3094013"/>
                          <a:gd name="connsiteX3" fmla="*/ 0 w 2979420"/>
                          <a:gd name="connsiteY3" fmla="*/ 1472521 h 3094013"/>
                          <a:gd name="connsiteX4" fmla="*/ 0 w 2979420"/>
                          <a:gd name="connsiteY4" fmla="*/ 1524088 h 3094013"/>
                          <a:gd name="connsiteX5" fmla="*/ 103134 w 2979420"/>
                          <a:gd name="connsiteY5" fmla="*/ 2039757 h 3094013"/>
                          <a:gd name="connsiteX6" fmla="*/ 360968 w 2979420"/>
                          <a:gd name="connsiteY6" fmla="*/ 2463751 h 3094013"/>
                          <a:gd name="connsiteX7" fmla="*/ 710477 w 2979420"/>
                          <a:gd name="connsiteY7" fmla="*/ 3030987 h 3094013"/>
                          <a:gd name="connsiteX8" fmla="*/ 813611 w 2979420"/>
                          <a:gd name="connsiteY8" fmla="*/ 3094013 h 3094013"/>
                          <a:gd name="connsiteX9" fmla="*/ 2165809 w 2979420"/>
                          <a:gd name="connsiteY9" fmla="*/ 3094013 h 3094013"/>
                          <a:gd name="connsiteX10" fmla="*/ 2268943 w 2979420"/>
                          <a:gd name="connsiteY10" fmla="*/ 3030987 h 3094013"/>
                          <a:gd name="connsiteX11" fmla="*/ 2618452 w 2979420"/>
                          <a:gd name="connsiteY11" fmla="*/ 2463751 h 3094013"/>
                          <a:gd name="connsiteX12" fmla="*/ 2876286 w 2979420"/>
                          <a:gd name="connsiteY12" fmla="*/ 2039757 h 3094013"/>
                          <a:gd name="connsiteX13" fmla="*/ 2979420 w 2979420"/>
                          <a:gd name="connsiteY13" fmla="*/ 1524088 h 3094013"/>
                          <a:gd name="connsiteX14" fmla="*/ 2979420 w 2979420"/>
                          <a:gd name="connsiteY14" fmla="*/ 1472521 h 3094013"/>
                          <a:gd name="connsiteX15" fmla="*/ 1489710 w 2979420"/>
                          <a:gd name="connsiteY15" fmla="*/ 0 h 3094013"/>
                          <a:gd name="connsiteX16" fmla="*/ 2635641 w 2979420"/>
                          <a:gd name="connsiteY16" fmla="*/ 1518358 h 3094013"/>
                          <a:gd name="connsiteX17" fmla="*/ 2555426 w 2979420"/>
                          <a:gd name="connsiteY17" fmla="*/ 1919434 h 3094013"/>
                          <a:gd name="connsiteX18" fmla="*/ 2360618 w 2979420"/>
                          <a:gd name="connsiteY18" fmla="*/ 2234565 h 3094013"/>
                          <a:gd name="connsiteX19" fmla="*/ 2028298 w 2979420"/>
                          <a:gd name="connsiteY19" fmla="*/ 2750234 h 3094013"/>
                          <a:gd name="connsiteX20" fmla="*/ 1489710 w 2979420"/>
                          <a:gd name="connsiteY20" fmla="*/ 2750234 h 3094013"/>
                          <a:gd name="connsiteX21" fmla="*/ 956852 w 2979420"/>
                          <a:gd name="connsiteY21" fmla="*/ 2750234 h 3094013"/>
                          <a:gd name="connsiteX22" fmla="*/ 624532 w 2979420"/>
                          <a:gd name="connsiteY22" fmla="*/ 2234565 h 3094013"/>
                          <a:gd name="connsiteX23" fmla="*/ 429724 w 2979420"/>
                          <a:gd name="connsiteY23" fmla="*/ 1919434 h 3094013"/>
                          <a:gd name="connsiteX24" fmla="*/ 349509 w 2979420"/>
                          <a:gd name="connsiteY24" fmla="*/ 1518358 h 3094013"/>
                          <a:gd name="connsiteX25" fmla="*/ 349509 w 2979420"/>
                          <a:gd name="connsiteY25" fmla="*/ 1472521 h 3094013"/>
                          <a:gd name="connsiteX26" fmla="*/ 1495440 w 2979420"/>
                          <a:gd name="connsiteY26" fmla="*/ 338050 h 3094013"/>
                          <a:gd name="connsiteX27" fmla="*/ 1495440 w 2979420"/>
                          <a:gd name="connsiteY27" fmla="*/ 338050 h 3094013"/>
                          <a:gd name="connsiteX28" fmla="*/ 1495440 w 2979420"/>
                          <a:gd name="connsiteY28" fmla="*/ 338050 h 3094013"/>
                          <a:gd name="connsiteX29" fmla="*/ 1495440 w 2979420"/>
                          <a:gd name="connsiteY29" fmla="*/ 338050 h 3094013"/>
                          <a:gd name="connsiteX30" fmla="*/ 1495440 w 2979420"/>
                          <a:gd name="connsiteY30" fmla="*/ 338050 h 3094013"/>
                          <a:gd name="connsiteX31" fmla="*/ 1495440 w 2979420"/>
                          <a:gd name="connsiteY31" fmla="*/ 338050 h 3094013"/>
                          <a:gd name="connsiteX32" fmla="*/ 1495440 w 2979420"/>
                          <a:gd name="connsiteY32" fmla="*/ 338050 h 3094013"/>
                          <a:gd name="connsiteX33" fmla="*/ 2641371 w 2979420"/>
                          <a:gd name="connsiteY33" fmla="*/ 1472521 h 3094013"/>
                          <a:gd name="connsiteX34" fmla="*/ 2641371 w 2979420"/>
                          <a:gd name="connsiteY34" fmla="*/ 1518358 h 30940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2979420" h="3094013">
                            <a:moveTo>
                              <a:pt x="1489710" y="0"/>
                            </a:move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1489710" y="0"/>
                              <a:pt x="1489710" y="0"/>
                              <a:pt x="1489710" y="0"/>
                            </a:cubicBezTo>
                            <a:cubicBezTo>
                              <a:pt x="676099" y="5730"/>
                              <a:pt x="17189" y="658910"/>
                              <a:pt x="0" y="1472521"/>
                            </a:cubicBezTo>
                            <a:lnTo>
                              <a:pt x="0" y="1524088"/>
                            </a:lnTo>
                            <a:cubicBezTo>
                              <a:pt x="5730" y="1701707"/>
                              <a:pt x="40108" y="1873597"/>
                              <a:pt x="103134" y="2039757"/>
                            </a:cubicBezTo>
                            <a:cubicBezTo>
                              <a:pt x="166160" y="2194458"/>
                              <a:pt x="252105" y="2337699"/>
                              <a:pt x="360968" y="2463751"/>
                            </a:cubicBezTo>
                            <a:cubicBezTo>
                              <a:pt x="498480" y="2612722"/>
                              <a:pt x="647451" y="2904935"/>
                              <a:pt x="710477" y="3030987"/>
                            </a:cubicBezTo>
                            <a:cubicBezTo>
                              <a:pt x="727666" y="3071095"/>
                              <a:pt x="767774" y="3094013"/>
                              <a:pt x="813611" y="3094013"/>
                            </a:cubicBezTo>
                            <a:lnTo>
                              <a:pt x="2165809" y="3094013"/>
                            </a:lnTo>
                            <a:cubicBezTo>
                              <a:pt x="2211647" y="3094013"/>
                              <a:pt x="2251754" y="3071095"/>
                              <a:pt x="2268943" y="3030987"/>
                            </a:cubicBezTo>
                            <a:cubicBezTo>
                              <a:pt x="2331969" y="2904935"/>
                              <a:pt x="2480941" y="2612722"/>
                              <a:pt x="2618452" y="2463751"/>
                            </a:cubicBezTo>
                            <a:cubicBezTo>
                              <a:pt x="2727315" y="2337699"/>
                              <a:pt x="2818990" y="2194458"/>
                              <a:pt x="2876286" y="2039757"/>
                            </a:cubicBezTo>
                            <a:cubicBezTo>
                              <a:pt x="2939313" y="1873597"/>
                              <a:pt x="2973691" y="1701707"/>
                              <a:pt x="2979420" y="1524088"/>
                            </a:cubicBezTo>
                            <a:lnTo>
                              <a:pt x="2979420" y="1472521"/>
                            </a:lnTo>
                            <a:cubicBezTo>
                              <a:pt x="2962231" y="658910"/>
                              <a:pt x="2303321" y="5730"/>
                              <a:pt x="1489710" y="0"/>
                            </a:cubicBezTo>
                            <a:close/>
                            <a:moveTo>
                              <a:pt x="2635641" y="1518358"/>
                            </a:moveTo>
                            <a:cubicBezTo>
                              <a:pt x="2629911" y="1655870"/>
                              <a:pt x="2601263" y="1793382"/>
                              <a:pt x="2555426" y="1919434"/>
                            </a:cubicBezTo>
                            <a:cubicBezTo>
                              <a:pt x="2509589" y="2034027"/>
                              <a:pt x="2446562" y="2142891"/>
                              <a:pt x="2360618" y="2234565"/>
                            </a:cubicBezTo>
                            <a:cubicBezTo>
                              <a:pt x="2228836" y="2394996"/>
                              <a:pt x="2114243" y="2566885"/>
                              <a:pt x="2028298" y="2750234"/>
                            </a:cubicBezTo>
                            <a:lnTo>
                              <a:pt x="1489710" y="2750234"/>
                            </a:lnTo>
                            <a:lnTo>
                              <a:pt x="956852" y="2750234"/>
                            </a:lnTo>
                            <a:cubicBezTo>
                              <a:pt x="865178" y="2566885"/>
                              <a:pt x="750585" y="2394996"/>
                              <a:pt x="624532" y="2234565"/>
                            </a:cubicBezTo>
                            <a:cubicBezTo>
                              <a:pt x="544317" y="2142891"/>
                              <a:pt x="475561" y="2034027"/>
                              <a:pt x="429724" y="1919434"/>
                            </a:cubicBezTo>
                            <a:cubicBezTo>
                              <a:pt x="378157" y="1793382"/>
                              <a:pt x="355239" y="1655870"/>
                              <a:pt x="349509" y="1518358"/>
                            </a:cubicBezTo>
                            <a:lnTo>
                              <a:pt x="349509" y="1472521"/>
                            </a:lnTo>
                            <a:cubicBezTo>
                              <a:pt x="360968" y="847989"/>
                              <a:pt x="870908" y="343779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cubicBezTo>
                              <a:pt x="1495440" y="338050"/>
                              <a:pt x="1495440" y="338050"/>
                              <a:pt x="1495440" y="338050"/>
                            </a:cubicBezTo>
                            <a:lnTo>
                              <a:pt x="1495440" y="338050"/>
                            </a:lnTo>
                            <a:lnTo>
                              <a:pt x="1495440" y="338050"/>
                            </a:lnTo>
                            <a:cubicBezTo>
                              <a:pt x="2119972" y="343779"/>
                              <a:pt x="2629911" y="842259"/>
                              <a:pt x="2641371" y="1472521"/>
                            </a:cubicBezTo>
                            <a:lnTo>
                              <a:pt x="2641371" y="1518358"/>
                            </a:lnTo>
                            <a:close/>
                          </a:path>
                        </a:pathLst>
                      </a:custGeom>
                      <ask:type>
                        <ask:lineSketchScribble/>
                      </ask:type>
                    </ask:lineSketchStyleProps>
                  </a:ext>
                </a:extLst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81" name="Freeform: Shape 19">
              <a:extLst>
                <a:ext uri="{FF2B5EF4-FFF2-40B4-BE49-F238E27FC236}">
                  <a16:creationId xmlns:a16="http://schemas.microsoft.com/office/drawing/2014/main" id="{568347CE-010E-4A29-99FA-40B3188C6E17}"/>
                </a:ext>
              </a:extLst>
            </p:cNvPr>
            <p:cNvSpPr/>
            <p:nvPr/>
          </p:nvSpPr>
          <p:spPr>
            <a:xfrm>
              <a:off x="5268349" y="2787173"/>
              <a:ext cx="1842868" cy="308084"/>
            </a:xfrm>
            <a:custGeom>
              <a:avLst/>
              <a:gdLst>
                <a:gd name="connsiteX0" fmla="*/ 0 w 1842868"/>
                <a:gd name="connsiteY0" fmla="*/ 0 h 308084"/>
                <a:gd name="connsiteX1" fmla="*/ 460717 w 1842868"/>
                <a:gd name="connsiteY1" fmla="*/ 77021 h 308084"/>
                <a:gd name="connsiteX2" fmla="*/ 921434 w 1842868"/>
                <a:gd name="connsiteY2" fmla="*/ 154042 h 308084"/>
                <a:gd name="connsiteX3" fmla="*/ 1363722 w 1842868"/>
                <a:gd name="connsiteY3" fmla="*/ 227982 h 308084"/>
                <a:gd name="connsiteX4" fmla="*/ 1842868 w 1842868"/>
                <a:gd name="connsiteY4" fmla="*/ 308084 h 308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2868" h="308084" fill="none" extrusionOk="0">
                  <a:moveTo>
                    <a:pt x="0" y="0"/>
                  </a:moveTo>
                  <a:cubicBezTo>
                    <a:pt x="108125" y="-9259"/>
                    <a:pt x="304140" y="62169"/>
                    <a:pt x="460717" y="77021"/>
                  </a:cubicBezTo>
                  <a:cubicBezTo>
                    <a:pt x="617294" y="91873"/>
                    <a:pt x="781269" y="137606"/>
                    <a:pt x="921434" y="154042"/>
                  </a:cubicBezTo>
                  <a:cubicBezTo>
                    <a:pt x="1061599" y="170478"/>
                    <a:pt x="1249180" y="211687"/>
                    <a:pt x="1363722" y="227982"/>
                  </a:cubicBezTo>
                  <a:cubicBezTo>
                    <a:pt x="1478264" y="244277"/>
                    <a:pt x="1672782" y="300196"/>
                    <a:pt x="1842868" y="308084"/>
                  </a:cubicBezTo>
                </a:path>
                <a:path w="1842868" h="308084" stroke="0" extrusionOk="0">
                  <a:moveTo>
                    <a:pt x="0" y="0"/>
                  </a:moveTo>
                  <a:cubicBezTo>
                    <a:pt x="197321" y="-25809"/>
                    <a:pt x="341259" y="87350"/>
                    <a:pt x="497574" y="83183"/>
                  </a:cubicBezTo>
                  <a:cubicBezTo>
                    <a:pt x="653889" y="79016"/>
                    <a:pt x="890607" y="174171"/>
                    <a:pt x="995149" y="166365"/>
                  </a:cubicBezTo>
                  <a:cubicBezTo>
                    <a:pt x="1099691" y="158560"/>
                    <a:pt x="1650029" y="334945"/>
                    <a:pt x="1842868" y="308084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3091316129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dirty="0" err="1"/>
                <a:t>ممممالففضيال</a:t>
              </a:r>
              <a:endParaRPr lang="en-US" dirty="0"/>
            </a:p>
          </p:txBody>
        </p:sp>
        <p:sp>
          <p:nvSpPr>
            <p:cNvPr id="182" name="Freeform: Shape 24">
              <a:extLst>
                <a:ext uri="{FF2B5EF4-FFF2-40B4-BE49-F238E27FC236}">
                  <a16:creationId xmlns:a16="http://schemas.microsoft.com/office/drawing/2014/main" id="{84373042-61D7-4735-947A-33B2908AF224}"/>
                </a:ext>
              </a:extLst>
            </p:cNvPr>
            <p:cNvSpPr/>
            <p:nvPr/>
          </p:nvSpPr>
          <p:spPr>
            <a:xfrm>
              <a:off x="5044509" y="2594168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81740 w 2326961"/>
                <a:gd name="connsiteY1" fmla="*/ 11430 h 45719"/>
                <a:gd name="connsiteX2" fmla="*/ 1116941 w 2326961"/>
                <a:gd name="connsiteY2" fmla="*/ 21945 h 45719"/>
                <a:gd name="connsiteX3" fmla="*/ 1652142 w 2326961"/>
                <a:gd name="connsiteY3" fmla="*/ 32460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80925" y="-16213"/>
                    <a:pt x="421721" y="41297"/>
                    <a:pt x="581740" y="11430"/>
                  </a:cubicBezTo>
                  <a:cubicBezTo>
                    <a:pt x="741759" y="-18438"/>
                    <a:pt x="974866" y="29290"/>
                    <a:pt x="1116941" y="21945"/>
                  </a:cubicBezTo>
                  <a:cubicBezTo>
                    <a:pt x="1259016" y="14600"/>
                    <a:pt x="1456884" y="33442"/>
                    <a:pt x="1652142" y="32460"/>
                  </a:cubicBezTo>
                  <a:cubicBezTo>
                    <a:pt x="1847400" y="31478"/>
                    <a:pt x="2139536" y="71766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28217" y="-20857"/>
                    <a:pt x="412103" y="23289"/>
                    <a:pt x="605010" y="11887"/>
                  </a:cubicBezTo>
                  <a:cubicBezTo>
                    <a:pt x="797917" y="484"/>
                    <a:pt x="862667" y="24780"/>
                    <a:pt x="1116941" y="21945"/>
                  </a:cubicBezTo>
                  <a:cubicBezTo>
                    <a:pt x="1371215" y="19110"/>
                    <a:pt x="1572519" y="50428"/>
                    <a:pt x="1721951" y="33832"/>
                  </a:cubicBezTo>
                  <a:cubicBezTo>
                    <a:pt x="1871383" y="17236"/>
                    <a:pt x="2030060" y="53725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225112002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: Shape 25">
              <a:extLst>
                <a:ext uri="{FF2B5EF4-FFF2-40B4-BE49-F238E27FC236}">
                  <a16:creationId xmlns:a16="http://schemas.microsoft.com/office/drawing/2014/main" id="{7DB4AABD-87EA-403F-9186-F579B372145B}"/>
                </a:ext>
              </a:extLst>
            </p:cNvPr>
            <p:cNvSpPr/>
            <p:nvPr/>
          </p:nvSpPr>
          <p:spPr>
            <a:xfrm>
              <a:off x="5061473" y="1999360"/>
              <a:ext cx="2326961" cy="45719"/>
            </a:xfrm>
            <a:custGeom>
              <a:avLst/>
              <a:gdLst>
                <a:gd name="connsiteX0" fmla="*/ 0 w 2326961"/>
                <a:gd name="connsiteY0" fmla="*/ 0 h 45719"/>
                <a:gd name="connsiteX1" fmla="*/ 511931 w 2326961"/>
                <a:gd name="connsiteY1" fmla="*/ 10058 h 45719"/>
                <a:gd name="connsiteX2" fmla="*/ 1047132 w 2326961"/>
                <a:gd name="connsiteY2" fmla="*/ 20574 h 45719"/>
                <a:gd name="connsiteX3" fmla="*/ 1582333 w 2326961"/>
                <a:gd name="connsiteY3" fmla="*/ 31089 h 45719"/>
                <a:gd name="connsiteX4" fmla="*/ 2326961 w 2326961"/>
                <a:gd name="connsiteY4" fmla="*/ 45719 h 4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6961" h="45719" fill="none" extrusionOk="0">
                  <a:moveTo>
                    <a:pt x="0" y="0"/>
                  </a:moveTo>
                  <a:cubicBezTo>
                    <a:pt x="231267" y="-25847"/>
                    <a:pt x="287627" y="27543"/>
                    <a:pt x="511931" y="10058"/>
                  </a:cubicBezTo>
                  <a:cubicBezTo>
                    <a:pt x="736235" y="-7426"/>
                    <a:pt x="844714" y="35340"/>
                    <a:pt x="1047132" y="20574"/>
                  </a:cubicBezTo>
                  <a:cubicBezTo>
                    <a:pt x="1249550" y="5808"/>
                    <a:pt x="1368051" y="73523"/>
                    <a:pt x="1582333" y="31089"/>
                  </a:cubicBezTo>
                  <a:cubicBezTo>
                    <a:pt x="1796615" y="-11345"/>
                    <a:pt x="2089644" y="93479"/>
                    <a:pt x="2326961" y="45719"/>
                  </a:cubicBezTo>
                </a:path>
                <a:path w="2326961" h="45719" stroke="0" extrusionOk="0">
                  <a:moveTo>
                    <a:pt x="0" y="0"/>
                  </a:moveTo>
                  <a:cubicBezTo>
                    <a:pt x="175748" y="-8887"/>
                    <a:pt x="377767" y="67221"/>
                    <a:pt x="628279" y="12344"/>
                  </a:cubicBezTo>
                  <a:cubicBezTo>
                    <a:pt x="878791" y="-42533"/>
                    <a:pt x="924937" y="81626"/>
                    <a:pt x="1210020" y="23774"/>
                  </a:cubicBezTo>
                  <a:cubicBezTo>
                    <a:pt x="1495103" y="-34078"/>
                    <a:pt x="1550304" y="43908"/>
                    <a:pt x="1721951" y="33832"/>
                  </a:cubicBezTo>
                  <a:cubicBezTo>
                    <a:pt x="1893598" y="23756"/>
                    <a:pt x="2178323" y="110820"/>
                    <a:pt x="2326961" y="45719"/>
                  </a:cubicBezTo>
                </a:path>
              </a:pathLst>
            </a:custGeom>
            <a:grpFill/>
            <a:ln w="28575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197535473">
                    <a:custGeom>
                      <a:avLst/>
                      <a:gdLst>
                        <a:gd name="connsiteX0" fmla="*/ 0 w 1842868"/>
                        <a:gd name="connsiteY0" fmla="*/ 0 h 28136"/>
                        <a:gd name="connsiteX1" fmla="*/ 1842868 w 1842868"/>
                        <a:gd name="connsiteY1" fmla="*/ 28136 h 281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1842868" h="28136">
                          <a:moveTo>
                            <a:pt x="0" y="0"/>
                          </a:moveTo>
                          <a:lnTo>
                            <a:pt x="1842868" y="28136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5" name="Group 2">
            <a:extLst>
              <a:ext uri="{FF2B5EF4-FFF2-40B4-BE49-F238E27FC236}">
                <a16:creationId xmlns:a16="http://schemas.microsoft.com/office/drawing/2014/main" id="{A5368D82-D03E-41F0-89EF-6361EBDDA3F0}"/>
              </a:ext>
            </a:extLst>
          </p:cNvPr>
          <p:cNvGrpSpPr/>
          <p:nvPr/>
        </p:nvGrpSpPr>
        <p:grpSpPr>
          <a:xfrm>
            <a:off x="4700404" y="3904146"/>
            <a:ext cx="2025747" cy="447213"/>
            <a:chOff x="5212079" y="3285233"/>
            <a:chExt cx="2025747" cy="447213"/>
          </a:xfrm>
        </p:grpSpPr>
        <p:sp>
          <p:nvSpPr>
            <p:cNvPr id="196" name="Freeform: Shape 35">
              <a:extLst>
                <a:ext uri="{FF2B5EF4-FFF2-40B4-BE49-F238E27FC236}">
                  <a16:creationId xmlns:a16="http://schemas.microsoft.com/office/drawing/2014/main" id="{05E71BD4-3A97-4B7E-A033-C4AA8794F72A}"/>
                </a:ext>
              </a:extLst>
            </p:cNvPr>
            <p:cNvSpPr/>
            <p:nvPr/>
          </p:nvSpPr>
          <p:spPr>
            <a:xfrm>
              <a:off x="5383014" y="3285233"/>
              <a:ext cx="1644017" cy="432434"/>
            </a:xfrm>
            <a:custGeom>
              <a:avLst/>
              <a:gdLst>
                <a:gd name="connsiteX0" fmla="*/ 369585 w 1644017"/>
                <a:gd name="connsiteY0" fmla="*/ 420746 h 432434"/>
                <a:gd name="connsiteX1" fmla="*/ 0 w 1644017"/>
                <a:gd name="connsiteY1" fmla="*/ 0 h 432434"/>
                <a:gd name="connsiteX2" fmla="*/ 564446 w 1644017"/>
                <a:gd name="connsiteY2" fmla="*/ 4012 h 432434"/>
                <a:gd name="connsiteX3" fmla="*/ 1145332 w 1644017"/>
                <a:gd name="connsiteY3" fmla="*/ 8141 h 432434"/>
                <a:gd name="connsiteX4" fmla="*/ 1644017 w 1644017"/>
                <a:gd name="connsiteY4" fmla="*/ 11686 h 432434"/>
                <a:gd name="connsiteX5" fmla="*/ 1325408 w 1644017"/>
                <a:gd name="connsiteY5" fmla="*/ 432434 h 432434"/>
                <a:gd name="connsiteX6" fmla="*/ 857055 w 1644017"/>
                <a:gd name="connsiteY6" fmla="*/ 426707 h 432434"/>
                <a:gd name="connsiteX7" fmla="*/ 369585 w 1644017"/>
                <a:gd name="connsiteY7" fmla="*/ 420746 h 43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4017" h="432434" fill="none" extrusionOk="0">
                  <a:moveTo>
                    <a:pt x="369585" y="420746"/>
                  </a:moveTo>
                  <a:cubicBezTo>
                    <a:pt x="226083" y="287590"/>
                    <a:pt x="136603" y="73381"/>
                    <a:pt x="0" y="0"/>
                  </a:cubicBezTo>
                  <a:cubicBezTo>
                    <a:pt x="224868" y="-46438"/>
                    <a:pt x="301046" y="53783"/>
                    <a:pt x="564446" y="4012"/>
                  </a:cubicBezTo>
                  <a:cubicBezTo>
                    <a:pt x="827846" y="-45759"/>
                    <a:pt x="871766" y="75324"/>
                    <a:pt x="1145332" y="8141"/>
                  </a:cubicBezTo>
                  <a:cubicBezTo>
                    <a:pt x="1418898" y="-59042"/>
                    <a:pt x="1435984" y="41604"/>
                    <a:pt x="1644017" y="11686"/>
                  </a:cubicBezTo>
                  <a:cubicBezTo>
                    <a:pt x="1521656" y="182456"/>
                    <a:pt x="1390859" y="275429"/>
                    <a:pt x="1325408" y="432434"/>
                  </a:cubicBezTo>
                  <a:cubicBezTo>
                    <a:pt x="1140248" y="446961"/>
                    <a:pt x="1036991" y="375473"/>
                    <a:pt x="857055" y="426707"/>
                  </a:cubicBezTo>
                  <a:cubicBezTo>
                    <a:pt x="677119" y="477941"/>
                    <a:pt x="597763" y="396445"/>
                    <a:pt x="369585" y="420746"/>
                  </a:cubicBezTo>
                  <a:close/>
                </a:path>
                <a:path w="1644017" h="432434" stroke="0" extrusionOk="0">
                  <a:moveTo>
                    <a:pt x="369585" y="420746"/>
                  </a:moveTo>
                  <a:cubicBezTo>
                    <a:pt x="243109" y="363914"/>
                    <a:pt x="220968" y="167725"/>
                    <a:pt x="0" y="0"/>
                  </a:cubicBezTo>
                  <a:cubicBezTo>
                    <a:pt x="165230" y="-15295"/>
                    <a:pt x="378291" y="43690"/>
                    <a:pt x="498685" y="3545"/>
                  </a:cubicBezTo>
                  <a:cubicBezTo>
                    <a:pt x="619079" y="-36600"/>
                    <a:pt x="838760" y="14488"/>
                    <a:pt x="1046691" y="7440"/>
                  </a:cubicBezTo>
                  <a:cubicBezTo>
                    <a:pt x="1254622" y="393"/>
                    <a:pt x="1503835" y="51718"/>
                    <a:pt x="1644017" y="11686"/>
                  </a:cubicBezTo>
                  <a:cubicBezTo>
                    <a:pt x="1514043" y="196882"/>
                    <a:pt x="1376258" y="320439"/>
                    <a:pt x="1325408" y="432434"/>
                  </a:cubicBezTo>
                  <a:cubicBezTo>
                    <a:pt x="1205025" y="459447"/>
                    <a:pt x="1012775" y="403326"/>
                    <a:pt x="866613" y="426824"/>
                  </a:cubicBezTo>
                  <a:cubicBezTo>
                    <a:pt x="720451" y="450322"/>
                    <a:pt x="511537" y="396120"/>
                    <a:pt x="369585" y="42074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407963 w 1814733"/>
                        <a:gd name="connsiteY0" fmla="*/ 506436 h 520504"/>
                        <a:gd name="connsiteX1" fmla="*/ 0 w 1814733"/>
                        <a:gd name="connsiteY1" fmla="*/ 0 h 520504"/>
                        <a:gd name="connsiteX2" fmla="*/ 1814733 w 1814733"/>
                        <a:gd name="connsiteY2" fmla="*/ 14067 h 520504"/>
                        <a:gd name="connsiteX3" fmla="*/ 1463040 w 1814733"/>
                        <a:gd name="connsiteY3" fmla="*/ 520504 h 520504"/>
                        <a:gd name="connsiteX4" fmla="*/ 407963 w 1814733"/>
                        <a:gd name="connsiteY4" fmla="*/ 506436 h 52050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814733" h="520504">
                          <a:moveTo>
                            <a:pt x="407963" y="506436"/>
                          </a:moveTo>
                          <a:lnTo>
                            <a:pt x="0" y="0"/>
                          </a:lnTo>
                          <a:lnTo>
                            <a:pt x="1814733" y="14067"/>
                          </a:lnTo>
                          <a:lnTo>
                            <a:pt x="1463040" y="520504"/>
                          </a:lnTo>
                          <a:lnTo>
                            <a:pt x="407963" y="506436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40">
              <a:extLst>
                <a:ext uri="{FF2B5EF4-FFF2-40B4-BE49-F238E27FC236}">
                  <a16:creationId xmlns:a16="http://schemas.microsoft.com/office/drawing/2014/main" id="{1DF66F4B-59EB-4F11-BF96-9C8814290AEC}"/>
                </a:ext>
              </a:extLst>
            </p:cNvPr>
            <p:cNvSpPr txBox="1"/>
            <p:nvPr/>
          </p:nvSpPr>
          <p:spPr>
            <a:xfrm>
              <a:off x="5212079" y="3363114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198" name="Group 3">
            <a:extLst>
              <a:ext uri="{FF2B5EF4-FFF2-40B4-BE49-F238E27FC236}">
                <a16:creationId xmlns:a16="http://schemas.microsoft.com/office/drawing/2014/main" id="{F6AA9580-E747-412D-8E6D-BC47767F3D00}"/>
              </a:ext>
            </a:extLst>
          </p:cNvPr>
          <p:cNvGrpSpPr/>
          <p:nvPr/>
        </p:nvGrpSpPr>
        <p:grpSpPr>
          <a:xfrm>
            <a:off x="4532834" y="3258800"/>
            <a:ext cx="2274706" cy="765561"/>
            <a:chOff x="5044509" y="2639887"/>
            <a:chExt cx="2274706" cy="765561"/>
          </a:xfrm>
        </p:grpSpPr>
        <p:sp>
          <p:nvSpPr>
            <p:cNvPr id="199" name="Freeform: Shape 36">
              <a:extLst>
                <a:ext uri="{FF2B5EF4-FFF2-40B4-BE49-F238E27FC236}">
                  <a16:creationId xmlns:a16="http://schemas.microsoft.com/office/drawing/2014/main" id="{029BEE29-4A86-41A0-980C-48006EADDB8E}"/>
                </a:ext>
              </a:extLst>
            </p:cNvPr>
            <p:cNvSpPr/>
            <p:nvPr/>
          </p:nvSpPr>
          <p:spPr>
            <a:xfrm>
              <a:off x="5044509" y="2639887"/>
              <a:ext cx="2274706" cy="765561"/>
            </a:xfrm>
            <a:custGeom>
              <a:avLst/>
              <a:gdLst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401350 w 2274706"/>
                <a:gd name="connsiteY0" fmla="*/ 685356 h 765561"/>
                <a:gd name="connsiteX1" fmla="*/ 250568 w 2274706"/>
                <a:gd name="connsiteY1" fmla="*/ 358995 h 765561"/>
                <a:gd name="connsiteX2" fmla="*/ 0 w 2274706"/>
                <a:gd name="connsiteY2" fmla="*/ 45431 h 765561"/>
                <a:gd name="connsiteX3" fmla="*/ 614167 w 2274706"/>
                <a:gd name="connsiteY3" fmla="*/ 50230 h 765561"/>
                <a:gd name="connsiteX4" fmla="*/ 1228336 w 2274706"/>
                <a:gd name="connsiteY4" fmla="*/ 55029 h 765561"/>
                <a:gd name="connsiteX5" fmla="*/ 1774264 w 2274706"/>
                <a:gd name="connsiteY5" fmla="*/ 59296 h 765561"/>
                <a:gd name="connsiteX6" fmla="*/ 2274697 w 2274706"/>
                <a:gd name="connsiteY6" fmla="*/ 63206 h 765561"/>
                <a:gd name="connsiteX7" fmla="*/ 2054280 w 2274706"/>
                <a:gd name="connsiteY7" fmla="*/ 383170 h 765561"/>
                <a:gd name="connsiteX8" fmla="*/ 1833862 w 2274706"/>
                <a:gd name="connsiteY8" fmla="*/ 703133 h 765561"/>
                <a:gd name="connsiteX9" fmla="*/ 1419479 w 2274706"/>
                <a:gd name="connsiteY9" fmla="*/ 697563 h 765561"/>
                <a:gd name="connsiteX10" fmla="*/ 978647 w 2274706"/>
                <a:gd name="connsiteY10" fmla="*/ 691638 h 765561"/>
                <a:gd name="connsiteX11" fmla="*/ 401350 w 2274706"/>
                <a:gd name="connsiteY11" fmla="*/ 685356 h 765561"/>
                <a:gd name="connsiteX0" fmla="*/ 511364 w 2274706"/>
                <a:gd name="connsiteY0" fmla="*/ 685356 h 765561"/>
                <a:gd name="connsiteX1" fmla="*/ 210902 w 2274706"/>
                <a:gd name="connsiteY1" fmla="*/ 396150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971380 w 2274706"/>
                <a:gd name="connsiteY8" fmla="*/ 685176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  <a:gd name="connsiteX0" fmla="*/ 511364 w 2274706"/>
                <a:gd name="connsiteY0" fmla="*/ 685356 h 765561"/>
                <a:gd name="connsiteX1" fmla="*/ 265909 w 2274706"/>
                <a:gd name="connsiteY1" fmla="*/ 378191 h 765561"/>
                <a:gd name="connsiteX2" fmla="*/ 0 w 2274706"/>
                <a:gd name="connsiteY2" fmla="*/ 45431 h 765561"/>
                <a:gd name="connsiteX3" fmla="*/ 500432 w 2274706"/>
                <a:gd name="connsiteY3" fmla="*/ 49341 h 765561"/>
                <a:gd name="connsiteX4" fmla="*/ 1069108 w 2274706"/>
                <a:gd name="connsiteY4" fmla="*/ 53785 h 765561"/>
                <a:gd name="connsiteX5" fmla="*/ 1683275 w 2274706"/>
                <a:gd name="connsiteY5" fmla="*/ 58585 h 765561"/>
                <a:gd name="connsiteX6" fmla="*/ 2274697 w 2274706"/>
                <a:gd name="connsiteY6" fmla="*/ 63206 h 765561"/>
                <a:gd name="connsiteX7" fmla="*/ 2063096 w 2274706"/>
                <a:gd name="connsiteY7" fmla="*/ 370371 h 765561"/>
                <a:gd name="connsiteX8" fmla="*/ 1833862 w 2274706"/>
                <a:gd name="connsiteY8" fmla="*/ 703133 h 765561"/>
                <a:gd name="connsiteX9" fmla="*/ 1366580 w 2274706"/>
                <a:gd name="connsiteY9" fmla="*/ 696851 h 765561"/>
                <a:gd name="connsiteX10" fmla="*/ 952197 w 2274706"/>
                <a:gd name="connsiteY10" fmla="*/ 691281 h 765561"/>
                <a:gd name="connsiteX11" fmla="*/ 511364 w 2274706"/>
                <a:gd name="connsiteY11" fmla="*/ 685356 h 7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74706" h="765561" fill="none" extrusionOk="0">
                  <a:moveTo>
                    <a:pt x="511364" y="685356"/>
                  </a:moveTo>
                  <a:cubicBezTo>
                    <a:pt x="389832" y="639297"/>
                    <a:pt x="310728" y="435741"/>
                    <a:pt x="265909" y="378191"/>
                  </a:cubicBezTo>
                  <a:cubicBezTo>
                    <a:pt x="136303" y="254490"/>
                    <a:pt x="176384" y="67216"/>
                    <a:pt x="0" y="45431"/>
                  </a:cubicBezTo>
                  <a:cubicBezTo>
                    <a:pt x="145125" y="53158"/>
                    <a:pt x="242162" y="101545"/>
                    <a:pt x="500432" y="49341"/>
                  </a:cubicBezTo>
                  <a:cubicBezTo>
                    <a:pt x="699157" y="-73689"/>
                    <a:pt x="853982" y="195924"/>
                    <a:pt x="1069108" y="53785"/>
                  </a:cubicBezTo>
                  <a:cubicBezTo>
                    <a:pt x="1207685" y="71580"/>
                    <a:pt x="1393047" y="218181"/>
                    <a:pt x="1683275" y="58585"/>
                  </a:cubicBezTo>
                  <a:cubicBezTo>
                    <a:pt x="1900192" y="-117157"/>
                    <a:pt x="1979813" y="49433"/>
                    <a:pt x="2274697" y="63206"/>
                  </a:cubicBezTo>
                  <a:cubicBezTo>
                    <a:pt x="2163203" y="221862"/>
                    <a:pt x="2128688" y="240131"/>
                    <a:pt x="2063096" y="370371"/>
                  </a:cubicBezTo>
                  <a:cubicBezTo>
                    <a:pt x="2016045" y="430416"/>
                    <a:pt x="1984882" y="559592"/>
                    <a:pt x="1833862" y="703133"/>
                  </a:cubicBezTo>
                  <a:cubicBezTo>
                    <a:pt x="1623392" y="739041"/>
                    <a:pt x="1467775" y="651548"/>
                    <a:pt x="1366580" y="696851"/>
                  </a:cubicBezTo>
                  <a:cubicBezTo>
                    <a:pt x="1219070" y="790698"/>
                    <a:pt x="1058903" y="587714"/>
                    <a:pt x="952197" y="691281"/>
                  </a:cubicBezTo>
                  <a:cubicBezTo>
                    <a:pt x="940688" y="745067"/>
                    <a:pt x="631614" y="691321"/>
                    <a:pt x="511364" y="685356"/>
                  </a:cubicBezTo>
                  <a:close/>
                </a:path>
                <a:path w="2274706" h="765561" stroke="0" extrusionOk="0">
                  <a:moveTo>
                    <a:pt x="401350" y="685356"/>
                  </a:moveTo>
                  <a:cubicBezTo>
                    <a:pt x="320382" y="604128"/>
                    <a:pt x="351624" y="504073"/>
                    <a:pt x="250568" y="358995"/>
                  </a:cubicBezTo>
                  <a:cubicBezTo>
                    <a:pt x="194344" y="331554"/>
                    <a:pt x="93845" y="139987"/>
                    <a:pt x="0" y="45431"/>
                  </a:cubicBezTo>
                  <a:cubicBezTo>
                    <a:pt x="47976" y="-154537"/>
                    <a:pt x="146546" y="286299"/>
                    <a:pt x="614167" y="50230"/>
                  </a:cubicBezTo>
                  <a:cubicBezTo>
                    <a:pt x="875641" y="-51731"/>
                    <a:pt x="968554" y="1746"/>
                    <a:pt x="1228336" y="55029"/>
                  </a:cubicBezTo>
                  <a:cubicBezTo>
                    <a:pt x="1440949" y="80519"/>
                    <a:pt x="1591455" y="255455"/>
                    <a:pt x="1774264" y="59296"/>
                  </a:cubicBezTo>
                  <a:cubicBezTo>
                    <a:pt x="1976083" y="56396"/>
                    <a:pt x="2211358" y="158733"/>
                    <a:pt x="2274697" y="63206"/>
                  </a:cubicBezTo>
                  <a:cubicBezTo>
                    <a:pt x="2293941" y="94065"/>
                    <a:pt x="2100367" y="264003"/>
                    <a:pt x="2054280" y="383170"/>
                  </a:cubicBezTo>
                  <a:cubicBezTo>
                    <a:pt x="2011988" y="501705"/>
                    <a:pt x="1949617" y="602787"/>
                    <a:pt x="1833862" y="703133"/>
                  </a:cubicBezTo>
                  <a:cubicBezTo>
                    <a:pt x="1696153" y="827303"/>
                    <a:pt x="1542691" y="751866"/>
                    <a:pt x="1419479" y="697563"/>
                  </a:cubicBezTo>
                  <a:cubicBezTo>
                    <a:pt x="1275192" y="850648"/>
                    <a:pt x="1147784" y="745398"/>
                    <a:pt x="978647" y="691638"/>
                  </a:cubicBezTo>
                  <a:cubicBezTo>
                    <a:pt x="761968" y="704357"/>
                    <a:pt x="577642" y="607677"/>
                    <a:pt x="401350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11020" y="625137"/>
                    <a:pt x="267520" y="444289"/>
                    <a:pt x="210902" y="396150"/>
                  </a:cubicBezTo>
                  <a:cubicBezTo>
                    <a:pt x="141502" y="451813"/>
                    <a:pt x="123502" y="228636"/>
                    <a:pt x="0" y="45431"/>
                  </a:cubicBezTo>
                  <a:cubicBezTo>
                    <a:pt x="186422" y="69684"/>
                    <a:pt x="274876" y="68607"/>
                    <a:pt x="500432" y="49341"/>
                  </a:cubicBezTo>
                  <a:cubicBezTo>
                    <a:pt x="710048" y="19214"/>
                    <a:pt x="839530" y="167095"/>
                    <a:pt x="1069108" y="53785"/>
                  </a:cubicBezTo>
                  <a:cubicBezTo>
                    <a:pt x="1214590" y="114340"/>
                    <a:pt x="1339620" y="162896"/>
                    <a:pt x="1683275" y="58585"/>
                  </a:cubicBezTo>
                  <a:cubicBezTo>
                    <a:pt x="1915349" y="-56296"/>
                    <a:pt x="1999011" y="120222"/>
                    <a:pt x="2274697" y="63206"/>
                  </a:cubicBezTo>
                  <a:cubicBezTo>
                    <a:pt x="2249031" y="260567"/>
                    <a:pt x="2136681" y="280984"/>
                    <a:pt x="2063096" y="370371"/>
                  </a:cubicBezTo>
                  <a:cubicBezTo>
                    <a:pt x="2029440" y="467471"/>
                    <a:pt x="1974731" y="539653"/>
                    <a:pt x="1833862" y="703133"/>
                  </a:cubicBezTo>
                  <a:cubicBezTo>
                    <a:pt x="1676463" y="717982"/>
                    <a:pt x="1495295" y="551577"/>
                    <a:pt x="1366580" y="696851"/>
                  </a:cubicBezTo>
                  <a:cubicBezTo>
                    <a:pt x="1210829" y="716868"/>
                    <a:pt x="1053045" y="610830"/>
                    <a:pt x="952197" y="691281"/>
                  </a:cubicBezTo>
                  <a:cubicBezTo>
                    <a:pt x="855045" y="784427"/>
                    <a:pt x="797949" y="61670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425503" y="622589"/>
                    <a:pt x="318038" y="419922"/>
                    <a:pt x="265909" y="378191"/>
                  </a:cubicBezTo>
                  <a:cubicBezTo>
                    <a:pt x="219649" y="290733"/>
                    <a:pt x="153306" y="161885"/>
                    <a:pt x="0" y="45431"/>
                  </a:cubicBezTo>
                  <a:cubicBezTo>
                    <a:pt x="163987" y="29988"/>
                    <a:pt x="278932" y="91551"/>
                    <a:pt x="500432" y="49341"/>
                  </a:cubicBezTo>
                  <a:cubicBezTo>
                    <a:pt x="739156" y="47773"/>
                    <a:pt x="850566" y="114260"/>
                    <a:pt x="1069108" y="53785"/>
                  </a:cubicBezTo>
                  <a:cubicBezTo>
                    <a:pt x="1249421" y="37902"/>
                    <a:pt x="1409018" y="122516"/>
                    <a:pt x="1683275" y="58585"/>
                  </a:cubicBezTo>
                  <a:cubicBezTo>
                    <a:pt x="1955616" y="-23993"/>
                    <a:pt x="2022461" y="139230"/>
                    <a:pt x="2274697" y="63206"/>
                  </a:cubicBezTo>
                  <a:cubicBezTo>
                    <a:pt x="2174844" y="186611"/>
                    <a:pt x="2089724" y="253785"/>
                    <a:pt x="2063096" y="370371"/>
                  </a:cubicBezTo>
                  <a:cubicBezTo>
                    <a:pt x="1995601" y="467362"/>
                    <a:pt x="2077071" y="491627"/>
                    <a:pt x="1971380" y="685176"/>
                  </a:cubicBezTo>
                  <a:cubicBezTo>
                    <a:pt x="1779400" y="656962"/>
                    <a:pt x="1461741" y="611269"/>
                    <a:pt x="1366580" y="696851"/>
                  </a:cubicBezTo>
                  <a:cubicBezTo>
                    <a:pt x="1154773" y="792668"/>
                    <a:pt x="1059990" y="636412"/>
                    <a:pt x="952197" y="691281"/>
                  </a:cubicBezTo>
                  <a:cubicBezTo>
                    <a:pt x="861278" y="820743"/>
                    <a:pt x="649899" y="663327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78363" y="637493"/>
                    <a:pt x="311841" y="456311"/>
                    <a:pt x="265909" y="378191"/>
                  </a:cubicBezTo>
                  <a:cubicBezTo>
                    <a:pt x="209461" y="277552"/>
                    <a:pt x="196719" y="86307"/>
                    <a:pt x="0" y="45431"/>
                  </a:cubicBezTo>
                  <a:cubicBezTo>
                    <a:pt x="135368" y="77305"/>
                    <a:pt x="252228" y="29171"/>
                    <a:pt x="500432" y="49341"/>
                  </a:cubicBezTo>
                  <a:cubicBezTo>
                    <a:pt x="711604" y="-67206"/>
                    <a:pt x="903932" y="174590"/>
                    <a:pt x="1069108" y="53785"/>
                  </a:cubicBezTo>
                  <a:cubicBezTo>
                    <a:pt x="1221537" y="83435"/>
                    <a:pt x="1363597" y="301798"/>
                    <a:pt x="1683275" y="58585"/>
                  </a:cubicBezTo>
                  <a:cubicBezTo>
                    <a:pt x="1925734" y="-45371"/>
                    <a:pt x="2017803" y="100679"/>
                    <a:pt x="2274697" y="63206"/>
                  </a:cubicBezTo>
                  <a:cubicBezTo>
                    <a:pt x="2197918" y="204663"/>
                    <a:pt x="2123023" y="228659"/>
                    <a:pt x="2063096" y="370371"/>
                  </a:cubicBezTo>
                  <a:cubicBezTo>
                    <a:pt x="1997481" y="469435"/>
                    <a:pt x="1960839" y="534845"/>
                    <a:pt x="1833862" y="703133"/>
                  </a:cubicBezTo>
                  <a:cubicBezTo>
                    <a:pt x="1704255" y="756050"/>
                    <a:pt x="1516779" y="673256"/>
                    <a:pt x="1366580" y="696851"/>
                  </a:cubicBezTo>
                  <a:cubicBezTo>
                    <a:pt x="1218259" y="772088"/>
                    <a:pt x="1050298" y="587741"/>
                    <a:pt x="952197" y="691281"/>
                  </a:cubicBezTo>
                  <a:cubicBezTo>
                    <a:pt x="925849" y="742304"/>
                    <a:pt x="674316" y="738149"/>
                    <a:pt x="511364" y="685356"/>
                  </a:cubicBezTo>
                  <a:close/>
                </a:path>
                <a:path w="2274706" h="765561" fill="none" stroke="0" extrusionOk="0">
                  <a:moveTo>
                    <a:pt x="511364" y="685356"/>
                  </a:moveTo>
                  <a:cubicBezTo>
                    <a:pt x="396223" y="632364"/>
                    <a:pt x="308645" y="453089"/>
                    <a:pt x="265909" y="378191"/>
                  </a:cubicBezTo>
                  <a:cubicBezTo>
                    <a:pt x="218694" y="267680"/>
                    <a:pt x="190169" y="113479"/>
                    <a:pt x="0" y="45431"/>
                  </a:cubicBezTo>
                  <a:cubicBezTo>
                    <a:pt x="120002" y="49575"/>
                    <a:pt x="274998" y="75965"/>
                    <a:pt x="500432" y="49341"/>
                  </a:cubicBezTo>
                  <a:cubicBezTo>
                    <a:pt x="730018" y="-56478"/>
                    <a:pt x="846973" y="150945"/>
                    <a:pt x="1069108" y="53785"/>
                  </a:cubicBezTo>
                  <a:cubicBezTo>
                    <a:pt x="1216168" y="99532"/>
                    <a:pt x="1379707" y="234039"/>
                    <a:pt x="1683275" y="58585"/>
                  </a:cubicBezTo>
                  <a:cubicBezTo>
                    <a:pt x="1885599" y="-74963"/>
                    <a:pt x="1997038" y="86321"/>
                    <a:pt x="2274697" y="63206"/>
                  </a:cubicBezTo>
                  <a:cubicBezTo>
                    <a:pt x="2186049" y="218602"/>
                    <a:pt x="2112711" y="249235"/>
                    <a:pt x="2063096" y="370371"/>
                  </a:cubicBezTo>
                  <a:cubicBezTo>
                    <a:pt x="2005005" y="440764"/>
                    <a:pt x="1959355" y="536530"/>
                    <a:pt x="1833862" y="703133"/>
                  </a:cubicBezTo>
                  <a:cubicBezTo>
                    <a:pt x="1629714" y="735205"/>
                    <a:pt x="1458910" y="635031"/>
                    <a:pt x="1366580" y="696851"/>
                  </a:cubicBezTo>
                  <a:cubicBezTo>
                    <a:pt x="1188655" y="765651"/>
                    <a:pt x="1109010" y="605661"/>
                    <a:pt x="952197" y="691281"/>
                  </a:cubicBezTo>
                  <a:cubicBezTo>
                    <a:pt x="896920" y="765832"/>
                    <a:pt x="685554" y="667821"/>
                    <a:pt x="511364" y="685356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  <a:extLst>
                <a:ext uri="{C807C97D-BFC1-408E-A445-0C87EB9F89A2}">
                  <ask:lineSketchStyleProps xmlns:ask="http://schemas.microsoft.com/office/drawing/2018/sketchyshapes" sd="1126374995">
                    <a:custGeom>
                      <a:avLst/>
                      <a:gdLst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410572 w 2327260"/>
                        <a:gd name="connsiteY0" fmla="*/ 536774 h 589723"/>
                        <a:gd name="connsiteX1" fmla="*/ 256326 w 2327260"/>
                        <a:gd name="connsiteY1" fmla="*/ 281117 h 589723"/>
                        <a:gd name="connsiteX2" fmla="*/ 0 w 2327260"/>
                        <a:gd name="connsiteY2" fmla="*/ 35485 h 589723"/>
                        <a:gd name="connsiteX3" fmla="*/ 628279 w 2327260"/>
                        <a:gd name="connsiteY3" fmla="*/ 39244 h 589723"/>
                        <a:gd name="connsiteX4" fmla="*/ 1256559 w 2327260"/>
                        <a:gd name="connsiteY4" fmla="*/ 43004 h 589723"/>
                        <a:gd name="connsiteX5" fmla="*/ 1815030 w 2327260"/>
                        <a:gd name="connsiteY5" fmla="*/ 46346 h 589723"/>
                        <a:gd name="connsiteX6" fmla="*/ 2326961 w 2327260"/>
                        <a:gd name="connsiteY6" fmla="*/ 49409 h 589723"/>
                        <a:gd name="connsiteX7" fmla="*/ 2101480 w 2327260"/>
                        <a:gd name="connsiteY7" fmla="*/ 300055 h 589723"/>
                        <a:gd name="connsiteX8" fmla="*/ 1875998 w 2327260"/>
                        <a:gd name="connsiteY8" fmla="*/ 550700 h 589723"/>
                        <a:gd name="connsiteX9" fmla="*/ 1452094 w 2327260"/>
                        <a:gd name="connsiteY9" fmla="*/ 546337 h 589723"/>
                        <a:gd name="connsiteX10" fmla="*/ 1001133 w 2327260"/>
                        <a:gd name="connsiteY10" fmla="*/ 541695 h 589723"/>
                        <a:gd name="connsiteX11" fmla="*/ 410572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15748 w 2327260"/>
                        <a:gd name="connsiteY1" fmla="*/ 310223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1875998 w 2327260"/>
                        <a:gd name="connsiteY8" fmla="*/ 550700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7260"/>
                        <a:gd name="connsiteY0" fmla="*/ 536774 h 589723"/>
                        <a:gd name="connsiteX1" fmla="*/ 272019 w 2327260"/>
                        <a:gd name="connsiteY1" fmla="*/ 296155 h 589723"/>
                        <a:gd name="connsiteX2" fmla="*/ 0 w 2327260"/>
                        <a:gd name="connsiteY2" fmla="*/ 35485 h 589723"/>
                        <a:gd name="connsiteX3" fmla="*/ 511931 w 2327260"/>
                        <a:gd name="connsiteY3" fmla="*/ 38548 h 589723"/>
                        <a:gd name="connsiteX4" fmla="*/ 1093672 w 2327260"/>
                        <a:gd name="connsiteY4" fmla="*/ 42029 h 589723"/>
                        <a:gd name="connsiteX5" fmla="*/ 1721951 w 2327260"/>
                        <a:gd name="connsiteY5" fmla="*/ 45789 h 589723"/>
                        <a:gd name="connsiteX6" fmla="*/ 2326961 w 2327260"/>
                        <a:gd name="connsiteY6" fmla="*/ 49409 h 589723"/>
                        <a:gd name="connsiteX7" fmla="*/ 2110499 w 2327260"/>
                        <a:gd name="connsiteY7" fmla="*/ 290029 h 589723"/>
                        <a:gd name="connsiteX8" fmla="*/ 2016675 w 2327260"/>
                        <a:gd name="connsiteY8" fmla="*/ 536633 h 589723"/>
                        <a:gd name="connsiteX9" fmla="*/ 1397979 w 2327260"/>
                        <a:gd name="connsiteY9" fmla="*/ 545779 h 589723"/>
                        <a:gd name="connsiteX10" fmla="*/ 974075 w 2327260"/>
                        <a:gd name="connsiteY10" fmla="*/ 541416 h 589723"/>
                        <a:gd name="connsiteX11" fmla="*/ 523114 w 2327260"/>
                        <a:gd name="connsiteY11" fmla="*/ 536774 h 589723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410572 w 2326970"/>
                        <a:gd name="connsiteY0" fmla="*/ 536878 h 599707"/>
                        <a:gd name="connsiteX1" fmla="*/ 256326 w 2326970"/>
                        <a:gd name="connsiteY1" fmla="*/ 281221 h 599707"/>
                        <a:gd name="connsiteX2" fmla="*/ 0 w 2326970"/>
                        <a:gd name="connsiteY2" fmla="*/ 35589 h 599707"/>
                        <a:gd name="connsiteX3" fmla="*/ 628279 w 2326970"/>
                        <a:gd name="connsiteY3" fmla="*/ 39348 h 599707"/>
                        <a:gd name="connsiteX4" fmla="*/ 1256559 w 2326970"/>
                        <a:gd name="connsiteY4" fmla="*/ 43108 h 599707"/>
                        <a:gd name="connsiteX5" fmla="*/ 1815030 w 2326970"/>
                        <a:gd name="connsiteY5" fmla="*/ 46450 h 599707"/>
                        <a:gd name="connsiteX6" fmla="*/ 2326961 w 2326970"/>
                        <a:gd name="connsiteY6" fmla="*/ 49513 h 599707"/>
                        <a:gd name="connsiteX7" fmla="*/ 2101480 w 2326970"/>
                        <a:gd name="connsiteY7" fmla="*/ 300159 h 599707"/>
                        <a:gd name="connsiteX8" fmla="*/ 1875998 w 2326970"/>
                        <a:gd name="connsiteY8" fmla="*/ 550804 h 599707"/>
                        <a:gd name="connsiteX9" fmla="*/ 1452094 w 2326970"/>
                        <a:gd name="connsiteY9" fmla="*/ 546441 h 599707"/>
                        <a:gd name="connsiteX10" fmla="*/ 1001133 w 2326970"/>
                        <a:gd name="connsiteY10" fmla="*/ 541799 h 599707"/>
                        <a:gd name="connsiteX11" fmla="*/ 410572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15748 w 2326970"/>
                        <a:gd name="connsiteY1" fmla="*/ 310327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2016675 w 2326970"/>
                        <a:gd name="connsiteY8" fmla="*/ 536737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  <a:gd name="connsiteX0" fmla="*/ 523114 w 2326970"/>
                        <a:gd name="connsiteY0" fmla="*/ 536878 h 599707"/>
                        <a:gd name="connsiteX1" fmla="*/ 272019 w 2326970"/>
                        <a:gd name="connsiteY1" fmla="*/ 296259 h 599707"/>
                        <a:gd name="connsiteX2" fmla="*/ 0 w 2326970"/>
                        <a:gd name="connsiteY2" fmla="*/ 35589 h 599707"/>
                        <a:gd name="connsiteX3" fmla="*/ 511931 w 2326970"/>
                        <a:gd name="connsiteY3" fmla="*/ 38652 h 599707"/>
                        <a:gd name="connsiteX4" fmla="*/ 1093672 w 2326970"/>
                        <a:gd name="connsiteY4" fmla="*/ 42133 h 599707"/>
                        <a:gd name="connsiteX5" fmla="*/ 1721951 w 2326970"/>
                        <a:gd name="connsiteY5" fmla="*/ 45893 h 599707"/>
                        <a:gd name="connsiteX6" fmla="*/ 2326961 w 2326970"/>
                        <a:gd name="connsiteY6" fmla="*/ 49513 h 599707"/>
                        <a:gd name="connsiteX7" fmla="*/ 2110499 w 2326970"/>
                        <a:gd name="connsiteY7" fmla="*/ 290133 h 599707"/>
                        <a:gd name="connsiteX8" fmla="*/ 1875998 w 2326970"/>
                        <a:gd name="connsiteY8" fmla="*/ 550804 h 599707"/>
                        <a:gd name="connsiteX9" fmla="*/ 1397979 w 2326970"/>
                        <a:gd name="connsiteY9" fmla="*/ 545883 h 599707"/>
                        <a:gd name="connsiteX10" fmla="*/ 974075 w 2326970"/>
                        <a:gd name="connsiteY10" fmla="*/ 541520 h 599707"/>
                        <a:gd name="connsiteX11" fmla="*/ 523114 w 2326970"/>
                        <a:gd name="connsiteY11" fmla="*/ 536878 h 59970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326970" h="599707" fill="none" extrusionOk="0">
                          <a:moveTo>
                            <a:pt x="523114" y="536878"/>
                          </a:moveTo>
                          <a:cubicBezTo>
                            <a:pt x="411954" y="494386"/>
                            <a:pt x="322510" y="341937"/>
                            <a:pt x="272019" y="296259"/>
                          </a:cubicBezTo>
                          <a:cubicBezTo>
                            <a:pt x="173759" y="221760"/>
                            <a:pt x="175900" y="58165"/>
                            <a:pt x="0" y="35589"/>
                          </a:cubicBezTo>
                          <a:cubicBezTo>
                            <a:pt x="154728" y="37420"/>
                            <a:pt x="262582" y="80396"/>
                            <a:pt x="511931" y="38652"/>
                          </a:cubicBezTo>
                          <a:cubicBezTo>
                            <a:pt x="717764" y="-47342"/>
                            <a:pt x="873120" y="116164"/>
                            <a:pt x="1093672" y="42133"/>
                          </a:cubicBezTo>
                          <a:cubicBezTo>
                            <a:pt x="1246821" y="48537"/>
                            <a:pt x="1424240" y="161019"/>
                            <a:pt x="1721951" y="45893"/>
                          </a:cubicBezTo>
                          <a:cubicBezTo>
                            <a:pt x="1968863" y="-62934"/>
                            <a:pt x="2049156" y="75269"/>
                            <a:pt x="2326961" y="49513"/>
                          </a:cubicBezTo>
                          <a:cubicBezTo>
                            <a:pt x="2229113" y="167112"/>
                            <a:pt x="2171764" y="198360"/>
                            <a:pt x="2110499" y="290133"/>
                          </a:cubicBezTo>
                          <a:cubicBezTo>
                            <a:pt x="2063021" y="346065"/>
                            <a:pt x="2008195" y="426781"/>
                            <a:pt x="1875998" y="550804"/>
                          </a:cubicBezTo>
                          <a:cubicBezTo>
                            <a:pt x="1666592" y="582226"/>
                            <a:pt x="1500038" y="507360"/>
                            <a:pt x="1397979" y="545883"/>
                          </a:cubicBezTo>
                          <a:cubicBezTo>
                            <a:pt x="1245928" y="611472"/>
                            <a:pt x="1094928" y="477080"/>
                            <a:pt x="974075" y="541520"/>
                          </a:cubicBezTo>
                          <a:cubicBezTo>
                            <a:pt x="920841" y="588453"/>
                            <a:pt x="677027" y="523240"/>
                            <a:pt x="523114" y="536878"/>
                          </a:cubicBezTo>
                          <a:close/>
                        </a:path>
                        <a:path w="2326970" h="599707" stroke="0" extrusionOk="0">
                          <a:moveTo>
                            <a:pt x="410572" y="536878"/>
                          </a:moveTo>
                          <a:cubicBezTo>
                            <a:pt x="321292" y="485695"/>
                            <a:pt x="336871" y="382218"/>
                            <a:pt x="256326" y="281221"/>
                          </a:cubicBezTo>
                          <a:cubicBezTo>
                            <a:pt x="198615" y="255896"/>
                            <a:pt x="82419" y="95926"/>
                            <a:pt x="0" y="35589"/>
                          </a:cubicBezTo>
                          <a:cubicBezTo>
                            <a:pt x="87570" y="-67833"/>
                            <a:pt x="191300" y="183420"/>
                            <a:pt x="628279" y="39348"/>
                          </a:cubicBezTo>
                          <a:cubicBezTo>
                            <a:pt x="914743" y="-41699"/>
                            <a:pt x="980014" y="24596"/>
                            <a:pt x="1256559" y="43108"/>
                          </a:cubicBezTo>
                          <a:cubicBezTo>
                            <a:pt x="1497773" y="67382"/>
                            <a:pt x="1619325" y="174235"/>
                            <a:pt x="1815030" y="46450"/>
                          </a:cubicBezTo>
                          <a:cubicBezTo>
                            <a:pt x="2024710" y="21236"/>
                            <a:pt x="2253282" y="116366"/>
                            <a:pt x="2326961" y="49513"/>
                          </a:cubicBezTo>
                          <a:cubicBezTo>
                            <a:pt x="2328459" y="86066"/>
                            <a:pt x="2155711" y="203313"/>
                            <a:pt x="2101480" y="300159"/>
                          </a:cubicBezTo>
                          <a:cubicBezTo>
                            <a:pt x="2054833" y="399011"/>
                            <a:pt x="1987022" y="459938"/>
                            <a:pt x="1875998" y="550804"/>
                          </a:cubicBezTo>
                          <a:cubicBezTo>
                            <a:pt x="1717839" y="634600"/>
                            <a:pt x="1587610" y="575210"/>
                            <a:pt x="1452094" y="546441"/>
                          </a:cubicBezTo>
                          <a:cubicBezTo>
                            <a:pt x="1305884" y="650514"/>
                            <a:pt x="1163776" y="575910"/>
                            <a:pt x="1001133" y="541799"/>
                          </a:cubicBezTo>
                          <a:cubicBezTo>
                            <a:pt x="795334" y="547606"/>
                            <a:pt x="585251" y="485203"/>
                            <a:pt x="410572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457" y="478489"/>
                            <a:pt x="277778" y="360361"/>
                            <a:pt x="215748" y="310327"/>
                          </a:cubicBezTo>
                          <a:cubicBezTo>
                            <a:pt x="139919" y="315890"/>
                            <a:pt x="140764" y="165177"/>
                            <a:pt x="0" y="35589"/>
                          </a:cubicBezTo>
                          <a:cubicBezTo>
                            <a:pt x="171890" y="36818"/>
                            <a:pt x="287148" y="49465"/>
                            <a:pt x="511931" y="38652"/>
                          </a:cubicBezTo>
                          <a:cubicBezTo>
                            <a:pt x="741806" y="45820"/>
                            <a:pt x="868947" y="106388"/>
                            <a:pt x="1093672" y="42133"/>
                          </a:cubicBezTo>
                          <a:cubicBezTo>
                            <a:pt x="1247139" y="74389"/>
                            <a:pt x="1403274" y="133587"/>
                            <a:pt x="1721951" y="45893"/>
                          </a:cubicBezTo>
                          <a:cubicBezTo>
                            <a:pt x="1978088" y="-15644"/>
                            <a:pt x="2049229" y="92719"/>
                            <a:pt x="2326961" y="49513"/>
                          </a:cubicBezTo>
                          <a:cubicBezTo>
                            <a:pt x="2296048" y="189155"/>
                            <a:pt x="2169591" y="209017"/>
                            <a:pt x="2110499" y="290133"/>
                          </a:cubicBezTo>
                          <a:cubicBezTo>
                            <a:pt x="2062172" y="371275"/>
                            <a:pt x="2002307" y="414830"/>
                            <a:pt x="1875998" y="550804"/>
                          </a:cubicBezTo>
                          <a:cubicBezTo>
                            <a:pt x="1698447" y="559853"/>
                            <a:pt x="1547912" y="462474"/>
                            <a:pt x="1397979" y="545883"/>
                          </a:cubicBezTo>
                          <a:cubicBezTo>
                            <a:pt x="1223771" y="554286"/>
                            <a:pt x="1080109" y="486889"/>
                            <a:pt x="974075" y="541520"/>
                          </a:cubicBezTo>
                          <a:cubicBezTo>
                            <a:pt x="890539" y="607081"/>
                            <a:pt x="804497" y="485070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410497" y="489370"/>
                            <a:pt x="327309" y="344255"/>
                            <a:pt x="272019" y="296259"/>
                          </a:cubicBezTo>
                          <a:cubicBezTo>
                            <a:pt x="210990" y="240147"/>
                            <a:pt x="165548" y="104828"/>
                            <a:pt x="0" y="35589"/>
                          </a:cubicBezTo>
                          <a:cubicBezTo>
                            <a:pt x="171121" y="25939"/>
                            <a:pt x="275030" y="72108"/>
                            <a:pt x="511931" y="38652"/>
                          </a:cubicBezTo>
                          <a:cubicBezTo>
                            <a:pt x="768714" y="16973"/>
                            <a:pt x="858632" y="81301"/>
                            <a:pt x="1093672" y="42133"/>
                          </a:cubicBezTo>
                          <a:cubicBezTo>
                            <a:pt x="1274750" y="43097"/>
                            <a:pt x="1446308" y="118389"/>
                            <a:pt x="1721951" y="45893"/>
                          </a:cubicBezTo>
                          <a:cubicBezTo>
                            <a:pt x="1997811" y="-11935"/>
                            <a:pt x="2051767" y="82497"/>
                            <a:pt x="2326961" y="49513"/>
                          </a:cubicBezTo>
                          <a:cubicBezTo>
                            <a:pt x="2237404" y="141305"/>
                            <a:pt x="2151002" y="218734"/>
                            <a:pt x="2110499" y="290133"/>
                          </a:cubicBezTo>
                          <a:cubicBezTo>
                            <a:pt x="2051151" y="351296"/>
                            <a:pt x="2118632" y="385253"/>
                            <a:pt x="2016675" y="536737"/>
                          </a:cubicBezTo>
                          <a:cubicBezTo>
                            <a:pt x="1828143" y="522569"/>
                            <a:pt x="1496582" y="497194"/>
                            <a:pt x="1397979" y="545883"/>
                          </a:cubicBezTo>
                          <a:cubicBezTo>
                            <a:pt x="1197837" y="616839"/>
                            <a:pt x="1089504" y="497685"/>
                            <a:pt x="974075" y="541520"/>
                          </a:cubicBezTo>
                          <a:cubicBezTo>
                            <a:pt x="878962" y="599352"/>
                            <a:pt x="720981" y="503472"/>
                            <a:pt x="523114" y="536878"/>
                          </a:cubicBezTo>
                          <a:close/>
                        </a:path>
                        <a:path w="2326970" h="599707" fill="none" stroke="0" extrusionOk="0">
                          <a:moveTo>
                            <a:pt x="523114" y="536878"/>
                          </a:moveTo>
                          <a:cubicBezTo>
                            <a:pt x="398937" y="501658"/>
                            <a:pt x="309155" y="349000"/>
                            <a:pt x="272019" y="296259"/>
                          </a:cubicBezTo>
                          <a:cubicBezTo>
                            <a:pt x="203173" y="212429"/>
                            <a:pt x="190341" y="99200"/>
                            <a:pt x="0" y="35589"/>
                          </a:cubicBezTo>
                          <a:cubicBezTo>
                            <a:pt x="148101" y="44300"/>
                            <a:pt x="281925" y="34161"/>
                            <a:pt x="511931" y="38652"/>
                          </a:cubicBezTo>
                          <a:cubicBezTo>
                            <a:pt x="722851" y="-46551"/>
                            <a:pt x="877800" y="131508"/>
                            <a:pt x="1093672" y="42133"/>
                          </a:cubicBezTo>
                          <a:cubicBezTo>
                            <a:pt x="1246658" y="102726"/>
                            <a:pt x="1424765" y="193509"/>
                            <a:pt x="1721951" y="45893"/>
                          </a:cubicBezTo>
                          <a:cubicBezTo>
                            <a:pt x="1970632" y="-45435"/>
                            <a:pt x="2058785" y="70429"/>
                            <a:pt x="2326961" y="49513"/>
                          </a:cubicBezTo>
                          <a:cubicBezTo>
                            <a:pt x="2237160" y="165547"/>
                            <a:pt x="2160063" y="186919"/>
                            <a:pt x="2110499" y="290133"/>
                          </a:cubicBezTo>
                          <a:cubicBezTo>
                            <a:pt x="2040618" y="350140"/>
                            <a:pt x="2002357" y="417907"/>
                            <a:pt x="1875998" y="550804"/>
                          </a:cubicBezTo>
                          <a:cubicBezTo>
                            <a:pt x="1755455" y="588070"/>
                            <a:pt x="1519001" y="532338"/>
                            <a:pt x="1397979" y="545883"/>
                          </a:cubicBezTo>
                          <a:cubicBezTo>
                            <a:pt x="1275599" y="609704"/>
                            <a:pt x="1067518" y="456243"/>
                            <a:pt x="974075" y="541520"/>
                          </a:cubicBezTo>
                          <a:cubicBezTo>
                            <a:pt x="929755" y="584916"/>
                            <a:pt x="683731" y="558398"/>
                            <a:pt x="523114" y="536878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41">
              <a:extLst>
                <a:ext uri="{FF2B5EF4-FFF2-40B4-BE49-F238E27FC236}">
                  <a16:creationId xmlns:a16="http://schemas.microsoft.com/office/drawing/2014/main" id="{5A67E19F-467E-44F7-9645-B1591BF26058}"/>
                </a:ext>
              </a:extLst>
            </p:cNvPr>
            <p:cNvSpPr txBox="1"/>
            <p:nvPr/>
          </p:nvSpPr>
          <p:spPr>
            <a:xfrm>
              <a:off x="5212079" y="2756549"/>
              <a:ext cx="19905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1" name="Group 4">
            <a:extLst>
              <a:ext uri="{FF2B5EF4-FFF2-40B4-BE49-F238E27FC236}">
                <a16:creationId xmlns:a16="http://schemas.microsoft.com/office/drawing/2014/main" id="{BF60036F-0F9B-4B94-B7AF-BF0DC420440C}"/>
              </a:ext>
            </a:extLst>
          </p:cNvPr>
          <p:cNvGrpSpPr/>
          <p:nvPr/>
        </p:nvGrpSpPr>
        <p:grpSpPr>
          <a:xfrm>
            <a:off x="4546892" y="2652625"/>
            <a:ext cx="2312904" cy="2687020"/>
            <a:chOff x="5058567" y="2033712"/>
            <a:chExt cx="2312904" cy="2687020"/>
          </a:xfrm>
        </p:grpSpPr>
        <p:sp>
          <p:nvSpPr>
            <p:cNvPr id="202" name="Freeform: Shape 38">
              <a:extLst>
                <a:ext uri="{FF2B5EF4-FFF2-40B4-BE49-F238E27FC236}">
                  <a16:creationId xmlns:a16="http://schemas.microsoft.com/office/drawing/2014/main" id="{6E9FE888-05B2-4C0C-AB05-091C7CA5540E}"/>
                </a:ext>
              </a:extLst>
            </p:cNvPr>
            <p:cNvSpPr/>
            <p:nvPr/>
          </p:nvSpPr>
          <p:spPr>
            <a:xfrm>
              <a:off x="5058567" y="2033712"/>
              <a:ext cx="2312904" cy="599707"/>
            </a:xfrm>
            <a:custGeom>
              <a:avLst/>
              <a:gdLst>
                <a:gd name="connsiteX0" fmla="*/ 0 w 2312904"/>
                <a:gd name="connsiteY0" fmla="*/ 523148 h 599707"/>
                <a:gd name="connsiteX1" fmla="*/ 114926 w 2312904"/>
                <a:gd name="connsiteY1" fmla="*/ 0 h 599707"/>
                <a:gd name="connsiteX2" fmla="*/ 665713 w 2312904"/>
                <a:gd name="connsiteY2" fmla="*/ 17225 h 599707"/>
                <a:gd name="connsiteX3" fmla="*/ 1175702 w 2312904"/>
                <a:gd name="connsiteY3" fmla="*/ 33175 h 599707"/>
                <a:gd name="connsiteX4" fmla="*/ 1685690 w 2312904"/>
                <a:gd name="connsiteY4" fmla="*/ 49124 h 599707"/>
                <a:gd name="connsiteX5" fmla="*/ 2154879 w 2312904"/>
                <a:gd name="connsiteY5" fmla="*/ 63798 h 599707"/>
                <a:gd name="connsiteX6" fmla="*/ 2312904 w 2312904"/>
                <a:gd name="connsiteY6" fmla="*/ 599707 h 599707"/>
                <a:gd name="connsiteX7" fmla="*/ 1688420 w 2312904"/>
                <a:gd name="connsiteY7" fmla="*/ 579036 h 599707"/>
                <a:gd name="connsiteX8" fmla="*/ 1156452 w 2312904"/>
                <a:gd name="connsiteY8" fmla="*/ 561428 h 599707"/>
                <a:gd name="connsiteX9" fmla="*/ 624484 w 2312904"/>
                <a:gd name="connsiteY9" fmla="*/ 543819 h 599707"/>
                <a:gd name="connsiteX10" fmla="*/ 0 w 2312904"/>
                <a:gd name="connsiteY10" fmla="*/ 523148 h 5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12904" h="599707" fill="none" extrusionOk="0">
                  <a:moveTo>
                    <a:pt x="0" y="523148"/>
                  </a:moveTo>
                  <a:cubicBezTo>
                    <a:pt x="-3470" y="271623"/>
                    <a:pt x="70945" y="206804"/>
                    <a:pt x="114926" y="0"/>
                  </a:cubicBezTo>
                  <a:cubicBezTo>
                    <a:pt x="359528" y="-39215"/>
                    <a:pt x="521548" y="26795"/>
                    <a:pt x="665713" y="17225"/>
                  </a:cubicBezTo>
                  <a:cubicBezTo>
                    <a:pt x="809878" y="7655"/>
                    <a:pt x="970235" y="68152"/>
                    <a:pt x="1175702" y="33175"/>
                  </a:cubicBezTo>
                  <a:cubicBezTo>
                    <a:pt x="1381169" y="-1803"/>
                    <a:pt x="1544538" y="87549"/>
                    <a:pt x="1685690" y="49124"/>
                  </a:cubicBezTo>
                  <a:cubicBezTo>
                    <a:pt x="1826842" y="10700"/>
                    <a:pt x="2010623" y="92355"/>
                    <a:pt x="2154879" y="63798"/>
                  </a:cubicBezTo>
                  <a:cubicBezTo>
                    <a:pt x="2243045" y="310227"/>
                    <a:pt x="2176061" y="352545"/>
                    <a:pt x="2312904" y="599707"/>
                  </a:cubicBezTo>
                  <a:cubicBezTo>
                    <a:pt x="2026508" y="641530"/>
                    <a:pt x="1836061" y="514926"/>
                    <a:pt x="1688420" y="579036"/>
                  </a:cubicBezTo>
                  <a:cubicBezTo>
                    <a:pt x="1540779" y="643146"/>
                    <a:pt x="1420606" y="519417"/>
                    <a:pt x="1156452" y="561428"/>
                  </a:cubicBezTo>
                  <a:cubicBezTo>
                    <a:pt x="892298" y="603439"/>
                    <a:pt x="731682" y="529657"/>
                    <a:pt x="624484" y="543819"/>
                  </a:cubicBezTo>
                  <a:cubicBezTo>
                    <a:pt x="517286" y="557981"/>
                    <a:pt x="158375" y="475881"/>
                    <a:pt x="0" y="523148"/>
                  </a:cubicBezTo>
                  <a:close/>
                </a:path>
                <a:path w="2312904" h="599707" stroke="0" extrusionOk="0">
                  <a:moveTo>
                    <a:pt x="0" y="523148"/>
                  </a:moveTo>
                  <a:cubicBezTo>
                    <a:pt x="10576" y="286303"/>
                    <a:pt x="75192" y="202819"/>
                    <a:pt x="114926" y="0"/>
                  </a:cubicBezTo>
                  <a:cubicBezTo>
                    <a:pt x="288209" y="136"/>
                    <a:pt x="507656" y="44025"/>
                    <a:pt x="665713" y="17225"/>
                  </a:cubicBezTo>
                  <a:cubicBezTo>
                    <a:pt x="823770" y="-9575"/>
                    <a:pt x="1094353" y="45916"/>
                    <a:pt x="1216501" y="34451"/>
                  </a:cubicBezTo>
                  <a:cubicBezTo>
                    <a:pt x="1338649" y="22986"/>
                    <a:pt x="1795643" y="143604"/>
                    <a:pt x="2154879" y="63798"/>
                  </a:cubicBezTo>
                  <a:cubicBezTo>
                    <a:pt x="2249950" y="203494"/>
                    <a:pt x="2227353" y="483264"/>
                    <a:pt x="2312904" y="599707"/>
                  </a:cubicBezTo>
                  <a:cubicBezTo>
                    <a:pt x="2067612" y="606217"/>
                    <a:pt x="1973119" y="585867"/>
                    <a:pt x="1711549" y="579802"/>
                  </a:cubicBezTo>
                  <a:cubicBezTo>
                    <a:pt x="1449979" y="573737"/>
                    <a:pt x="1344418" y="539983"/>
                    <a:pt x="1156452" y="561428"/>
                  </a:cubicBezTo>
                  <a:cubicBezTo>
                    <a:pt x="968486" y="582873"/>
                    <a:pt x="883954" y="525375"/>
                    <a:pt x="647613" y="544585"/>
                  </a:cubicBezTo>
                  <a:cubicBezTo>
                    <a:pt x="411272" y="563795"/>
                    <a:pt x="258545" y="462914"/>
                    <a:pt x="0" y="52314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00B050"/>
              </a:solidFill>
              <a:extLst>
                <a:ext uri="{C807C97D-BFC1-408E-A445-0C87EB9F89A2}">
                  <ask:lineSketchStyleProps xmlns:ask="http://schemas.microsoft.com/office/drawing/2018/sketchyshapes" sd="2134510484">
                    <a:custGeom>
                      <a:avLst/>
                      <a:gdLst>
                        <a:gd name="connsiteX0" fmla="*/ 0 w 2264898"/>
                        <a:gd name="connsiteY0" fmla="*/ 576775 h 661181"/>
                        <a:gd name="connsiteX1" fmla="*/ 112541 w 2264898"/>
                        <a:gd name="connsiteY1" fmla="*/ 0 h 661181"/>
                        <a:gd name="connsiteX2" fmla="*/ 2110153 w 2264898"/>
                        <a:gd name="connsiteY2" fmla="*/ 70338 h 661181"/>
                        <a:gd name="connsiteX3" fmla="*/ 2264898 w 2264898"/>
                        <a:gd name="connsiteY3" fmla="*/ 661181 h 661181"/>
                        <a:gd name="connsiteX4" fmla="*/ 0 w 2264898"/>
                        <a:gd name="connsiteY4" fmla="*/ 576775 h 66118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64898" h="661181">
                          <a:moveTo>
                            <a:pt x="0" y="576775"/>
                          </a:moveTo>
                          <a:lnTo>
                            <a:pt x="112541" y="0"/>
                          </a:lnTo>
                          <a:lnTo>
                            <a:pt x="2110153" y="70338"/>
                          </a:lnTo>
                          <a:lnTo>
                            <a:pt x="2264898" y="661181"/>
                          </a:lnTo>
                          <a:lnTo>
                            <a:pt x="0" y="576775"/>
                          </a:ln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TextBox 42">
              <a:extLst>
                <a:ext uri="{FF2B5EF4-FFF2-40B4-BE49-F238E27FC236}">
                  <a16:creationId xmlns:a16="http://schemas.microsoft.com/office/drawing/2014/main" id="{7785A520-A1CF-49A3-B964-B06C142B0722}"/>
                </a:ext>
              </a:extLst>
            </p:cNvPr>
            <p:cNvSpPr txBox="1"/>
            <p:nvPr/>
          </p:nvSpPr>
          <p:spPr>
            <a:xfrm>
              <a:off x="5106573" y="4320622"/>
              <a:ext cx="20257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4" name="Group 10">
            <a:extLst>
              <a:ext uri="{FF2B5EF4-FFF2-40B4-BE49-F238E27FC236}">
                <a16:creationId xmlns:a16="http://schemas.microsoft.com/office/drawing/2014/main" id="{7C264C36-21E9-4ABC-BB54-9EAD4078A6BF}"/>
              </a:ext>
            </a:extLst>
          </p:cNvPr>
          <p:cNvGrpSpPr/>
          <p:nvPr/>
        </p:nvGrpSpPr>
        <p:grpSpPr>
          <a:xfrm>
            <a:off x="4700404" y="2011615"/>
            <a:ext cx="2025747" cy="604910"/>
            <a:chOff x="5212079" y="1392702"/>
            <a:chExt cx="2025747" cy="604910"/>
          </a:xfrm>
        </p:grpSpPr>
        <p:sp>
          <p:nvSpPr>
            <p:cNvPr id="205" name="Freeform: Shape 39">
              <a:extLst>
                <a:ext uri="{FF2B5EF4-FFF2-40B4-BE49-F238E27FC236}">
                  <a16:creationId xmlns:a16="http://schemas.microsoft.com/office/drawing/2014/main" id="{148F4266-CB00-4474-9739-6F6A2F0C2C31}"/>
                </a:ext>
              </a:extLst>
            </p:cNvPr>
            <p:cNvSpPr/>
            <p:nvPr/>
          </p:nvSpPr>
          <p:spPr>
            <a:xfrm>
              <a:off x="5247249" y="1392702"/>
              <a:ext cx="1885071" cy="604910"/>
            </a:xfrm>
            <a:custGeom>
              <a:avLst/>
              <a:gdLst>
                <a:gd name="connsiteX0" fmla="*/ 1885071 w 1885071"/>
                <a:gd name="connsiteY0" fmla="*/ 604910 h 604910"/>
                <a:gd name="connsiteX1" fmla="*/ 998806 w 1885071"/>
                <a:gd name="connsiteY1" fmla="*/ 562707 h 604910"/>
                <a:gd name="connsiteX2" fmla="*/ 0 w 1885071"/>
                <a:gd name="connsiteY2" fmla="*/ 590843 h 604910"/>
                <a:gd name="connsiteX3" fmla="*/ 351693 w 1885071"/>
                <a:gd name="connsiteY3" fmla="*/ 267286 h 604910"/>
                <a:gd name="connsiteX4" fmla="*/ 872197 w 1885071"/>
                <a:gd name="connsiteY4" fmla="*/ 0 h 604910"/>
                <a:gd name="connsiteX5" fmla="*/ 1336431 w 1885071"/>
                <a:gd name="connsiteY5" fmla="*/ 112541 h 604910"/>
                <a:gd name="connsiteX6" fmla="*/ 1575582 w 1885071"/>
                <a:gd name="connsiteY6" fmla="*/ 295421 h 604910"/>
                <a:gd name="connsiteX7" fmla="*/ 1842868 w 1885071"/>
                <a:gd name="connsiteY7" fmla="*/ 478301 h 604910"/>
                <a:gd name="connsiteX8" fmla="*/ 1885071 w 1885071"/>
                <a:gd name="connsiteY8" fmla="*/ 604910 h 604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5071" h="604910">
                  <a:moveTo>
                    <a:pt x="1885071" y="604910"/>
                  </a:moveTo>
                  <a:lnTo>
                    <a:pt x="998806" y="562707"/>
                  </a:lnTo>
                  <a:lnTo>
                    <a:pt x="0" y="590843"/>
                  </a:lnTo>
                  <a:lnTo>
                    <a:pt x="351693" y="267286"/>
                  </a:lnTo>
                  <a:lnTo>
                    <a:pt x="872197" y="0"/>
                  </a:lnTo>
                  <a:lnTo>
                    <a:pt x="1336431" y="112541"/>
                  </a:lnTo>
                  <a:lnTo>
                    <a:pt x="1575582" y="295421"/>
                  </a:lnTo>
                  <a:lnTo>
                    <a:pt x="1842868" y="478301"/>
                  </a:lnTo>
                  <a:lnTo>
                    <a:pt x="1885071" y="60491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43">
              <a:extLst>
                <a:ext uri="{FF2B5EF4-FFF2-40B4-BE49-F238E27FC236}">
                  <a16:creationId xmlns:a16="http://schemas.microsoft.com/office/drawing/2014/main" id="{9A6DA411-3285-4D73-A659-8A2D281C2196}"/>
                </a:ext>
              </a:extLst>
            </p:cNvPr>
            <p:cNvSpPr txBox="1"/>
            <p:nvPr/>
          </p:nvSpPr>
          <p:spPr>
            <a:xfrm>
              <a:off x="5212079" y="1628280"/>
              <a:ext cx="20257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07" name="Group 49">
            <a:extLst>
              <a:ext uri="{FF2B5EF4-FFF2-40B4-BE49-F238E27FC236}">
                <a16:creationId xmlns:a16="http://schemas.microsoft.com/office/drawing/2014/main" id="{401B1230-FD83-40AB-A003-E5A7A34B4AF7}"/>
              </a:ext>
            </a:extLst>
          </p:cNvPr>
          <p:cNvGrpSpPr/>
          <p:nvPr/>
        </p:nvGrpSpPr>
        <p:grpSpPr>
          <a:xfrm>
            <a:off x="800100" y="670069"/>
            <a:ext cx="2835829" cy="2375470"/>
            <a:chOff x="556389" y="-362161"/>
            <a:chExt cx="3171737" cy="2656849"/>
          </a:xfrm>
        </p:grpSpPr>
        <p:sp>
          <p:nvSpPr>
            <p:cNvPr id="208" name="Rectangle: Rounded Corners 44">
              <a:extLst>
                <a:ext uri="{FF2B5EF4-FFF2-40B4-BE49-F238E27FC236}">
                  <a16:creationId xmlns:a16="http://schemas.microsoft.com/office/drawing/2014/main" id="{F7E08271-8890-4973-8A44-A219466C1BA9}"/>
                </a:ext>
              </a:extLst>
            </p:cNvPr>
            <p:cNvSpPr/>
            <p:nvPr/>
          </p:nvSpPr>
          <p:spPr>
            <a:xfrm>
              <a:off x="709797" y="456330"/>
              <a:ext cx="2858648" cy="1597520"/>
            </a:xfrm>
            <a:custGeom>
              <a:avLst/>
              <a:gdLst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522369 w 2858648"/>
                <a:gd name="connsiteY3" fmla="*/ 0 h 1597520"/>
                <a:gd name="connsiteX4" fmla="*/ 2034117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788110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10857 w 2858648"/>
                <a:gd name="connsiteY10" fmla="*/ 1597520 h 1597520"/>
                <a:gd name="connsiteX11" fmla="*/ 1475847 w 2858648"/>
                <a:gd name="connsiteY11" fmla="*/ 1597520 h 1597520"/>
                <a:gd name="connsiteX12" fmla="*/ 964097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798760 h 1597520"/>
                <a:gd name="connsiteX16" fmla="*/ 0 w 2858648"/>
                <a:gd name="connsiteY16" fmla="*/ 266258 h 1597520"/>
                <a:gd name="connsiteX0" fmla="*/ 0 w 2858648"/>
                <a:gd name="connsiteY0" fmla="*/ 266258 h 1597520"/>
                <a:gd name="connsiteX1" fmla="*/ 266258 w 2858648"/>
                <a:gd name="connsiteY1" fmla="*/ 0 h 1597520"/>
                <a:gd name="connsiteX2" fmla="*/ 894313 w 2858648"/>
                <a:gd name="connsiteY2" fmla="*/ 0 h 1597520"/>
                <a:gd name="connsiteX3" fmla="*/ 1429324 w 2858648"/>
                <a:gd name="connsiteY3" fmla="*/ 0 h 1597520"/>
                <a:gd name="connsiteX4" fmla="*/ 1987595 w 2858648"/>
                <a:gd name="connsiteY4" fmla="*/ 0 h 1597520"/>
                <a:gd name="connsiteX5" fmla="*/ 2592389 w 2858648"/>
                <a:gd name="connsiteY5" fmla="*/ 0 h 1597520"/>
                <a:gd name="connsiteX6" fmla="*/ 2858648 w 2858648"/>
                <a:gd name="connsiteY6" fmla="*/ 266258 h 1597520"/>
                <a:gd name="connsiteX7" fmla="*/ 2858648 w 2858648"/>
                <a:gd name="connsiteY7" fmla="*/ 820059 h 1597520"/>
                <a:gd name="connsiteX8" fmla="*/ 2858648 w 2858648"/>
                <a:gd name="connsiteY8" fmla="*/ 1331261 h 1597520"/>
                <a:gd name="connsiteX9" fmla="*/ 2592389 w 2858648"/>
                <a:gd name="connsiteY9" fmla="*/ 1597520 h 1597520"/>
                <a:gd name="connsiteX10" fmla="*/ 2057379 w 2858648"/>
                <a:gd name="connsiteY10" fmla="*/ 1597520 h 1597520"/>
                <a:gd name="connsiteX11" fmla="*/ 1452585 w 2858648"/>
                <a:gd name="connsiteY11" fmla="*/ 1597520 h 1597520"/>
                <a:gd name="connsiteX12" fmla="*/ 940836 w 2858648"/>
                <a:gd name="connsiteY12" fmla="*/ 1597520 h 1597520"/>
                <a:gd name="connsiteX13" fmla="*/ 266258 w 2858648"/>
                <a:gd name="connsiteY13" fmla="*/ 1597520 h 1597520"/>
                <a:gd name="connsiteX14" fmla="*/ 0 w 2858648"/>
                <a:gd name="connsiteY14" fmla="*/ 1331261 h 1597520"/>
                <a:gd name="connsiteX15" fmla="*/ 0 w 2858648"/>
                <a:gd name="connsiteY15" fmla="*/ 830709 h 1597520"/>
                <a:gd name="connsiteX16" fmla="*/ 0 w 2858648"/>
                <a:gd name="connsiteY16" fmla="*/ 266258 h 1597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58648" h="1597520" fill="none" extrusionOk="0">
                  <a:moveTo>
                    <a:pt x="0" y="266258"/>
                  </a:moveTo>
                  <a:cubicBezTo>
                    <a:pt x="63827" y="127115"/>
                    <a:pt x="126265" y="2290"/>
                    <a:pt x="266258" y="0"/>
                  </a:cubicBezTo>
                  <a:cubicBezTo>
                    <a:pt x="538592" y="-8612"/>
                    <a:pt x="659858" y="-9201"/>
                    <a:pt x="894313" y="0"/>
                  </a:cubicBezTo>
                  <a:cubicBezTo>
                    <a:pt x="1145295" y="-13775"/>
                    <a:pt x="1226692" y="34244"/>
                    <a:pt x="1522369" y="0"/>
                  </a:cubicBezTo>
                  <a:cubicBezTo>
                    <a:pt x="1806121" y="-13410"/>
                    <a:pt x="1877944" y="19223"/>
                    <a:pt x="2034117" y="0"/>
                  </a:cubicBezTo>
                  <a:cubicBezTo>
                    <a:pt x="2223451" y="-52357"/>
                    <a:pt x="2482987" y="41008"/>
                    <a:pt x="2592389" y="0"/>
                  </a:cubicBezTo>
                  <a:cubicBezTo>
                    <a:pt x="2770810" y="-16287"/>
                    <a:pt x="2848455" y="70104"/>
                    <a:pt x="2858648" y="266258"/>
                  </a:cubicBezTo>
                  <a:cubicBezTo>
                    <a:pt x="2916403" y="429925"/>
                    <a:pt x="2775229" y="640601"/>
                    <a:pt x="2858648" y="788110"/>
                  </a:cubicBezTo>
                  <a:cubicBezTo>
                    <a:pt x="2883754" y="898328"/>
                    <a:pt x="2774254" y="1163615"/>
                    <a:pt x="2858648" y="1331261"/>
                  </a:cubicBezTo>
                  <a:cubicBezTo>
                    <a:pt x="2797442" y="1457623"/>
                    <a:pt x="2724057" y="1593614"/>
                    <a:pt x="2592389" y="1597520"/>
                  </a:cubicBezTo>
                  <a:cubicBezTo>
                    <a:pt x="2278537" y="1589727"/>
                    <a:pt x="2159510" y="1549578"/>
                    <a:pt x="2010857" y="1597520"/>
                  </a:cubicBezTo>
                  <a:cubicBezTo>
                    <a:pt x="1853990" y="1651679"/>
                    <a:pt x="1713366" y="1549603"/>
                    <a:pt x="1475847" y="1597520"/>
                  </a:cubicBezTo>
                  <a:cubicBezTo>
                    <a:pt x="1299614" y="1646330"/>
                    <a:pt x="1164420" y="1572357"/>
                    <a:pt x="964097" y="1597520"/>
                  </a:cubicBezTo>
                  <a:cubicBezTo>
                    <a:pt x="763403" y="1656220"/>
                    <a:pt x="506663" y="1536843"/>
                    <a:pt x="266258" y="1597520"/>
                  </a:cubicBezTo>
                  <a:cubicBezTo>
                    <a:pt x="154398" y="1583029"/>
                    <a:pt x="21367" y="1482111"/>
                    <a:pt x="0" y="1331261"/>
                  </a:cubicBezTo>
                  <a:cubicBezTo>
                    <a:pt x="-15669" y="1098188"/>
                    <a:pt x="14771" y="920492"/>
                    <a:pt x="0" y="798760"/>
                  </a:cubicBezTo>
                  <a:cubicBezTo>
                    <a:pt x="-63472" y="720144"/>
                    <a:pt x="37674" y="478791"/>
                    <a:pt x="0" y="266258"/>
                  </a:cubicBezTo>
                  <a:close/>
                </a:path>
                <a:path w="2858648" h="1597520" stroke="0" extrusionOk="0">
                  <a:moveTo>
                    <a:pt x="0" y="266258"/>
                  </a:moveTo>
                  <a:cubicBezTo>
                    <a:pt x="23336" y="142742"/>
                    <a:pt x="142050" y="-15800"/>
                    <a:pt x="266258" y="0"/>
                  </a:cubicBezTo>
                  <a:cubicBezTo>
                    <a:pt x="399912" y="-84741"/>
                    <a:pt x="603083" y="-6550"/>
                    <a:pt x="894313" y="0"/>
                  </a:cubicBezTo>
                  <a:cubicBezTo>
                    <a:pt x="1149549" y="-8806"/>
                    <a:pt x="1212171" y="27522"/>
                    <a:pt x="1429324" y="0"/>
                  </a:cubicBezTo>
                  <a:cubicBezTo>
                    <a:pt x="1687521" y="-38435"/>
                    <a:pt x="1858600" y="9631"/>
                    <a:pt x="1987595" y="0"/>
                  </a:cubicBezTo>
                  <a:cubicBezTo>
                    <a:pt x="2112981" y="-16575"/>
                    <a:pt x="2311970" y="44400"/>
                    <a:pt x="2592389" y="0"/>
                  </a:cubicBezTo>
                  <a:cubicBezTo>
                    <a:pt x="2747538" y="32424"/>
                    <a:pt x="2817518" y="175548"/>
                    <a:pt x="2858648" y="266258"/>
                  </a:cubicBezTo>
                  <a:cubicBezTo>
                    <a:pt x="2854128" y="521302"/>
                    <a:pt x="2822510" y="634189"/>
                    <a:pt x="2858648" y="820059"/>
                  </a:cubicBezTo>
                  <a:cubicBezTo>
                    <a:pt x="2866259" y="1024184"/>
                    <a:pt x="2826376" y="1229097"/>
                    <a:pt x="2858648" y="1331261"/>
                  </a:cubicBezTo>
                  <a:cubicBezTo>
                    <a:pt x="2866538" y="1508403"/>
                    <a:pt x="2756656" y="1591078"/>
                    <a:pt x="2592389" y="1597520"/>
                  </a:cubicBezTo>
                  <a:cubicBezTo>
                    <a:pt x="2401355" y="1618016"/>
                    <a:pt x="2290200" y="1558492"/>
                    <a:pt x="2057379" y="1597520"/>
                  </a:cubicBezTo>
                  <a:cubicBezTo>
                    <a:pt x="1833670" y="1646242"/>
                    <a:pt x="1748532" y="1537156"/>
                    <a:pt x="1452585" y="1597520"/>
                  </a:cubicBezTo>
                  <a:cubicBezTo>
                    <a:pt x="1181992" y="1623580"/>
                    <a:pt x="1112591" y="1539648"/>
                    <a:pt x="940836" y="1597520"/>
                  </a:cubicBezTo>
                  <a:cubicBezTo>
                    <a:pt x="819234" y="1606286"/>
                    <a:pt x="570287" y="1503670"/>
                    <a:pt x="266258" y="1597520"/>
                  </a:cubicBezTo>
                  <a:cubicBezTo>
                    <a:pt x="161983" y="1575732"/>
                    <a:pt x="10521" y="1490996"/>
                    <a:pt x="0" y="1331261"/>
                  </a:cubicBezTo>
                  <a:cubicBezTo>
                    <a:pt x="-17528" y="1201160"/>
                    <a:pt x="67207" y="1020168"/>
                    <a:pt x="0" y="830709"/>
                  </a:cubicBezTo>
                  <a:cubicBezTo>
                    <a:pt x="-23241" y="637036"/>
                    <a:pt x="5554" y="488169"/>
                    <a:pt x="0" y="266258"/>
                  </a:cubicBezTo>
                  <a:close/>
                </a:path>
                <a:path w="2858648" h="1597520" fill="none" stroke="0" extrusionOk="0">
                  <a:moveTo>
                    <a:pt x="0" y="266258"/>
                  </a:moveTo>
                  <a:cubicBezTo>
                    <a:pt x="43092" y="110913"/>
                    <a:pt x="154669" y="-7788"/>
                    <a:pt x="266258" y="0"/>
                  </a:cubicBezTo>
                  <a:cubicBezTo>
                    <a:pt x="533334" y="-28579"/>
                    <a:pt x="664567" y="7984"/>
                    <a:pt x="894313" y="0"/>
                  </a:cubicBezTo>
                  <a:cubicBezTo>
                    <a:pt x="1135520" y="11015"/>
                    <a:pt x="1253515" y="8549"/>
                    <a:pt x="1522369" y="0"/>
                  </a:cubicBezTo>
                  <a:cubicBezTo>
                    <a:pt x="1793019" y="-9987"/>
                    <a:pt x="1863179" y="31394"/>
                    <a:pt x="2034117" y="0"/>
                  </a:cubicBezTo>
                  <a:cubicBezTo>
                    <a:pt x="2215829" y="-10423"/>
                    <a:pt x="2479222" y="49716"/>
                    <a:pt x="2592389" y="0"/>
                  </a:cubicBezTo>
                  <a:cubicBezTo>
                    <a:pt x="2758039" y="20198"/>
                    <a:pt x="2869556" y="112576"/>
                    <a:pt x="2858648" y="266258"/>
                  </a:cubicBezTo>
                  <a:cubicBezTo>
                    <a:pt x="2911090" y="386374"/>
                    <a:pt x="2825585" y="676784"/>
                    <a:pt x="2858648" y="788110"/>
                  </a:cubicBezTo>
                  <a:cubicBezTo>
                    <a:pt x="2938831" y="920932"/>
                    <a:pt x="2843644" y="1127718"/>
                    <a:pt x="2858648" y="1331261"/>
                  </a:cubicBezTo>
                  <a:cubicBezTo>
                    <a:pt x="2842512" y="1431011"/>
                    <a:pt x="2754890" y="1574756"/>
                    <a:pt x="2592389" y="1597520"/>
                  </a:cubicBezTo>
                  <a:cubicBezTo>
                    <a:pt x="2305487" y="1593650"/>
                    <a:pt x="2180413" y="1539806"/>
                    <a:pt x="2010857" y="1597520"/>
                  </a:cubicBezTo>
                  <a:cubicBezTo>
                    <a:pt x="1839562" y="1618221"/>
                    <a:pt x="1631555" y="1506170"/>
                    <a:pt x="1475847" y="1597520"/>
                  </a:cubicBezTo>
                  <a:cubicBezTo>
                    <a:pt x="1273953" y="1672520"/>
                    <a:pt x="1201811" y="1552037"/>
                    <a:pt x="964097" y="1597520"/>
                  </a:cubicBezTo>
                  <a:cubicBezTo>
                    <a:pt x="788074" y="1640003"/>
                    <a:pt x="598240" y="1506864"/>
                    <a:pt x="266258" y="1597520"/>
                  </a:cubicBezTo>
                  <a:cubicBezTo>
                    <a:pt x="127984" y="1557833"/>
                    <a:pt x="2988" y="1480174"/>
                    <a:pt x="0" y="1331261"/>
                  </a:cubicBezTo>
                  <a:cubicBezTo>
                    <a:pt x="11789" y="1121933"/>
                    <a:pt x="18291" y="913549"/>
                    <a:pt x="0" y="798760"/>
                  </a:cubicBezTo>
                  <a:cubicBezTo>
                    <a:pt x="733" y="681172"/>
                    <a:pt x="51679" y="489000"/>
                    <a:pt x="0" y="266258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555898"/>
                        <a:gd name="connsiteY0" fmla="*/ 238060 h 1428332"/>
                        <a:gd name="connsiteX1" fmla="*/ 238060 w 2555898"/>
                        <a:gd name="connsiteY1" fmla="*/ 0 h 1428332"/>
                        <a:gd name="connsiteX2" fmla="*/ 799600 w 2555898"/>
                        <a:gd name="connsiteY2" fmla="*/ 0 h 1428332"/>
                        <a:gd name="connsiteX3" fmla="*/ 1361140 w 2555898"/>
                        <a:gd name="connsiteY3" fmla="*/ 0 h 1428332"/>
                        <a:gd name="connsiteX4" fmla="*/ 1818691 w 2555898"/>
                        <a:gd name="connsiteY4" fmla="*/ 0 h 1428332"/>
                        <a:gd name="connsiteX5" fmla="*/ 2317838 w 2555898"/>
                        <a:gd name="connsiteY5" fmla="*/ 0 h 1428332"/>
                        <a:gd name="connsiteX6" fmla="*/ 2555898 w 2555898"/>
                        <a:gd name="connsiteY6" fmla="*/ 238060 h 1428332"/>
                        <a:gd name="connsiteX7" fmla="*/ 2555898 w 2555898"/>
                        <a:gd name="connsiteY7" fmla="*/ 704644 h 1428332"/>
                        <a:gd name="connsiteX8" fmla="*/ 2555898 w 2555898"/>
                        <a:gd name="connsiteY8" fmla="*/ 1190272 h 1428332"/>
                        <a:gd name="connsiteX9" fmla="*/ 2317838 w 2555898"/>
                        <a:gd name="connsiteY9" fmla="*/ 1428332 h 1428332"/>
                        <a:gd name="connsiteX10" fmla="*/ 1797894 w 2555898"/>
                        <a:gd name="connsiteY10" fmla="*/ 1428332 h 1428332"/>
                        <a:gd name="connsiteX11" fmla="*/ 1319545 w 2555898"/>
                        <a:gd name="connsiteY11" fmla="*/ 1428332 h 1428332"/>
                        <a:gd name="connsiteX12" fmla="*/ 861993 w 2555898"/>
                        <a:gd name="connsiteY12" fmla="*/ 1428332 h 1428332"/>
                        <a:gd name="connsiteX13" fmla="*/ 238060 w 2555898"/>
                        <a:gd name="connsiteY13" fmla="*/ 1428332 h 1428332"/>
                        <a:gd name="connsiteX14" fmla="*/ 0 w 2555898"/>
                        <a:gd name="connsiteY14" fmla="*/ 1190272 h 1428332"/>
                        <a:gd name="connsiteX15" fmla="*/ 0 w 2555898"/>
                        <a:gd name="connsiteY15" fmla="*/ 714166 h 1428332"/>
                        <a:gd name="connsiteX16" fmla="*/ 0 w 2555898"/>
                        <a:gd name="connsiteY16" fmla="*/ 238060 h 142833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</a:cxnLst>
                      <a:rect l="l" t="t" r="r" b="b"/>
                      <a:pathLst>
                        <a:path w="2555898" h="1428332" fill="none" extrusionOk="0">
                          <a:moveTo>
                            <a:pt x="0" y="238060"/>
                          </a:moveTo>
                          <a:cubicBezTo>
                            <a:pt x="33890" y="102716"/>
                            <a:pt x="132994" y="-1724"/>
                            <a:pt x="238060" y="0"/>
                          </a:cubicBezTo>
                          <a:cubicBezTo>
                            <a:pt x="482897" y="-10988"/>
                            <a:pt x="599265" y="6275"/>
                            <a:pt x="799600" y="0"/>
                          </a:cubicBezTo>
                          <a:cubicBezTo>
                            <a:pt x="999935" y="-6275"/>
                            <a:pt x="1110421" y="16719"/>
                            <a:pt x="1361140" y="0"/>
                          </a:cubicBezTo>
                          <a:cubicBezTo>
                            <a:pt x="1611859" y="-16719"/>
                            <a:pt x="1664270" y="23406"/>
                            <a:pt x="1818691" y="0"/>
                          </a:cubicBezTo>
                          <a:cubicBezTo>
                            <a:pt x="1973112" y="-23406"/>
                            <a:pt x="2215067" y="33537"/>
                            <a:pt x="2317838" y="0"/>
                          </a:cubicBezTo>
                          <a:cubicBezTo>
                            <a:pt x="2476748" y="-11536"/>
                            <a:pt x="2565164" y="91988"/>
                            <a:pt x="2555898" y="238060"/>
                          </a:cubicBezTo>
                          <a:cubicBezTo>
                            <a:pt x="2587085" y="354997"/>
                            <a:pt x="2505924" y="584555"/>
                            <a:pt x="2555898" y="704644"/>
                          </a:cubicBezTo>
                          <a:cubicBezTo>
                            <a:pt x="2605872" y="824733"/>
                            <a:pt x="2500117" y="1016771"/>
                            <a:pt x="2555898" y="1190272"/>
                          </a:cubicBezTo>
                          <a:cubicBezTo>
                            <a:pt x="2536389" y="1312396"/>
                            <a:pt x="2447111" y="1426607"/>
                            <a:pt x="2317838" y="1428332"/>
                          </a:cubicBezTo>
                          <a:cubicBezTo>
                            <a:pt x="2068686" y="1434825"/>
                            <a:pt x="1948756" y="1394589"/>
                            <a:pt x="1797894" y="1428332"/>
                          </a:cubicBezTo>
                          <a:cubicBezTo>
                            <a:pt x="1647032" y="1462075"/>
                            <a:pt x="1485536" y="1384900"/>
                            <a:pt x="1319545" y="1428332"/>
                          </a:cubicBezTo>
                          <a:cubicBezTo>
                            <a:pt x="1153554" y="1471764"/>
                            <a:pt x="1037765" y="1381936"/>
                            <a:pt x="861993" y="1428332"/>
                          </a:cubicBezTo>
                          <a:cubicBezTo>
                            <a:pt x="686221" y="1474728"/>
                            <a:pt x="494516" y="1366181"/>
                            <a:pt x="238060" y="1428332"/>
                          </a:cubicBezTo>
                          <a:cubicBezTo>
                            <a:pt x="109802" y="1428412"/>
                            <a:pt x="924" y="1328371"/>
                            <a:pt x="0" y="1190272"/>
                          </a:cubicBezTo>
                          <a:cubicBezTo>
                            <a:pt x="-2145" y="998606"/>
                            <a:pt x="19510" y="816999"/>
                            <a:pt x="0" y="714166"/>
                          </a:cubicBezTo>
                          <a:cubicBezTo>
                            <a:pt x="-19510" y="611333"/>
                            <a:pt x="27922" y="438406"/>
                            <a:pt x="0" y="238060"/>
                          </a:cubicBezTo>
                          <a:close/>
                        </a:path>
                        <a:path w="2555898" h="1428332" stroke="0" extrusionOk="0">
                          <a:moveTo>
                            <a:pt x="0" y="238060"/>
                          </a:moveTo>
                          <a:cubicBezTo>
                            <a:pt x="12373" y="97119"/>
                            <a:pt x="125437" y="-18653"/>
                            <a:pt x="238060" y="0"/>
                          </a:cubicBezTo>
                          <a:cubicBezTo>
                            <a:pt x="369104" y="-57083"/>
                            <a:pt x="560310" y="797"/>
                            <a:pt x="799600" y="0"/>
                          </a:cubicBezTo>
                          <a:cubicBezTo>
                            <a:pt x="1038890" y="-797"/>
                            <a:pt x="1080657" y="26591"/>
                            <a:pt x="1277949" y="0"/>
                          </a:cubicBezTo>
                          <a:cubicBezTo>
                            <a:pt x="1475241" y="-26591"/>
                            <a:pt x="1655487" y="6799"/>
                            <a:pt x="1777096" y="0"/>
                          </a:cubicBezTo>
                          <a:cubicBezTo>
                            <a:pt x="1898705" y="-6799"/>
                            <a:pt x="2070344" y="24033"/>
                            <a:pt x="2317838" y="0"/>
                          </a:cubicBezTo>
                          <a:cubicBezTo>
                            <a:pt x="2454938" y="38635"/>
                            <a:pt x="2542911" y="142161"/>
                            <a:pt x="2555898" y="238060"/>
                          </a:cubicBezTo>
                          <a:cubicBezTo>
                            <a:pt x="2561688" y="471169"/>
                            <a:pt x="2533825" y="552982"/>
                            <a:pt x="2555898" y="733210"/>
                          </a:cubicBezTo>
                          <a:cubicBezTo>
                            <a:pt x="2577971" y="913438"/>
                            <a:pt x="2535511" y="1086872"/>
                            <a:pt x="2555898" y="1190272"/>
                          </a:cubicBezTo>
                          <a:cubicBezTo>
                            <a:pt x="2563640" y="1320198"/>
                            <a:pt x="2453081" y="1403925"/>
                            <a:pt x="2317838" y="1428332"/>
                          </a:cubicBezTo>
                          <a:cubicBezTo>
                            <a:pt x="2159451" y="1433345"/>
                            <a:pt x="2043317" y="1394344"/>
                            <a:pt x="1839489" y="1428332"/>
                          </a:cubicBezTo>
                          <a:cubicBezTo>
                            <a:pt x="1635661" y="1462320"/>
                            <a:pt x="1550696" y="1384126"/>
                            <a:pt x="1298747" y="1428332"/>
                          </a:cubicBezTo>
                          <a:cubicBezTo>
                            <a:pt x="1046798" y="1472538"/>
                            <a:pt x="981228" y="1377797"/>
                            <a:pt x="841196" y="1428332"/>
                          </a:cubicBezTo>
                          <a:cubicBezTo>
                            <a:pt x="701164" y="1478867"/>
                            <a:pt x="523048" y="1381733"/>
                            <a:pt x="238060" y="1428332"/>
                          </a:cubicBezTo>
                          <a:cubicBezTo>
                            <a:pt x="138339" y="1413807"/>
                            <a:pt x="9279" y="1317404"/>
                            <a:pt x="0" y="1190272"/>
                          </a:cubicBezTo>
                          <a:cubicBezTo>
                            <a:pt x="-2882" y="1076260"/>
                            <a:pt x="48146" y="937109"/>
                            <a:pt x="0" y="742732"/>
                          </a:cubicBezTo>
                          <a:cubicBezTo>
                            <a:pt x="-48146" y="548355"/>
                            <a:pt x="21479" y="439672"/>
                            <a:pt x="0" y="238060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45">
              <a:extLst>
                <a:ext uri="{FF2B5EF4-FFF2-40B4-BE49-F238E27FC236}">
                  <a16:creationId xmlns:a16="http://schemas.microsoft.com/office/drawing/2014/main" id="{57ABFB61-073A-4FC6-A9DD-200DEC2F2E28}"/>
                </a:ext>
              </a:extLst>
            </p:cNvPr>
            <p:cNvSpPr/>
            <p:nvPr/>
          </p:nvSpPr>
          <p:spPr>
            <a:xfrm>
              <a:off x="556389" y="225019"/>
              <a:ext cx="3171737" cy="2069669"/>
            </a:xfrm>
            <a:custGeom>
              <a:avLst/>
              <a:gdLst>
                <a:gd name="connsiteX0" fmla="*/ 0 w 3171737"/>
                <a:gd name="connsiteY0" fmla="*/ 344951 h 2069669"/>
                <a:gd name="connsiteX1" fmla="*/ 344951 w 3171737"/>
                <a:gd name="connsiteY1" fmla="*/ 0 h 2069669"/>
                <a:gd name="connsiteX2" fmla="*/ 1015047 w 3171737"/>
                <a:gd name="connsiteY2" fmla="*/ 0 h 2069669"/>
                <a:gd name="connsiteX3" fmla="*/ 1585869 w 3171737"/>
                <a:gd name="connsiteY3" fmla="*/ 0 h 2069669"/>
                <a:gd name="connsiteX4" fmla="*/ 2181508 w 3171737"/>
                <a:gd name="connsiteY4" fmla="*/ 0 h 2069669"/>
                <a:gd name="connsiteX5" fmla="*/ 2826785 w 3171737"/>
                <a:gd name="connsiteY5" fmla="*/ 0 h 2069669"/>
                <a:gd name="connsiteX6" fmla="*/ 3171737 w 3171737"/>
                <a:gd name="connsiteY6" fmla="*/ 344951 h 2069669"/>
                <a:gd name="connsiteX7" fmla="*/ 3171737 w 3171737"/>
                <a:gd name="connsiteY7" fmla="*/ 832468 h 2069669"/>
                <a:gd name="connsiteX8" fmla="*/ 3171737 w 3171737"/>
                <a:gd name="connsiteY8" fmla="*/ 1292390 h 2069669"/>
                <a:gd name="connsiteX9" fmla="*/ 3171737 w 3171737"/>
                <a:gd name="connsiteY9" fmla="*/ 1724717 h 2069669"/>
                <a:gd name="connsiteX10" fmla="*/ 2826785 w 3171737"/>
                <a:gd name="connsiteY10" fmla="*/ 2069669 h 2069669"/>
                <a:gd name="connsiteX11" fmla="*/ 2280781 w 3171737"/>
                <a:gd name="connsiteY11" fmla="*/ 2069669 h 2069669"/>
                <a:gd name="connsiteX12" fmla="*/ 1734778 w 3171737"/>
                <a:gd name="connsiteY12" fmla="*/ 2069669 h 2069669"/>
                <a:gd name="connsiteX13" fmla="*/ 1064682 w 3171737"/>
                <a:gd name="connsiteY13" fmla="*/ 2069669 h 2069669"/>
                <a:gd name="connsiteX14" fmla="*/ 344951 w 3171737"/>
                <a:gd name="connsiteY14" fmla="*/ 2069669 h 2069669"/>
                <a:gd name="connsiteX15" fmla="*/ 0 w 3171737"/>
                <a:gd name="connsiteY15" fmla="*/ 1724717 h 2069669"/>
                <a:gd name="connsiteX16" fmla="*/ 0 w 3171737"/>
                <a:gd name="connsiteY16" fmla="*/ 1278593 h 2069669"/>
                <a:gd name="connsiteX17" fmla="*/ 0 w 3171737"/>
                <a:gd name="connsiteY17" fmla="*/ 804874 h 2069669"/>
                <a:gd name="connsiteX18" fmla="*/ 0 w 3171737"/>
                <a:gd name="connsiteY18" fmla="*/ 344951 h 2069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1737" h="2069669" extrusionOk="0">
                  <a:moveTo>
                    <a:pt x="0" y="344951"/>
                  </a:moveTo>
                  <a:cubicBezTo>
                    <a:pt x="43618" y="121077"/>
                    <a:pt x="217960" y="-62843"/>
                    <a:pt x="344951" y="0"/>
                  </a:cubicBezTo>
                  <a:cubicBezTo>
                    <a:pt x="470303" y="-51187"/>
                    <a:pt x="854721" y="66001"/>
                    <a:pt x="1015047" y="0"/>
                  </a:cubicBezTo>
                  <a:cubicBezTo>
                    <a:pt x="1183966" y="-48768"/>
                    <a:pt x="1325766" y="-5028"/>
                    <a:pt x="1585869" y="0"/>
                  </a:cubicBezTo>
                  <a:cubicBezTo>
                    <a:pt x="1845174" y="5898"/>
                    <a:pt x="1957826" y="60586"/>
                    <a:pt x="2181508" y="0"/>
                  </a:cubicBezTo>
                  <a:cubicBezTo>
                    <a:pt x="2438640" y="7993"/>
                    <a:pt x="2667804" y="93564"/>
                    <a:pt x="2826785" y="0"/>
                  </a:cubicBezTo>
                  <a:cubicBezTo>
                    <a:pt x="3007115" y="38132"/>
                    <a:pt x="3168846" y="191691"/>
                    <a:pt x="3171737" y="344951"/>
                  </a:cubicBezTo>
                  <a:cubicBezTo>
                    <a:pt x="3219569" y="540960"/>
                    <a:pt x="3172331" y="682106"/>
                    <a:pt x="3171737" y="832468"/>
                  </a:cubicBezTo>
                  <a:cubicBezTo>
                    <a:pt x="3210468" y="996999"/>
                    <a:pt x="3130378" y="1061683"/>
                    <a:pt x="3171737" y="1292390"/>
                  </a:cubicBezTo>
                  <a:cubicBezTo>
                    <a:pt x="3225325" y="1509916"/>
                    <a:pt x="3160078" y="1541231"/>
                    <a:pt x="3171737" y="1724717"/>
                  </a:cubicBezTo>
                  <a:cubicBezTo>
                    <a:pt x="3175181" y="1909658"/>
                    <a:pt x="3007773" y="2035656"/>
                    <a:pt x="2826785" y="2069669"/>
                  </a:cubicBezTo>
                  <a:cubicBezTo>
                    <a:pt x="2551890" y="2104764"/>
                    <a:pt x="2435553" y="2051699"/>
                    <a:pt x="2280781" y="2069669"/>
                  </a:cubicBezTo>
                  <a:cubicBezTo>
                    <a:pt x="2095797" y="2122910"/>
                    <a:pt x="1929350" y="2022241"/>
                    <a:pt x="1734778" y="2069669"/>
                  </a:cubicBezTo>
                  <a:cubicBezTo>
                    <a:pt x="1588766" y="2116356"/>
                    <a:pt x="1234787" y="2035820"/>
                    <a:pt x="1064682" y="2069669"/>
                  </a:cubicBezTo>
                  <a:cubicBezTo>
                    <a:pt x="903781" y="2074208"/>
                    <a:pt x="507175" y="2029919"/>
                    <a:pt x="344951" y="2069669"/>
                  </a:cubicBezTo>
                  <a:cubicBezTo>
                    <a:pt x="152055" y="2082022"/>
                    <a:pt x="15615" y="1895906"/>
                    <a:pt x="0" y="1724717"/>
                  </a:cubicBezTo>
                  <a:cubicBezTo>
                    <a:pt x="21112" y="1630948"/>
                    <a:pt x="77047" y="1396606"/>
                    <a:pt x="0" y="1278593"/>
                  </a:cubicBezTo>
                  <a:cubicBezTo>
                    <a:pt x="-34066" y="1167436"/>
                    <a:pt x="24527" y="1032161"/>
                    <a:pt x="0" y="804874"/>
                  </a:cubicBezTo>
                  <a:cubicBezTo>
                    <a:pt x="-32551" y="586249"/>
                    <a:pt x="40553" y="528037"/>
                    <a:pt x="0" y="344951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2835829"/>
                        <a:gd name="connsiteY0" fmla="*/ 308419 h 1850476"/>
                        <a:gd name="connsiteX1" fmla="*/ 308419 w 2835829"/>
                        <a:gd name="connsiteY1" fmla="*/ 0 h 1850476"/>
                        <a:gd name="connsiteX2" fmla="*/ 907547 w 2835829"/>
                        <a:gd name="connsiteY2" fmla="*/ 0 h 1850476"/>
                        <a:gd name="connsiteX3" fmla="*/ 1417915 w 2835829"/>
                        <a:gd name="connsiteY3" fmla="*/ 0 h 1850476"/>
                        <a:gd name="connsiteX4" fmla="*/ 1950472 w 2835829"/>
                        <a:gd name="connsiteY4" fmla="*/ 0 h 1850476"/>
                        <a:gd name="connsiteX5" fmla="*/ 2527410 w 2835829"/>
                        <a:gd name="connsiteY5" fmla="*/ 0 h 1850476"/>
                        <a:gd name="connsiteX6" fmla="*/ 2835829 w 2835829"/>
                        <a:gd name="connsiteY6" fmla="*/ 308419 h 1850476"/>
                        <a:gd name="connsiteX7" fmla="*/ 2835829 w 2835829"/>
                        <a:gd name="connsiteY7" fmla="*/ 744304 h 1850476"/>
                        <a:gd name="connsiteX8" fmla="*/ 2835829 w 2835829"/>
                        <a:gd name="connsiteY8" fmla="*/ 1155517 h 1850476"/>
                        <a:gd name="connsiteX9" fmla="*/ 2835829 w 2835829"/>
                        <a:gd name="connsiteY9" fmla="*/ 1542057 h 1850476"/>
                        <a:gd name="connsiteX10" fmla="*/ 2527410 w 2835829"/>
                        <a:gd name="connsiteY10" fmla="*/ 1850476 h 1850476"/>
                        <a:gd name="connsiteX11" fmla="*/ 2039232 w 2835829"/>
                        <a:gd name="connsiteY11" fmla="*/ 1850476 h 1850476"/>
                        <a:gd name="connsiteX12" fmla="*/ 1551054 w 2835829"/>
                        <a:gd name="connsiteY12" fmla="*/ 1850476 h 1850476"/>
                        <a:gd name="connsiteX13" fmla="*/ 951926 w 2835829"/>
                        <a:gd name="connsiteY13" fmla="*/ 1850476 h 1850476"/>
                        <a:gd name="connsiteX14" fmla="*/ 308419 w 2835829"/>
                        <a:gd name="connsiteY14" fmla="*/ 1850476 h 1850476"/>
                        <a:gd name="connsiteX15" fmla="*/ 0 w 2835829"/>
                        <a:gd name="connsiteY15" fmla="*/ 1542057 h 1850476"/>
                        <a:gd name="connsiteX16" fmla="*/ 0 w 2835829"/>
                        <a:gd name="connsiteY16" fmla="*/ 1143181 h 1850476"/>
                        <a:gd name="connsiteX17" fmla="*/ 0 w 2835829"/>
                        <a:gd name="connsiteY17" fmla="*/ 719632 h 1850476"/>
                        <a:gd name="connsiteX18" fmla="*/ 0 w 2835829"/>
                        <a:gd name="connsiteY18" fmla="*/ 308419 h 185047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</a:cxnLst>
                      <a:rect l="l" t="t" r="r" b="b"/>
                      <a:pathLst>
                        <a:path w="2835829" h="1850476" extrusionOk="0">
                          <a:moveTo>
                            <a:pt x="0" y="308419"/>
                          </a:moveTo>
                          <a:cubicBezTo>
                            <a:pt x="35629" y="110832"/>
                            <a:pt x="173268" y="-34808"/>
                            <a:pt x="308419" y="0"/>
                          </a:cubicBezTo>
                          <a:cubicBezTo>
                            <a:pt x="435994" y="-8432"/>
                            <a:pt x="770195" y="57992"/>
                            <a:pt x="907547" y="0"/>
                          </a:cubicBezTo>
                          <a:cubicBezTo>
                            <a:pt x="1044899" y="-57992"/>
                            <a:pt x="1175434" y="4217"/>
                            <a:pt x="1417915" y="0"/>
                          </a:cubicBezTo>
                          <a:cubicBezTo>
                            <a:pt x="1660396" y="-4217"/>
                            <a:pt x="1742951" y="32036"/>
                            <a:pt x="1950472" y="0"/>
                          </a:cubicBezTo>
                          <a:cubicBezTo>
                            <a:pt x="2157993" y="-32036"/>
                            <a:pt x="2383163" y="69206"/>
                            <a:pt x="2527410" y="0"/>
                          </a:cubicBezTo>
                          <a:cubicBezTo>
                            <a:pt x="2698698" y="6548"/>
                            <a:pt x="2831967" y="148665"/>
                            <a:pt x="2835829" y="308419"/>
                          </a:cubicBezTo>
                          <a:cubicBezTo>
                            <a:pt x="2853166" y="499123"/>
                            <a:pt x="2822482" y="595893"/>
                            <a:pt x="2835829" y="744304"/>
                          </a:cubicBezTo>
                          <a:cubicBezTo>
                            <a:pt x="2849176" y="892716"/>
                            <a:pt x="2789444" y="951127"/>
                            <a:pt x="2835829" y="1155517"/>
                          </a:cubicBezTo>
                          <a:cubicBezTo>
                            <a:pt x="2882214" y="1359907"/>
                            <a:pt x="2816809" y="1388000"/>
                            <a:pt x="2835829" y="1542057"/>
                          </a:cubicBezTo>
                          <a:cubicBezTo>
                            <a:pt x="2845267" y="1716004"/>
                            <a:pt x="2687917" y="1851903"/>
                            <a:pt x="2527410" y="1850476"/>
                          </a:cubicBezTo>
                          <a:cubicBezTo>
                            <a:pt x="2284451" y="1900620"/>
                            <a:pt x="2181675" y="1840212"/>
                            <a:pt x="2039232" y="1850476"/>
                          </a:cubicBezTo>
                          <a:cubicBezTo>
                            <a:pt x="1896789" y="1860740"/>
                            <a:pt x="1693716" y="1803192"/>
                            <a:pt x="1551054" y="1850476"/>
                          </a:cubicBezTo>
                          <a:cubicBezTo>
                            <a:pt x="1408392" y="1897760"/>
                            <a:pt x="1098884" y="1822616"/>
                            <a:pt x="951926" y="1850476"/>
                          </a:cubicBezTo>
                          <a:cubicBezTo>
                            <a:pt x="804968" y="1878336"/>
                            <a:pt x="442642" y="1845627"/>
                            <a:pt x="308419" y="1850476"/>
                          </a:cubicBezTo>
                          <a:cubicBezTo>
                            <a:pt x="127961" y="1858682"/>
                            <a:pt x="25054" y="1695821"/>
                            <a:pt x="0" y="1542057"/>
                          </a:cubicBezTo>
                          <a:cubicBezTo>
                            <a:pt x="-4687" y="1460908"/>
                            <a:pt x="46540" y="1250155"/>
                            <a:pt x="0" y="1143181"/>
                          </a:cubicBezTo>
                          <a:cubicBezTo>
                            <a:pt x="-46540" y="1036207"/>
                            <a:pt x="26270" y="922034"/>
                            <a:pt x="0" y="719632"/>
                          </a:cubicBezTo>
                          <a:cubicBezTo>
                            <a:pt x="-26270" y="517230"/>
                            <a:pt x="39740" y="477550"/>
                            <a:pt x="0" y="308419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46">
              <a:extLst>
                <a:ext uri="{FF2B5EF4-FFF2-40B4-BE49-F238E27FC236}">
                  <a16:creationId xmlns:a16="http://schemas.microsoft.com/office/drawing/2014/main" id="{29F12F99-CE43-47D0-863D-37CB49900828}"/>
                </a:ext>
              </a:extLst>
            </p:cNvPr>
            <p:cNvSpPr/>
            <p:nvPr/>
          </p:nvSpPr>
          <p:spPr>
            <a:xfrm>
              <a:off x="1782533" y="-362161"/>
              <a:ext cx="998806" cy="1049801"/>
            </a:xfrm>
            <a:custGeom>
              <a:avLst/>
              <a:gdLst>
                <a:gd name="connsiteX0" fmla="*/ 0 w 998806"/>
                <a:gd name="connsiteY0" fmla="*/ 524901 h 1049801"/>
                <a:gd name="connsiteX1" fmla="*/ 499403 w 998806"/>
                <a:gd name="connsiteY1" fmla="*/ 0 h 1049801"/>
                <a:gd name="connsiteX2" fmla="*/ 998806 w 998806"/>
                <a:gd name="connsiteY2" fmla="*/ 524901 h 1049801"/>
                <a:gd name="connsiteX3" fmla="*/ 499403 w 998806"/>
                <a:gd name="connsiteY3" fmla="*/ 1049802 h 1049801"/>
                <a:gd name="connsiteX4" fmla="*/ 0 w 998806"/>
                <a:gd name="connsiteY4" fmla="*/ 524901 h 1049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8806" h="1049801" fill="none" extrusionOk="0">
                  <a:moveTo>
                    <a:pt x="0" y="524901"/>
                  </a:moveTo>
                  <a:cubicBezTo>
                    <a:pt x="-60725" y="243406"/>
                    <a:pt x="292911" y="-28602"/>
                    <a:pt x="499403" y="0"/>
                  </a:cubicBezTo>
                  <a:cubicBezTo>
                    <a:pt x="745437" y="22735"/>
                    <a:pt x="998562" y="288688"/>
                    <a:pt x="998806" y="524901"/>
                  </a:cubicBezTo>
                  <a:cubicBezTo>
                    <a:pt x="959125" y="781708"/>
                    <a:pt x="807199" y="1075784"/>
                    <a:pt x="499403" y="1049802"/>
                  </a:cubicBezTo>
                  <a:cubicBezTo>
                    <a:pt x="240240" y="1110830"/>
                    <a:pt x="44844" y="816941"/>
                    <a:pt x="0" y="524901"/>
                  </a:cubicBezTo>
                  <a:close/>
                </a:path>
                <a:path w="998806" h="1049801" stroke="0" extrusionOk="0">
                  <a:moveTo>
                    <a:pt x="0" y="524901"/>
                  </a:moveTo>
                  <a:cubicBezTo>
                    <a:pt x="-2471" y="224199"/>
                    <a:pt x="217115" y="26249"/>
                    <a:pt x="499403" y="0"/>
                  </a:cubicBezTo>
                  <a:cubicBezTo>
                    <a:pt x="758250" y="20045"/>
                    <a:pt x="991184" y="218690"/>
                    <a:pt x="998806" y="524901"/>
                  </a:cubicBezTo>
                  <a:cubicBezTo>
                    <a:pt x="1032917" y="837396"/>
                    <a:pt x="724872" y="1110020"/>
                    <a:pt x="499403" y="1049802"/>
                  </a:cubicBezTo>
                  <a:cubicBezTo>
                    <a:pt x="262015" y="1052746"/>
                    <a:pt x="16335" y="760509"/>
                    <a:pt x="0" y="524901"/>
                  </a:cubicBezTo>
                  <a:close/>
                </a:path>
              </a:pathLst>
            </a:custGeom>
            <a:solidFill>
              <a:srgbClr val="00B0F0"/>
            </a:solidFill>
            <a:ln>
              <a:extLst>
                <a:ext uri="{C807C97D-BFC1-408E-A445-0C87EB9F89A2}">
                  <ask:lineSketchStyleProps xmlns:ask="http://schemas.microsoft.com/office/drawing/2018/sketchyshapes" sd="2444552323">
                    <a:prstGeom prst="ellipse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47">
              <a:extLst>
                <a:ext uri="{FF2B5EF4-FFF2-40B4-BE49-F238E27FC236}">
                  <a16:creationId xmlns:a16="http://schemas.microsoft.com/office/drawing/2014/main" id="{1908CF50-D4F9-4EAD-BDE9-F4A61A0BF03D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85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12" name="TextBox 48">
              <a:extLst>
                <a:ext uri="{FF2B5EF4-FFF2-40B4-BE49-F238E27FC236}">
                  <a16:creationId xmlns:a16="http://schemas.microsoft.com/office/drawing/2014/main" id="{D52F1A5B-BD7C-49B2-9CE0-71C2AFDA6A9A}"/>
                </a:ext>
              </a:extLst>
            </p:cNvPr>
            <p:cNvSpPr txBox="1"/>
            <p:nvPr/>
          </p:nvSpPr>
          <p:spPr>
            <a:xfrm>
              <a:off x="633645" y="879855"/>
              <a:ext cx="2915142" cy="79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لماذا لا يضاف الشراب السكري لهذا الصنف ؟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20" name="Group 59">
            <a:extLst>
              <a:ext uri="{FF2B5EF4-FFF2-40B4-BE49-F238E27FC236}">
                <a16:creationId xmlns:a16="http://schemas.microsoft.com/office/drawing/2014/main" id="{64399850-2F9E-4A61-B07F-4E274490E065}"/>
              </a:ext>
            </a:extLst>
          </p:cNvPr>
          <p:cNvGrpSpPr/>
          <p:nvPr/>
        </p:nvGrpSpPr>
        <p:grpSpPr>
          <a:xfrm>
            <a:off x="7494104" y="551766"/>
            <a:ext cx="4408335" cy="1695428"/>
            <a:chOff x="1734079" y="-362161"/>
            <a:chExt cx="2683463" cy="1635182"/>
          </a:xfrm>
        </p:grpSpPr>
        <p:sp>
          <p:nvSpPr>
            <p:cNvPr id="221" name="Rectangle: Rounded Corners 60">
              <a:extLst>
                <a:ext uri="{FF2B5EF4-FFF2-40B4-BE49-F238E27FC236}">
                  <a16:creationId xmlns:a16="http://schemas.microsoft.com/office/drawing/2014/main" id="{A0EEC150-7BD1-4780-9D93-5427BD618DC1}"/>
                </a:ext>
              </a:extLst>
            </p:cNvPr>
            <p:cNvSpPr/>
            <p:nvPr/>
          </p:nvSpPr>
          <p:spPr>
            <a:xfrm>
              <a:off x="1782533" y="-248062"/>
              <a:ext cx="2635009" cy="1421483"/>
            </a:xfrm>
            <a:custGeom>
              <a:avLst/>
              <a:gdLst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459878 w 2635009"/>
                <a:gd name="connsiteY2" fmla="*/ 0 h 1421483"/>
                <a:gd name="connsiteX3" fmla="*/ 723506 w 2635009"/>
                <a:gd name="connsiteY3" fmla="*/ 0 h 1421483"/>
                <a:gd name="connsiteX4" fmla="*/ 1033853 w 2635009"/>
                <a:gd name="connsiteY4" fmla="*/ 0 h 1421483"/>
                <a:gd name="connsiteX5" fmla="*/ 1414279 w 2635009"/>
                <a:gd name="connsiteY5" fmla="*/ 0 h 1421483"/>
                <a:gd name="connsiteX6" fmla="*/ 1794705 w 2635009"/>
                <a:gd name="connsiteY6" fmla="*/ 0 h 1421483"/>
                <a:gd name="connsiteX7" fmla="*/ 208169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01265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88142 w 2635009"/>
                <a:gd name="connsiteY14" fmla="*/ 1421483 h 1421483"/>
                <a:gd name="connsiteX15" fmla="*/ 1554436 w 2635009"/>
                <a:gd name="connsiteY15" fmla="*/ 1421483 h 1421483"/>
                <a:gd name="connsiteX16" fmla="*/ 1197370 w 2635009"/>
                <a:gd name="connsiteY16" fmla="*/ 1421483 h 1421483"/>
                <a:gd name="connsiteX17" fmla="*/ 863663 w 2635009"/>
                <a:gd name="connsiteY17" fmla="*/ 1421483 h 1421483"/>
                <a:gd name="connsiteX18" fmla="*/ 57667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691788 h 1421483"/>
                <a:gd name="connsiteX22" fmla="*/ 0 w 2635009"/>
                <a:gd name="connsiteY22" fmla="*/ 236918 h 1421483"/>
                <a:gd name="connsiteX0" fmla="*/ 0 w 2635009"/>
                <a:gd name="connsiteY0" fmla="*/ 236918 h 1421483"/>
                <a:gd name="connsiteX1" fmla="*/ 149531 w 2635009"/>
                <a:gd name="connsiteY1" fmla="*/ 0 h 1421483"/>
                <a:gd name="connsiteX2" fmla="*/ 529957 w 2635009"/>
                <a:gd name="connsiteY2" fmla="*/ 0 h 1421483"/>
                <a:gd name="connsiteX3" fmla="*/ 816944 w 2635009"/>
                <a:gd name="connsiteY3" fmla="*/ 0 h 1421483"/>
                <a:gd name="connsiteX4" fmla="*/ 1127291 w 2635009"/>
                <a:gd name="connsiteY4" fmla="*/ 0 h 1421483"/>
                <a:gd name="connsiteX5" fmla="*/ 1437638 w 2635009"/>
                <a:gd name="connsiteY5" fmla="*/ 0 h 1421483"/>
                <a:gd name="connsiteX6" fmla="*/ 1794705 w 2635009"/>
                <a:gd name="connsiteY6" fmla="*/ 0 h 1421483"/>
                <a:gd name="connsiteX7" fmla="*/ 2058332 w 2635009"/>
                <a:gd name="connsiteY7" fmla="*/ 0 h 1421483"/>
                <a:gd name="connsiteX8" fmla="*/ 2485477 w 2635009"/>
                <a:gd name="connsiteY8" fmla="*/ 0 h 1421483"/>
                <a:gd name="connsiteX9" fmla="*/ 2635009 w 2635009"/>
                <a:gd name="connsiteY9" fmla="*/ 236918 h 1421483"/>
                <a:gd name="connsiteX10" fmla="*/ 2635009 w 2635009"/>
                <a:gd name="connsiteY10" fmla="*/ 729694 h 1421483"/>
                <a:gd name="connsiteX11" fmla="*/ 2635009 w 2635009"/>
                <a:gd name="connsiteY11" fmla="*/ 1184564 h 1421483"/>
                <a:gd name="connsiteX12" fmla="*/ 2485477 w 2635009"/>
                <a:gd name="connsiteY12" fmla="*/ 1421483 h 1421483"/>
                <a:gd name="connsiteX13" fmla="*/ 2221849 w 2635009"/>
                <a:gd name="connsiteY13" fmla="*/ 1421483 h 1421483"/>
                <a:gd name="connsiteX14" fmla="*/ 1841423 w 2635009"/>
                <a:gd name="connsiteY14" fmla="*/ 1421483 h 1421483"/>
                <a:gd name="connsiteX15" fmla="*/ 1484357 w 2635009"/>
                <a:gd name="connsiteY15" fmla="*/ 1421483 h 1421483"/>
                <a:gd name="connsiteX16" fmla="*/ 1220729 w 2635009"/>
                <a:gd name="connsiteY16" fmla="*/ 1421483 h 1421483"/>
                <a:gd name="connsiteX17" fmla="*/ 910382 w 2635009"/>
                <a:gd name="connsiteY17" fmla="*/ 1421483 h 1421483"/>
                <a:gd name="connsiteX18" fmla="*/ 553316 w 2635009"/>
                <a:gd name="connsiteY18" fmla="*/ 1421483 h 1421483"/>
                <a:gd name="connsiteX19" fmla="*/ 149531 w 2635009"/>
                <a:gd name="connsiteY19" fmla="*/ 1421483 h 1421483"/>
                <a:gd name="connsiteX20" fmla="*/ 0 w 2635009"/>
                <a:gd name="connsiteY20" fmla="*/ 1184564 h 1421483"/>
                <a:gd name="connsiteX21" fmla="*/ 0 w 2635009"/>
                <a:gd name="connsiteY21" fmla="*/ 729694 h 1421483"/>
                <a:gd name="connsiteX22" fmla="*/ 0 w 2635009"/>
                <a:gd name="connsiteY22" fmla="*/ 236918 h 14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35009" h="1421483" fill="none" extrusionOk="0">
                  <a:moveTo>
                    <a:pt x="0" y="236918"/>
                  </a:moveTo>
                  <a:cubicBezTo>
                    <a:pt x="19016" y="106024"/>
                    <a:pt x="67208" y="-37228"/>
                    <a:pt x="149531" y="0"/>
                  </a:cubicBezTo>
                  <a:cubicBezTo>
                    <a:pt x="222844" y="-35471"/>
                    <a:pt x="320735" y="35109"/>
                    <a:pt x="459878" y="0"/>
                  </a:cubicBezTo>
                  <a:cubicBezTo>
                    <a:pt x="573234" y="-15315"/>
                    <a:pt x="631126" y="7651"/>
                    <a:pt x="723506" y="0"/>
                  </a:cubicBezTo>
                  <a:cubicBezTo>
                    <a:pt x="794140" y="-16110"/>
                    <a:pt x="941385" y="37560"/>
                    <a:pt x="1033853" y="0"/>
                  </a:cubicBezTo>
                  <a:cubicBezTo>
                    <a:pt x="1124122" y="-21983"/>
                    <a:pt x="1326351" y="71271"/>
                    <a:pt x="1414279" y="0"/>
                  </a:cubicBezTo>
                  <a:cubicBezTo>
                    <a:pt x="1547855" y="-70580"/>
                    <a:pt x="1657597" y="42207"/>
                    <a:pt x="1794705" y="0"/>
                  </a:cubicBezTo>
                  <a:cubicBezTo>
                    <a:pt x="1934339" y="-18316"/>
                    <a:pt x="1950594" y="31198"/>
                    <a:pt x="2081692" y="0"/>
                  </a:cubicBezTo>
                  <a:cubicBezTo>
                    <a:pt x="2228269" y="-41463"/>
                    <a:pt x="2397417" y="36159"/>
                    <a:pt x="2485477" y="0"/>
                  </a:cubicBezTo>
                  <a:cubicBezTo>
                    <a:pt x="2560028" y="1039"/>
                    <a:pt x="2614038" y="111943"/>
                    <a:pt x="2635009" y="236918"/>
                  </a:cubicBezTo>
                  <a:cubicBezTo>
                    <a:pt x="2659104" y="467522"/>
                    <a:pt x="2632823" y="542666"/>
                    <a:pt x="2635009" y="701265"/>
                  </a:cubicBezTo>
                  <a:cubicBezTo>
                    <a:pt x="2644301" y="874913"/>
                    <a:pt x="2609479" y="1075864"/>
                    <a:pt x="2635009" y="1184564"/>
                  </a:cubicBezTo>
                  <a:cubicBezTo>
                    <a:pt x="2613387" y="1294048"/>
                    <a:pt x="2575483" y="1428318"/>
                    <a:pt x="2485477" y="1421483"/>
                  </a:cubicBezTo>
                  <a:cubicBezTo>
                    <a:pt x="2352522" y="1430761"/>
                    <a:pt x="2302957" y="1385489"/>
                    <a:pt x="2221849" y="1421483"/>
                  </a:cubicBezTo>
                  <a:cubicBezTo>
                    <a:pt x="2155188" y="1450345"/>
                    <a:pt x="2049485" y="1408430"/>
                    <a:pt x="1888142" y="1421483"/>
                  </a:cubicBezTo>
                  <a:cubicBezTo>
                    <a:pt x="1718426" y="1425523"/>
                    <a:pt x="1692359" y="1373754"/>
                    <a:pt x="1554436" y="1421483"/>
                  </a:cubicBezTo>
                  <a:cubicBezTo>
                    <a:pt x="1420281" y="1444839"/>
                    <a:pt x="1290584" y="1376405"/>
                    <a:pt x="1197370" y="1421483"/>
                  </a:cubicBezTo>
                  <a:cubicBezTo>
                    <a:pt x="1092837" y="1469244"/>
                    <a:pt x="931420" y="1378873"/>
                    <a:pt x="863663" y="1421483"/>
                  </a:cubicBezTo>
                  <a:cubicBezTo>
                    <a:pt x="760906" y="1475425"/>
                    <a:pt x="676261" y="1379461"/>
                    <a:pt x="576676" y="1421483"/>
                  </a:cubicBezTo>
                  <a:cubicBezTo>
                    <a:pt x="474906" y="1492440"/>
                    <a:pt x="251143" y="1413312"/>
                    <a:pt x="149531" y="1421483"/>
                  </a:cubicBezTo>
                  <a:cubicBezTo>
                    <a:pt x="47737" y="1405931"/>
                    <a:pt x="-2111" y="1347622"/>
                    <a:pt x="0" y="1184564"/>
                  </a:cubicBezTo>
                  <a:cubicBezTo>
                    <a:pt x="-3057" y="1050989"/>
                    <a:pt x="56797" y="886797"/>
                    <a:pt x="0" y="691788"/>
                  </a:cubicBezTo>
                  <a:cubicBezTo>
                    <a:pt x="-29026" y="469508"/>
                    <a:pt x="23554" y="427687"/>
                    <a:pt x="0" y="236918"/>
                  </a:cubicBezTo>
                  <a:close/>
                </a:path>
                <a:path w="2635009" h="1421483" stroke="0" extrusionOk="0">
                  <a:moveTo>
                    <a:pt x="0" y="236918"/>
                  </a:moveTo>
                  <a:cubicBezTo>
                    <a:pt x="13330" y="88952"/>
                    <a:pt x="76257" y="-44264"/>
                    <a:pt x="149531" y="0"/>
                  </a:cubicBezTo>
                  <a:cubicBezTo>
                    <a:pt x="247725" y="-70154"/>
                    <a:pt x="427136" y="23919"/>
                    <a:pt x="529957" y="0"/>
                  </a:cubicBezTo>
                  <a:cubicBezTo>
                    <a:pt x="628061" y="-18320"/>
                    <a:pt x="736172" y="23801"/>
                    <a:pt x="816944" y="0"/>
                  </a:cubicBezTo>
                  <a:cubicBezTo>
                    <a:pt x="916451" y="-23433"/>
                    <a:pt x="1018432" y="3860"/>
                    <a:pt x="1127291" y="0"/>
                  </a:cubicBezTo>
                  <a:cubicBezTo>
                    <a:pt x="1236502" y="-32884"/>
                    <a:pt x="1355306" y="61355"/>
                    <a:pt x="1437638" y="0"/>
                  </a:cubicBezTo>
                  <a:cubicBezTo>
                    <a:pt x="1529967" y="-14262"/>
                    <a:pt x="1703263" y="86654"/>
                    <a:pt x="1794705" y="0"/>
                  </a:cubicBezTo>
                  <a:cubicBezTo>
                    <a:pt x="1901447" y="-57522"/>
                    <a:pt x="1969867" y="1602"/>
                    <a:pt x="2058332" y="0"/>
                  </a:cubicBezTo>
                  <a:cubicBezTo>
                    <a:pt x="2120037" y="12671"/>
                    <a:pt x="2376384" y="65922"/>
                    <a:pt x="2485477" y="0"/>
                  </a:cubicBezTo>
                  <a:cubicBezTo>
                    <a:pt x="2554385" y="31863"/>
                    <a:pt x="2656200" y="93052"/>
                    <a:pt x="2635009" y="236918"/>
                  </a:cubicBezTo>
                  <a:cubicBezTo>
                    <a:pt x="2642566" y="432859"/>
                    <a:pt x="2591158" y="606696"/>
                    <a:pt x="2635009" y="729694"/>
                  </a:cubicBezTo>
                  <a:cubicBezTo>
                    <a:pt x="2679286" y="836332"/>
                    <a:pt x="2577010" y="982630"/>
                    <a:pt x="2635009" y="1184564"/>
                  </a:cubicBezTo>
                  <a:cubicBezTo>
                    <a:pt x="2624843" y="1338269"/>
                    <a:pt x="2557161" y="1446496"/>
                    <a:pt x="2485477" y="1421483"/>
                  </a:cubicBezTo>
                  <a:cubicBezTo>
                    <a:pt x="2378526" y="1442136"/>
                    <a:pt x="2296006" y="1392262"/>
                    <a:pt x="2221849" y="1421483"/>
                  </a:cubicBezTo>
                  <a:cubicBezTo>
                    <a:pt x="2125640" y="1441533"/>
                    <a:pt x="1982490" y="1384745"/>
                    <a:pt x="1841423" y="1421483"/>
                  </a:cubicBezTo>
                  <a:cubicBezTo>
                    <a:pt x="1724759" y="1428925"/>
                    <a:pt x="1612305" y="1369203"/>
                    <a:pt x="1484357" y="1421483"/>
                  </a:cubicBezTo>
                  <a:cubicBezTo>
                    <a:pt x="1353981" y="1470550"/>
                    <a:pt x="1306679" y="1406577"/>
                    <a:pt x="1220729" y="1421483"/>
                  </a:cubicBezTo>
                  <a:cubicBezTo>
                    <a:pt x="1118150" y="1433221"/>
                    <a:pt x="1041483" y="1426229"/>
                    <a:pt x="910382" y="1421483"/>
                  </a:cubicBezTo>
                  <a:cubicBezTo>
                    <a:pt x="775153" y="1462982"/>
                    <a:pt x="671618" y="1396879"/>
                    <a:pt x="553316" y="1421483"/>
                  </a:cubicBezTo>
                  <a:cubicBezTo>
                    <a:pt x="430085" y="1421317"/>
                    <a:pt x="311123" y="1362491"/>
                    <a:pt x="149531" y="1421483"/>
                  </a:cubicBezTo>
                  <a:cubicBezTo>
                    <a:pt x="50980" y="1393654"/>
                    <a:pt x="-3579" y="1329686"/>
                    <a:pt x="0" y="1184564"/>
                  </a:cubicBezTo>
                  <a:cubicBezTo>
                    <a:pt x="-33747" y="1042642"/>
                    <a:pt x="28898" y="914391"/>
                    <a:pt x="0" y="729694"/>
                  </a:cubicBezTo>
                  <a:cubicBezTo>
                    <a:pt x="38495" y="572010"/>
                    <a:pt x="12555" y="418764"/>
                    <a:pt x="0" y="236918"/>
                  </a:cubicBezTo>
                  <a:close/>
                </a:path>
                <a:path w="2635009" h="1421483" fill="none" stroke="0" extrusionOk="0">
                  <a:moveTo>
                    <a:pt x="0" y="236918"/>
                  </a:moveTo>
                  <a:cubicBezTo>
                    <a:pt x="25779" y="87637"/>
                    <a:pt x="87403" y="-39148"/>
                    <a:pt x="149531" y="0"/>
                  </a:cubicBezTo>
                  <a:cubicBezTo>
                    <a:pt x="240401" y="-29602"/>
                    <a:pt x="330858" y="14694"/>
                    <a:pt x="459878" y="0"/>
                  </a:cubicBezTo>
                  <a:cubicBezTo>
                    <a:pt x="590851" y="-2833"/>
                    <a:pt x="640938" y="2210"/>
                    <a:pt x="723506" y="0"/>
                  </a:cubicBezTo>
                  <a:cubicBezTo>
                    <a:pt x="798738" y="4430"/>
                    <a:pt x="969813" y="69425"/>
                    <a:pt x="1033853" y="0"/>
                  </a:cubicBezTo>
                  <a:cubicBezTo>
                    <a:pt x="1111709" y="-36719"/>
                    <a:pt x="1294379" y="101354"/>
                    <a:pt x="1414279" y="0"/>
                  </a:cubicBezTo>
                  <a:cubicBezTo>
                    <a:pt x="1528290" y="-42497"/>
                    <a:pt x="1656315" y="53216"/>
                    <a:pt x="1794705" y="0"/>
                  </a:cubicBezTo>
                  <a:cubicBezTo>
                    <a:pt x="1944086" y="-24930"/>
                    <a:pt x="1963744" y="30667"/>
                    <a:pt x="2081692" y="0"/>
                  </a:cubicBezTo>
                  <a:cubicBezTo>
                    <a:pt x="2204105" y="-29183"/>
                    <a:pt x="2386880" y="37941"/>
                    <a:pt x="2485477" y="0"/>
                  </a:cubicBezTo>
                  <a:cubicBezTo>
                    <a:pt x="2569591" y="-8054"/>
                    <a:pt x="2652255" y="71765"/>
                    <a:pt x="2635009" y="236918"/>
                  </a:cubicBezTo>
                  <a:cubicBezTo>
                    <a:pt x="2645920" y="445909"/>
                    <a:pt x="2631548" y="529858"/>
                    <a:pt x="2635009" y="701265"/>
                  </a:cubicBezTo>
                  <a:cubicBezTo>
                    <a:pt x="2638626" y="852952"/>
                    <a:pt x="2604490" y="1065956"/>
                    <a:pt x="2635009" y="1184564"/>
                  </a:cubicBezTo>
                  <a:cubicBezTo>
                    <a:pt x="2608910" y="1323429"/>
                    <a:pt x="2594768" y="1432096"/>
                    <a:pt x="2485477" y="1421483"/>
                  </a:cubicBezTo>
                  <a:cubicBezTo>
                    <a:pt x="2381229" y="1430730"/>
                    <a:pt x="2296414" y="1390101"/>
                    <a:pt x="2221849" y="1421483"/>
                  </a:cubicBezTo>
                  <a:cubicBezTo>
                    <a:pt x="2151201" y="1443743"/>
                    <a:pt x="2048800" y="1399422"/>
                    <a:pt x="1888142" y="1421483"/>
                  </a:cubicBezTo>
                  <a:cubicBezTo>
                    <a:pt x="1734283" y="1436961"/>
                    <a:pt x="1682171" y="1364727"/>
                    <a:pt x="1554436" y="1421483"/>
                  </a:cubicBezTo>
                  <a:cubicBezTo>
                    <a:pt x="1446374" y="1473881"/>
                    <a:pt x="1303779" y="1371373"/>
                    <a:pt x="1197370" y="1421483"/>
                  </a:cubicBezTo>
                  <a:cubicBezTo>
                    <a:pt x="1116444" y="1480554"/>
                    <a:pt x="917383" y="1375588"/>
                    <a:pt x="863663" y="1421483"/>
                  </a:cubicBezTo>
                  <a:cubicBezTo>
                    <a:pt x="785887" y="1483227"/>
                    <a:pt x="671389" y="1367264"/>
                    <a:pt x="576676" y="1421483"/>
                  </a:cubicBezTo>
                  <a:cubicBezTo>
                    <a:pt x="482629" y="1463918"/>
                    <a:pt x="236276" y="1407438"/>
                    <a:pt x="149531" y="1421483"/>
                  </a:cubicBezTo>
                  <a:cubicBezTo>
                    <a:pt x="54176" y="1404961"/>
                    <a:pt x="14736" y="1340087"/>
                    <a:pt x="0" y="1184564"/>
                  </a:cubicBezTo>
                  <a:cubicBezTo>
                    <a:pt x="1507" y="1004402"/>
                    <a:pt x="53499" y="917449"/>
                    <a:pt x="0" y="691788"/>
                  </a:cubicBezTo>
                  <a:cubicBezTo>
                    <a:pt x="-32295" y="473013"/>
                    <a:pt x="8942" y="423532"/>
                    <a:pt x="0" y="236918"/>
                  </a:cubicBezTo>
                  <a:close/>
                </a:path>
              </a:pathLst>
            </a:custGeom>
            <a:solidFill>
              <a:srgbClr val="0070C0"/>
            </a:solidFill>
            <a:ln>
              <a:solidFill>
                <a:srgbClr val="0070C0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28736"/>
                        <a:gd name="connsiteY0" fmla="*/ 245647 h 1473855"/>
                        <a:gd name="connsiteX1" fmla="*/ 245647 w 4328736"/>
                        <a:gd name="connsiteY1" fmla="*/ 0 h 1473855"/>
                        <a:gd name="connsiteX2" fmla="*/ 755479 w 4328736"/>
                        <a:gd name="connsiteY2" fmla="*/ 0 h 1473855"/>
                        <a:gd name="connsiteX3" fmla="*/ 1188561 w 4328736"/>
                        <a:gd name="connsiteY3" fmla="*/ 0 h 1473855"/>
                        <a:gd name="connsiteX4" fmla="*/ 1698393 w 4328736"/>
                        <a:gd name="connsiteY4" fmla="*/ 0 h 1473855"/>
                        <a:gd name="connsiteX5" fmla="*/ 2323348 w 4328736"/>
                        <a:gd name="connsiteY5" fmla="*/ 0 h 1473855"/>
                        <a:gd name="connsiteX6" fmla="*/ 2948303 w 4328736"/>
                        <a:gd name="connsiteY6" fmla="*/ 0 h 1473855"/>
                        <a:gd name="connsiteX7" fmla="*/ 3419760 w 4328736"/>
                        <a:gd name="connsiteY7" fmla="*/ 0 h 1473855"/>
                        <a:gd name="connsiteX8" fmla="*/ 4083089 w 4328736"/>
                        <a:gd name="connsiteY8" fmla="*/ 0 h 1473855"/>
                        <a:gd name="connsiteX9" fmla="*/ 4328736 w 4328736"/>
                        <a:gd name="connsiteY9" fmla="*/ 245647 h 1473855"/>
                        <a:gd name="connsiteX10" fmla="*/ 4328736 w 4328736"/>
                        <a:gd name="connsiteY10" fmla="*/ 727102 h 1473855"/>
                        <a:gd name="connsiteX11" fmla="*/ 4328736 w 4328736"/>
                        <a:gd name="connsiteY11" fmla="*/ 1228208 h 1473855"/>
                        <a:gd name="connsiteX12" fmla="*/ 4083089 w 4328736"/>
                        <a:gd name="connsiteY12" fmla="*/ 1473855 h 1473855"/>
                        <a:gd name="connsiteX13" fmla="*/ 3650006 w 4328736"/>
                        <a:gd name="connsiteY13" fmla="*/ 1473855 h 1473855"/>
                        <a:gd name="connsiteX14" fmla="*/ 3101800 w 4328736"/>
                        <a:gd name="connsiteY14" fmla="*/ 1473855 h 1473855"/>
                        <a:gd name="connsiteX15" fmla="*/ 2553594 w 4328736"/>
                        <a:gd name="connsiteY15" fmla="*/ 1473855 h 1473855"/>
                        <a:gd name="connsiteX16" fmla="*/ 1967014 w 4328736"/>
                        <a:gd name="connsiteY16" fmla="*/ 1473855 h 1473855"/>
                        <a:gd name="connsiteX17" fmla="*/ 1418808 w 4328736"/>
                        <a:gd name="connsiteY17" fmla="*/ 1473855 h 1473855"/>
                        <a:gd name="connsiteX18" fmla="*/ 947351 w 4328736"/>
                        <a:gd name="connsiteY18" fmla="*/ 1473855 h 1473855"/>
                        <a:gd name="connsiteX19" fmla="*/ 245647 w 4328736"/>
                        <a:gd name="connsiteY19" fmla="*/ 1473855 h 1473855"/>
                        <a:gd name="connsiteX20" fmla="*/ 0 w 4328736"/>
                        <a:gd name="connsiteY20" fmla="*/ 1228208 h 1473855"/>
                        <a:gd name="connsiteX21" fmla="*/ 0 w 4328736"/>
                        <a:gd name="connsiteY21" fmla="*/ 717276 h 1473855"/>
                        <a:gd name="connsiteX22" fmla="*/ 0 w 4328736"/>
                        <a:gd name="connsiteY22" fmla="*/ 245647 h 147385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28736" h="1473855" fill="none" extrusionOk="0">
                          <a:moveTo>
                            <a:pt x="0" y="245647"/>
                          </a:moveTo>
                          <a:cubicBezTo>
                            <a:pt x="21384" y="100988"/>
                            <a:pt x="130606" y="-32487"/>
                            <a:pt x="245647" y="0"/>
                          </a:cubicBezTo>
                          <a:cubicBezTo>
                            <a:pt x="402879" y="-18601"/>
                            <a:pt x="556712" y="13822"/>
                            <a:pt x="755479" y="0"/>
                          </a:cubicBezTo>
                          <a:cubicBezTo>
                            <a:pt x="954246" y="-13822"/>
                            <a:pt x="1041856" y="8422"/>
                            <a:pt x="1188561" y="0"/>
                          </a:cubicBezTo>
                          <a:cubicBezTo>
                            <a:pt x="1335266" y="-8422"/>
                            <a:pt x="1581421" y="50146"/>
                            <a:pt x="1698393" y="0"/>
                          </a:cubicBezTo>
                          <a:cubicBezTo>
                            <a:pt x="1815365" y="-50146"/>
                            <a:pt x="2119075" y="73417"/>
                            <a:pt x="2323348" y="0"/>
                          </a:cubicBezTo>
                          <a:cubicBezTo>
                            <a:pt x="2527621" y="-73417"/>
                            <a:pt x="2717837" y="20119"/>
                            <a:pt x="2948303" y="0"/>
                          </a:cubicBezTo>
                          <a:cubicBezTo>
                            <a:pt x="3178769" y="-20119"/>
                            <a:pt x="3223292" y="30078"/>
                            <a:pt x="3419760" y="0"/>
                          </a:cubicBezTo>
                          <a:cubicBezTo>
                            <a:pt x="3616228" y="-30078"/>
                            <a:pt x="3914831" y="40134"/>
                            <a:pt x="4083089" y="0"/>
                          </a:cubicBezTo>
                          <a:cubicBezTo>
                            <a:pt x="4216569" y="10874"/>
                            <a:pt x="4327697" y="95968"/>
                            <a:pt x="4328736" y="245647"/>
                          </a:cubicBezTo>
                          <a:cubicBezTo>
                            <a:pt x="4371121" y="483203"/>
                            <a:pt x="4321948" y="566276"/>
                            <a:pt x="4328736" y="727102"/>
                          </a:cubicBezTo>
                          <a:cubicBezTo>
                            <a:pt x="4335524" y="887928"/>
                            <a:pt x="4283660" y="1109791"/>
                            <a:pt x="4328736" y="1228208"/>
                          </a:cubicBezTo>
                          <a:cubicBezTo>
                            <a:pt x="4304402" y="1353150"/>
                            <a:pt x="4238895" y="1482525"/>
                            <a:pt x="4083089" y="1473855"/>
                          </a:cubicBezTo>
                          <a:cubicBezTo>
                            <a:pt x="3884314" y="1491387"/>
                            <a:pt x="3767723" y="1442730"/>
                            <a:pt x="3650006" y="1473855"/>
                          </a:cubicBezTo>
                          <a:cubicBezTo>
                            <a:pt x="3532289" y="1504980"/>
                            <a:pt x="3361094" y="1459272"/>
                            <a:pt x="3101800" y="1473855"/>
                          </a:cubicBezTo>
                          <a:cubicBezTo>
                            <a:pt x="2842506" y="1488438"/>
                            <a:pt x="2782971" y="1415791"/>
                            <a:pt x="2553594" y="1473855"/>
                          </a:cubicBezTo>
                          <a:cubicBezTo>
                            <a:pt x="2324217" y="1531919"/>
                            <a:pt x="2132451" y="1422285"/>
                            <a:pt x="1967014" y="1473855"/>
                          </a:cubicBezTo>
                          <a:cubicBezTo>
                            <a:pt x="1801577" y="1525425"/>
                            <a:pt x="1538330" y="1422566"/>
                            <a:pt x="1418808" y="1473855"/>
                          </a:cubicBezTo>
                          <a:cubicBezTo>
                            <a:pt x="1299286" y="1525144"/>
                            <a:pt x="1113474" y="1428015"/>
                            <a:pt x="947351" y="1473855"/>
                          </a:cubicBezTo>
                          <a:cubicBezTo>
                            <a:pt x="781228" y="1519695"/>
                            <a:pt x="399408" y="1452056"/>
                            <a:pt x="245647" y="1473855"/>
                          </a:cubicBezTo>
                          <a:cubicBezTo>
                            <a:pt x="85333" y="1453053"/>
                            <a:pt x="-6975" y="1397737"/>
                            <a:pt x="0" y="1228208"/>
                          </a:cubicBezTo>
                          <a:cubicBezTo>
                            <a:pt x="-20858" y="1064605"/>
                            <a:pt x="54976" y="938136"/>
                            <a:pt x="0" y="717276"/>
                          </a:cubicBezTo>
                          <a:cubicBezTo>
                            <a:pt x="-54976" y="496416"/>
                            <a:pt x="20016" y="444497"/>
                            <a:pt x="0" y="245647"/>
                          </a:cubicBezTo>
                          <a:close/>
                        </a:path>
                        <a:path w="4328736" h="1473855" stroke="0" extrusionOk="0">
                          <a:moveTo>
                            <a:pt x="0" y="245647"/>
                          </a:moveTo>
                          <a:cubicBezTo>
                            <a:pt x="11463" y="101212"/>
                            <a:pt x="136343" y="-26081"/>
                            <a:pt x="245647" y="0"/>
                          </a:cubicBezTo>
                          <a:cubicBezTo>
                            <a:pt x="399210" y="-69006"/>
                            <a:pt x="701603" y="18102"/>
                            <a:pt x="870602" y="0"/>
                          </a:cubicBezTo>
                          <a:cubicBezTo>
                            <a:pt x="1039601" y="-18102"/>
                            <a:pt x="1201258" y="35387"/>
                            <a:pt x="1342059" y="0"/>
                          </a:cubicBezTo>
                          <a:cubicBezTo>
                            <a:pt x="1482860" y="-35387"/>
                            <a:pt x="1686420" y="5638"/>
                            <a:pt x="1851891" y="0"/>
                          </a:cubicBezTo>
                          <a:cubicBezTo>
                            <a:pt x="2017362" y="-5638"/>
                            <a:pt x="2214080" y="43852"/>
                            <a:pt x="2361722" y="0"/>
                          </a:cubicBezTo>
                          <a:cubicBezTo>
                            <a:pt x="2509364" y="-43852"/>
                            <a:pt x="2752733" y="62088"/>
                            <a:pt x="2948303" y="0"/>
                          </a:cubicBezTo>
                          <a:cubicBezTo>
                            <a:pt x="3143873" y="-62088"/>
                            <a:pt x="3222952" y="2354"/>
                            <a:pt x="3381385" y="0"/>
                          </a:cubicBezTo>
                          <a:cubicBezTo>
                            <a:pt x="3539818" y="-2354"/>
                            <a:pt x="3898274" y="73828"/>
                            <a:pt x="4083089" y="0"/>
                          </a:cubicBezTo>
                          <a:cubicBezTo>
                            <a:pt x="4206844" y="19255"/>
                            <a:pt x="4341672" y="85192"/>
                            <a:pt x="4328736" y="245647"/>
                          </a:cubicBezTo>
                          <a:cubicBezTo>
                            <a:pt x="4357337" y="442245"/>
                            <a:pt x="4278352" y="633174"/>
                            <a:pt x="4328736" y="756579"/>
                          </a:cubicBezTo>
                          <a:cubicBezTo>
                            <a:pt x="4379120" y="879984"/>
                            <a:pt x="4289260" y="1032412"/>
                            <a:pt x="4328736" y="1228208"/>
                          </a:cubicBezTo>
                          <a:cubicBezTo>
                            <a:pt x="4316423" y="1395336"/>
                            <a:pt x="4208228" y="1501438"/>
                            <a:pt x="4083089" y="1473855"/>
                          </a:cubicBezTo>
                          <a:cubicBezTo>
                            <a:pt x="3910069" y="1478263"/>
                            <a:pt x="3779599" y="1466826"/>
                            <a:pt x="3650006" y="1473855"/>
                          </a:cubicBezTo>
                          <a:cubicBezTo>
                            <a:pt x="3520413" y="1480884"/>
                            <a:pt x="3217257" y="1451133"/>
                            <a:pt x="3025051" y="1473855"/>
                          </a:cubicBezTo>
                          <a:cubicBezTo>
                            <a:pt x="2832845" y="1496577"/>
                            <a:pt x="2630721" y="1438816"/>
                            <a:pt x="2438471" y="1473855"/>
                          </a:cubicBezTo>
                          <a:cubicBezTo>
                            <a:pt x="2246221" y="1508894"/>
                            <a:pt x="2173819" y="1453483"/>
                            <a:pt x="2005388" y="1473855"/>
                          </a:cubicBezTo>
                          <a:cubicBezTo>
                            <a:pt x="1836957" y="1494227"/>
                            <a:pt x="1682524" y="1472546"/>
                            <a:pt x="1495557" y="1473855"/>
                          </a:cubicBezTo>
                          <a:cubicBezTo>
                            <a:pt x="1308590" y="1475164"/>
                            <a:pt x="1119496" y="1473640"/>
                            <a:pt x="908976" y="1473855"/>
                          </a:cubicBezTo>
                          <a:cubicBezTo>
                            <a:pt x="698456" y="1474070"/>
                            <a:pt x="522856" y="1415080"/>
                            <a:pt x="245647" y="1473855"/>
                          </a:cubicBezTo>
                          <a:cubicBezTo>
                            <a:pt x="100437" y="1475646"/>
                            <a:pt x="-11629" y="1392319"/>
                            <a:pt x="0" y="1228208"/>
                          </a:cubicBezTo>
                          <a:cubicBezTo>
                            <a:pt x="-35695" y="1085607"/>
                            <a:pt x="4422" y="931290"/>
                            <a:pt x="0" y="756579"/>
                          </a:cubicBezTo>
                          <a:cubicBezTo>
                            <a:pt x="-4422" y="581868"/>
                            <a:pt x="28600" y="428997"/>
                            <a:pt x="0" y="24564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Rectangle: Rounded Corners 61">
              <a:extLst>
                <a:ext uri="{FF2B5EF4-FFF2-40B4-BE49-F238E27FC236}">
                  <a16:creationId xmlns:a16="http://schemas.microsoft.com/office/drawing/2014/main" id="{B4F485AC-B4DF-4A06-9BDF-5B8F24E91126}"/>
                </a:ext>
              </a:extLst>
            </p:cNvPr>
            <p:cNvSpPr/>
            <p:nvPr/>
          </p:nvSpPr>
          <p:spPr>
            <a:xfrm>
              <a:off x="1744580" y="-362161"/>
              <a:ext cx="2672962" cy="1635182"/>
            </a:xfrm>
            <a:custGeom>
              <a:avLst/>
              <a:gdLst>
                <a:gd name="connsiteX0" fmla="*/ 0 w 2672962"/>
                <a:gd name="connsiteY0" fmla="*/ 272535 h 1635182"/>
                <a:gd name="connsiteX1" fmla="*/ 172011 w 2672962"/>
                <a:gd name="connsiteY1" fmla="*/ 0 h 1635182"/>
                <a:gd name="connsiteX2" fmla="*/ 551295 w 2672962"/>
                <a:gd name="connsiteY2" fmla="*/ 0 h 1635182"/>
                <a:gd name="connsiteX3" fmla="*/ 837422 w 2672962"/>
                <a:gd name="connsiteY3" fmla="*/ 0 h 1635182"/>
                <a:gd name="connsiteX4" fmla="*/ 1146838 w 2672962"/>
                <a:gd name="connsiteY4" fmla="*/ 0 h 1635182"/>
                <a:gd name="connsiteX5" fmla="*/ 1456254 w 2672962"/>
                <a:gd name="connsiteY5" fmla="*/ 0 h 1635182"/>
                <a:gd name="connsiteX6" fmla="*/ 1812250 w 2672962"/>
                <a:gd name="connsiteY6" fmla="*/ 0 h 1635182"/>
                <a:gd name="connsiteX7" fmla="*/ 2075087 w 2672962"/>
                <a:gd name="connsiteY7" fmla="*/ 0 h 1635182"/>
                <a:gd name="connsiteX8" fmla="*/ 2500950 w 2672962"/>
                <a:gd name="connsiteY8" fmla="*/ 0 h 1635182"/>
                <a:gd name="connsiteX9" fmla="*/ 2672962 w 2672962"/>
                <a:gd name="connsiteY9" fmla="*/ 272535 h 1635182"/>
                <a:gd name="connsiteX10" fmla="*/ 2672962 w 2672962"/>
                <a:gd name="connsiteY10" fmla="*/ 839392 h 1635182"/>
                <a:gd name="connsiteX11" fmla="*/ 2672962 w 2672962"/>
                <a:gd name="connsiteY11" fmla="*/ 1362646 h 1635182"/>
                <a:gd name="connsiteX12" fmla="*/ 2500950 w 2672962"/>
                <a:gd name="connsiteY12" fmla="*/ 1635182 h 1635182"/>
                <a:gd name="connsiteX13" fmla="*/ 2238112 w 2672962"/>
                <a:gd name="connsiteY13" fmla="*/ 1635182 h 1635182"/>
                <a:gd name="connsiteX14" fmla="*/ 1858828 w 2672962"/>
                <a:gd name="connsiteY14" fmla="*/ 1635182 h 1635182"/>
                <a:gd name="connsiteX15" fmla="*/ 1502833 w 2672962"/>
                <a:gd name="connsiteY15" fmla="*/ 1635182 h 1635182"/>
                <a:gd name="connsiteX16" fmla="*/ 1239996 w 2672962"/>
                <a:gd name="connsiteY16" fmla="*/ 1635182 h 1635182"/>
                <a:gd name="connsiteX17" fmla="*/ 930580 w 2672962"/>
                <a:gd name="connsiteY17" fmla="*/ 1635182 h 1635182"/>
                <a:gd name="connsiteX18" fmla="*/ 574585 w 2672962"/>
                <a:gd name="connsiteY18" fmla="*/ 1635182 h 1635182"/>
                <a:gd name="connsiteX19" fmla="*/ 172011 w 2672962"/>
                <a:gd name="connsiteY19" fmla="*/ 1635182 h 1635182"/>
                <a:gd name="connsiteX20" fmla="*/ 0 w 2672962"/>
                <a:gd name="connsiteY20" fmla="*/ 1362646 h 1635182"/>
                <a:gd name="connsiteX21" fmla="*/ 0 w 2672962"/>
                <a:gd name="connsiteY21" fmla="*/ 839392 h 1635182"/>
                <a:gd name="connsiteX22" fmla="*/ 0 w 2672962"/>
                <a:gd name="connsiteY22" fmla="*/ 272535 h 163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672962" h="1635182" extrusionOk="0">
                  <a:moveTo>
                    <a:pt x="0" y="272535"/>
                  </a:moveTo>
                  <a:cubicBezTo>
                    <a:pt x="31306" y="90227"/>
                    <a:pt x="106760" y="-38239"/>
                    <a:pt x="172011" y="0"/>
                  </a:cubicBezTo>
                  <a:cubicBezTo>
                    <a:pt x="242377" y="-84762"/>
                    <a:pt x="343919" y="43799"/>
                    <a:pt x="551295" y="0"/>
                  </a:cubicBezTo>
                  <a:cubicBezTo>
                    <a:pt x="730443" y="-24440"/>
                    <a:pt x="712042" y="20883"/>
                    <a:pt x="837422" y="0"/>
                  </a:cubicBezTo>
                  <a:cubicBezTo>
                    <a:pt x="961832" y="-19998"/>
                    <a:pt x="1084812" y="34781"/>
                    <a:pt x="1146838" y="0"/>
                  </a:cubicBezTo>
                  <a:cubicBezTo>
                    <a:pt x="1222090" y="-9330"/>
                    <a:pt x="1390181" y="45541"/>
                    <a:pt x="1456254" y="0"/>
                  </a:cubicBezTo>
                  <a:cubicBezTo>
                    <a:pt x="1513081" y="-5907"/>
                    <a:pt x="1640481" y="56128"/>
                    <a:pt x="1812250" y="0"/>
                  </a:cubicBezTo>
                  <a:cubicBezTo>
                    <a:pt x="1991849" y="-31042"/>
                    <a:pt x="1998932" y="19084"/>
                    <a:pt x="2075087" y="0"/>
                  </a:cubicBezTo>
                  <a:cubicBezTo>
                    <a:pt x="2183843" y="-14754"/>
                    <a:pt x="2335278" y="11008"/>
                    <a:pt x="2500950" y="0"/>
                  </a:cubicBezTo>
                  <a:cubicBezTo>
                    <a:pt x="2584355" y="23358"/>
                    <a:pt x="2692345" y="76295"/>
                    <a:pt x="2672962" y="272535"/>
                  </a:cubicBezTo>
                  <a:cubicBezTo>
                    <a:pt x="2694526" y="456644"/>
                    <a:pt x="2637959" y="569967"/>
                    <a:pt x="2672962" y="839392"/>
                  </a:cubicBezTo>
                  <a:cubicBezTo>
                    <a:pt x="2707228" y="1076731"/>
                    <a:pt x="2665027" y="1100127"/>
                    <a:pt x="2672962" y="1362646"/>
                  </a:cubicBezTo>
                  <a:cubicBezTo>
                    <a:pt x="2662027" y="1553697"/>
                    <a:pt x="2609772" y="1664802"/>
                    <a:pt x="2500950" y="1635182"/>
                  </a:cubicBezTo>
                  <a:cubicBezTo>
                    <a:pt x="2399298" y="1665961"/>
                    <a:pt x="2339356" y="1626663"/>
                    <a:pt x="2238112" y="1635182"/>
                  </a:cubicBezTo>
                  <a:cubicBezTo>
                    <a:pt x="2153849" y="1619210"/>
                    <a:pt x="1951257" y="1572859"/>
                    <a:pt x="1858828" y="1635182"/>
                  </a:cubicBezTo>
                  <a:cubicBezTo>
                    <a:pt x="1795052" y="1687121"/>
                    <a:pt x="1631473" y="1598335"/>
                    <a:pt x="1502833" y="1635182"/>
                  </a:cubicBezTo>
                  <a:cubicBezTo>
                    <a:pt x="1351772" y="1668311"/>
                    <a:pt x="1300777" y="1606070"/>
                    <a:pt x="1239996" y="1635182"/>
                  </a:cubicBezTo>
                  <a:cubicBezTo>
                    <a:pt x="1193111" y="1668850"/>
                    <a:pt x="1001179" y="1593578"/>
                    <a:pt x="930580" y="1635182"/>
                  </a:cubicBezTo>
                  <a:cubicBezTo>
                    <a:pt x="832980" y="1691435"/>
                    <a:pt x="668632" y="1591065"/>
                    <a:pt x="574585" y="1635182"/>
                  </a:cubicBezTo>
                  <a:cubicBezTo>
                    <a:pt x="514563" y="1651433"/>
                    <a:pt x="315350" y="1584132"/>
                    <a:pt x="172011" y="1635182"/>
                  </a:cubicBezTo>
                  <a:cubicBezTo>
                    <a:pt x="56399" y="1647108"/>
                    <a:pt x="28820" y="1509785"/>
                    <a:pt x="0" y="1362646"/>
                  </a:cubicBezTo>
                  <a:cubicBezTo>
                    <a:pt x="8034" y="1131551"/>
                    <a:pt x="33735" y="1024470"/>
                    <a:pt x="0" y="839392"/>
                  </a:cubicBezTo>
                  <a:cubicBezTo>
                    <a:pt x="-28104" y="650874"/>
                    <a:pt x="2688" y="399230"/>
                    <a:pt x="0" y="272535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4034087894">
                    <a:custGeom>
                      <a:avLst/>
                      <a:gdLst>
                        <a:gd name="connsiteX0" fmla="*/ 0 w 4391084"/>
                        <a:gd name="connsiteY0" fmla="*/ 282577 h 1695428"/>
                        <a:gd name="connsiteX1" fmla="*/ 282577 w 4391084"/>
                        <a:gd name="connsiteY1" fmla="*/ 0 h 1695428"/>
                        <a:gd name="connsiteX2" fmla="*/ 905657 w 4391084"/>
                        <a:gd name="connsiteY2" fmla="*/ 0 h 1695428"/>
                        <a:gd name="connsiteX3" fmla="*/ 1375700 w 4391084"/>
                        <a:gd name="connsiteY3" fmla="*/ 0 h 1695428"/>
                        <a:gd name="connsiteX4" fmla="*/ 1884002 w 4391084"/>
                        <a:gd name="connsiteY4" fmla="*/ 0 h 1695428"/>
                        <a:gd name="connsiteX5" fmla="*/ 2392304 w 4391084"/>
                        <a:gd name="connsiteY5" fmla="*/ 0 h 1695428"/>
                        <a:gd name="connsiteX6" fmla="*/ 2977125 w 4391084"/>
                        <a:gd name="connsiteY6" fmla="*/ 0 h 1695428"/>
                        <a:gd name="connsiteX7" fmla="*/ 3408908 w 4391084"/>
                        <a:gd name="connsiteY7" fmla="*/ 0 h 1695428"/>
                        <a:gd name="connsiteX8" fmla="*/ 4108507 w 4391084"/>
                        <a:gd name="connsiteY8" fmla="*/ 0 h 1695428"/>
                        <a:gd name="connsiteX9" fmla="*/ 4391084 w 4391084"/>
                        <a:gd name="connsiteY9" fmla="*/ 282577 h 1695428"/>
                        <a:gd name="connsiteX10" fmla="*/ 4391084 w 4391084"/>
                        <a:gd name="connsiteY10" fmla="*/ 870319 h 1695428"/>
                        <a:gd name="connsiteX11" fmla="*/ 4391084 w 4391084"/>
                        <a:gd name="connsiteY11" fmla="*/ 1412851 h 1695428"/>
                        <a:gd name="connsiteX12" fmla="*/ 4108507 w 4391084"/>
                        <a:gd name="connsiteY12" fmla="*/ 1695428 h 1695428"/>
                        <a:gd name="connsiteX13" fmla="*/ 3676723 w 4391084"/>
                        <a:gd name="connsiteY13" fmla="*/ 1695428 h 1695428"/>
                        <a:gd name="connsiteX14" fmla="*/ 3053643 w 4391084"/>
                        <a:gd name="connsiteY14" fmla="*/ 1695428 h 1695428"/>
                        <a:gd name="connsiteX15" fmla="*/ 2468823 w 4391084"/>
                        <a:gd name="connsiteY15" fmla="*/ 1695428 h 1695428"/>
                        <a:gd name="connsiteX16" fmla="*/ 2037039 w 4391084"/>
                        <a:gd name="connsiteY16" fmla="*/ 1695428 h 1695428"/>
                        <a:gd name="connsiteX17" fmla="*/ 1528737 w 4391084"/>
                        <a:gd name="connsiteY17" fmla="*/ 1695428 h 1695428"/>
                        <a:gd name="connsiteX18" fmla="*/ 943916 w 4391084"/>
                        <a:gd name="connsiteY18" fmla="*/ 1695428 h 1695428"/>
                        <a:gd name="connsiteX19" fmla="*/ 282577 w 4391084"/>
                        <a:gd name="connsiteY19" fmla="*/ 1695428 h 1695428"/>
                        <a:gd name="connsiteX20" fmla="*/ 0 w 4391084"/>
                        <a:gd name="connsiteY20" fmla="*/ 1412851 h 1695428"/>
                        <a:gd name="connsiteX21" fmla="*/ 0 w 4391084"/>
                        <a:gd name="connsiteY21" fmla="*/ 870319 h 1695428"/>
                        <a:gd name="connsiteX22" fmla="*/ 0 w 4391084"/>
                        <a:gd name="connsiteY22" fmla="*/ 282577 h 169542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</a:cxnLst>
                      <a:rect l="l" t="t" r="r" b="b"/>
                      <a:pathLst>
                        <a:path w="4391084" h="1695428" extrusionOk="0">
                          <a:moveTo>
                            <a:pt x="0" y="282577"/>
                          </a:moveTo>
                          <a:cubicBezTo>
                            <a:pt x="28832" y="104461"/>
                            <a:pt x="151542" y="-24760"/>
                            <a:pt x="282577" y="0"/>
                          </a:cubicBezTo>
                          <a:cubicBezTo>
                            <a:pt x="411390" y="-67789"/>
                            <a:pt x="630933" y="38338"/>
                            <a:pt x="905657" y="0"/>
                          </a:cubicBezTo>
                          <a:cubicBezTo>
                            <a:pt x="1180381" y="-38338"/>
                            <a:pt x="1167456" y="22912"/>
                            <a:pt x="1375700" y="0"/>
                          </a:cubicBezTo>
                          <a:cubicBezTo>
                            <a:pt x="1583944" y="-22912"/>
                            <a:pt x="1778938" y="30182"/>
                            <a:pt x="1884002" y="0"/>
                          </a:cubicBezTo>
                          <a:cubicBezTo>
                            <a:pt x="1989066" y="-30182"/>
                            <a:pt x="2281315" y="36615"/>
                            <a:pt x="2392304" y="0"/>
                          </a:cubicBezTo>
                          <a:cubicBezTo>
                            <a:pt x="2503293" y="-36615"/>
                            <a:pt x="2692283" y="28273"/>
                            <a:pt x="2977125" y="0"/>
                          </a:cubicBezTo>
                          <a:cubicBezTo>
                            <a:pt x="3261967" y="-28273"/>
                            <a:pt x="3274065" y="13599"/>
                            <a:pt x="3408908" y="0"/>
                          </a:cubicBezTo>
                          <a:cubicBezTo>
                            <a:pt x="3543751" y="-13599"/>
                            <a:pt x="3782325" y="18243"/>
                            <a:pt x="4108507" y="0"/>
                          </a:cubicBezTo>
                          <a:cubicBezTo>
                            <a:pt x="4242868" y="35078"/>
                            <a:pt x="4411415" y="87557"/>
                            <a:pt x="4391084" y="282577"/>
                          </a:cubicBezTo>
                          <a:cubicBezTo>
                            <a:pt x="4449065" y="492709"/>
                            <a:pt x="4332136" y="613090"/>
                            <a:pt x="4391084" y="870319"/>
                          </a:cubicBezTo>
                          <a:cubicBezTo>
                            <a:pt x="4450032" y="1127548"/>
                            <a:pt x="4385676" y="1147537"/>
                            <a:pt x="4391084" y="1412851"/>
                          </a:cubicBezTo>
                          <a:cubicBezTo>
                            <a:pt x="4375654" y="1608340"/>
                            <a:pt x="4254094" y="1722876"/>
                            <a:pt x="4108507" y="1695428"/>
                          </a:cubicBezTo>
                          <a:cubicBezTo>
                            <a:pt x="3936837" y="1728693"/>
                            <a:pt x="3818914" y="1693728"/>
                            <a:pt x="3676723" y="1695428"/>
                          </a:cubicBezTo>
                          <a:cubicBezTo>
                            <a:pt x="3534532" y="1697128"/>
                            <a:pt x="3194899" y="1649757"/>
                            <a:pt x="3053643" y="1695428"/>
                          </a:cubicBezTo>
                          <a:cubicBezTo>
                            <a:pt x="2912387" y="1741099"/>
                            <a:pt x="2738195" y="1659551"/>
                            <a:pt x="2468823" y="1695428"/>
                          </a:cubicBezTo>
                          <a:cubicBezTo>
                            <a:pt x="2199451" y="1731305"/>
                            <a:pt x="2130771" y="1665496"/>
                            <a:pt x="2037039" y="1695428"/>
                          </a:cubicBezTo>
                          <a:cubicBezTo>
                            <a:pt x="1943307" y="1725360"/>
                            <a:pt x="1682099" y="1647864"/>
                            <a:pt x="1528737" y="1695428"/>
                          </a:cubicBezTo>
                          <a:cubicBezTo>
                            <a:pt x="1375375" y="1742992"/>
                            <a:pt x="1115935" y="1666947"/>
                            <a:pt x="943916" y="1695428"/>
                          </a:cubicBezTo>
                          <a:cubicBezTo>
                            <a:pt x="771897" y="1723909"/>
                            <a:pt x="529532" y="1635115"/>
                            <a:pt x="282577" y="1695428"/>
                          </a:cubicBezTo>
                          <a:cubicBezTo>
                            <a:pt x="87594" y="1702731"/>
                            <a:pt x="-4156" y="1579080"/>
                            <a:pt x="0" y="1412851"/>
                          </a:cubicBezTo>
                          <a:cubicBezTo>
                            <a:pt x="-10304" y="1196606"/>
                            <a:pt x="48237" y="1059354"/>
                            <a:pt x="0" y="870319"/>
                          </a:cubicBezTo>
                          <a:cubicBezTo>
                            <a:pt x="-48237" y="681284"/>
                            <a:pt x="23398" y="433043"/>
                            <a:pt x="0" y="282577"/>
                          </a:cubicBezTo>
                          <a:close/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TextBox 63">
              <a:extLst>
                <a:ext uri="{FF2B5EF4-FFF2-40B4-BE49-F238E27FC236}">
                  <a16:creationId xmlns:a16="http://schemas.microsoft.com/office/drawing/2014/main" id="{0B3B1DE3-5806-4889-BA88-724D6B8922E4}"/>
                </a:ext>
              </a:extLst>
            </p:cNvPr>
            <p:cNvSpPr txBox="1"/>
            <p:nvPr/>
          </p:nvSpPr>
          <p:spPr>
            <a:xfrm>
              <a:off x="1734079" y="-66891"/>
              <a:ext cx="998806" cy="504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800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25" name="TextBox 64">
              <a:extLst>
                <a:ext uri="{FF2B5EF4-FFF2-40B4-BE49-F238E27FC236}">
                  <a16:creationId xmlns:a16="http://schemas.microsoft.com/office/drawing/2014/main" id="{92AC5195-109E-4399-B96D-ED879F2F197A}"/>
                </a:ext>
              </a:extLst>
            </p:cNvPr>
            <p:cNvSpPr txBox="1"/>
            <p:nvPr/>
          </p:nvSpPr>
          <p:spPr>
            <a:xfrm>
              <a:off x="1998588" y="-240862"/>
              <a:ext cx="2202899" cy="1038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الجواب</a:t>
              </a:r>
            </a:p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لأن هذا الصنف مذاقه حلو فلا يحتاج إلى إضافة الشراب السكري إليه</a:t>
              </a:r>
              <a:endParaRPr lang="en-US" sz="24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sp>
        <p:nvSpPr>
          <p:cNvPr id="226" name="Freeform: Shape 65">
            <a:extLst>
              <a:ext uri="{FF2B5EF4-FFF2-40B4-BE49-F238E27FC236}">
                <a16:creationId xmlns:a16="http://schemas.microsoft.com/office/drawing/2014/main" id="{731F2793-9671-400C-8D5A-AE008F2B49FC}"/>
              </a:ext>
            </a:extLst>
          </p:cNvPr>
          <p:cNvSpPr/>
          <p:nvPr/>
        </p:nvSpPr>
        <p:spPr>
          <a:xfrm>
            <a:off x="6367427" y="1744328"/>
            <a:ext cx="1703147" cy="717453"/>
          </a:xfrm>
          <a:custGeom>
            <a:avLst/>
            <a:gdLst>
              <a:gd name="connsiteX0" fmla="*/ 0 w 3052689"/>
              <a:gd name="connsiteY0" fmla="*/ 717453 h 717453"/>
              <a:gd name="connsiteX1" fmla="*/ 759655 w 3052689"/>
              <a:gd name="connsiteY1" fmla="*/ 225083 h 717453"/>
              <a:gd name="connsiteX2" fmla="*/ 1350498 w 3052689"/>
              <a:gd name="connsiteY2" fmla="*/ 647114 h 717453"/>
              <a:gd name="connsiteX3" fmla="*/ 2124221 w 3052689"/>
              <a:gd name="connsiteY3" fmla="*/ 182880 h 717453"/>
              <a:gd name="connsiteX4" fmla="*/ 2658793 w 3052689"/>
              <a:gd name="connsiteY4" fmla="*/ 393896 h 717453"/>
              <a:gd name="connsiteX5" fmla="*/ 3052689 w 3052689"/>
              <a:gd name="connsiteY5" fmla="*/ 0 h 717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52689" h="717453">
                <a:moveTo>
                  <a:pt x="0" y="717453"/>
                </a:moveTo>
                <a:cubicBezTo>
                  <a:pt x="267286" y="477129"/>
                  <a:pt x="534572" y="236806"/>
                  <a:pt x="759655" y="225083"/>
                </a:cubicBezTo>
                <a:cubicBezTo>
                  <a:pt x="984738" y="213360"/>
                  <a:pt x="1123070" y="654148"/>
                  <a:pt x="1350498" y="647114"/>
                </a:cubicBezTo>
                <a:cubicBezTo>
                  <a:pt x="1577926" y="640080"/>
                  <a:pt x="1906172" y="225083"/>
                  <a:pt x="2124221" y="182880"/>
                </a:cubicBezTo>
                <a:cubicBezTo>
                  <a:pt x="2342270" y="140677"/>
                  <a:pt x="2504048" y="424376"/>
                  <a:pt x="2658793" y="393896"/>
                </a:cubicBezTo>
                <a:cubicBezTo>
                  <a:pt x="2813538" y="363416"/>
                  <a:pt x="2933113" y="181708"/>
                  <a:pt x="3052689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30795769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7" name="Freeform: Shape 66">
            <a:extLst>
              <a:ext uri="{FF2B5EF4-FFF2-40B4-BE49-F238E27FC236}">
                <a16:creationId xmlns:a16="http://schemas.microsoft.com/office/drawing/2014/main" id="{36F26B8B-AFAE-465B-AB3E-27A1239CF058}"/>
              </a:ext>
            </a:extLst>
          </p:cNvPr>
          <p:cNvSpPr/>
          <p:nvPr/>
        </p:nvSpPr>
        <p:spPr>
          <a:xfrm>
            <a:off x="3349125" y="3030235"/>
            <a:ext cx="1509486" cy="545309"/>
          </a:xfrm>
          <a:custGeom>
            <a:avLst/>
            <a:gdLst>
              <a:gd name="connsiteX0" fmla="*/ 1509486 w 1509486"/>
              <a:gd name="connsiteY0" fmla="*/ 433478 h 545309"/>
              <a:gd name="connsiteX1" fmla="*/ 827314 w 1509486"/>
              <a:gd name="connsiteY1" fmla="*/ 520564 h 545309"/>
              <a:gd name="connsiteX2" fmla="*/ 464457 w 1509486"/>
              <a:gd name="connsiteY2" fmla="*/ 41592 h 545309"/>
              <a:gd name="connsiteX3" fmla="*/ 0 w 1509486"/>
              <a:gd name="connsiteY3" fmla="*/ 56107 h 5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9486" h="545309">
                <a:moveTo>
                  <a:pt x="1509486" y="433478"/>
                </a:moveTo>
                <a:cubicBezTo>
                  <a:pt x="1255485" y="509678"/>
                  <a:pt x="1001485" y="585878"/>
                  <a:pt x="827314" y="520564"/>
                </a:cubicBezTo>
                <a:cubicBezTo>
                  <a:pt x="653143" y="455250"/>
                  <a:pt x="602343" y="119001"/>
                  <a:pt x="464457" y="41592"/>
                </a:cubicBezTo>
                <a:cubicBezTo>
                  <a:pt x="326571" y="-35817"/>
                  <a:pt x="163285" y="10145"/>
                  <a:pt x="0" y="56107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29" name="Group 1">
            <a:extLst>
              <a:ext uri="{FF2B5EF4-FFF2-40B4-BE49-F238E27FC236}">
                <a16:creationId xmlns:a16="http://schemas.microsoft.com/office/drawing/2014/main" id="{0F83C00B-5201-408E-A9B1-050D511DA312}"/>
              </a:ext>
            </a:extLst>
          </p:cNvPr>
          <p:cNvGrpSpPr/>
          <p:nvPr/>
        </p:nvGrpSpPr>
        <p:grpSpPr>
          <a:xfrm>
            <a:off x="3900668" y="1234636"/>
            <a:ext cx="2964929" cy="1213077"/>
            <a:chOff x="4412343" y="615723"/>
            <a:chExt cx="2964929" cy="1213077"/>
          </a:xfrm>
        </p:grpSpPr>
        <p:sp>
          <p:nvSpPr>
            <p:cNvPr id="230" name="Freeform: Shape 70">
              <a:extLst>
                <a:ext uri="{FF2B5EF4-FFF2-40B4-BE49-F238E27FC236}">
                  <a16:creationId xmlns:a16="http://schemas.microsoft.com/office/drawing/2014/main" id="{D2C15C80-3FB9-4C65-BE1B-72024C482AD9}"/>
                </a:ext>
              </a:extLst>
            </p:cNvPr>
            <p:cNvSpPr/>
            <p:nvPr/>
          </p:nvSpPr>
          <p:spPr>
            <a:xfrm>
              <a:off x="4412343" y="171268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: Shape 71">
              <a:extLst>
                <a:ext uri="{FF2B5EF4-FFF2-40B4-BE49-F238E27FC236}">
                  <a16:creationId xmlns:a16="http://schemas.microsoft.com/office/drawing/2014/main" id="{6C668E18-5745-481B-82C4-59BBC2EDA18C}"/>
                </a:ext>
              </a:extLst>
            </p:cNvPr>
            <p:cNvSpPr/>
            <p:nvPr/>
          </p:nvSpPr>
          <p:spPr>
            <a:xfrm rot="788280">
              <a:off x="4625066" y="1298680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72">
              <a:extLst>
                <a:ext uri="{FF2B5EF4-FFF2-40B4-BE49-F238E27FC236}">
                  <a16:creationId xmlns:a16="http://schemas.microsoft.com/office/drawing/2014/main" id="{CAF63E96-F76C-48E0-BE52-F6EB71ACA986}"/>
                </a:ext>
              </a:extLst>
            </p:cNvPr>
            <p:cNvSpPr/>
            <p:nvPr/>
          </p:nvSpPr>
          <p:spPr>
            <a:xfrm rot="1744404">
              <a:off x="5099047" y="928216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: Shape 73">
              <a:extLst>
                <a:ext uri="{FF2B5EF4-FFF2-40B4-BE49-F238E27FC236}">
                  <a16:creationId xmlns:a16="http://schemas.microsoft.com/office/drawing/2014/main" id="{69830268-F37C-4BC8-88BC-C394C51827A6}"/>
                </a:ext>
              </a:extLst>
            </p:cNvPr>
            <p:cNvSpPr/>
            <p:nvPr/>
          </p:nvSpPr>
          <p:spPr>
            <a:xfrm rot="3333878">
              <a:off x="5784178" y="70280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: Shape 74">
              <a:extLst>
                <a:ext uri="{FF2B5EF4-FFF2-40B4-BE49-F238E27FC236}">
                  <a16:creationId xmlns:a16="http://schemas.microsoft.com/office/drawing/2014/main" id="{5E30E4AC-37BE-4CF3-B7BD-545A223509F5}"/>
                </a:ext>
              </a:extLst>
            </p:cNvPr>
            <p:cNvSpPr/>
            <p:nvPr/>
          </p:nvSpPr>
          <p:spPr>
            <a:xfrm rot="5400000">
              <a:off x="6620322" y="81082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: Shape 75">
              <a:extLst>
                <a:ext uri="{FF2B5EF4-FFF2-40B4-BE49-F238E27FC236}">
                  <a16:creationId xmlns:a16="http://schemas.microsoft.com/office/drawing/2014/main" id="{C2B11130-4716-4E7C-99A6-FCB3CA1B2615}"/>
                </a:ext>
              </a:extLst>
            </p:cNvPr>
            <p:cNvSpPr/>
            <p:nvPr/>
          </p:nvSpPr>
          <p:spPr>
            <a:xfrm rot="6984667">
              <a:off x="7174072" y="1094199"/>
              <a:ext cx="290286" cy="116114"/>
            </a:xfrm>
            <a:custGeom>
              <a:avLst/>
              <a:gdLst>
                <a:gd name="connsiteX0" fmla="*/ 290286 w 290286"/>
                <a:gd name="connsiteY0" fmla="*/ 116114 h 116114"/>
                <a:gd name="connsiteX1" fmla="*/ 0 w 290286"/>
                <a:gd name="connsiteY1" fmla="*/ 0 h 116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0286" h="116114" extrusionOk="0">
                  <a:moveTo>
                    <a:pt x="290286" y="116114"/>
                  </a:moveTo>
                  <a:cubicBezTo>
                    <a:pt x="169544" y="77069"/>
                    <a:pt x="120928" y="42716"/>
                    <a:pt x="0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extLst>
                <a:ext uri="{C807C97D-BFC1-408E-A445-0C87EB9F89A2}">
                  <ask:lineSketchStyleProps xmlns:ask="http://schemas.microsoft.com/office/drawing/2018/sketchyshapes" sd="1879422756">
                    <a:custGeom>
                      <a:avLst/>
                      <a:gdLst>
                        <a:gd name="connsiteX0" fmla="*/ 290286 w 290286"/>
                        <a:gd name="connsiteY0" fmla="*/ 116114 h 116114"/>
                        <a:gd name="connsiteX1" fmla="*/ 0 w 290286"/>
                        <a:gd name="connsiteY1" fmla="*/ 0 h 116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290286" h="116114">
                          <a:moveTo>
                            <a:pt x="290286" y="116114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517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 animBg="1"/>
      <p:bldP spid="2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2307</TotalTime>
  <Words>614</Words>
  <Application>Microsoft Office PowerPoint</Application>
  <PresentationFormat>شاشة عريضة</PresentationFormat>
  <Paragraphs>120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Hand Of Sean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626</cp:revision>
  <dcterms:created xsi:type="dcterms:W3CDTF">2020-10-10T04:32:51Z</dcterms:created>
  <dcterms:modified xsi:type="dcterms:W3CDTF">2021-01-23T14:16:17Z</dcterms:modified>
</cp:coreProperties>
</file>