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51" r:id="rId3"/>
    <p:sldId id="355" r:id="rId4"/>
    <p:sldId id="335" r:id="rId5"/>
    <p:sldId id="352" r:id="rId6"/>
    <p:sldId id="353" r:id="rId7"/>
    <p:sldId id="354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22" r:id="rId16"/>
    <p:sldId id="334" r:id="rId1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6" autoAdjust="0"/>
    <p:restoredTop sz="90037" autoAdjust="0"/>
  </p:normalViewPr>
  <p:slideViewPr>
    <p:cSldViewPr snapToGrid="0">
      <p:cViewPr varScale="1">
        <p:scale>
          <a:sx n="50" d="100"/>
          <a:sy n="50" d="100"/>
        </p:scale>
        <p:origin x="36" y="1302"/>
      </p:cViewPr>
      <p:guideLst>
        <p:guide orient="horz" pos="2160"/>
        <p:guide pos="384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03F6-6E51-47EF-9883-4461AA83C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F17AA-117A-473A-80B8-2404F5E1D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A5AB3-6A67-48DA-8CF5-FD60C83A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08CF3-3C73-4A95-A4CF-47C3873B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1C3C-51CC-4F9B-A9E7-623B6210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2908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BA75-5DCE-41B4-9A02-CB0F185C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D115F-E385-4E20-A9CE-661AADF8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48E5-592D-4D67-8AB0-42500FFA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69AA-B6D6-487A-BAD5-0F6E8BF1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B5271-C154-497D-847F-9BD02458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65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1B88D-2290-4AEB-8566-4266114E4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D31C6-F5CE-4EFA-AD4A-9ADE3258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4AE8-7C9A-400B-B71D-A70411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5F634-1760-4C3F-B02F-5FEDC6B1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76A05-4BEC-4858-943E-17479D19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753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9B4-353E-497A-BA87-61B2CE6E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610D-0B0E-47DF-9247-967B2DE2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98E4-023F-4CF2-8193-C2638161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5D12-4740-44EE-BE4B-1BF94799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639E4-B113-41CC-BFA8-938FE9FC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892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1CDB-2325-4700-A4B6-DD525741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96163-25D7-42AA-9157-0E6773B9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D66B-0C6D-49A1-92F6-48AA663D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E7BDD-6C53-4936-8515-25781E45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B41AB-BD14-43ED-A7F6-D673E5C0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0667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CF44-E709-4790-923E-78329931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DE7C-9ABB-43AE-BAE3-6B10E8F4F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89AE0-85DC-4929-9271-434F023DB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430F-A047-4470-92D2-7F6CD994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BAF6-FB63-402C-BD90-5679D4B7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49C7-EF7C-4E67-AE92-72C73980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68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6B10-4CC1-4B04-ADEA-286932998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1BB16-EAEF-4CF6-9717-ACA31EEED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1050-1BB8-47BD-A7EC-A05C3F583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30B9B-7296-4CA0-B63C-CF07B731B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F9277-FF9C-4FF4-B295-42F681A3B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24BFB-247E-4078-A808-A3502734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348DD-72F6-48AA-88D8-B4C93F1E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07DD1-A233-456A-9D4B-8AE3C41F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998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D502-D68F-4637-B654-6E071999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FC443-9800-42FC-AB0E-5D5EE5A9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4BF9D-8415-485C-86A4-3072567C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A98D9-378B-4633-B124-E1498A37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891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A4331-AF49-4B67-B963-178BBAFA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B54D6-821C-4E5D-8CA3-049566EA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75FD0-101B-4D77-A283-8F0F4896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2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C2A7-A5E5-4F8B-8FBA-CCDE5CB5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909E-1690-431E-A970-DFFC0F30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684D-073F-465C-9DB7-A52ACB3B5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C6D6B-6CAB-4C7E-914D-04F5CA57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588C7-DA99-4194-8D0F-D9020CA0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B81F-3236-4E0B-9F70-B0E9C142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123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B3B4-E777-4E1B-B2C2-9356D3A4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7CCA2-CD35-462A-95FD-31CCBD1FD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7E9F-D422-4FB4-86E2-3F57B3ACD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E811A-37D0-4CD7-B7EF-064EBE26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BC91-E7A0-4710-A4B6-8522148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3909C-605B-405C-BEF6-A0F677CF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971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B9B05-ABCD-4E31-9987-0032A201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57C8-7CC1-4478-9C25-1B322403C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2E0F-5DA8-40F4-B789-15C8D2C14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8FCA-EE64-430F-B77B-9D8CE8D47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10981-8BFD-4958-A738-FA75F83A0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5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184904" y="2644170"/>
            <a:ext cx="57041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غزوات النبي محمّد صلّى الله عليه وسلّم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3090093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3985346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851400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 1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3059538" y="4175508"/>
            <a:ext cx="750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2- ما رأيك بفكرة سليمان الفارسي رضي الله عنه ؟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2886130" y="2403505"/>
            <a:ext cx="7405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1- لماذا استشار النبي محمد صلى الله عليه وسلم أصحابه ؟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5841183" y="3134447"/>
            <a:ext cx="4302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 لتبادل الأفكار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4220308" y="5365400"/>
            <a:ext cx="6416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 فكرة ذكية أدت لانتصار المسلمين .</a:t>
            </a:r>
          </a:p>
        </p:txBody>
      </p:sp>
    </p:spTree>
    <p:extLst>
      <p:ext uri="{BB962C8B-B14F-4D97-AF65-F5344CB8AC3E}">
        <p14:creationId xmlns:p14="http://schemas.microsoft.com/office/powerpoint/2010/main" val="190235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  <p:bldP spid="33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851400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صلح الحديبية ( سنة 6هجرية )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918678" y="4177326"/>
            <a:ext cx="11275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طلبت قريش تأجيل دخول المسلمين مكة المكرمة إلى العام المقبل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-1322474" y="2702069"/>
            <a:ext cx="11614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خرج نبينا محمد صلى الله عليه وسلم ومعه 1400 من المسلمين قاصدين مكة المكرمة لأداء العمرة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393941" y="5743065"/>
            <a:ext cx="11044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فعُقد صلح بين المسلمين والمشركين في الحديبية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1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851400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فتح مكة ( سنة 8هجرية )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918678" y="4177326"/>
            <a:ext cx="11275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طلبت قريش تأجيل دخول المسلمين مكة المكرمة إلى العام المقبل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-1322474" y="2702069"/>
            <a:ext cx="11614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عاد المسلمون إلى المدينة المنورة وهم متشوّقون لأداء الحج والعمرة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393941" y="5743065"/>
            <a:ext cx="11044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نزلت سورة الفتح ببشارة دخول مكة قال الله تعالى </a:t>
            </a:r>
            <a:r>
              <a:rPr lang="ar-SY" sz="2800" b="1">
                <a:solidFill>
                  <a:schemeClr val="bg1"/>
                </a:solidFill>
                <a:latin typeface="Century Gothic" panose="020B0502020202020204" pitchFamily="34" charset="0"/>
              </a:rPr>
              <a:t>: " إنّا فتحنا لك فتحا مبينا "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8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3465" y="2465582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851400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فتح مكة ( سنة 8هجرية )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918678" y="4177326"/>
            <a:ext cx="11275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سارع النبي  محمد صلى الله عليه وسلم بتجهيز جيش كبير سار به نحو مكة المكرمة . 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-1322474" y="2702069"/>
            <a:ext cx="11614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لم تلتزم قريش شروط صلح الحديبية ونقضوه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393941" y="5743065"/>
            <a:ext cx="11044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لمّا علمت قريش بكثرة جيش المسلمين وقوّته أعلنت استسلامها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4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851400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فتح مكة ( سنة 8هجرية )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918678" y="4177326"/>
            <a:ext cx="11275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 بعد الفتح طاف حول الكعبة وحطّم الأصنام . 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-1322474" y="2702069"/>
            <a:ext cx="11614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تمكّن نبينا محمد صلى الله عليه وسلم من دخول مكة المكرمة و فتحها دون حرب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217806" y="5540720"/>
            <a:ext cx="110442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وأمر النبي الكريم بلال بن رباح رضي الله عنه أن يؤذن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في المسجد الحرام فانتشر الإسلام ودخل الناس في دين الله أفواجاً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AA60344-0682-49DB-8772-A44E2C40A8B2}"/>
              </a:ext>
            </a:extLst>
          </p:cNvPr>
          <p:cNvSpPr/>
          <p:nvPr/>
        </p:nvSpPr>
        <p:spPr>
          <a:xfrm rot="21050236">
            <a:off x="1013490" y="3179987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8BE93AF-270C-49E0-A39A-ED58D31C7721}"/>
              </a:ext>
            </a:extLst>
          </p:cNvPr>
          <p:cNvSpPr/>
          <p:nvPr/>
        </p:nvSpPr>
        <p:spPr>
          <a:xfrm rot="21050236">
            <a:off x="1221369" y="3410247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8058382-738F-4F62-B77B-9169643D2107}"/>
              </a:ext>
            </a:extLst>
          </p:cNvPr>
          <p:cNvSpPr/>
          <p:nvPr/>
        </p:nvSpPr>
        <p:spPr>
          <a:xfrm rot="21050236">
            <a:off x="1219511" y="3394253"/>
            <a:ext cx="2286000" cy="2049095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56EFBEB-0BD7-4422-9C40-3C4C68AEEA41}"/>
              </a:ext>
            </a:extLst>
          </p:cNvPr>
          <p:cNvSpPr/>
          <p:nvPr/>
        </p:nvSpPr>
        <p:spPr>
          <a:xfrm rot="1461957">
            <a:off x="1723569" y="2567966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4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</a:t>
            </a:r>
            <a:r>
              <a:rPr lang="ar-SA" sz="5400" b="1" dirty="0"/>
              <a:t>حلول اون لاين </a:t>
            </a:r>
            <a:r>
              <a:rPr lang="ar-SA" sz="5400" b="1" dirty="0">
                <a:solidFill>
                  <a:srgbClr val="FF0000"/>
                </a:solidFill>
              </a:rPr>
              <a:t>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639418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غزوات النبي محمّد صلّى الله عليه وسلّم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62844" y="4047717"/>
            <a:ext cx="10325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حدثت في منطقة بئر بدر جنوب المدينة المنورة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541614" y="2468678"/>
            <a:ext cx="87600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غزوة بدر الكبرى ( سنة 2 هجري ) :</a:t>
            </a:r>
            <a:endParaRPr lang="en-U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147309" y="5198836"/>
            <a:ext cx="110442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استعادة المسلمين ما استولى عليه المشركون من قريش على أموال المسلمين الذين 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هاجروا من مكة إلى المدينة المنورة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48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639418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غزوات النبي محمّد صلّى الله عليه وسلّم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-5834" y="2499455"/>
            <a:ext cx="10149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انتصر فيها المسلمين بعد أن استشهد أربعة عشر صحابياً .</a:t>
            </a: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975341" y="4178725"/>
            <a:ext cx="85879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وقُتل سبعون  من المشركين وجُرح سبعون</a:t>
            </a:r>
          </a:p>
        </p:txBody>
      </p:sp>
      <p:sp>
        <p:nvSpPr>
          <p:cNvPr id="33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771033" y="5756164"/>
            <a:ext cx="97923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لهذا تُعتبر غزوة بدر الكبرى من أهم الغزوات في تاريخ المسلمين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EE05F6D-D9B3-48BF-B3B9-3DBFE4820C37}"/>
              </a:ext>
            </a:extLst>
          </p:cNvPr>
          <p:cNvSpPr/>
          <p:nvPr/>
        </p:nvSpPr>
        <p:spPr>
          <a:xfrm rot="21050236">
            <a:off x="1013490" y="3179987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67DFF0D-295C-4A7A-9954-F1200785FEB7}"/>
              </a:ext>
            </a:extLst>
          </p:cNvPr>
          <p:cNvSpPr/>
          <p:nvPr/>
        </p:nvSpPr>
        <p:spPr>
          <a:xfrm rot="21050236">
            <a:off x="1221369" y="3410247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9AA7BAF-A58F-4CD7-BD85-517886F959D8}"/>
              </a:ext>
            </a:extLst>
          </p:cNvPr>
          <p:cNvSpPr/>
          <p:nvPr/>
        </p:nvSpPr>
        <p:spPr>
          <a:xfrm rot="21050236">
            <a:off x="1219511" y="3394253"/>
            <a:ext cx="2286000" cy="2049095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DEFE498-2B15-47A7-8BBD-9ED726882E1D}"/>
              </a:ext>
            </a:extLst>
          </p:cNvPr>
          <p:cNvSpPr/>
          <p:nvPr/>
        </p:nvSpPr>
        <p:spPr>
          <a:xfrm rot="1461957">
            <a:off x="1723569" y="2567966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03B3406-1EBA-459C-A82B-ED4F23500266}"/>
              </a:ext>
            </a:extLst>
          </p:cNvPr>
          <p:cNvSpPr txBox="1"/>
          <p:nvPr/>
        </p:nvSpPr>
        <p:spPr>
          <a:xfrm rot="20987463">
            <a:off x="1884873" y="5420416"/>
            <a:ext cx="17265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مخطط غزوة بدر</a:t>
            </a:r>
          </a:p>
        </p:txBody>
      </p:sp>
    </p:spTree>
    <p:extLst>
      <p:ext uri="{BB962C8B-B14F-4D97-AF65-F5344CB8AC3E}">
        <p14:creationId xmlns:p14="http://schemas.microsoft.com/office/powerpoint/2010/main" val="118947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34" grpId="0"/>
      <p:bldP spid="35" grpId="0"/>
      <p:bldP spid="33" grpId="0"/>
      <p:bldP spid="38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5827060" y="9898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>
                <a:solidFill>
                  <a:schemeClr val="bg1"/>
                </a:solidFill>
              </a:rPr>
              <a:t>تجدنا  في جوجل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639418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غزوة أُحد ( سنة 3هجري )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492369" y="4304985"/>
            <a:ext cx="11275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أمر النبي الكريم الرماة بالبقاء في أماكنهم في أعلى جبل الرّماة حتى يأذن لهم بالنزول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257384" y="2200724"/>
            <a:ext cx="101492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أراد كفار قريش الأخذ بثأرهم بعد هزيمتهم في غزوة بدر فجهّزوا جيشاً واتجهوا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نحو المدينة المنورة والتقوا بالمسلمين عند جبل أُحد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63843" y="5769845"/>
            <a:ext cx="11044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لكن الرماة نزلوا إلى أرض المعركة بعد انهزام جيش المشركين ظنّاً منهم أن المعركة انتهت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2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851400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غزوة أُحد ( سنة 3هجري )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630519" y="3975854"/>
            <a:ext cx="112756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التفّت مجموعة من جيش قريش بقيادة خالد بن الوليد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– قبل إسلامه – على المسلمين من الخلف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-614733" y="2210181"/>
            <a:ext cx="10930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لكن الرماة نزلوا إلى أرض المعركة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بعد انهزام جيش المشركين ظنّاً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منهم أن المعركة انتهت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226053" y="5563334"/>
            <a:ext cx="110442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وهاجموا المسلمين وأُصيب نبينا محمد صلى الله عليه وسلم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بجروح , وكان من بين الشهداء حمزة بن عبد المطلب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BAAC201-4460-45CF-9257-765520521C3C}"/>
              </a:ext>
            </a:extLst>
          </p:cNvPr>
          <p:cNvSpPr/>
          <p:nvPr/>
        </p:nvSpPr>
        <p:spPr>
          <a:xfrm rot="21050236">
            <a:off x="934621" y="3535211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F7E0458-0714-43B2-B372-18706B39D9A3}"/>
              </a:ext>
            </a:extLst>
          </p:cNvPr>
          <p:cNvSpPr/>
          <p:nvPr/>
        </p:nvSpPr>
        <p:spPr>
          <a:xfrm rot="21050236">
            <a:off x="1142500" y="3765471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505E01-A7EB-45EB-9875-C56F7776F652}"/>
              </a:ext>
            </a:extLst>
          </p:cNvPr>
          <p:cNvSpPr/>
          <p:nvPr/>
        </p:nvSpPr>
        <p:spPr>
          <a:xfrm rot="21050236">
            <a:off x="1140642" y="3749477"/>
            <a:ext cx="2286000" cy="2049095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3C138B2-10C3-45D7-BEC7-24210E54C2B4}"/>
              </a:ext>
            </a:extLst>
          </p:cNvPr>
          <p:cNvSpPr/>
          <p:nvPr/>
        </p:nvSpPr>
        <p:spPr>
          <a:xfrm rot="1461957">
            <a:off x="1644700" y="2923190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63E26D3-36AE-470B-95CA-2E4E3B1F5E0F}"/>
              </a:ext>
            </a:extLst>
          </p:cNvPr>
          <p:cNvSpPr/>
          <p:nvPr/>
        </p:nvSpPr>
        <p:spPr>
          <a:xfrm rot="21050236">
            <a:off x="3286053" y="598613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0C680B7-E540-4882-94EA-A6281B645000}"/>
              </a:ext>
            </a:extLst>
          </p:cNvPr>
          <p:cNvSpPr/>
          <p:nvPr/>
        </p:nvSpPr>
        <p:spPr>
          <a:xfrm rot="21050236">
            <a:off x="3493932" y="828873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EF4E9DD-4448-4658-A0AA-FF2C97AF4436}"/>
              </a:ext>
            </a:extLst>
          </p:cNvPr>
          <p:cNvSpPr/>
          <p:nvPr/>
        </p:nvSpPr>
        <p:spPr>
          <a:xfrm rot="21050236">
            <a:off x="3492074" y="812879"/>
            <a:ext cx="2286000" cy="2049095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9FEA415-337E-4555-BFE2-E786DDE22F68}"/>
              </a:ext>
            </a:extLst>
          </p:cNvPr>
          <p:cNvSpPr/>
          <p:nvPr/>
        </p:nvSpPr>
        <p:spPr>
          <a:xfrm rot="1461957">
            <a:off x="3996132" y="-13408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784BA36-B378-40AC-BD35-6EAF98926C10}"/>
              </a:ext>
            </a:extLst>
          </p:cNvPr>
          <p:cNvSpPr txBox="1"/>
          <p:nvPr/>
        </p:nvSpPr>
        <p:spPr>
          <a:xfrm rot="20987463">
            <a:off x="4157436" y="2839042"/>
            <a:ext cx="17265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جبل أحد</a:t>
            </a:r>
          </a:p>
        </p:txBody>
      </p:sp>
    </p:spTree>
    <p:extLst>
      <p:ext uri="{BB962C8B-B14F-4D97-AF65-F5344CB8AC3E}">
        <p14:creationId xmlns:p14="http://schemas.microsoft.com/office/powerpoint/2010/main" val="214199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38" grpId="0" animBg="1"/>
      <p:bldP spid="43" grpId="0" animBg="1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851400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غزوة الأحزاب – الخندق –( سنة 5 هجري )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401671" y="4113734"/>
            <a:ext cx="11275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لمواجهة المسلمين في المدينة المنورة والقضاء عليهم وسمي هؤلاء بالأحزاب 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-441852" y="2569932"/>
            <a:ext cx="10930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اجتمع المشركون من قريش وغيرها من القبائل العربية واليهود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186418" y="5718809"/>
            <a:ext cx="11044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زحفت قوات المشركين إلى المدينة المنورة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851400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غزوة الأحزاب – الخندق –( سنة 5 هجري )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712340" y="4175508"/>
            <a:ext cx="11275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رأى سليمان الفارسي أن يبقى المسلمون في المدينة وأن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يُحفر خندق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لحمايتهم 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-401671" y="2728101"/>
            <a:ext cx="10930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استشار النبي محمد صلى الله عليه وسلم المسلمين هل يبقون في المدينة أو يخرجون لملاقاة جيوش المشركين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186418" y="5718809"/>
            <a:ext cx="11044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أخذ نبينا محمد صلى الله عليه وسلم برأيه وحفر المسلمون خندقاً في الجهة الشمالية من المدينة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6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851400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غزوة الأحزاب – الخندق –( سنة 5 هجري )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712340" y="4175508"/>
            <a:ext cx="112756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أرسل الله ريحاً باردة في ليلة مظلمة قلبت قدورهم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واقتلعت خيامهم وأطفأت نيرانهم .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-704525" y="2366208"/>
            <a:ext cx="10930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توقف الأحزاب المشركون عند الخندق وحاصروا المدينة شهراً كاملاً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ولم يتمكنوا من دخولها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393941" y="5743065"/>
            <a:ext cx="110442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فتفرّق بذلك المشركون الأحزاب وانتصر المسلمون 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وسُميت أيضاً بغزوة الخندق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A00563F-B31D-4FF8-AF4C-7A3BA60B3B1B}"/>
              </a:ext>
            </a:extLst>
          </p:cNvPr>
          <p:cNvSpPr/>
          <p:nvPr/>
        </p:nvSpPr>
        <p:spPr>
          <a:xfrm rot="21050236">
            <a:off x="1014833" y="3461861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7A0F797-2A7F-4DE2-BA76-907FFD4E8624}"/>
              </a:ext>
            </a:extLst>
          </p:cNvPr>
          <p:cNvSpPr/>
          <p:nvPr/>
        </p:nvSpPr>
        <p:spPr>
          <a:xfrm rot="21050236">
            <a:off x="1222712" y="3692121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AE02A85-369A-424B-B350-CBC2ACA2FD6A}"/>
              </a:ext>
            </a:extLst>
          </p:cNvPr>
          <p:cNvSpPr/>
          <p:nvPr/>
        </p:nvSpPr>
        <p:spPr>
          <a:xfrm rot="21050236">
            <a:off x="1220854" y="3676127"/>
            <a:ext cx="2286000" cy="2049095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D8C6BF7-3CB4-40D3-BBB3-06F36F43F4ED}"/>
              </a:ext>
            </a:extLst>
          </p:cNvPr>
          <p:cNvSpPr/>
          <p:nvPr/>
        </p:nvSpPr>
        <p:spPr>
          <a:xfrm rot="1461957">
            <a:off x="1724912" y="2849840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045B4B8-76FD-461F-ACE0-FE6AE9D14AB5}"/>
              </a:ext>
            </a:extLst>
          </p:cNvPr>
          <p:cNvSpPr txBox="1"/>
          <p:nvPr/>
        </p:nvSpPr>
        <p:spPr>
          <a:xfrm rot="20987463">
            <a:off x="1543642" y="5732891"/>
            <a:ext cx="207190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مخطط غزوة الأحزاب </a:t>
            </a:r>
          </a:p>
        </p:txBody>
      </p:sp>
    </p:spTree>
    <p:extLst>
      <p:ext uri="{BB962C8B-B14F-4D97-AF65-F5344CB8AC3E}">
        <p14:creationId xmlns:p14="http://schemas.microsoft.com/office/powerpoint/2010/main" val="373498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38" grpId="0" animBg="1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639</Words>
  <Application>Microsoft Office PowerPoint</Application>
  <PresentationFormat>شاشة عريضة</PresentationFormat>
  <Paragraphs>92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429</cp:revision>
  <dcterms:created xsi:type="dcterms:W3CDTF">2020-10-15T20:27:42Z</dcterms:created>
  <dcterms:modified xsi:type="dcterms:W3CDTF">2021-01-14T11:46:24Z</dcterms:modified>
</cp:coreProperties>
</file>