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9" r:id="rId4"/>
    <p:sldId id="335" r:id="rId5"/>
    <p:sldId id="260" r:id="rId6"/>
    <p:sldId id="261" r:id="rId7"/>
    <p:sldId id="262" r:id="rId8"/>
    <p:sldId id="265" r:id="rId9"/>
    <p:sldId id="264" r:id="rId10"/>
    <p:sldId id="266" r:id="rId11"/>
    <p:sldId id="267" r:id="rId12"/>
    <p:sldId id="269" r:id="rId13"/>
    <p:sldId id="334" r:id="rId14"/>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112" d="100"/>
          <a:sy n="112" d="100"/>
        </p:scale>
        <p:origin x="3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1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7.svg"/><Relationship Id="rId4" Type="http://schemas.openxmlformats.org/officeDocument/2006/relationships/image" Target="../media/image25.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وطني</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pen envelope">
            <a:extLst>
              <a:ext uri="{FF2B5EF4-FFF2-40B4-BE49-F238E27FC236}">
                <a16:creationId xmlns:a16="http://schemas.microsoft.com/office/drawing/2014/main" id="{899978A9-A5F2-401A-9914-0AA727144543}"/>
              </a:ext>
            </a:extLst>
          </p:cNvPr>
          <p:cNvSpPr/>
          <p:nvPr/>
        </p:nvSpPr>
        <p:spPr>
          <a:xfrm rot="10800000" flipH="1" flipV="1">
            <a:off x="1447238" y="4332626"/>
            <a:ext cx="3093217" cy="877060"/>
          </a:xfrm>
          <a:prstGeom prst="triangle">
            <a:avLst/>
          </a:prstGeom>
          <a:gradFill flip="none" rotWithShape="1">
            <a:gsLst>
              <a:gs pos="0">
                <a:srgbClr val="EEB30C"/>
              </a:gs>
              <a:gs pos="100000">
                <a:srgbClr val="FEDB3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0B1CBFB5-5CAB-4042-8ABB-D3A8FFE98A7E}"/>
              </a:ext>
            </a:extLst>
          </p:cNvPr>
          <p:cNvSpPr/>
          <p:nvPr/>
        </p:nvSpPr>
        <p:spPr>
          <a:xfrm>
            <a:off x="1461207" y="5209689"/>
            <a:ext cx="3093217" cy="1653606"/>
          </a:xfrm>
          <a:prstGeom prst="rect">
            <a:avLst/>
          </a:prstGeom>
          <a:gradFill flip="none" rotWithShape="1">
            <a:gsLst>
              <a:gs pos="55000">
                <a:schemeClr val="bg1"/>
              </a:gs>
              <a:gs pos="85825">
                <a:srgbClr val="FFFFB9"/>
              </a:gs>
              <a:gs pos="100000">
                <a:srgbClr val="FF99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29">
            <a:extLst>
              <a:ext uri="{FF2B5EF4-FFF2-40B4-BE49-F238E27FC236}">
                <a16:creationId xmlns:a16="http://schemas.microsoft.com/office/drawing/2014/main" id="{4D2E3161-A104-4A99-86FB-C5B26BB9C90A}"/>
              </a:ext>
            </a:extLst>
          </p:cNvPr>
          <p:cNvSpPr/>
          <p:nvPr/>
        </p:nvSpPr>
        <p:spPr>
          <a:xfrm rot="5400000" flipH="1">
            <a:off x="2856592" y="3600508"/>
            <a:ext cx="2547056" cy="209154"/>
          </a:xfrm>
          <a:prstGeom prst="triangle">
            <a:avLst/>
          </a:prstGeom>
          <a:solidFill>
            <a:schemeClr val="tx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8">
            <a:extLst>
              <a:ext uri="{FF2B5EF4-FFF2-40B4-BE49-F238E27FC236}">
                <a16:creationId xmlns:a16="http://schemas.microsoft.com/office/drawing/2014/main" id="{CCBD4742-B6BA-44BC-8231-77846936219C}"/>
              </a:ext>
            </a:extLst>
          </p:cNvPr>
          <p:cNvGrpSpPr/>
          <p:nvPr/>
        </p:nvGrpSpPr>
        <p:grpSpPr>
          <a:xfrm>
            <a:off x="1778382" y="1158031"/>
            <a:ext cx="2345742" cy="5094109"/>
            <a:chOff x="445005" y="254405"/>
            <a:chExt cx="2345742" cy="5094109"/>
          </a:xfrm>
        </p:grpSpPr>
        <p:grpSp>
          <p:nvGrpSpPr>
            <p:cNvPr id="6" name="Group 22">
              <a:extLst>
                <a:ext uri="{FF2B5EF4-FFF2-40B4-BE49-F238E27FC236}">
                  <a16:creationId xmlns:a16="http://schemas.microsoft.com/office/drawing/2014/main" id="{857BFCF8-8874-41F4-84ED-C263F07B530C}"/>
                </a:ext>
              </a:extLst>
            </p:cNvPr>
            <p:cNvGrpSpPr/>
            <p:nvPr/>
          </p:nvGrpSpPr>
          <p:grpSpPr>
            <a:xfrm>
              <a:off x="452287" y="254405"/>
              <a:ext cx="2338460" cy="5094109"/>
              <a:chOff x="3648951" y="-84249"/>
              <a:chExt cx="2850194" cy="6208872"/>
            </a:xfrm>
          </p:grpSpPr>
          <p:sp>
            <p:nvSpPr>
              <p:cNvPr id="11" name="Rectangle 11">
                <a:extLst>
                  <a:ext uri="{FF2B5EF4-FFF2-40B4-BE49-F238E27FC236}">
                    <a16:creationId xmlns:a16="http://schemas.microsoft.com/office/drawing/2014/main" id="{15692DE7-99C8-48E3-B2F4-E26882F39DD2}"/>
                  </a:ext>
                </a:extLst>
              </p:cNvPr>
              <p:cNvSpPr/>
              <p:nvPr/>
            </p:nvSpPr>
            <p:spPr>
              <a:xfrm>
                <a:off x="3648951" y="4572405"/>
                <a:ext cx="2850194" cy="1552218"/>
              </a:xfrm>
              <a:prstGeom prst="rect">
                <a:avLst/>
              </a:prstGeom>
              <a:solidFill>
                <a:schemeClr val="bg1"/>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9">
                <a:extLst>
                  <a:ext uri="{FF2B5EF4-FFF2-40B4-BE49-F238E27FC236}">
                    <a16:creationId xmlns:a16="http://schemas.microsoft.com/office/drawing/2014/main" id="{72A66DB6-3C47-4042-91A2-A3BFBF34FD0E}"/>
                  </a:ext>
                </a:extLst>
              </p:cNvPr>
              <p:cNvSpPr/>
              <p:nvPr/>
            </p:nvSpPr>
            <p:spPr>
              <a:xfrm>
                <a:off x="3648951" y="3020187"/>
                <a:ext cx="2850194" cy="1552218"/>
              </a:xfrm>
              <a:prstGeom prst="rect">
                <a:avLst/>
              </a:prstGeom>
              <a:solidFill>
                <a:schemeClr val="bg1">
                  <a:lumMod val="95000"/>
                </a:schemeClr>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0">
                <a:extLst>
                  <a:ext uri="{FF2B5EF4-FFF2-40B4-BE49-F238E27FC236}">
                    <a16:creationId xmlns:a16="http://schemas.microsoft.com/office/drawing/2014/main" id="{6CC6BEE2-D40D-4BB1-B4D3-D8C89C4CE8FD}"/>
                  </a:ext>
                </a:extLst>
              </p:cNvPr>
              <p:cNvSpPr/>
              <p:nvPr/>
            </p:nvSpPr>
            <p:spPr>
              <a:xfrm>
                <a:off x="3648951" y="1467969"/>
                <a:ext cx="2850194" cy="1552218"/>
              </a:xfrm>
              <a:prstGeom prst="rect">
                <a:avLst/>
              </a:prstGeom>
              <a:solidFill>
                <a:schemeClr val="bg1"/>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1">
                <a:extLst>
                  <a:ext uri="{FF2B5EF4-FFF2-40B4-BE49-F238E27FC236}">
                    <a16:creationId xmlns:a16="http://schemas.microsoft.com/office/drawing/2014/main" id="{774BBFDB-5F16-4E43-B09B-F7F2FF6165C7}"/>
                  </a:ext>
                </a:extLst>
              </p:cNvPr>
              <p:cNvSpPr/>
              <p:nvPr/>
            </p:nvSpPr>
            <p:spPr>
              <a:xfrm>
                <a:off x="3648951" y="-84249"/>
                <a:ext cx="2850194" cy="1552218"/>
              </a:xfrm>
              <a:prstGeom prst="rect">
                <a:avLst/>
              </a:prstGeom>
              <a:solidFill>
                <a:schemeClr val="bg1">
                  <a:lumMod val="95000"/>
                </a:schemeClr>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23">
              <a:extLst>
                <a:ext uri="{FF2B5EF4-FFF2-40B4-BE49-F238E27FC236}">
                  <a16:creationId xmlns:a16="http://schemas.microsoft.com/office/drawing/2014/main" id="{567CAC1E-0A71-4ED0-B5EA-A218EE2DF079}"/>
                </a:ext>
              </a:extLst>
            </p:cNvPr>
            <p:cNvSpPr txBox="1"/>
            <p:nvPr/>
          </p:nvSpPr>
          <p:spPr>
            <a:xfrm>
              <a:off x="901134" y="335883"/>
              <a:ext cx="1264886" cy="830997"/>
            </a:xfrm>
            <a:prstGeom prst="rect">
              <a:avLst/>
            </a:prstGeom>
            <a:noFill/>
          </p:spPr>
          <p:txBody>
            <a:bodyPr wrap="square" rtlCol="0">
              <a:spAutoFit/>
            </a:bodyPr>
            <a:lstStyle/>
            <a:p>
              <a:pPr algn="ctr"/>
              <a:r>
                <a:rPr lang="en-US" sz="4800" dirty="0">
                  <a:solidFill>
                    <a:schemeClr val="bg1">
                      <a:lumMod val="50000"/>
                    </a:schemeClr>
                  </a:solidFill>
                  <a:latin typeface="Oswald" panose="02000503000000000000" pitchFamily="2" charset="0"/>
                </a:rPr>
                <a:t>3</a:t>
              </a:r>
            </a:p>
          </p:txBody>
        </p:sp>
        <p:sp>
          <p:nvSpPr>
            <p:cNvPr id="8" name="TextBox 24">
              <a:extLst>
                <a:ext uri="{FF2B5EF4-FFF2-40B4-BE49-F238E27FC236}">
                  <a16:creationId xmlns:a16="http://schemas.microsoft.com/office/drawing/2014/main" id="{996001D4-C4CF-43AD-B0BB-67EFDD7784CC}"/>
                </a:ext>
              </a:extLst>
            </p:cNvPr>
            <p:cNvSpPr txBox="1"/>
            <p:nvPr/>
          </p:nvSpPr>
          <p:spPr>
            <a:xfrm>
              <a:off x="445005" y="1964096"/>
              <a:ext cx="2338460" cy="923330"/>
            </a:xfrm>
            <a:prstGeom prst="rect">
              <a:avLst/>
            </a:prstGeom>
            <a:noFill/>
          </p:spPr>
          <p:txBody>
            <a:bodyPr wrap="square" rtlCol="0">
              <a:spAutoFit/>
            </a:bodyPr>
            <a:lstStyle/>
            <a:p>
              <a:pPr algn="ctr"/>
              <a:r>
                <a:rPr lang="ar-SY" dirty="0"/>
                <a:t>يذكر الطلبة الدولة التي لها أطول حدود مع المملكة العربية السعودية.</a:t>
              </a:r>
              <a:endParaRPr lang="en-US" dirty="0"/>
            </a:p>
          </p:txBody>
        </p:sp>
        <p:sp>
          <p:nvSpPr>
            <p:cNvPr id="9" name="TextBox 25">
              <a:extLst>
                <a:ext uri="{FF2B5EF4-FFF2-40B4-BE49-F238E27FC236}">
                  <a16:creationId xmlns:a16="http://schemas.microsoft.com/office/drawing/2014/main" id="{F1A6DA21-C359-46C3-BB3E-F59FCDF68AC2}"/>
                </a:ext>
              </a:extLst>
            </p:cNvPr>
            <p:cNvSpPr txBox="1"/>
            <p:nvPr/>
          </p:nvSpPr>
          <p:spPr>
            <a:xfrm>
              <a:off x="648353" y="1609754"/>
              <a:ext cx="1931764" cy="369332"/>
            </a:xfrm>
            <a:prstGeom prst="rect">
              <a:avLst/>
            </a:prstGeom>
            <a:noFill/>
          </p:spPr>
          <p:txBody>
            <a:bodyPr wrap="square" rtlCol="0">
              <a:spAutoFit/>
            </a:bodyPr>
            <a:lstStyle/>
            <a:p>
              <a:pPr algn="ctr"/>
              <a:r>
                <a:rPr lang="en-US" dirty="0">
                  <a:solidFill>
                    <a:srgbClr val="FFC000"/>
                  </a:solidFill>
                  <a:latin typeface="Oswald" panose="02000503000000000000" pitchFamily="2" charset="0"/>
                </a:rPr>
                <a:t>3</a:t>
              </a:r>
            </a:p>
          </p:txBody>
        </p:sp>
        <p:pic>
          <p:nvPicPr>
            <p:cNvPr id="10" name="Graphic 27" descr="Business Growth">
              <a:extLst>
                <a:ext uri="{FF2B5EF4-FFF2-40B4-BE49-F238E27FC236}">
                  <a16:creationId xmlns:a16="http://schemas.microsoft.com/office/drawing/2014/main" id="{958DC563-6DA5-4D1B-A27C-4831779EBB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5406" y="3089965"/>
              <a:ext cx="678064" cy="678064"/>
            </a:xfrm>
            <a:prstGeom prst="rect">
              <a:avLst/>
            </a:prstGeom>
          </p:spPr>
        </p:pic>
      </p:grpSp>
      <p:sp>
        <p:nvSpPr>
          <p:cNvPr id="15" name="Isosceles Triangle 14">
            <a:extLst>
              <a:ext uri="{FF2B5EF4-FFF2-40B4-BE49-F238E27FC236}">
                <a16:creationId xmlns:a16="http://schemas.microsoft.com/office/drawing/2014/main" id="{C8F998AE-FF27-430E-BCA2-A79110ABB1FE}"/>
              </a:ext>
            </a:extLst>
          </p:cNvPr>
          <p:cNvSpPr/>
          <p:nvPr/>
        </p:nvSpPr>
        <p:spPr>
          <a:xfrm rot="5400000">
            <a:off x="1407708" y="5263187"/>
            <a:ext cx="1653606" cy="1546608"/>
          </a:xfrm>
          <a:prstGeom prst="triangle">
            <a:avLst/>
          </a:prstGeom>
          <a:solidFill>
            <a:srgbClr val="F9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F179FDE-0237-4400-B16F-7FC1C9EBF82D}"/>
              </a:ext>
            </a:extLst>
          </p:cNvPr>
          <p:cNvSpPr/>
          <p:nvPr/>
        </p:nvSpPr>
        <p:spPr>
          <a:xfrm rot="5400000" flipH="1" flipV="1">
            <a:off x="2954317" y="5263187"/>
            <a:ext cx="1653606" cy="1546608"/>
          </a:xfrm>
          <a:prstGeom prst="triangle">
            <a:avLst/>
          </a:prstGeom>
          <a:solidFill>
            <a:srgbClr val="F9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7418699-DB7D-4236-A544-40970DB10551}"/>
              </a:ext>
            </a:extLst>
          </p:cNvPr>
          <p:cNvSpPr/>
          <p:nvPr/>
        </p:nvSpPr>
        <p:spPr>
          <a:xfrm rot="10800000" flipH="1" flipV="1">
            <a:off x="1461206" y="5986234"/>
            <a:ext cx="3093217" cy="877060"/>
          </a:xfrm>
          <a:prstGeom prst="triangle">
            <a:avLst/>
          </a:prstGeom>
          <a:solidFill>
            <a:srgbClr val="EEB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sed Evvelope Yellow">
            <a:extLst>
              <a:ext uri="{FF2B5EF4-FFF2-40B4-BE49-F238E27FC236}">
                <a16:creationId xmlns:a16="http://schemas.microsoft.com/office/drawing/2014/main" id="{1714E748-C0FB-43BF-BFF1-DBBC82FC0D6A}"/>
              </a:ext>
            </a:extLst>
          </p:cNvPr>
          <p:cNvSpPr/>
          <p:nvPr/>
        </p:nvSpPr>
        <p:spPr>
          <a:xfrm rot="10800000" flipH="1">
            <a:off x="1461207" y="5209686"/>
            <a:ext cx="3093217" cy="877060"/>
          </a:xfrm>
          <a:prstGeom prst="triangle">
            <a:avLst/>
          </a:prstGeom>
          <a:solidFill>
            <a:srgbClr val="FED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30">
            <a:extLst>
              <a:ext uri="{FF2B5EF4-FFF2-40B4-BE49-F238E27FC236}">
                <a16:creationId xmlns:a16="http://schemas.microsoft.com/office/drawing/2014/main" id="{CC26B88A-5721-4B5C-A321-6956AAF14E4F}"/>
              </a:ext>
            </a:extLst>
          </p:cNvPr>
          <p:cNvSpPr/>
          <p:nvPr/>
        </p:nvSpPr>
        <p:spPr>
          <a:xfrm rot="16200000" flipH="1" flipV="1">
            <a:off x="3560496" y="1845270"/>
            <a:ext cx="1200688" cy="87996"/>
          </a:xfrm>
          <a:prstGeom prst="rtTriangl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pen envelope">
            <a:extLst>
              <a:ext uri="{FF2B5EF4-FFF2-40B4-BE49-F238E27FC236}">
                <a16:creationId xmlns:a16="http://schemas.microsoft.com/office/drawing/2014/main" id="{4A2A98D8-3BC7-4A22-81B8-0DBFDEE8B1C6}"/>
              </a:ext>
            </a:extLst>
          </p:cNvPr>
          <p:cNvSpPr/>
          <p:nvPr/>
        </p:nvSpPr>
        <p:spPr>
          <a:xfrm rot="10800000" flipH="1" flipV="1">
            <a:off x="4634467" y="4332626"/>
            <a:ext cx="3093217" cy="877060"/>
          </a:xfrm>
          <a:prstGeom prst="triangle">
            <a:avLst/>
          </a:prstGeom>
          <a:gradFill flip="none" rotWithShape="1">
            <a:gsLst>
              <a:gs pos="0">
                <a:srgbClr val="EA005F"/>
              </a:gs>
              <a:gs pos="100000">
                <a:srgbClr val="FF3F8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2">
            <a:extLst>
              <a:ext uri="{FF2B5EF4-FFF2-40B4-BE49-F238E27FC236}">
                <a16:creationId xmlns:a16="http://schemas.microsoft.com/office/drawing/2014/main" id="{F8302F74-AD8A-4173-8CD7-9F376CCB8964}"/>
              </a:ext>
            </a:extLst>
          </p:cNvPr>
          <p:cNvSpPr/>
          <p:nvPr/>
        </p:nvSpPr>
        <p:spPr>
          <a:xfrm>
            <a:off x="4648436" y="5209689"/>
            <a:ext cx="3093217" cy="1653606"/>
          </a:xfrm>
          <a:prstGeom prst="rect">
            <a:avLst/>
          </a:prstGeom>
          <a:gradFill flip="none" rotWithShape="1">
            <a:gsLst>
              <a:gs pos="55000">
                <a:schemeClr val="bg1"/>
              </a:gs>
              <a:gs pos="85825">
                <a:srgbClr val="FFFFB9"/>
              </a:gs>
              <a:gs pos="100000">
                <a:srgbClr val="FF3F8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33">
            <a:extLst>
              <a:ext uri="{FF2B5EF4-FFF2-40B4-BE49-F238E27FC236}">
                <a16:creationId xmlns:a16="http://schemas.microsoft.com/office/drawing/2014/main" id="{86BC86E8-962C-48D3-842E-C019534D6FE9}"/>
              </a:ext>
            </a:extLst>
          </p:cNvPr>
          <p:cNvSpPr/>
          <p:nvPr/>
        </p:nvSpPr>
        <p:spPr>
          <a:xfrm rot="5400000" flipH="1">
            <a:off x="6043821" y="3600508"/>
            <a:ext cx="2547056" cy="209154"/>
          </a:xfrm>
          <a:prstGeom prst="triangle">
            <a:avLst/>
          </a:prstGeom>
          <a:solidFill>
            <a:schemeClr val="tx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4">
            <a:extLst>
              <a:ext uri="{FF2B5EF4-FFF2-40B4-BE49-F238E27FC236}">
                <a16:creationId xmlns:a16="http://schemas.microsoft.com/office/drawing/2014/main" id="{87C150E7-62DF-4472-8C7E-879523B8E18E}"/>
              </a:ext>
            </a:extLst>
          </p:cNvPr>
          <p:cNvGrpSpPr/>
          <p:nvPr/>
        </p:nvGrpSpPr>
        <p:grpSpPr>
          <a:xfrm>
            <a:off x="4965611" y="1158031"/>
            <a:ext cx="2345742" cy="5094109"/>
            <a:chOff x="445005" y="254405"/>
            <a:chExt cx="2345742" cy="5094109"/>
          </a:xfrm>
        </p:grpSpPr>
        <p:grpSp>
          <p:nvGrpSpPr>
            <p:cNvPr id="24" name="Group 35">
              <a:extLst>
                <a:ext uri="{FF2B5EF4-FFF2-40B4-BE49-F238E27FC236}">
                  <a16:creationId xmlns:a16="http://schemas.microsoft.com/office/drawing/2014/main" id="{2ABAA147-EDDA-4073-B648-9DEFF3A3CBAF}"/>
                </a:ext>
              </a:extLst>
            </p:cNvPr>
            <p:cNvGrpSpPr/>
            <p:nvPr/>
          </p:nvGrpSpPr>
          <p:grpSpPr>
            <a:xfrm>
              <a:off x="452287" y="254405"/>
              <a:ext cx="2338460" cy="5094109"/>
              <a:chOff x="3648951" y="-84249"/>
              <a:chExt cx="2850194" cy="6208872"/>
            </a:xfrm>
          </p:grpSpPr>
          <p:sp>
            <p:nvSpPr>
              <p:cNvPr id="29" name="Rectangle 40">
                <a:extLst>
                  <a:ext uri="{FF2B5EF4-FFF2-40B4-BE49-F238E27FC236}">
                    <a16:creationId xmlns:a16="http://schemas.microsoft.com/office/drawing/2014/main" id="{30DC803A-E994-48E5-85B5-1788F91AFB2B}"/>
                  </a:ext>
                </a:extLst>
              </p:cNvPr>
              <p:cNvSpPr/>
              <p:nvPr/>
            </p:nvSpPr>
            <p:spPr>
              <a:xfrm>
                <a:off x="3648951" y="4572405"/>
                <a:ext cx="2850194" cy="1552218"/>
              </a:xfrm>
              <a:prstGeom prst="rect">
                <a:avLst/>
              </a:prstGeom>
              <a:solidFill>
                <a:schemeClr val="bg1"/>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41">
                <a:extLst>
                  <a:ext uri="{FF2B5EF4-FFF2-40B4-BE49-F238E27FC236}">
                    <a16:creationId xmlns:a16="http://schemas.microsoft.com/office/drawing/2014/main" id="{28C3FCA4-7C86-4F84-A092-2FFCBCB50747}"/>
                  </a:ext>
                </a:extLst>
              </p:cNvPr>
              <p:cNvSpPr/>
              <p:nvPr/>
            </p:nvSpPr>
            <p:spPr>
              <a:xfrm>
                <a:off x="3648951" y="3020187"/>
                <a:ext cx="2850194" cy="1552218"/>
              </a:xfrm>
              <a:prstGeom prst="rect">
                <a:avLst/>
              </a:prstGeom>
              <a:solidFill>
                <a:schemeClr val="bg1">
                  <a:lumMod val="95000"/>
                </a:schemeClr>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2">
                <a:extLst>
                  <a:ext uri="{FF2B5EF4-FFF2-40B4-BE49-F238E27FC236}">
                    <a16:creationId xmlns:a16="http://schemas.microsoft.com/office/drawing/2014/main" id="{5B2B5580-81A4-4461-ACE7-0CAB84489AE3}"/>
                  </a:ext>
                </a:extLst>
              </p:cNvPr>
              <p:cNvSpPr/>
              <p:nvPr/>
            </p:nvSpPr>
            <p:spPr>
              <a:xfrm>
                <a:off x="3648951" y="1467969"/>
                <a:ext cx="2850194" cy="1552218"/>
              </a:xfrm>
              <a:prstGeom prst="rect">
                <a:avLst/>
              </a:prstGeom>
              <a:solidFill>
                <a:schemeClr val="bg1"/>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43">
                <a:extLst>
                  <a:ext uri="{FF2B5EF4-FFF2-40B4-BE49-F238E27FC236}">
                    <a16:creationId xmlns:a16="http://schemas.microsoft.com/office/drawing/2014/main" id="{164D6F3B-FC79-4F58-BD2F-41D8AD308BAF}"/>
                  </a:ext>
                </a:extLst>
              </p:cNvPr>
              <p:cNvSpPr/>
              <p:nvPr/>
            </p:nvSpPr>
            <p:spPr>
              <a:xfrm>
                <a:off x="3648951" y="-84249"/>
                <a:ext cx="2850194" cy="1552218"/>
              </a:xfrm>
              <a:prstGeom prst="rect">
                <a:avLst/>
              </a:prstGeom>
              <a:solidFill>
                <a:schemeClr val="bg1">
                  <a:lumMod val="95000"/>
                </a:schemeClr>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36">
              <a:extLst>
                <a:ext uri="{FF2B5EF4-FFF2-40B4-BE49-F238E27FC236}">
                  <a16:creationId xmlns:a16="http://schemas.microsoft.com/office/drawing/2014/main" id="{6E9CBE0D-85C6-49CD-9F7B-9A850F113380}"/>
                </a:ext>
              </a:extLst>
            </p:cNvPr>
            <p:cNvSpPr txBox="1"/>
            <p:nvPr/>
          </p:nvSpPr>
          <p:spPr>
            <a:xfrm>
              <a:off x="901134" y="335883"/>
              <a:ext cx="1264886" cy="830997"/>
            </a:xfrm>
            <a:prstGeom prst="rect">
              <a:avLst/>
            </a:prstGeom>
            <a:noFill/>
          </p:spPr>
          <p:txBody>
            <a:bodyPr wrap="square" rtlCol="0">
              <a:spAutoFit/>
            </a:bodyPr>
            <a:lstStyle/>
            <a:p>
              <a:pPr algn="ctr"/>
              <a:r>
                <a:rPr lang="en-US" sz="4800" dirty="0">
                  <a:solidFill>
                    <a:schemeClr val="bg1">
                      <a:lumMod val="50000"/>
                    </a:schemeClr>
                  </a:solidFill>
                  <a:latin typeface="Oswald" panose="02000503000000000000" pitchFamily="2" charset="0"/>
                </a:rPr>
                <a:t>2</a:t>
              </a:r>
            </a:p>
          </p:txBody>
        </p:sp>
        <p:sp>
          <p:nvSpPr>
            <p:cNvPr id="26" name="TextBox 37">
              <a:extLst>
                <a:ext uri="{FF2B5EF4-FFF2-40B4-BE49-F238E27FC236}">
                  <a16:creationId xmlns:a16="http://schemas.microsoft.com/office/drawing/2014/main" id="{88771354-3DDE-454C-ABD4-8C29B1747CE3}"/>
                </a:ext>
              </a:extLst>
            </p:cNvPr>
            <p:cNvSpPr txBox="1"/>
            <p:nvPr/>
          </p:nvSpPr>
          <p:spPr>
            <a:xfrm>
              <a:off x="445005" y="1825596"/>
              <a:ext cx="2338460" cy="1477328"/>
            </a:xfrm>
            <a:prstGeom prst="rect">
              <a:avLst/>
            </a:prstGeom>
            <a:noFill/>
          </p:spPr>
          <p:txBody>
            <a:bodyPr wrap="square" rtlCol="0">
              <a:spAutoFit/>
            </a:bodyPr>
            <a:lstStyle/>
            <a:p>
              <a:pPr algn="r"/>
              <a:r>
                <a:rPr lang="ar-SY" dirty="0"/>
                <a:t>برأيك كيف يمكن التغلب على ظاهرة الجفاف في وطني المملكة العربية السعودية،</a:t>
              </a:r>
            </a:p>
            <a:p>
              <a:pPr algn="r"/>
              <a:r>
                <a:rPr lang="ar-SY" dirty="0"/>
                <a:t>وتحسين المظهر البيئي، وتقليل أخطار التصحر؟</a:t>
              </a:r>
              <a:endParaRPr lang="en-US" dirty="0"/>
            </a:p>
          </p:txBody>
        </p:sp>
        <p:sp>
          <p:nvSpPr>
            <p:cNvPr id="27" name="TextBox 38">
              <a:extLst>
                <a:ext uri="{FF2B5EF4-FFF2-40B4-BE49-F238E27FC236}">
                  <a16:creationId xmlns:a16="http://schemas.microsoft.com/office/drawing/2014/main" id="{A8346E3E-65FC-4E66-A299-37F6C8E68938}"/>
                </a:ext>
              </a:extLst>
            </p:cNvPr>
            <p:cNvSpPr txBox="1"/>
            <p:nvPr/>
          </p:nvSpPr>
          <p:spPr>
            <a:xfrm>
              <a:off x="648353" y="1609754"/>
              <a:ext cx="1931764" cy="369332"/>
            </a:xfrm>
            <a:prstGeom prst="rect">
              <a:avLst/>
            </a:prstGeom>
            <a:noFill/>
          </p:spPr>
          <p:txBody>
            <a:bodyPr wrap="square" rtlCol="0">
              <a:spAutoFit/>
            </a:bodyPr>
            <a:lstStyle/>
            <a:p>
              <a:pPr algn="ctr"/>
              <a:r>
                <a:rPr lang="en-US" dirty="0">
                  <a:solidFill>
                    <a:srgbClr val="EA005F"/>
                  </a:solidFill>
                  <a:latin typeface="Oswald" panose="02000503000000000000" pitchFamily="2" charset="0"/>
                </a:rPr>
                <a:t>2</a:t>
              </a:r>
            </a:p>
          </p:txBody>
        </p:sp>
        <p:pic>
          <p:nvPicPr>
            <p:cNvPr id="28" name="Graphic 39" descr="Bullseye">
              <a:extLst>
                <a:ext uri="{FF2B5EF4-FFF2-40B4-BE49-F238E27FC236}">
                  <a16:creationId xmlns:a16="http://schemas.microsoft.com/office/drawing/2014/main" id="{9D985803-4D9D-46C0-8A61-72B6D76439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35406" y="3089965"/>
              <a:ext cx="678064" cy="678064"/>
            </a:xfrm>
            <a:prstGeom prst="rect">
              <a:avLst/>
            </a:prstGeom>
          </p:spPr>
        </p:pic>
      </p:grpSp>
      <p:sp>
        <p:nvSpPr>
          <p:cNvPr id="33" name="Isosceles Triangle 44">
            <a:extLst>
              <a:ext uri="{FF2B5EF4-FFF2-40B4-BE49-F238E27FC236}">
                <a16:creationId xmlns:a16="http://schemas.microsoft.com/office/drawing/2014/main" id="{C9EA559A-DCE5-4453-B5AE-6C3A0AD4BE00}"/>
              </a:ext>
            </a:extLst>
          </p:cNvPr>
          <p:cNvSpPr/>
          <p:nvPr/>
        </p:nvSpPr>
        <p:spPr>
          <a:xfrm rot="5400000">
            <a:off x="4594937" y="5263187"/>
            <a:ext cx="1653606" cy="1546608"/>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45">
            <a:extLst>
              <a:ext uri="{FF2B5EF4-FFF2-40B4-BE49-F238E27FC236}">
                <a16:creationId xmlns:a16="http://schemas.microsoft.com/office/drawing/2014/main" id="{D88044AE-8715-4048-97AE-4722CB603330}"/>
              </a:ext>
            </a:extLst>
          </p:cNvPr>
          <p:cNvSpPr/>
          <p:nvPr/>
        </p:nvSpPr>
        <p:spPr>
          <a:xfrm rot="5400000" flipH="1" flipV="1">
            <a:off x="6141546" y="5263187"/>
            <a:ext cx="1653606" cy="1546608"/>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46">
            <a:extLst>
              <a:ext uri="{FF2B5EF4-FFF2-40B4-BE49-F238E27FC236}">
                <a16:creationId xmlns:a16="http://schemas.microsoft.com/office/drawing/2014/main" id="{97E5E800-B26B-4050-AF16-7BEE171566E6}"/>
              </a:ext>
            </a:extLst>
          </p:cNvPr>
          <p:cNvSpPr/>
          <p:nvPr/>
        </p:nvSpPr>
        <p:spPr>
          <a:xfrm rot="10800000" flipH="1" flipV="1">
            <a:off x="4648435" y="5986234"/>
            <a:ext cx="3093217" cy="877060"/>
          </a:xfrm>
          <a:prstGeom prst="triangle">
            <a:avLst/>
          </a:prstGeom>
          <a:solidFill>
            <a:srgbClr val="EA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sed Evvelope Pink">
            <a:extLst>
              <a:ext uri="{FF2B5EF4-FFF2-40B4-BE49-F238E27FC236}">
                <a16:creationId xmlns:a16="http://schemas.microsoft.com/office/drawing/2014/main" id="{4287E9A4-D8F6-4439-84E0-4D08C01D9794}"/>
              </a:ext>
            </a:extLst>
          </p:cNvPr>
          <p:cNvSpPr/>
          <p:nvPr/>
        </p:nvSpPr>
        <p:spPr>
          <a:xfrm rot="10800000" flipH="1">
            <a:off x="4648436" y="5209686"/>
            <a:ext cx="3093217" cy="877060"/>
          </a:xfrm>
          <a:prstGeom prst="triangle">
            <a:avLst/>
          </a:prstGeom>
          <a:solidFill>
            <a:srgbClr val="FF3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48">
            <a:extLst>
              <a:ext uri="{FF2B5EF4-FFF2-40B4-BE49-F238E27FC236}">
                <a16:creationId xmlns:a16="http://schemas.microsoft.com/office/drawing/2014/main" id="{F7D1B35D-DED3-4A61-BF29-1F50ADCAF159}"/>
              </a:ext>
            </a:extLst>
          </p:cNvPr>
          <p:cNvSpPr/>
          <p:nvPr/>
        </p:nvSpPr>
        <p:spPr>
          <a:xfrm rot="16200000" flipH="1" flipV="1">
            <a:off x="6747725" y="1845270"/>
            <a:ext cx="1200688" cy="87996"/>
          </a:xfrm>
          <a:prstGeom prst="rtTriangl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pen envelope">
            <a:extLst>
              <a:ext uri="{FF2B5EF4-FFF2-40B4-BE49-F238E27FC236}">
                <a16:creationId xmlns:a16="http://schemas.microsoft.com/office/drawing/2014/main" id="{A634DD08-4E04-4A95-884F-3E174105B67D}"/>
              </a:ext>
            </a:extLst>
          </p:cNvPr>
          <p:cNvSpPr/>
          <p:nvPr/>
        </p:nvSpPr>
        <p:spPr>
          <a:xfrm rot="10800000" flipH="1" flipV="1">
            <a:off x="7821696" y="4332626"/>
            <a:ext cx="3093217" cy="877060"/>
          </a:xfrm>
          <a:prstGeom prst="triangle">
            <a:avLst/>
          </a:prstGeom>
          <a:gradFill flip="none" rotWithShape="1">
            <a:gsLst>
              <a:gs pos="0">
                <a:srgbClr val="009999"/>
              </a:gs>
              <a:gs pos="100000">
                <a:srgbClr val="00C9C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0">
            <a:extLst>
              <a:ext uri="{FF2B5EF4-FFF2-40B4-BE49-F238E27FC236}">
                <a16:creationId xmlns:a16="http://schemas.microsoft.com/office/drawing/2014/main" id="{A6C3B3D7-8AB5-4F35-BC13-EB384FFD0EB3}"/>
              </a:ext>
            </a:extLst>
          </p:cNvPr>
          <p:cNvSpPr/>
          <p:nvPr/>
        </p:nvSpPr>
        <p:spPr>
          <a:xfrm>
            <a:off x="7835665" y="5209689"/>
            <a:ext cx="3093217" cy="1653606"/>
          </a:xfrm>
          <a:prstGeom prst="rect">
            <a:avLst/>
          </a:prstGeom>
          <a:gradFill flip="none" rotWithShape="1">
            <a:gsLst>
              <a:gs pos="55000">
                <a:schemeClr val="bg1"/>
              </a:gs>
              <a:gs pos="85825">
                <a:srgbClr val="FFFFB9"/>
              </a:gs>
              <a:gs pos="100000">
                <a:srgbClr val="00C9C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51">
            <a:extLst>
              <a:ext uri="{FF2B5EF4-FFF2-40B4-BE49-F238E27FC236}">
                <a16:creationId xmlns:a16="http://schemas.microsoft.com/office/drawing/2014/main" id="{1774DE4B-411D-4CAA-B282-33135AB870FD}"/>
              </a:ext>
            </a:extLst>
          </p:cNvPr>
          <p:cNvSpPr/>
          <p:nvPr/>
        </p:nvSpPr>
        <p:spPr>
          <a:xfrm rot="5400000" flipH="1">
            <a:off x="9231050" y="3600508"/>
            <a:ext cx="2547056" cy="209154"/>
          </a:xfrm>
          <a:prstGeom prst="triangle">
            <a:avLst/>
          </a:prstGeom>
          <a:solidFill>
            <a:schemeClr val="tx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2">
            <a:extLst>
              <a:ext uri="{FF2B5EF4-FFF2-40B4-BE49-F238E27FC236}">
                <a16:creationId xmlns:a16="http://schemas.microsoft.com/office/drawing/2014/main" id="{8FCF0B8D-6D3B-4D41-8DC2-078FF997065C}"/>
              </a:ext>
            </a:extLst>
          </p:cNvPr>
          <p:cNvGrpSpPr/>
          <p:nvPr/>
        </p:nvGrpSpPr>
        <p:grpSpPr>
          <a:xfrm>
            <a:off x="8152840" y="1158031"/>
            <a:ext cx="2345742" cy="5094109"/>
            <a:chOff x="445005" y="254405"/>
            <a:chExt cx="2345742" cy="5094109"/>
          </a:xfrm>
        </p:grpSpPr>
        <p:grpSp>
          <p:nvGrpSpPr>
            <p:cNvPr id="42" name="Group 53">
              <a:extLst>
                <a:ext uri="{FF2B5EF4-FFF2-40B4-BE49-F238E27FC236}">
                  <a16:creationId xmlns:a16="http://schemas.microsoft.com/office/drawing/2014/main" id="{E9C63E8D-8225-4AF2-9552-0D0DA4222D03}"/>
                </a:ext>
              </a:extLst>
            </p:cNvPr>
            <p:cNvGrpSpPr/>
            <p:nvPr/>
          </p:nvGrpSpPr>
          <p:grpSpPr>
            <a:xfrm>
              <a:off x="452287" y="254405"/>
              <a:ext cx="2338460" cy="5094109"/>
              <a:chOff x="3648951" y="-84249"/>
              <a:chExt cx="2850194" cy="6208872"/>
            </a:xfrm>
          </p:grpSpPr>
          <p:sp>
            <p:nvSpPr>
              <p:cNvPr id="47" name="Rectangle 58">
                <a:extLst>
                  <a:ext uri="{FF2B5EF4-FFF2-40B4-BE49-F238E27FC236}">
                    <a16:creationId xmlns:a16="http://schemas.microsoft.com/office/drawing/2014/main" id="{029EEC88-141F-4F65-A2E7-4717F7996882}"/>
                  </a:ext>
                </a:extLst>
              </p:cNvPr>
              <p:cNvSpPr/>
              <p:nvPr/>
            </p:nvSpPr>
            <p:spPr>
              <a:xfrm>
                <a:off x="3648951" y="4572405"/>
                <a:ext cx="2850194" cy="1552218"/>
              </a:xfrm>
              <a:prstGeom prst="rect">
                <a:avLst/>
              </a:prstGeom>
              <a:solidFill>
                <a:schemeClr val="bg1"/>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EAC5B383-4216-4FB9-87BD-902CCDA39CE2}"/>
                  </a:ext>
                </a:extLst>
              </p:cNvPr>
              <p:cNvSpPr/>
              <p:nvPr/>
            </p:nvSpPr>
            <p:spPr>
              <a:xfrm>
                <a:off x="3648951" y="3020187"/>
                <a:ext cx="2850194" cy="1552218"/>
              </a:xfrm>
              <a:prstGeom prst="rect">
                <a:avLst/>
              </a:prstGeom>
              <a:solidFill>
                <a:schemeClr val="bg1">
                  <a:lumMod val="95000"/>
                </a:schemeClr>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0">
                <a:extLst>
                  <a:ext uri="{FF2B5EF4-FFF2-40B4-BE49-F238E27FC236}">
                    <a16:creationId xmlns:a16="http://schemas.microsoft.com/office/drawing/2014/main" id="{CADAA5DA-E386-4092-82E9-BABBE7CDB271}"/>
                  </a:ext>
                </a:extLst>
              </p:cNvPr>
              <p:cNvSpPr/>
              <p:nvPr/>
            </p:nvSpPr>
            <p:spPr>
              <a:xfrm>
                <a:off x="3648951" y="1467969"/>
                <a:ext cx="2850194" cy="1552218"/>
              </a:xfrm>
              <a:prstGeom prst="rect">
                <a:avLst/>
              </a:prstGeom>
              <a:solidFill>
                <a:schemeClr val="bg1"/>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1">
                <a:extLst>
                  <a:ext uri="{FF2B5EF4-FFF2-40B4-BE49-F238E27FC236}">
                    <a16:creationId xmlns:a16="http://schemas.microsoft.com/office/drawing/2014/main" id="{E6C6770D-FF46-40F4-880D-FBD286B0E694}"/>
                  </a:ext>
                </a:extLst>
              </p:cNvPr>
              <p:cNvSpPr/>
              <p:nvPr/>
            </p:nvSpPr>
            <p:spPr>
              <a:xfrm>
                <a:off x="3648951" y="-84249"/>
                <a:ext cx="2850194" cy="1552218"/>
              </a:xfrm>
              <a:prstGeom prst="rect">
                <a:avLst/>
              </a:prstGeom>
              <a:solidFill>
                <a:schemeClr val="bg1">
                  <a:lumMod val="95000"/>
                </a:schemeClr>
              </a:solidFill>
              <a:ln w="3810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54">
              <a:extLst>
                <a:ext uri="{FF2B5EF4-FFF2-40B4-BE49-F238E27FC236}">
                  <a16:creationId xmlns:a16="http://schemas.microsoft.com/office/drawing/2014/main" id="{A96ECC86-0267-4572-9186-6A5C6DEE341C}"/>
                </a:ext>
              </a:extLst>
            </p:cNvPr>
            <p:cNvSpPr txBox="1"/>
            <p:nvPr/>
          </p:nvSpPr>
          <p:spPr>
            <a:xfrm>
              <a:off x="901134" y="335883"/>
              <a:ext cx="1264886" cy="830997"/>
            </a:xfrm>
            <a:prstGeom prst="rect">
              <a:avLst/>
            </a:prstGeom>
            <a:noFill/>
          </p:spPr>
          <p:txBody>
            <a:bodyPr wrap="square" rtlCol="0">
              <a:spAutoFit/>
            </a:bodyPr>
            <a:lstStyle/>
            <a:p>
              <a:pPr algn="ctr"/>
              <a:r>
                <a:rPr lang="en-US" sz="4800" dirty="0">
                  <a:solidFill>
                    <a:schemeClr val="bg1">
                      <a:lumMod val="50000"/>
                    </a:schemeClr>
                  </a:solidFill>
                  <a:latin typeface="Oswald" panose="02000503000000000000" pitchFamily="2" charset="0"/>
                </a:rPr>
                <a:t>1</a:t>
              </a:r>
            </a:p>
          </p:txBody>
        </p:sp>
        <p:sp>
          <p:nvSpPr>
            <p:cNvPr id="44" name="TextBox 55">
              <a:extLst>
                <a:ext uri="{FF2B5EF4-FFF2-40B4-BE49-F238E27FC236}">
                  <a16:creationId xmlns:a16="http://schemas.microsoft.com/office/drawing/2014/main" id="{6A2F08ED-7962-47C4-8192-3B2472792603}"/>
                </a:ext>
              </a:extLst>
            </p:cNvPr>
            <p:cNvSpPr txBox="1"/>
            <p:nvPr/>
          </p:nvSpPr>
          <p:spPr>
            <a:xfrm>
              <a:off x="445005" y="1964096"/>
              <a:ext cx="2338460" cy="1200329"/>
            </a:xfrm>
            <a:prstGeom prst="rect">
              <a:avLst/>
            </a:prstGeom>
            <a:noFill/>
          </p:spPr>
          <p:txBody>
            <a:bodyPr wrap="square" rtlCol="0">
              <a:spAutoFit/>
            </a:bodyPr>
            <a:lstStyle/>
            <a:p>
              <a:pPr algn="r"/>
              <a:r>
                <a:rPr lang="ar-SY" dirty="0"/>
                <a:t>يستنتج الطلبة أبرز ثلاث إيجابيات يمكن أن تنتج عن اتساع مساحة المملكة العربية السعودية</a:t>
              </a:r>
              <a:endParaRPr lang="en-US" dirty="0"/>
            </a:p>
          </p:txBody>
        </p:sp>
        <p:sp>
          <p:nvSpPr>
            <p:cNvPr id="45" name="TextBox 56">
              <a:extLst>
                <a:ext uri="{FF2B5EF4-FFF2-40B4-BE49-F238E27FC236}">
                  <a16:creationId xmlns:a16="http://schemas.microsoft.com/office/drawing/2014/main" id="{93CE4F58-0D9F-4DC7-8BA4-FE28499905E7}"/>
                </a:ext>
              </a:extLst>
            </p:cNvPr>
            <p:cNvSpPr txBox="1"/>
            <p:nvPr/>
          </p:nvSpPr>
          <p:spPr>
            <a:xfrm>
              <a:off x="648353" y="1609754"/>
              <a:ext cx="1931764" cy="369332"/>
            </a:xfrm>
            <a:prstGeom prst="rect">
              <a:avLst/>
            </a:prstGeom>
            <a:noFill/>
          </p:spPr>
          <p:txBody>
            <a:bodyPr wrap="square" rtlCol="0">
              <a:spAutoFit/>
            </a:bodyPr>
            <a:lstStyle/>
            <a:p>
              <a:pPr algn="ctr"/>
              <a:r>
                <a:rPr lang="en-US" dirty="0">
                  <a:solidFill>
                    <a:srgbClr val="009999"/>
                  </a:solidFill>
                  <a:latin typeface="Oswald" panose="02000503000000000000" pitchFamily="2" charset="0"/>
                </a:rPr>
                <a:t>1</a:t>
              </a:r>
            </a:p>
          </p:txBody>
        </p:sp>
        <p:pic>
          <p:nvPicPr>
            <p:cNvPr id="46" name="Graphic 57" descr="Hourglass">
              <a:extLst>
                <a:ext uri="{FF2B5EF4-FFF2-40B4-BE49-F238E27FC236}">
                  <a16:creationId xmlns:a16="http://schemas.microsoft.com/office/drawing/2014/main" id="{E9B43AC8-0698-4974-91C2-BC619455FA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35406" y="3089965"/>
              <a:ext cx="678064" cy="678064"/>
            </a:xfrm>
            <a:prstGeom prst="rect">
              <a:avLst/>
            </a:prstGeom>
          </p:spPr>
        </p:pic>
      </p:grpSp>
      <p:sp>
        <p:nvSpPr>
          <p:cNvPr id="51" name="Isosceles Triangle 62">
            <a:extLst>
              <a:ext uri="{FF2B5EF4-FFF2-40B4-BE49-F238E27FC236}">
                <a16:creationId xmlns:a16="http://schemas.microsoft.com/office/drawing/2014/main" id="{333B65C8-D851-45D8-BFF5-CA614A9A8970}"/>
              </a:ext>
            </a:extLst>
          </p:cNvPr>
          <p:cNvSpPr/>
          <p:nvPr/>
        </p:nvSpPr>
        <p:spPr>
          <a:xfrm rot="5400000">
            <a:off x="7782166" y="5263187"/>
            <a:ext cx="1653606" cy="1546608"/>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63">
            <a:extLst>
              <a:ext uri="{FF2B5EF4-FFF2-40B4-BE49-F238E27FC236}">
                <a16:creationId xmlns:a16="http://schemas.microsoft.com/office/drawing/2014/main" id="{31C49087-5EB5-4987-AD84-01DFE1825066}"/>
              </a:ext>
            </a:extLst>
          </p:cNvPr>
          <p:cNvSpPr/>
          <p:nvPr/>
        </p:nvSpPr>
        <p:spPr>
          <a:xfrm rot="5400000" flipH="1" flipV="1">
            <a:off x="9328775" y="5263187"/>
            <a:ext cx="1653606" cy="1546608"/>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64">
            <a:extLst>
              <a:ext uri="{FF2B5EF4-FFF2-40B4-BE49-F238E27FC236}">
                <a16:creationId xmlns:a16="http://schemas.microsoft.com/office/drawing/2014/main" id="{DDFA7FFF-A8F1-4464-A3D6-25578877147C}"/>
              </a:ext>
            </a:extLst>
          </p:cNvPr>
          <p:cNvSpPr/>
          <p:nvPr/>
        </p:nvSpPr>
        <p:spPr>
          <a:xfrm rot="10800000" flipH="1" flipV="1">
            <a:off x="7835664" y="5986234"/>
            <a:ext cx="3093217" cy="877060"/>
          </a:xfrm>
          <a:prstGeom prst="triangle">
            <a:avLst/>
          </a:prstGeom>
          <a:solidFill>
            <a:srgbClr val="009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sed Evvelope Turquoise">
            <a:extLst>
              <a:ext uri="{FF2B5EF4-FFF2-40B4-BE49-F238E27FC236}">
                <a16:creationId xmlns:a16="http://schemas.microsoft.com/office/drawing/2014/main" id="{5E638EDF-8545-412F-B9EE-51915A04C812}"/>
              </a:ext>
            </a:extLst>
          </p:cNvPr>
          <p:cNvSpPr/>
          <p:nvPr/>
        </p:nvSpPr>
        <p:spPr>
          <a:xfrm rot="10800000" flipH="1">
            <a:off x="7835665" y="5209686"/>
            <a:ext cx="3093217" cy="877060"/>
          </a:xfrm>
          <a:prstGeom prst="triangle">
            <a:avLst/>
          </a:prstGeom>
          <a:solidFill>
            <a:srgbClr val="00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66">
            <a:extLst>
              <a:ext uri="{FF2B5EF4-FFF2-40B4-BE49-F238E27FC236}">
                <a16:creationId xmlns:a16="http://schemas.microsoft.com/office/drawing/2014/main" id="{BACABEA0-44CC-470C-820B-AE32ABA7DAED}"/>
              </a:ext>
            </a:extLst>
          </p:cNvPr>
          <p:cNvSpPr/>
          <p:nvPr/>
        </p:nvSpPr>
        <p:spPr>
          <a:xfrm rot="16200000" flipH="1" flipV="1">
            <a:off x="9934954" y="1845270"/>
            <a:ext cx="1200688" cy="87996"/>
          </a:xfrm>
          <a:prstGeom prst="rtTriangle">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
            <a:extLst>
              <a:ext uri="{FF2B5EF4-FFF2-40B4-BE49-F238E27FC236}">
                <a16:creationId xmlns:a16="http://schemas.microsoft.com/office/drawing/2014/main" id="{97D0EC03-3A4A-4F93-815A-6904299C0FCA}"/>
              </a:ext>
            </a:extLst>
          </p:cNvPr>
          <p:cNvSpPr/>
          <p:nvPr/>
        </p:nvSpPr>
        <p:spPr>
          <a:xfrm>
            <a:off x="1584587" y="6937295"/>
            <a:ext cx="3093217" cy="390378"/>
          </a:xfrm>
          <a:prstGeom prst="ellipse">
            <a:avLst/>
          </a:prstGeom>
          <a:gradFill flip="none" rotWithShape="1">
            <a:gsLst>
              <a:gs pos="100000">
                <a:srgbClr val="979C9F">
                  <a:alpha val="0"/>
                </a:srgbClr>
              </a:gs>
              <a:gs pos="0">
                <a:schemeClr val="tx1">
                  <a:alpha val="76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9">
            <a:extLst>
              <a:ext uri="{FF2B5EF4-FFF2-40B4-BE49-F238E27FC236}">
                <a16:creationId xmlns:a16="http://schemas.microsoft.com/office/drawing/2014/main" id="{F63BB1C3-C3D3-4EE1-81AA-223F315E88F2}"/>
              </a:ext>
            </a:extLst>
          </p:cNvPr>
          <p:cNvSpPr/>
          <p:nvPr/>
        </p:nvSpPr>
        <p:spPr>
          <a:xfrm>
            <a:off x="4634467" y="6937295"/>
            <a:ext cx="3093217" cy="390378"/>
          </a:xfrm>
          <a:prstGeom prst="ellipse">
            <a:avLst/>
          </a:prstGeom>
          <a:gradFill flip="none" rotWithShape="1">
            <a:gsLst>
              <a:gs pos="100000">
                <a:srgbClr val="979C9F">
                  <a:alpha val="0"/>
                </a:srgbClr>
              </a:gs>
              <a:gs pos="0">
                <a:schemeClr val="tx1">
                  <a:alpha val="76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70">
            <a:extLst>
              <a:ext uri="{FF2B5EF4-FFF2-40B4-BE49-F238E27FC236}">
                <a16:creationId xmlns:a16="http://schemas.microsoft.com/office/drawing/2014/main" id="{6754B3DA-5722-4FC1-A3E4-C18D3C3F32AA}"/>
              </a:ext>
            </a:extLst>
          </p:cNvPr>
          <p:cNvSpPr/>
          <p:nvPr/>
        </p:nvSpPr>
        <p:spPr>
          <a:xfrm>
            <a:off x="7775461" y="6937295"/>
            <a:ext cx="3093217" cy="390378"/>
          </a:xfrm>
          <a:prstGeom prst="ellipse">
            <a:avLst/>
          </a:prstGeom>
          <a:gradFill flip="none" rotWithShape="1">
            <a:gsLst>
              <a:gs pos="100000">
                <a:srgbClr val="979C9F">
                  <a:alpha val="0"/>
                </a:srgbClr>
              </a:gs>
              <a:gs pos="0">
                <a:schemeClr val="tx1">
                  <a:alpha val="76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مجموعة 61"/>
          <p:cNvGrpSpPr/>
          <p:nvPr/>
        </p:nvGrpSpPr>
        <p:grpSpPr>
          <a:xfrm>
            <a:off x="338813" y="22303"/>
            <a:ext cx="8201466" cy="1128959"/>
            <a:chOff x="338813" y="22303"/>
            <a:chExt cx="8201466" cy="1128959"/>
          </a:xfrm>
        </p:grpSpPr>
        <p:grpSp>
          <p:nvGrpSpPr>
            <p:cNvPr id="63" name="مجموعة 62"/>
            <p:cNvGrpSpPr/>
            <p:nvPr/>
          </p:nvGrpSpPr>
          <p:grpSpPr>
            <a:xfrm>
              <a:off x="338813" y="22303"/>
              <a:ext cx="1704537" cy="1128957"/>
              <a:chOff x="338813" y="22303"/>
              <a:chExt cx="1704537" cy="1128957"/>
            </a:xfrm>
          </p:grpSpPr>
          <p:sp>
            <p:nvSpPr>
              <p:cNvPr id="74"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64" name="مجموعة 63"/>
            <p:cNvGrpSpPr/>
            <p:nvPr/>
          </p:nvGrpSpPr>
          <p:grpSpPr>
            <a:xfrm>
              <a:off x="2350491" y="22303"/>
              <a:ext cx="6189788" cy="1128959"/>
              <a:chOff x="2350491" y="22303"/>
              <a:chExt cx="6189788" cy="1128959"/>
            </a:xfrm>
          </p:grpSpPr>
          <p:sp>
            <p:nvSpPr>
              <p:cNvPr id="69"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71"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72"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73"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 – نشاط 2 </a:t>
                  </a:r>
                  <a:endParaRPr lang="en-US" sz="3200" dirty="0">
                    <a:latin typeface="Century Gothic" panose="020B0502020202020204" pitchFamily="34" charset="0"/>
                  </a:endParaRPr>
                </a:p>
              </p:txBody>
            </p:sp>
          </p:grpSp>
        </p:grpSp>
        <p:grpSp>
          <p:nvGrpSpPr>
            <p:cNvPr id="65"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66"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620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 fill="hold" grpId="0" nodeType="clickEffect">
                                  <p:stCondLst>
                                    <p:cond delay="0"/>
                                  </p:stCondLst>
                                  <p:childTnLst>
                                    <p:anim calcmode="lin" valueType="num">
                                      <p:cBhvr>
                                        <p:cTn id="6" dur="500"/>
                                        <p:tgtEl>
                                          <p:spTgt spid="54"/>
                                        </p:tgtEl>
                                        <p:attrNameLst>
                                          <p:attrName>ppt_x</p:attrName>
                                        </p:attrNameLst>
                                      </p:cBhvr>
                                      <p:tavLst>
                                        <p:tav tm="0">
                                          <p:val>
                                            <p:strVal val="ppt_x"/>
                                          </p:val>
                                        </p:tav>
                                        <p:tav tm="100000">
                                          <p:val>
                                            <p:strVal val="ppt_x"/>
                                          </p:val>
                                        </p:tav>
                                      </p:tavLst>
                                    </p:anim>
                                    <p:anim calcmode="lin" valueType="num">
                                      <p:cBhvr>
                                        <p:cTn id="7" dur="500"/>
                                        <p:tgtEl>
                                          <p:spTgt spid="54"/>
                                        </p:tgtEl>
                                        <p:attrNameLst>
                                          <p:attrName>ppt_y</p:attrName>
                                        </p:attrNameLst>
                                      </p:cBhvr>
                                      <p:tavLst>
                                        <p:tav tm="0">
                                          <p:val>
                                            <p:strVal val="ppt_y"/>
                                          </p:val>
                                        </p:tav>
                                        <p:tav tm="100000">
                                          <p:val>
                                            <p:strVal val="ppt_y-ppt_h/2"/>
                                          </p:val>
                                        </p:tav>
                                      </p:tavLst>
                                    </p:anim>
                                    <p:anim calcmode="lin" valueType="num">
                                      <p:cBhvr>
                                        <p:cTn id="8" dur="500"/>
                                        <p:tgtEl>
                                          <p:spTgt spid="54"/>
                                        </p:tgtEl>
                                        <p:attrNameLst>
                                          <p:attrName>ppt_w</p:attrName>
                                        </p:attrNameLst>
                                      </p:cBhvr>
                                      <p:tavLst>
                                        <p:tav tm="0">
                                          <p:val>
                                            <p:strVal val="ppt_w"/>
                                          </p:val>
                                        </p:tav>
                                        <p:tav tm="100000">
                                          <p:val>
                                            <p:strVal val="ppt_w"/>
                                          </p:val>
                                        </p:tav>
                                      </p:tavLst>
                                    </p:anim>
                                    <p:anim calcmode="lin" valueType="num">
                                      <p:cBhvr>
                                        <p:cTn id="9" dur="500"/>
                                        <p:tgtEl>
                                          <p:spTgt spid="54"/>
                                        </p:tgtEl>
                                        <p:attrNameLst>
                                          <p:attrName>ppt_h</p:attrName>
                                        </p:attrNameLst>
                                      </p:cBhvr>
                                      <p:tavLst>
                                        <p:tav tm="0">
                                          <p:val>
                                            <p:strVal val="ppt_h"/>
                                          </p:val>
                                        </p:tav>
                                        <p:tav tm="100000">
                                          <p:val>
                                            <p:fltVal val="0"/>
                                          </p:val>
                                        </p:tav>
                                      </p:tavLst>
                                    </p:anim>
                                    <p:set>
                                      <p:cBhvr>
                                        <p:cTn id="10" dur="1" fill="hold">
                                          <p:stCondLst>
                                            <p:cond delay="499"/>
                                          </p:stCondLst>
                                        </p:cTn>
                                        <p:tgtEl>
                                          <p:spTgt spid="54"/>
                                        </p:tgtEl>
                                        <p:attrNameLst>
                                          <p:attrName>style.visibility</p:attrName>
                                        </p:attrNameLst>
                                      </p:cBhvr>
                                      <p:to>
                                        <p:strVal val="hidden"/>
                                      </p:to>
                                    </p:se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ppt_h/2"/>
                                          </p:val>
                                        </p:tav>
                                        <p:tav tm="100000">
                                          <p:val>
                                            <p:strVal val="#ppt_y"/>
                                          </p:val>
                                        </p:tav>
                                      </p:tavLst>
                                    </p:anim>
                                    <p:anim calcmode="lin" valueType="num">
                                      <p:cBhvr>
                                        <p:cTn id="16" dur="500" fill="hold"/>
                                        <p:tgtEl>
                                          <p:spTgt spid="38"/>
                                        </p:tgtEl>
                                        <p:attrNameLst>
                                          <p:attrName>ppt_w</p:attrName>
                                        </p:attrNameLst>
                                      </p:cBhvr>
                                      <p:tavLst>
                                        <p:tav tm="0">
                                          <p:val>
                                            <p:strVal val="#ppt_w"/>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ppt_x</p:attrName>
                                        </p:attrNameLst>
                                      </p:cBhvr>
                                      <p:tavLst>
                                        <p:tav tm="0">
                                          <p:val>
                                            <p:strVal val="#ppt_x"/>
                                          </p:val>
                                        </p:tav>
                                        <p:tav tm="100000">
                                          <p:val>
                                            <p:strVal val="#ppt_x"/>
                                          </p:val>
                                        </p:tav>
                                      </p:tavLst>
                                    </p:anim>
                                    <p:anim calcmode="lin" valueType="num">
                                      <p:cBhvr>
                                        <p:cTn id="22" dur="2000" fill="hold"/>
                                        <p:tgtEl>
                                          <p:spTgt spid="41"/>
                                        </p:tgtEl>
                                        <p:attrNameLst>
                                          <p:attrName>ppt_y</p:attrName>
                                        </p:attrNameLst>
                                      </p:cBhvr>
                                      <p:tavLst>
                                        <p:tav tm="0">
                                          <p:val>
                                            <p:strVal val="#ppt_y+#ppt_h/2"/>
                                          </p:val>
                                        </p:tav>
                                        <p:tav tm="100000">
                                          <p:val>
                                            <p:strVal val="#ppt_y"/>
                                          </p:val>
                                        </p:tav>
                                      </p:tavLst>
                                    </p:anim>
                                    <p:anim calcmode="lin" valueType="num">
                                      <p:cBhvr>
                                        <p:cTn id="23" dur="2000" fill="hold"/>
                                        <p:tgtEl>
                                          <p:spTgt spid="41"/>
                                        </p:tgtEl>
                                        <p:attrNameLst>
                                          <p:attrName>ppt_w</p:attrName>
                                        </p:attrNameLst>
                                      </p:cBhvr>
                                      <p:tavLst>
                                        <p:tav tm="0">
                                          <p:val>
                                            <p:strVal val="#ppt_w"/>
                                          </p:val>
                                        </p:tav>
                                        <p:tav tm="100000">
                                          <p:val>
                                            <p:strVal val="#ppt_w"/>
                                          </p:val>
                                        </p:tav>
                                      </p:tavLst>
                                    </p:anim>
                                    <p:anim calcmode="lin" valueType="num">
                                      <p:cBhvr>
                                        <p:cTn id="24" dur="2000" fill="hold"/>
                                        <p:tgtEl>
                                          <p:spTgt spid="41"/>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xit" presetSubtype="1" fill="hold" grpId="0" nodeType="clickEffect">
                                  <p:stCondLst>
                                    <p:cond delay="0"/>
                                  </p:stCondLst>
                                  <p:childTnLst>
                                    <p:anim calcmode="lin" valueType="num">
                                      <p:cBhvr>
                                        <p:cTn id="35" dur="500"/>
                                        <p:tgtEl>
                                          <p:spTgt spid="36"/>
                                        </p:tgtEl>
                                        <p:attrNameLst>
                                          <p:attrName>ppt_x</p:attrName>
                                        </p:attrNameLst>
                                      </p:cBhvr>
                                      <p:tavLst>
                                        <p:tav tm="0">
                                          <p:val>
                                            <p:strVal val="ppt_x"/>
                                          </p:val>
                                        </p:tav>
                                        <p:tav tm="100000">
                                          <p:val>
                                            <p:strVal val="ppt_x"/>
                                          </p:val>
                                        </p:tav>
                                      </p:tavLst>
                                    </p:anim>
                                    <p:anim calcmode="lin" valueType="num">
                                      <p:cBhvr>
                                        <p:cTn id="36" dur="500"/>
                                        <p:tgtEl>
                                          <p:spTgt spid="36"/>
                                        </p:tgtEl>
                                        <p:attrNameLst>
                                          <p:attrName>ppt_y</p:attrName>
                                        </p:attrNameLst>
                                      </p:cBhvr>
                                      <p:tavLst>
                                        <p:tav tm="0">
                                          <p:val>
                                            <p:strVal val="ppt_y"/>
                                          </p:val>
                                        </p:tav>
                                        <p:tav tm="100000">
                                          <p:val>
                                            <p:strVal val="ppt_y-ppt_h/2"/>
                                          </p:val>
                                        </p:tav>
                                      </p:tavLst>
                                    </p:anim>
                                    <p:anim calcmode="lin" valueType="num">
                                      <p:cBhvr>
                                        <p:cTn id="37" dur="500"/>
                                        <p:tgtEl>
                                          <p:spTgt spid="36"/>
                                        </p:tgtEl>
                                        <p:attrNameLst>
                                          <p:attrName>ppt_w</p:attrName>
                                        </p:attrNameLst>
                                      </p:cBhvr>
                                      <p:tavLst>
                                        <p:tav tm="0">
                                          <p:val>
                                            <p:strVal val="ppt_w"/>
                                          </p:val>
                                        </p:tav>
                                        <p:tav tm="100000">
                                          <p:val>
                                            <p:strVal val="ppt_w"/>
                                          </p:val>
                                        </p:tav>
                                      </p:tavLst>
                                    </p:anim>
                                    <p:anim calcmode="lin" valueType="num">
                                      <p:cBhvr>
                                        <p:cTn id="38" dur="500"/>
                                        <p:tgtEl>
                                          <p:spTgt spid="36"/>
                                        </p:tgtEl>
                                        <p:attrNameLst>
                                          <p:attrName>ppt_h</p:attrName>
                                        </p:attrNameLst>
                                      </p:cBhvr>
                                      <p:tavLst>
                                        <p:tav tm="0">
                                          <p:val>
                                            <p:strVal val="ppt_h"/>
                                          </p:val>
                                        </p:tav>
                                        <p:tav tm="100000">
                                          <p:val>
                                            <p:fltVal val="0"/>
                                          </p:val>
                                        </p:tav>
                                      </p:tavLst>
                                    </p:anim>
                                    <p:set>
                                      <p:cBhvr>
                                        <p:cTn id="39" dur="1" fill="hold">
                                          <p:stCondLst>
                                            <p:cond delay="499"/>
                                          </p:stCondLst>
                                        </p:cTn>
                                        <p:tgtEl>
                                          <p:spTgt spid="36"/>
                                        </p:tgtEl>
                                        <p:attrNameLst>
                                          <p:attrName>style.visibility</p:attrName>
                                        </p:attrNameLst>
                                      </p:cBhvr>
                                      <p:to>
                                        <p:strVal val="hidden"/>
                                      </p:to>
                                    </p:set>
                                  </p:childTnLst>
                                </p:cTn>
                              </p:par>
                            </p:childTnLst>
                          </p:cTn>
                        </p:par>
                        <p:par>
                          <p:cTn id="40" fill="hold">
                            <p:stCondLst>
                              <p:cond delay="500"/>
                            </p:stCondLst>
                            <p:childTnLst>
                              <p:par>
                                <p:cTn id="41" presetID="17"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500" fill="hold"/>
                                        <p:tgtEl>
                                          <p:spTgt spid="20"/>
                                        </p:tgtEl>
                                        <p:attrNameLst>
                                          <p:attrName>ppt_y</p:attrName>
                                        </p:attrNameLst>
                                      </p:cBhvr>
                                      <p:tavLst>
                                        <p:tav tm="0">
                                          <p:val>
                                            <p:strVal val="#ppt_y+#ppt_h/2"/>
                                          </p:val>
                                        </p:tav>
                                        <p:tav tm="100000">
                                          <p:val>
                                            <p:strVal val="#ppt_y"/>
                                          </p:val>
                                        </p:tav>
                                      </p:tavLst>
                                    </p:anim>
                                    <p:anim calcmode="lin" valueType="num">
                                      <p:cBhvr>
                                        <p:cTn id="45" dur="500" fill="hold"/>
                                        <p:tgtEl>
                                          <p:spTgt spid="20"/>
                                        </p:tgtEl>
                                        <p:attrNameLst>
                                          <p:attrName>ppt_w</p:attrName>
                                        </p:attrNameLst>
                                      </p:cBhvr>
                                      <p:tavLst>
                                        <p:tav tm="0">
                                          <p:val>
                                            <p:strVal val="#ppt_w"/>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1000"/>
                            </p:stCondLst>
                            <p:childTnLst>
                              <p:par>
                                <p:cTn id="48" presetID="17"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2000" fill="hold"/>
                                        <p:tgtEl>
                                          <p:spTgt spid="23"/>
                                        </p:tgtEl>
                                        <p:attrNameLst>
                                          <p:attrName>ppt_x</p:attrName>
                                        </p:attrNameLst>
                                      </p:cBhvr>
                                      <p:tavLst>
                                        <p:tav tm="0">
                                          <p:val>
                                            <p:strVal val="#ppt_x"/>
                                          </p:val>
                                        </p:tav>
                                        <p:tav tm="100000">
                                          <p:val>
                                            <p:strVal val="#ppt_x"/>
                                          </p:val>
                                        </p:tav>
                                      </p:tavLst>
                                    </p:anim>
                                    <p:anim calcmode="lin" valueType="num">
                                      <p:cBhvr>
                                        <p:cTn id="51" dur="2000" fill="hold"/>
                                        <p:tgtEl>
                                          <p:spTgt spid="23"/>
                                        </p:tgtEl>
                                        <p:attrNameLst>
                                          <p:attrName>ppt_y</p:attrName>
                                        </p:attrNameLst>
                                      </p:cBhvr>
                                      <p:tavLst>
                                        <p:tav tm="0">
                                          <p:val>
                                            <p:strVal val="#ppt_y+#ppt_h/2"/>
                                          </p:val>
                                        </p:tav>
                                        <p:tav tm="100000">
                                          <p:val>
                                            <p:strVal val="#ppt_y"/>
                                          </p:val>
                                        </p:tav>
                                      </p:tavLst>
                                    </p:anim>
                                    <p:anim calcmode="lin" valueType="num">
                                      <p:cBhvr>
                                        <p:cTn id="52" dur="2000" fill="hold"/>
                                        <p:tgtEl>
                                          <p:spTgt spid="23"/>
                                        </p:tgtEl>
                                        <p:attrNameLst>
                                          <p:attrName>ppt_w</p:attrName>
                                        </p:attrNameLst>
                                      </p:cBhvr>
                                      <p:tavLst>
                                        <p:tav tm="0">
                                          <p:val>
                                            <p:strVal val="#ppt_w"/>
                                          </p:val>
                                        </p:tav>
                                        <p:tav tm="100000">
                                          <p:val>
                                            <p:strVal val="#ppt_w"/>
                                          </p:val>
                                        </p:tav>
                                      </p:tavLst>
                                    </p:anim>
                                    <p:anim calcmode="lin" valueType="num">
                                      <p:cBhvr>
                                        <p:cTn id="53" dur="2000" fill="hold"/>
                                        <p:tgtEl>
                                          <p:spTgt spid="23"/>
                                        </p:tgtEl>
                                        <p:attrNameLst>
                                          <p:attrName>ppt_h</p:attrName>
                                        </p:attrNameLst>
                                      </p:cBhvr>
                                      <p:tavLst>
                                        <p:tav tm="0">
                                          <p:val>
                                            <p:fltVal val="0"/>
                                          </p:val>
                                        </p:tav>
                                        <p:tav tm="100000">
                                          <p:val>
                                            <p:strVal val="#ppt_h"/>
                                          </p:val>
                                        </p:tav>
                                      </p:tavLst>
                                    </p:anim>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xit" presetSubtype="1" fill="hold" grpId="0" nodeType="clickEffect">
                                  <p:stCondLst>
                                    <p:cond delay="0"/>
                                  </p:stCondLst>
                                  <p:childTnLst>
                                    <p:anim calcmode="lin" valueType="num">
                                      <p:cBhvr>
                                        <p:cTn id="64" dur="500"/>
                                        <p:tgtEl>
                                          <p:spTgt spid="18"/>
                                        </p:tgtEl>
                                        <p:attrNameLst>
                                          <p:attrName>ppt_x</p:attrName>
                                        </p:attrNameLst>
                                      </p:cBhvr>
                                      <p:tavLst>
                                        <p:tav tm="0">
                                          <p:val>
                                            <p:strVal val="ppt_x"/>
                                          </p:val>
                                        </p:tav>
                                        <p:tav tm="100000">
                                          <p:val>
                                            <p:strVal val="ppt_x"/>
                                          </p:val>
                                        </p:tav>
                                      </p:tavLst>
                                    </p:anim>
                                    <p:anim calcmode="lin" valueType="num">
                                      <p:cBhvr>
                                        <p:cTn id="65" dur="500"/>
                                        <p:tgtEl>
                                          <p:spTgt spid="18"/>
                                        </p:tgtEl>
                                        <p:attrNameLst>
                                          <p:attrName>ppt_y</p:attrName>
                                        </p:attrNameLst>
                                      </p:cBhvr>
                                      <p:tavLst>
                                        <p:tav tm="0">
                                          <p:val>
                                            <p:strVal val="ppt_y"/>
                                          </p:val>
                                        </p:tav>
                                        <p:tav tm="100000">
                                          <p:val>
                                            <p:strVal val="ppt_y-ppt_h/2"/>
                                          </p:val>
                                        </p:tav>
                                      </p:tavLst>
                                    </p:anim>
                                    <p:anim calcmode="lin" valueType="num">
                                      <p:cBhvr>
                                        <p:cTn id="66" dur="500"/>
                                        <p:tgtEl>
                                          <p:spTgt spid="18"/>
                                        </p:tgtEl>
                                        <p:attrNameLst>
                                          <p:attrName>ppt_w</p:attrName>
                                        </p:attrNameLst>
                                      </p:cBhvr>
                                      <p:tavLst>
                                        <p:tav tm="0">
                                          <p:val>
                                            <p:strVal val="ppt_w"/>
                                          </p:val>
                                        </p:tav>
                                        <p:tav tm="100000">
                                          <p:val>
                                            <p:strVal val="ppt_w"/>
                                          </p:val>
                                        </p:tav>
                                      </p:tavLst>
                                    </p:anim>
                                    <p:anim calcmode="lin" valueType="num">
                                      <p:cBhvr>
                                        <p:cTn id="67" dur="500"/>
                                        <p:tgtEl>
                                          <p:spTgt spid="18"/>
                                        </p:tgtEl>
                                        <p:attrNameLst>
                                          <p:attrName>ppt_h</p:attrName>
                                        </p:attrNameLst>
                                      </p:cBhvr>
                                      <p:tavLst>
                                        <p:tav tm="0">
                                          <p:val>
                                            <p:strVal val="ppt_h"/>
                                          </p:val>
                                        </p:tav>
                                        <p:tav tm="100000">
                                          <p:val>
                                            <p:fltVal val="0"/>
                                          </p:val>
                                        </p:tav>
                                      </p:tavLst>
                                    </p:anim>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500"/>
                            </p:stCondLst>
                            <p:childTnLst>
                              <p:par>
                                <p:cTn id="70" presetID="17" presetClass="entr" presetSubtype="4"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ppt_x</p:attrName>
                                        </p:attrNameLst>
                                      </p:cBhvr>
                                      <p:tavLst>
                                        <p:tav tm="0">
                                          <p:val>
                                            <p:strVal val="#ppt_x"/>
                                          </p:val>
                                        </p:tav>
                                        <p:tav tm="100000">
                                          <p:val>
                                            <p:strVal val="#ppt_x"/>
                                          </p:val>
                                        </p:tav>
                                      </p:tavLst>
                                    </p:anim>
                                    <p:anim calcmode="lin" valueType="num">
                                      <p:cBhvr>
                                        <p:cTn id="73" dur="500" fill="hold"/>
                                        <p:tgtEl>
                                          <p:spTgt spid="2"/>
                                        </p:tgtEl>
                                        <p:attrNameLst>
                                          <p:attrName>ppt_y</p:attrName>
                                        </p:attrNameLst>
                                      </p:cBhvr>
                                      <p:tavLst>
                                        <p:tav tm="0">
                                          <p:val>
                                            <p:strVal val="#ppt_y+#ppt_h/2"/>
                                          </p:val>
                                        </p:tav>
                                        <p:tav tm="100000">
                                          <p:val>
                                            <p:strVal val="#ppt_y"/>
                                          </p:val>
                                        </p:tav>
                                      </p:tavLst>
                                    </p:anim>
                                    <p:anim calcmode="lin" valueType="num">
                                      <p:cBhvr>
                                        <p:cTn id="74" dur="500" fill="hold"/>
                                        <p:tgtEl>
                                          <p:spTgt spid="2"/>
                                        </p:tgtEl>
                                        <p:attrNameLst>
                                          <p:attrName>ppt_w</p:attrName>
                                        </p:attrNameLst>
                                      </p:cBhvr>
                                      <p:tavLst>
                                        <p:tav tm="0">
                                          <p:val>
                                            <p:strVal val="#ppt_w"/>
                                          </p:val>
                                        </p:tav>
                                        <p:tav tm="100000">
                                          <p:val>
                                            <p:strVal val="#ppt_w"/>
                                          </p:val>
                                        </p:tav>
                                      </p:tavLst>
                                    </p:anim>
                                    <p:anim calcmode="lin" valueType="num">
                                      <p:cBhvr>
                                        <p:cTn id="75" dur="500" fill="hold"/>
                                        <p:tgtEl>
                                          <p:spTgt spid="2"/>
                                        </p:tgtEl>
                                        <p:attrNameLst>
                                          <p:attrName>ppt_h</p:attrName>
                                        </p:attrNameLst>
                                      </p:cBhvr>
                                      <p:tavLst>
                                        <p:tav tm="0">
                                          <p:val>
                                            <p:fltVal val="0"/>
                                          </p:val>
                                        </p:tav>
                                        <p:tav tm="100000">
                                          <p:val>
                                            <p:strVal val="#ppt_h"/>
                                          </p:val>
                                        </p:tav>
                                      </p:tavLst>
                                    </p:anim>
                                  </p:childTnLst>
                                </p:cTn>
                              </p:par>
                            </p:childTnLst>
                          </p:cTn>
                        </p:par>
                        <p:par>
                          <p:cTn id="76" fill="hold">
                            <p:stCondLst>
                              <p:cond delay="1000"/>
                            </p:stCondLst>
                            <p:childTnLst>
                              <p:par>
                                <p:cTn id="77" presetID="17" presetClass="entr" presetSubtype="4"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2000" fill="hold"/>
                                        <p:tgtEl>
                                          <p:spTgt spid="5"/>
                                        </p:tgtEl>
                                        <p:attrNameLst>
                                          <p:attrName>ppt_x</p:attrName>
                                        </p:attrNameLst>
                                      </p:cBhvr>
                                      <p:tavLst>
                                        <p:tav tm="0">
                                          <p:val>
                                            <p:strVal val="#ppt_x"/>
                                          </p:val>
                                        </p:tav>
                                        <p:tav tm="100000">
                                          <p:val>
                                            <p:strVal val="#ppt_x"/>
                                          </p:val>
                                        </p:tav>
                                      </p:tavLst>
                                    </p:anim>
                                    <p:anim calcmode="lin" valueType="num">
                                      <p:cBhvr>
                                        <p:cTn id="80" dur="2000" fill="hold"/>
                                        <p:tgtEl>
                                          <p:spTgt spid="5"/>
                                        </p:tgtEl>
                                        <p:attrNameLst>
                                          <p:attrName>ppt_y</p:attrName>
                                        </p:attrNameLst>
                                      </p:cBhvr>
                                      <p:tavLst>
                                        <p:tav tm="0">
                                          <p:val>
                                            <p:strVal val="#ppt_y+#ppt_h/2"/>
                                          </p:val>
                                        </p:tav>
                                        <p:tav tm="100000">
                                          <p:val>
                                            <p:strVal val="#ppt_y"/>
                                          </p:val>
                                        </p:tav>
                                      </p:tavLst>
                                    </p:anim>
                                    <p:anim calcmode="lin" valueType="num">
                                      <p:cBhvr>
                                        <p:cTn id="81" dur="2000" fill="hold"/>
                                        <p:tgtEl>
                                          <p:spTgt spid="5"/>
                                        </p:tgtEl>
                                        <p:attrNameLst>
                                          <p:attrName>ppt_w</p:attrName>
                                        </p:attrNameLst>
                                      </p:cBhvr>
                                      <p:tavLst>
                                        <p:tav tm="0">
                                          <p:val>
                                            <p:strVal val="#ppt_w"/>
                                          </p:val>
                                        </p:tav>
                                        <p:tav tm="100000">
                                          <p:val>
                                            <p:strVal val="#ppt_w"/>
                                          </p:val>
                                        </p:tav>
                                      </p:tavLst>
                                    </p:anim>
                                    <p:anim calcmode="lin" valueType="num">
                                      <p:cBhvr>
                                        <p:cTn id="82" dur="2000" fill="hold"/>
                                        <p:tgtEl>
                                          <p:spTgt spid="5"/>
                                        </p:tgtEl>
                                        <p:attrNameLst>
                                          <p:attrName>ppt_h</p:attrName>
                                        </p:attrNameLst>
                                      </p:cBhvr>
                                      <p:tavLst>
                                        <p:tav tm="0">
                                          <p:val>
                                            <p:fltVal val="0"/>
                                          </p:val>
                                        </p:tav>
                                        <p:tav tm="100000">
                                          <p:val>
                                            <p:strVal val="#ppt_h"/>
                                          </p:val>
                                        </p:tav>
                                      </p:tavLst>
                                    </p:anim>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62"/>
                                        </p:tgtEl>
                                        <p:attrNameLst>
                                          <p:attrName>style.visibility</p:attrName>
                                        </p:attrNameLst>
                                      </p:cBhvr>
                                      <p:to>
                                        <p:strVal val="visible"/>
                                      </p:to>
                                    </p:set>
                                    <p:anim calcmode="lin" valueType="num">
                                      <p:cBhvr additive="base">
                                        <p:cTn id="94" dur="500" fill="hold"/>
                                        <p:tgtEl>
                                          <p:spTgt spid="62"/>
                                        </p:tgtEl>
                                        <p:attrNameLst>
                                          <p:attrName>ppt_x</p:attrName>
                                        </p:attrNameLst>
                                      </p:cBhvr>
                                      <p:tavLst>
                                        <p:tav tm="0">
                                          <p:val>
                                            <p:strVal val="0-#ppt_w/2"/>
                                          </p:val>
                                        </p:tav>
                                        <p:tav tm="100000">
                                          <p:val>
                                            <p:strVal val="#ppt_x"/>
                                          </p:val>
                                        </p:tav>
                                      </p:tavLst>
                                    </p:anim>
                                    <p:anim calcmode="lin" valueType="num">
                                      <p:cBhvr additive="base">
                                        <p:cTn id="9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8" grpId="0" animBg="1"/>
      <p:bldP spid="19" grpId="0" animBg="1"/>
      <p:bldP spid="20" grpId="0" animBg="1"/>
      <p:bldP spid="22" grpId="0" animBg="1"/>
      <p:bldP spid="36" grpId="0" animBg="1"/>
      <p:bldP spid="37" grpId="0" animBg="1"/>
      <p:bldP spid="38" grpId="0" animBg="1"/>
      <p:bldP spid="40"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F7EDF1F7-4D36-41D8-B3F3-4D092E5A15D2}"/>
              </a:ext>
            </a:extLst>
          </p:cNvPr>
          <p:cNvSpPr/>
          <p:nvPr/>
        </p:nvSpPr>
        <p:spPr>
          <a:xfrm>
            <a:off x="8179777" y="1681925"/>
            <a:ext cx="2780354" cy="4141539"/>
          </a:xfrm>
          <a:prstGeom prst="rect">
            <a:avLst/>
          </a:prstGeom>
          <a:gradFill flip="none" rotWithShape="1">
            <a:gsLst>
              <a:gs pos="4000">
                <a:schemeClr val="bg1"/>
              </a:gs>
              <a:gs pos="87000">
                <a:schemeClr val="bg1">
                  <a:lumMod val="7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8">
            <a:extLst>
              <a:ext uri="{FF2B5EF4-FFF2-40B4-BE49-F238E27FC236}">
                <a16:creationId xmlns:a16="http://schemas.microsoft.com/office/drawing/2014/main" id="{8853E726-4624-42BE-AE8B-EBE2DC9A6B6A}"/>
              </a:ext>
            </a:extLst>
          </p:cNvPr>
          <p:cNvSpPr/>
          <p:nvPr/>
        </p:nvSpPr>
        <p:spPr>
          <a:xfrm>
            <a:off x="8075826" y="2298449"/>
            <a:ext cx="3137628" cy="1731519"/>
          </a:xfrm>
          <a:custGeom>
            <a:avLst/>
            <a:gdLst>
              <a:gd name="connsiteX0" fmla="*/ 0 w 3716162"/>
              <a:gd name="connsiteY0" fmla="*/ 655093 h 655093"/>
              <a:gd name="connsiteX1" fmla="*/ 163773 w 3716162"/>
              <a:gd name="connsiteY1" fmla="*/ 0 h 655093"/>
              <a:gd name="connsiteX2" fmla="*/ 3716162 w 3716162"/>
              <a:gd name="connsiteY2" fmla="*/ 0 h 655093"/>
              <a:gd name="connsiteX3" fmla="*/ 3552389 w 3716162"/>
              <a:gd name="connsiteY3" fmla="*/ 655093 h 655093"/>
              <a:gd name="connsiteX4" fmla="*/ 0 w 3716162"/>
              <a:gd name="connsiteY4" fmla="*/ 655093 h 655093"/>
              <a:gd name="connsiteX0" fmla="*/ 0 w 3798049"/>
              <a:gd name="connsiteY0" fmla="*/ 832514 h 832514"/>
              <a:gd name="connsiteX1" fmla="*/ 163773 w 3798049"/>
              <a:gd name="connsiteY1" fmla="*/ 177421 h 832514"/>
              <a:gd name="connsiteX2" fmla="*/ 3798049 w 3798049"/>
              <a:gd name="connsiteY2" fmla="*/ 0 h 832514"/>
              <a:gd name="connsiteX3" fmla="*/ 3552389 w 3798049"/>
              <a:gd name="connsiteY3" fmla="*/ 832514 h 832514"/>
              <a:gd name="connsiteX4" fmla="*/ 0 w 3798049"/>
              <a:gd name="connsiteY4" fmla="*/ 832514 h 832514"/>
              <a:gd name="connsiteX0" fmla="*/ 0 w 3798049"/>
              <a:gd name="connsiteY0" fmla="*/ 832514 h 968992"/>
              <a:gd name="connsiteX1" fmla="*/ 163773 w 3798049"/>
              <a:gd name="connsiteY1" fmla="*/ 177421 h 968992"/>
              <a:gd name="connsiteX2" fmla="*/ 3798049 w 3798049"/>
              <a:gd name="connsiteY2" fmla="*/ 0 h 968992"/>
              <a:gd name="connsiteX3" fmla="*/ 3443207 w 3798049"/>
              <a:gd name="connsiteY3" fmla="*/ 968992 h 968992"/>
              <a:gd name="connsiteX4" fmla="*/ 0 w 3798049"/>
              <a:gd name="connsiteY4" fmla="*/ 832514 h 968992"/>
              <a:gd name="connsiteX0" fmla="*/ 0 w 3798049"/>
              <a:gd name="connsiteY0" fmla="*/ 832514 h 968992"/>
              <a:gd name="connsiteX1" fmla="*/ 163773 w 3798049"/>
              <a:gd name="connsiteY1" fmla="*/ 245660 h 968992"/>
              <a:gd name="connsiteX2" fmla="*/ 3798049 w 3798049"/>
              <a:gd name="connsiteY2" fmla="*/ 0 h 968992"/>
              <a:gd name="connsiteX3" fmla="*/ 3443207 w 3798049"/>
              <a:gd name="connsiteY3" fmla="*/ 968992 h 968992"/>
              <a:gd name="connsiteX4" fmla="*/ 0 w 3798049"/>
              <a:gd name="connsiteY4" fmla="*/ 832514 h 968992"/>
              <a:gd name="connsiteX0" fmla="*/ 0 w 4016413"/>
              <a:gd name="connsiteY0" fmla="*/ 586854 h 723332"/>
              <a:gd name="connsiteX1" fmla="*/ 163773 w 4016413"/>
              <a:gd name="connsiteY1" fmla="*/ 0 h 723332"/>
              <a:gd name="connsiteX2" fmla="*/ 4016413 w 4016413"/>
              <a:gd name="connsiteY2" fmla="*/ 27295 h 723332"/>
              <a:gd name="connsiteX3" fmla="*/ 3443207 w 4016413"/>
              <a:gd name="connsiteY3" fmla="*/ 723332 h 723332"/>
              <a:gd name="connsiteX4" fmla="*/ 0 w 4016413"/>
              <a:gd name="connsiteY4" fmla="*/ 586854 h 723332"/>
              <a:gd name="connsiteX0" fmla="*/ 0 w 4016413"/>
              <a:gd name="connsiteY0" fmla="*/ 655093 h 791571"/>
              <a:gd name="connsiteX1" fmla="*/ 163773 w 4016413"/>
              <a:gd name="connsiteY1" fmla="*/ 0 h 791571"/>
              <a:gd name="connsiteX2" fmla="*/ 4016413 w 4016413"/>
              <a:gd name="connsiteY2" fmla="*/ 95534 h 791571"/>
              <a:gd name="connsiteX3" fmla="*/ 3443207 w 4016413"/>
              <a:gd name="connsiteY3" fmla="*/ 791571 h 791571"/>
              <a:gd name="connsiteX4" fmla="*/ 0 w 4016413"/>
              <a:gd name="connsiteY4" fmla="*/ 655093 h 791571"/>
              <a:gd name="connsiteX0" fmla="*/ 0 w 4016413"/>
              <a:gd name="connsiteY0" fmla="*/ 600502 h 736980"/>
              <a:gd name="connsiteX1" fmla="*/ 313898 w 4016413"/>
              <a:gd name="connsiteY1" fmla="*/ 0 h 736980"/>
              <a:gd name="connsiteX2" fmla="*/ 4016413 w 4016413"/>
              <a:gd name="connsiteY2" fmla="*/ 40943 h 736980"/>
              <a:gd name="connsiteX3" fmla="*/ 3443207 w 4016413"/>
              <a:gd name="connsiteY3" fmla="*/ 736980 h 736980"/>
              <a:gd name="connsiteX4" fmla="*/ 0 w 4016413"/>
              <a:gd name="connsiteY4" fmla="*/ 600502 h 736980"/>
              <a:gd name="connsiteX0" fmla="*/ 0 w 4016413"/>
              <a:gd name="connsiteY0" fmla="*/ 559559 h 696037"/>
              <a:gd name="connsiteX1" fmla="*/ 834403 w 4016413"/>
              <a:gd name="connsiteY1" fmla="*/ 941 h 696037"/>
              <a:gd name="connsiteX2" fmla="*/ 4016413 w 4016413"/>
              <a:gd name="connsiteY2" fmla="*/ 0 h 696037"/>
              <a:gd name="connsiteX3" fmla="*/ 3443207 w 4016413"/>
              <a:gd name="connsiteY3" fmla="*/ 696037 h 696037"/>
              <a:gd name="connsiteX4" fmla="*/ 0 w 4016413"/>
              <a:gd name="connsiteY4" fmla="*/ 559559 h 696037"/>
              <a:gd name="connsiteX0" fmla="*/ 0 w 3256758"/>
              <a:gd name="connsiteY0" fmla="*/ 609820 h 696037"/>
              <a:gd name="connsiteX1" fmla="*/ 74748 w 3256758"/>
              <a:gd name="connsiteY1" fmla="*/ 941 h 696037"/>
              <a:gd name="connsiteX2" fmla="*/ 3256758 w 3256758"/>
              <a:gd name="connsiteY2" fmla="*/ 0 h 696037"/>
              <a:gd name="connsiteX3" fmla="*/ 2683552 w 3256758"/>
              <a:gd name="connsiteY3" fmla="*/ 696037 h 696037"/>
              <a:gd name="connsiteX4" fmla="*/ 0 w 3256758"/>
              <a:gd name="connsiteY4" fmla="*/ 609820 h 696037"/>
              <a:gd name="connsiteX0" fmla="*/ 108132 w 3364890"/>
              <a:gd name="connsiteY0" fmla="*/ 620741 h 706958"/>
              <a:gd name="connsiteX1" fmla="*/ 0 w 3364890"/>
              <a:gd name="connsiteY1" fmla="*/ 0 h 706958"/>
              <a:gd name="connsiteX2" fmla="*/ 3364890 w 3364890"/>
              <a:gd name="connsiteY2" fmla="*/ 10921 h 706958"/>
              <a:gd name="connsiteX3" fmla="*/ 2791684 w 3364890"/>
              <a:gd name="connsiteY3" fmla="*/ 706958 h 706958"/>
              <a:gd name="connsiteX4" fmla="*/ 108132 w 3364890"/>
              <a:gd name="connsiteY4" fmla="*/ 620741 h 706958"/>
              <a:gd name="connsiteX0" fmla="*/ 108132 w 3364890"/>
              <a:gd name="connsiteY0" fmla="*/ 614810 h 706958"/>
              <a:gd name="connsiteX1" fmla="*/ 0 w 3364890"/>
              <a:gd name="connsiteY1" fmla="*/ 0 h 706958"/>
              <a:gd name="connsiteX2" fmla="*/ 3364890 w 3364890"/>
              <a:gd name="connsiteY2" fmla="*/ 10921 h 706958"/>
              <a:gd name="connsiteX3" fmla="*/ 2791684 w 3364890"/>
              <a:gd name="connsiteY3" fmla="*/ 706958 h 706958"/>
              <a:gd name="connsiteX4" fmla="*/ 108132 w 3364890"/>
              <a:gd name="connsiteY4" fmla="*/ 614810 h 706958"/>
              <a:gd name="connsiteX0" fmla="*/ 124138 w 3380896"/>
              <a:gd name="connsiteY0" fmla="*/ 690779 h 782927"/>
              <a:gd name="connsiteX1" fmla="*/ 0 w 3380896"/>
              <a:gd name="connsiteY1" fmla="*/ 0 h 782927"/>
              <a:gd name="connsiteX2" fmla="*/ 16006 w 3380896"/>
              <a:gd name="connsiteY2" fmla="*/ 75969 h 782927"/>
              <a:gd name="connsiteX3" fmla="*/ 3380896 w 3380896"/>
              <a:gd name="connsiteY3" fmla="*/ 86890 h 782927"/>
              <a:gd name="connsiteX4" fmla="*/ 2807690 w 3380896"/>
              <a:gd name="connsiteY4" fmla="*/ 782927 h 782927"/>
              <a:gd name="connsiteX5" fmla="*/ 124138 w 3380896"/>
              <a:gd name="connsiteY5" fmla="*/ 690779 h 782927"/>
              <a:gd name="connsiteX0" fmla="*/ 108132 w 3364890"/>
              <a:gd name="connsiteY0" fmla="*/ 690779 h 782927"/>
              <a:gd name="connsiteX1" fmla="*/ 12129 w 3364890"/>
              <a:gd name="connsiteY1" fmla="*/ 0 h 782927"/>
              <a:gd name="connsiteX2" fmla="*/ 0 w 3364890"/>
              <a:gd name="connsiteY2" fmla="*/ 75969 h 782927"/>
              <a:gd name="connsiteX3" fmla="*/ 3364890 w 3364890"/>
              <a:gd name="connsiteY3" fmla="*/ 86890 h 782927"/>
              <a:gd name="connsiteX4" fmla="*/ 2791684 w 3364890"/>
              <a:gd name="connsiteY4" fmla="*/ 782927 h 782927"/>
              <a:gd name="connsiteX5" fmla="*/ 108132 w 3364890"/>
              <a:gd name="connsiteY5" fmla="*/ 690779 h 7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890" h="782927">
                <a:moveTo>
                  <a:pt x="108132" y="690779"/>
                </a:moveTo>
                <a:cubicBezTo>
                  <a:pt x="71442" y="500061"/>
                  <a:pt x="48819" y="190718"/>
                  <a:pt x="12129" y="0"/>
                </a:cubicBezTo>
                <a:lnTo>
                  <a:pt x="0" y="75969"/>
                </a:lnTo>
                <a:lnTo>
                  <a:pt x="3364890" y="86890"/>
                </a:lnTo>
                <a:lnTo>
                  <a:pt x="2791684" y="782927"/>
                </a:lnTo>
                <a:lnTo>
                  <a:pt x="108132" y="690779"/>
                </a:lnTo>
                <a:close/>
              </a:path>
            </a:pathLst>
          </a:custGeom>
          <a:gradFill flip="none" rotWithShape="1">
            <a:gsLst>
              <a:gs pos="74000">
                <a:srgbClr val="DEDEDE"/>
              </a:gs>
              <a:gs pos="27000">
                <a:schemeClr val="tx1">
                  <a:lumMod val="50000"/>
                  <a:lumOff val="50000"/>
                  <a:alpha val="64000"/>
                </a:schemeClr>
              </a:gs>
              <a:gs pos="2000">
                <a:schemeClr val="bg1">
                  <a:lumMod val="85000"/>
                  <a:alpha val="0"/>
                </a:schemeClr>
              </a:gs>
            </a:gsLst>
            <a:lin ang="5400000" scaled="1"/>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44">
            <a:extLst>
              <a:ext uri="{FF2B5EF4-FFF2-40B4-BE49-F238E27FC236}">
                <a16:creationId xmlns:a16="http://schemas.microsoft.com/office/drawing/2014/main" id="{541C312E-49FD-4660-A709-9B0D629A8148}"/>
              </a:ext>
            </a:extLst>
          </p:cNvPr>
          <p:cNvSpPr/>
          <p:nvPr/>
        </p:nvSpPr>
        <p:spPr>
          <a:xfrm flipV="1">
            <a:off x="8179777" y="2610608"/>
            <a:ext cx="587248" cy="332352"/>
          </a:xfrm>
          <a:prstGeom prst="triangle">
            <a:avLst>
              <a:gd name="adj" fmla="val 68525"/>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8">
            <a:extLst>
              <a:ext uri="{FF2B5EF4-FFF2-40B4-BE49-F238E27FC236}">
                <a16:creationId xmlns:a16="http://schemas.microsoft.com/office/drawing/2014/main" id="{CC628F1D-8809-4C65-B5C5-329F172D52BF}"/>
              </a:ext>
            </a:extLst>
          </p:cNvPr>
          <p:cNvGrpSpPr/>
          <p:nvPr/>
        </p:nvGrpSpPr>
        <p:grpSpPr>
          <a:xfrm>
            <a:off x="8179777" y="1681924"/>
            <a:ext cx="2780354" cy="927941"/>
            <a:chOff x="7707590" y="1358230"/>
            <a:chExt cx="2780354" cy="927941"/>
          </a:xfrm>
        </p:grpSpPr>
        <p:sp>
          <p:nvSpPr>
            <p:cNvPr id="6" name="Rectangle 42">
              <a:extLst>
                <a:ext uri="{FF2B5EF4-FFF2-40B4-BE49-F238E27FC236}">
                  <a16:creationId xmlns:a16="http://schemas.microsoft.com/office/drawing/2014/main" id="{FEC5BD79-90F5-4C46-B719-3D150CD46A95}"/>
                </a:ext>
              </a:extLst>
            </p:cNvPr>
            <p:cNvSpPr/>
            <p:nvPr/>
          </p:nvSpPr>
          <p:spPr>
            <a:xfrm>
              <a:off x="7707590" y="1358230"/>
              <a:ext cx="2780354" cy="9279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6">
              <a:extLst>
                <a:ext uri="{FF2B5EF4-FFF2-40B4-BE49-F238E27FC236}">
                  <a16:creationId xmlns:a16="http://schemas.microsoft.com/office/drawing/2014/main" id="{D4975D2F-7080-4F9B-996E-6B9BAC82B887}"/>
                </a:ext>
              </a:extLst>
            </p:cNvPr>
            <p:cNvSpPr txBox="1"/>
            <p:nvPr/>
          </p:nvSpPr>
          <p:spPr>
            <a:xfrm>
              <a:off x="8054919" y="1409284"/>
              <a:ext cx="2085694" cy="461665"/>
            </a:xfrm>
            <a:prstGeom prst="rect">
              <a:avLst/>
            </a:prstGeom>
            <a:noFill/>
          </p:spPr>
          <p:txBody>
            <a:bodyPr wrap="square" rtlCol="0">
              <a:spAutoFit/>
            </a:bodyPr>
            <a:lstStyle/>
            <a:p>
              <a:pPr algn="ctr"/>
              <a:r>
                <a:rPr lang="ar-SY" sz="2400" b="1" dirty="0">
                  <a:solidFill>
                    <a:schemeClr val="bg1"/>
                  </a:solidFill>
                  <a:effectLst>
                    <a:outerShdw blurRad="38100" dist="38100" dir="2700000" algn="tl">
                      <a:srgbClr val="000000">
                        <a:alpha val="43137"/>
                      </a:srgbClr>
                    </a:outerShdw>
                  </a:effectLst>
                  <a:latin typeface="Century Gothic" panose="020B0502020202020204" pitchFamily="34" charset="0"/>
                </a:rPr>
                <a:t>اجابة السؤال الأول </a:t>
              </a:r>
              <a:endPar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sp>
        <p:nvSpPr>
          <p:cNvPr id="8" name="Parallelogram 8">
            <a:extLst>
              <a:ext uri="{FF2B5EF4-FFF2-40B4-BE49-F238E27FC236}">
                <a16:creationId xmlns:a16="http://schemas.microsoft.com/office/drawing/2014/main" id="{0116D20F-CE90-4A0E-B2B1-3D8D0818E38E}"/>
              </a:ext>
            </a:extLst>
          </p:cNvPr>
          <p:cNvSpPr/>
          <p:nvPr/>
        </p:nvSpPr>
        <p:spPr>
          <a:xfrm>
            <a:off x="8552534" y="2506354"/>
            <a:ext cx="3404090" cy="805263"/>
          </a:xfrm>
          <a:custGeom>
            <a:avLst/>
            <a:gdLst>
              <a:gd name="connsiteX0" fmla="*/ 0 w 3716162"/>
              <a:gd name="connsiteY0" fmla="*/ 655093 h 655093"/>
              <a:gd name="connsiteX1" fmla="*/ 163773 w 3716162"/>
              <a:gd name="connsiteY1" fmla="*/ 0 h 655093"/>
              <a:gd name="connsiteX2" fmla="*/ 3716162 w 3716162"/>
              <a:gd name="connsiteY2" fmla="*/ 0 h 655093"/>
              <a:gd name="connsiteX3" fmla="*/ 3552389 w 3716162"/>
              <a:gd name="connsiteY3" fmla="*/ 655093 h 655093"/>
              <a:gd name="connsiteX4" fmla="*/ 0 w 3716162"/>
              <a:gd name="connsiteY4" fmla="*/ 655093 h 655093"/>
              <a:gd name="connsiteX0" fmla="*/ 0 w 3798049"/>
              <a:gd name="connsiteY0" fmla="*/ 832514 h 832514"/>
              <a:gd name="connsiteX1" fmla="*/ 163773 w 3798049"/>
              <a:gd name="connsiteY1" fmla="*/ 177421 h 832514"/>
              <a:gd name="connsiteX2" fmla="*/ 3798049 w 3798049"/>
              <a:gd name="connsiteY2" fmla="*/ 0 h 832514"/>
              <a:gd name="connsiteX3" fmla="*/ 3552389 w 3798049"/>
              <a:gd name="connsiteY3" fmla="*/ 832514 h 832514"/>
              <a:gd name="connsiteX4" fmla="*/ 0 w 3798049"/>
              <a:gd name="connsiteY4" fmla="*/ 832514 h 832514"/>
              <a:gd name="connsiteX0" fmla="*/ 0 w 3798049"/>
              <a:gd name="connsiteY0" fmla="*/ 832514 h 968992"/>
              <a:gd name="connsiteX1" fmla="*/ 163773 w 3798049"/>
              <a:gd name="connsiteY1" fmla="*/ 177421 h 968992"/>
              <a:gd name="connsiteX2" fmla="*/ 3798049 w 3798049"/>
              <a:gd name="connsiteY2" fmla="*/ 0 h 968992"/>
              <a:gd name="connsiteX3" fmla="*/ 3443207 w 3798049"/>
              <a:gd name="connsiteY3" fmla="*/ 968992 h 968992"/>
              <a:gd name="connsiteX4" fmla="*/ 0 w 3798049"/>
              <a:gd name="connsiteY4" fmla="*/ 832514 h 968992"/>
              <a:gd name="connsiteX0" fmla="*/ 0 w 3798049"/>
              <a:gd name="connsiteY0" fmla="*/ 832514 h 968992"/>
              <a:gd name="connsiteX1" fmla="*/ 163773 w 3798049"/>
              <a:gd name="connsiteY1" fmla="*/ 245660 h 968992"/>
              <a:gd name="connsiteX2" fmla="*/ 3798049 w 3798049"/>
              <a:gd name="connsiteY2" fmla="*/ 0 h 968992"/>
              <a:gd name="connsiteX3" fmla="*/ 3443207 w 3798049"/>
              <a:gd name="connsiteY3" fmla="*/ 968992 h 968992"/>
              <a:gd name="connsiteX4" fmla="*/ 0 w 3798049"/>
              <a:gd name="connsiteY4" fmla="*/ 832514 h 968992"/>
              <a:gd name="connsiteX0" fmla="*/ 0 w 4016413"/>
              <a:gd name="connsiteY0" fmla="*/ 586854 h 723332"/>
              <a:gd name="connsiteX1" fmla="*/ 163773 w 4016413"/>
              <a:gd name="connsiteY1" fmla="*/ 0 h 723332"/>
              <a:gd name="connsiteX2" fmla="*/ 4016413 w 4016413"/>
              <a:gd name="connsiteY2" fmla="*/ 27295 h 723332"/>
              <a:gd name="connsiteX3" fmla="*/ 3443207 w 4016413"/>
              <a:gd name="connsiteY3" fmla="*/ 723332 h 723332"/>
              <a:gd name="connsiteX4" fmla="*/ 0 w 4016413"/>
              <a:gd name="connsiteY4" fmla="*/ 586854 h 723332"/>
              <a:gd name="connsiteX0" fmla="*/ 0 w 4016413"/>
              <a:gd name="connsiteY0" fmla="*/ 655093 h 791571"/>
              <a:gd name="connsiteX1" fmla="*/ 163773 w 4016413"/>
              <a:gd name="connsiteY1" fmla="*/ 0 h 791571"/>
              <a:gd name="connsiteX2" fmla="*/ 4016413 w 4016413"/>
              <a:gd name="connsiteY2" fmla="*/ 95534 h 791571"/>
              <a:gd name="connsiteX3" fmla="*/ 3443207 w 4016413"/>
              <a:gd name="connsiteY3" fmla="*/ 791571 h 791571"/>
              <a:gd name="connsiteX4" fmla="*/ 0 w 4016413"/>
              <a:gd name="connsiteY4" fmla="*/ 655093 h 791571"/>
              <a:gd name="connsiteX0" fmla="*/ 0 w 4016413"/>
              <a:gd name="connsiteY0" fmla="*/ 600502 h 736980"/>
              <a:gd name="connsiteX1" fmla="*/ 313898 w 4016413"/>
              <a:gd name="connsiteY1" fmla="*/ 0 h 736980"/>
              <a:gd name="connsiteX2" fmla="*/ 4016413 w 4016413"/>
              <a:gd name="connsiteY2" fmla="*/ 40943 h 736980"/>
              <a:gd name="connsiteX3" fmla="*/ 3443207 w 4016413"/>
              <a:gd name="connsiteY3" fmla="*/ 736980 h 736980"/>
              <a:gd name="connsiteX4" fmla="*/ 0 w 4016413"/>
              <a:gd name="connsiteY4" fmla="*/ 600502 h 736980"/>
              <a:gd name="connsiteX0" fmla="*/ 0 w 4016413"/>
              <a:gd name="connsiteY0" fmla="*/ 600502 h 779183"/>
              <a:gd name="connsiteX1" fmla="*/ 313898 w 4016413"/>
              <a:gd name="connsiteY1" fmla="*/ 0 h 779183"/>
              <a:gd name="connsiteX2" fmla="*/ 4016413 w 4016413"/>
              <a:gd name="connsiteY2" fmla="*/ 40943 h 779183"/>
              <a:gd name="connsiteX3" fmla="*/ 3386936 w 4016413"/>
              <a:gd name="connsiteY3" fmla="*/ 779183 h 779183"/>
              <a:gd name="connsiteX4" fmla="*/ 0 w 4016413"/>
              <a:gd name="connsiteY4" fmla="*/ 600502 h 779183"/>
              <a:gd name="connsiteX0" fmla="*/ 0 w 3833533"/>
              <a:gd name="connsiteY0" fmla="*/ 600502 h 779183"/>
              <a:gd name="connsiteX1" fmla="*/ 313898 w 3833533"/>
              <a:gd name="connsiteY1" fmla="*/ 0 h 779183"/>
              <a:gd name="connsiteX2" fmla="*/ 3833533 w 3833533"/>
              <a:gd name="connsiteY2" fmla="*/ 167552 h 779183"/>
              <a:gd name="connsiteX3" fmla="*/ 3386936 w 3833533"/>
              <a:gd name="connsiteY3" fmla="*/ 779183 h 779183"/>
              <a:gd name="connsiteX4" fmla="*/ 0 w 3833533"/>
              <a:gd name="connsiteY4" fmla="*/ 600502 h 779183"/>
              <a:gd name="connsiteX0" fmla="*/ 0 w 3833533"/>
              <a:gd name="connsiteY0" fmla="*/ 459825 h 638506"/>
              <a:gd name="connsiteX1" fmla="*/ 271695 w 3833533"/>
              <a:gd name="connsiteY1" fmla="*/ 0 h 638506"/>
              <a:gd name="connsiteX2" fmla="*/ 3833533 w 3833533"/>
              <a:gd name="connsiteY2" fmla="*/ 26875 h 638506"/>
              <a:gd name="connsiteX3" fmla="*/ 3386936 w 3833533"/>
              <a:gd name="connsiteY3" fmla="*/ 638506 h 638506"/>
              <a:gd name="connsiteX4" fmla="*/ 0 w 3833533"/>
              <a:gd name="connsiteY4" fmla="*/ 459825 h 638506"/>
              <a:gd name="connsiteX0" fmla="*/ 0 w 3833533"/>
              <a:gd name="connsiteY0" fmla="*/ 459825 h 765115"/>
              <a:gd name="connsiteX1" fmla="*/ 271695 w 3833533"/>
              <a:gd name="connsiteY1" fmla="*/ 0 h 765115"/>
              <a:gd name="connsiteX2" fmla="*/ 3833533 w 3833533"/>
              <a:gd name="connsiteY2" fmla="*/ 26875 h 765115"/>
              <a:gd name="connsiteX3" fmla="*/ 3049311 w 3833533"/>
              <a:gd name="connsiteY3" fmla="*/ 765115 h 765115"/>
              <a:gd name="connsiteX4" fmla="*/ 0 w 3833533"/>
              <a:gd name="connsiteY4" fmla="*/ 459825 h 765115"/>
              <a:gd name="connsiteX0" fmla="*/ 0 w 3875736"/>
              <a:gd name="connsiteY0" fmla="*/ 459825 h 765115"/>
              <a:gd name="connsiteX1" fmla="*/ 271695 w 3875736"/>
              <a:gd name="connsiteY1" fmla="*/ 0 h 765115"/>
              <a:gd name="connsiteX2" fmla="*/ 3875736 w 3875736"/>
              <a:gd name="connsiteY2" fmla="*/ 181619 h 765115"/>
              <a:gd name="connsiteX3" fmla="*/ 3049311 w 3875736"/>
              <a:gd name="connsiteY3" fmla="*/ 765115 h 765115"/>
              <a:gd name="connsiteX4" fmla="*/ 0 w 3875736"/>
              <a:gd name="connsiteY4" fmla="*/ 459825 h 765115"/>
              <a:gd name="connsiteX0" fmla="*/ 0 w 3791330"/>
              <a:gd name="connsiteY0" fmla="*/ 459825 h 765115"/>
              <a:gd name="connsiteX1" fmla="*/ 271695 w 3791330"/>
              <a:gd name="connsiteY1" fmla="*/ 0 h 765115"/>
              <a:gd name="connsiteX2" fmla="*/ 3791330 w 3791330"/>
              <a:gd name="connsiteY2" fmla="*/ 350432 h 765115"/>
              <a:gd name="connsiteX3" fmla="*/ 3049311 w 3791330"/>
              <a:gd name="connsiteY3" fmla="*/ 765115 h 765115"/>
              <a:gd name="connsiteX4" fmla="*/ 0 w 3791330"/>
              <a:gd name="connsiteY4" fmla="*/ 459825 h 765115"/>
              <a:gd name="connsiteX0" fmla="*/ 0 w 3791330"/>
              <a:gd name="connsiteY0" fmla="*/ 459825 h 765115"/>
              <a:gd name="connsiteX1" fmla="*/ 271695 w 3791330"/>
              <a:gd name="connsiteY1" fmla="*/ 0 h 765115"/>
              <a:gd name="connsiteX2" fmla="*/ 3791330 w 3791330"/>
              <a:gd name="connsiteY2" fmla="*/ 266026 h 765115"/>
              <a:gd name="connsiteX3" fmla="*/ 3049311 w 3791330"/>
              <a:gd name="connsiteY3" fmla="*/ 765115 h 765115"/>
              <a:gd name="connsiteX4" fmla="*/ 0 w 3791330"/>
              <a:gd name="connsiteY4" fmla="*/ 459825 h 765115"/>
              <a:gd name="connsiteX0" fmla="*/ 0 w 3524043"/>
              <a:gd name="connsiteY0" fmla="*/ 459825 h 765115"/>
              <a:gd name="connsiteX1" fmla="*/ 271695 w 3524043"/>
              <a:gd name="connsiteY1" fmla="*/ 0 h 765115"/>
              <a:gd name="connsiteX2" fmla="*/ 3524043 w 3524043"/>
              <a:gd name="connsiteY2" fmla="*/ 266026 h 765115"/>
              <a:gd name="connsiteX3" fmla="*/ 3049311 w 3524043"/>
              <a:gd name="connsiteY3" fmla="*/ 765115 h 765115"/>
              <a:gd name="connsiteX4" fmla="*/ 0 w 3524043"/>
              <a:gd name="connsiteY4" fmla="*/ 459825 h 765115"/>
              <a:gd name="connsiteX0" fmla="*/ 0 w 3524043"/>
              <a:gd name="connsiteY0" fmla="*/ 459825 h 863589"/>
              <a:gd name="connsiteX1" fmla="*/ 271695 w 3524043"/>
              <a:gd name="connsiteY1" fmla="*/ 0 h 863589"/>
              <a:gd name="connsiteX2" fmla="*/ 3524043 w 3524043"/>
              <a:gd name="connsiteY2" fmla="*/ 266026 h 863589"/>
              <a:gd name="connsiteX3" fmla="*/ 2950838 w 3524043"/>
              <a:gd name="connsiteY3" fmla="*/ 863589 h 863589"/>
              <a:gd name="connsiteX4" fmla="*/ 0 w 3524043"/>
              <a:gd name="connsiteY4" fmla="*/ 459825 h 863589"/>
              <a:gd name="connsiteX0" fmla="*/ 0 w 3692855"/>
              <a:gd name="connsiteY0" fmla="*/ 459825 h 863589"/>
              <a:gd name="connsiteX1" fmla="*/ 271695 w 3692855"/>
              <a:gd name="connsiteY1" fmla="*/ 0 h 863589"/>
              <a:gd name="connsiteX2" fmla="*/ 3692855 w 3692855"/>
              <a:gd name="connsiteY2" fmla="*/ 266026 h 863589"/>
              <a:gd name="connsiteX3" fmla="*/ 2950838 w 3692855"/>
              <a:gd name="connsiteY3" fmla="*/ 863589 h 863589"/>
              <a:gd name="connsiteX4" fmla="*/ 0 w 3692855"/>
              <a:gd name="connsiteY4" fmla="*/ 459825 h 863589"/>
              <a:gd name="connsiteX0" fmla="*/ 0 w 3650652"/>
              <a:gd name="connsiteY0" fmla="*/ 459825 h 863589"/>
              <a:gd name="connsiteX1" fmla="*/ 271695 w 3650652"/>
              <a:gd name="connsiteY1" fmla="*/ 0 h 863589"/>
              <a:gd name="connsiteX2" fmla="*/ 3650652 w 3650652"/>
              <a:gd name="connsiteY2" fmla="*/ 139417 h 863589"/>
              <a:gd name="connsiteX3" fmla="*/ 2950838 w 3650652"/>
              <a:gd name="connsiteY3" fmla="*/ 863589 h 863589"/>
              <a:gd name="connsiteX4" fmla="*/ 0 w 3650652"/>
              <a:gd name="connsiteY4" fmla="*/ 459825 h 86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652" h="863589">
                <a:moveTo>
                  <a:pt x="0" y="459825"/>
                </a:moveTo>
                <a:lnTo>
                  <a:pt x="271695" y="0"/>
                </a:lnTo>
                <a:lnTo>
                  <a:pt x="3650652" y="139417"/>
                </a:lnTo>
                <a:lnTo>
                  <a:pt x="2950838" y="863589"/>
                </a:lnTo>
                <a:lnTo>
                  <a:pt x="0" y="459825"/>
                </a:lnTo>
                <a:close/>
              </a:path>
            </a:pathLst>
          </a:custGeom>
          <a:gradFill flip="none" rotWithShape="1">
            <a:gsLst>
              <a:gs pos="100000">
                <a:srgbClr val="B80000"/>
              </a:gs>
              <a:gs pos="2000">
                <a:srgbClr val="FF7453"/>
              </a:gs>
              <a:gs pos="62000">
                <a:srgbClr val="CC0000"/>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
            <a:extLst>
              <a:ext uri="{FF2B5EF4-FFF2-40B4-BE49-F238E27FC236}">
                <a16:creationId xmlns:a16="http://schemas.microsoft.com/office/drawing/2014/main" id="{F50F37B6-80F2-466D-AE31-DC343707D226}"/>
              </a:ext>
            </a:extLst>
          </p:cNvPr>
          <p:cNvGrpSpPr/>
          <p:nvPr/>
        </p:nvGrpSpPr>
        <p:grpSpPr>
          <a:xfrm>
            <a:off x="8197694" y="5814511"/>
            <a:ext cx="2780354" cy="505909"/>
            <a:chOff x="7707590" y="5024297"/>
            <a:chExt cx="2780354" cy="505909"/>
          </a:xfrm>
        </p:grpSpPr>
        <p:sp>
          <p:nvSpPr>
            <p:cNvPr id="10" name="Rectangle 43">
              <a:extLst>
                <a:ext uri="{FF2B5EF4-FFF2-40B4-BE49-F238E27FC236}">
                  <a16:creationId xmlns:a16="http://schemas.microsoft.com/office/drawing/2014/main" id="{278E45ED-A74B-43EE-91D7-CEA7A384465D}"/>
                </a:ext>
              </a:extLst>
            </p:cNvPr>
            <p:cNvSpPr/>
            <p:nvPr/>
          </p:nvSpPr>
          <p:spPr>
            <a:xfrm>
              <a:off x="7707590" y="5024297"/>
              <a:ext cx="2780354" cy="47547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47">
              <a:extLst>
                <a:ext uri="{FF2B5EF4-FFF2-40B4-BE49-F238E27FC236}">
                  <a16:creationId xmlns:a16="http://schemas.microsoft.com/office/drawing/2014/main" id="{ECAD520F-C2B6-4587-B835-65C8D1FC0DA5}"/>
                </a:ext>
              </a:extLst>
            </p:cNvPr>
            <p:cNvSpPr txBox="1"/>
            <p:nvPr/>
          </p:nvSpPr>
          <p:spPr>
            <a:xfrm>
              <a:off x="7707590" y="5088512"/>
              <a:ext cx="1350293" cy="369332"/>
            </a:xfrm>
            <a:prstGeom prst="rect">
              <a:avLst/>
            </a:prstGeom>
            <a:noFill/>
          </p:spPr>
          <p:txBody>
            <a:bodyPr wrap="square" rtlCol="0">
              <a:spAutoFit/>
            </a:bodyPr>
            <a:lstStyle/>
            <a:p>
              <a:endParaRPr lang="en-US" dirty="0">
                <a:solidFill>
                  <a:schemeClr val="bg1"/>
                </a:solidFill>
                <a:latin typeface="Century Gothic" panose="020B0502020202020204" pitchFamily="34" charset="0"/>
              </a:endParaRPr>
            </a:p>
          </p:txBody>
        </p:sp>
        <p:sp>
          <p:nvSpPr>
            <p:cNvPr id="12" name="TextBox 48">
              <a:extLst>
                <a:ext uri="{FF2B5EF4-FFF2-40B4-BE49-F238E27FC236}">
                  <a16:creationId xmlns:a16="http://schemas.microsoft.com/office/drawing/2014/main" id="{9E016A03-6E3E-4C5B-B60F-D9087EB80A8D}"/>
                </a:ext>
              </a:extLst>
            </p:cNvPr>
            <p:cNvSpPr txBox="1"/>
            <p:nvPr/>
          </p:nvSpPr>
          <p:spPr>
            <a:xfrm>
              <a:off x="9372955" y="5068541"/>
              <a:ext cx="1022478" cy="461665"/>
            </a:xfrm>
            <a:prstGeom prst="rect">
              <a:avLst/>
            </a:prstGeom>
            <a:noFill/>
          </p:spPr>
          <p:txBody>
            <a:bodyPr wrap="square" rtlCol="0">
              <a:spAutoFit/>
            </a:bodyPr>
            <a:lstStyle/>
            <a:p>
              <a:pPr algn="r"/>
              <a:endPar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sp>
        <p:nvSpPr>
          <p:cNvPr id="13" name="Rectangle 29">
            <a:extLst>
              <a:ext uri="{FF2B5EF4-FFF2-40B4-BE49-F238E27FC236}">
                <a16:creationId xmlns:a16="http://schemas.microsoft.com/office/drawing/2014/main" id="{844AB61E-308A-4498-AB95-0E3E7B37224D}"/>
              </a:ext>
            </a:extLst>
          </p:cNvPr>
          <p:cNvSpPr/>
          <p:nvPr/>
        </p:nvSpPr>
        <p:spPr>
          <a:xfrm>
            <a:off x="4729140" y="1682669"/>
            <a:ext cx="2780354" cy="4141539"/>
          </a:xfrm>
          <a:prstGeom prst="rect">
            <a:avLst/>
          </a:prstGeom>
          <a:gradFill flip="none" rotWithShape="1">
            <a:gsLst>
              <a:gs pos="4000">
                <a:schemeClr val="bg1"/>
              </a:gs>
              <a:gs pos="87000">
                <a:schemeClr val="bg1">
                  <a:lumMod val="7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8">
            <a:extLst>
              <a:ext uri="{FF2B5EF4-FFF2-40B4-BE49-F238E27FC236}">
                <a16:creationId xmlns:a16="http://schemas.microsoft.com/office/drawing/2014/main" id="{77946929-CDB4-42D9-882A-CCBA18E3DC0C}"/>
              </a:ext>
            </a:extLst>
          </p:cNvPr>
          <p:cNvSpPr/>
          <p:nvPr/>
        </p:nvSpPr>
        <p:spPr>
          <a:xfrm>
            <a:off x="4625189" y="2299193"/>
            <a:ext cx="3137628" cy="1731519"/>
          </a:xfrm>
          <a:custGeom>
            <a:avLst/>
            <a:gdLst>
              <a:gd name="connsiteX0" fmla="*/ 0 w 3716162"/>
              <a:gd name="connsiteY0" fmla="*/ 655093 h 655093"/>
              <a:gd name="connsiteX1" fmla="*/ 163773 w 3716162"/>
              <a:gd name="connsiteY1" fmla="*/ 0 h 655093"/>
              <a:gd name="connsiteX2" fmla="*/ 3716162 w 3716162"/>
              <a:gd name="connsiteY2" fmla="*/ 0 h 655093"/>
              <a:gd name="connsiteX3" fmla="*/ 3552389 w 3716162"/>
              <a:gd name="connsiteY3" fmla="*/ 655093 h 655093"/>
              <a:gd name="connsiteX4" fmla="*/ 0 w 3716162"/>
              <a:gd name="connsiteY4" fmla="*/ 655093 h 655093"/>
              <a:gd name="connsiteX0" fmla="*/ 0 w 3798049"/>
              <a:gd name="connsiteY0" fmla="*/ 832514 h 832514"/>
              <a:gd name="connsiteX1" fmla="*/ 163773 w 3798049"/>
              <a:gd name="connsiteY1" fmla="*/ 177421 h 832514"/>
              <a:gd name="connsiteX2" fmla="*/ 3798049 w 3798049"/>
              <a:gd name="connsiteY2" fmla="*/ 0 h 832514"/>
              <a:gd name="connsiteX3" fmla="*/ 3552389 w 3798049"/>
              <a:gd name="connsiteY3" fmla="*/ 832514 h 832514"/>
              <a:gd name="connsiteX4" fmla="*/ 0 w 3798049"/>
              <a:gd name="connsiteY4" fmla="*/ 832514 h 832514"/>
              <a:gd name="connsiteX0" fmla="*/ 0 w 3798049"/>
              <a:gd name="connsiteY0" fmla="*/ 832514 h 968992"/>
              <a:gd name="connsiteX1" fmla="*/ 163773 w 3798049"/>
              <a:gd name="connsiteY1" fmla="*/ 177421 h 968992"/>
              <a:gd name="connsiteX2" fmla="*/ 3798049 w 3798049"/>
              <a:gd name="connsiteY2" fmla="*/ 0 h 968992"/>
              <a:gd name="connsiteX3" fmla="*/ 3443207 w 3798049"/>
              <a:gd name="connsiteY3" fmla="*/ 968992 h 968992"/>
              <a:gd name="connsiteX4" fmla="*/ 0 w 3798049"/>
              <a:gd name="connsiteY4" fmla="*/ 832514 h 968992"/>
              <a:gd name="connsiteX0" fmla="*/ 0 w 3798049"/>
              <a:gd name="connsiteY0" fmla="*/ 832514 h 968992"/>
              <a:gd name="connsiteX1" fmla="*/ 163773 w 3798049"/>
              <a:gd name="connsiteY1" fmla="*/ 245660 h 968992"/>
              <a:gd name="connsiteX2" fmla="*/ 3798049 w 3798049"/>
              <a:gd name="connsiteY2" fmla="*/ 0 h 968992"/>
              <a:gd name="connsiteX3" fmla="*/ 3443207 w 3798049"/>
              <a:gd name="connsiteY3" fmla="*/ 968992 h 968992"/>
              <a:gd name="connsiteX4" fmla="*/ 0 w 3798049"/>
              <a:gd name="connsiteY4" fmla="*/ 832514 h 968992"/>
              <a:gd name="connsiteX0" fmla="*/ 0 w 4016413"/>
              <a:gd name="connsiteY0" fmla="*/ 586854 h 723332"/>
              <a:gd name="connsiteX1" fmla="*/ 163773 w 4016413"/>
              <a:gd name="connsiteY1" fmla="*/ 0 h 723332"/>
              <a:gd name="connsiteX2" fmla="*/ 4016413 w 4016413"/>
              <a:gd name="connsiteY2" fmla="*/ 27295 h 723332"/>
              <a:gd name="connsiteX3" fmla="*/ 3443207 w 4016413"/>
              <a:gd name="connsiteY3" fmla="*/ 723332 h 723332"/>
              <a:gd name="connsiteX4" fmla="*/ 0 w 4016413"/>
              <a:gd name="connsiteY4" fmla="*/ 586854 h 723332"/>
              <a:gd name="connsiteX0" fmla="*/ 0 w 4016413"/>
              <a:gd name="connsiteY0" fmla="*/ 655093 h 791571"/>
              <a:gd name="connsiteX1" fmla="*/ 163773 w 4016413"/>
              <a:gd name="connsiteY1" fmla="*/ 0 h 791571"/>
              <a:gd name="connsiteX2" fmla="*/ 4016413 w 4016413"/>
              <a:gd name="connsiteY2" fmla="*/ 95534 h 791571"/>
              <a:gd name="connsiteX3" fmla="*/ 3443207 w 4016413"/>
              <a:gd name="connsiteY3" fmla="*/ 791571 h 791571"/>
              <a:gd name="connsiteX4" fmla="*/ 0 w 4016413"/>
              <a:gd name="connsiteY4" fmla="*/ 655093 h 791571"/>
              <a:gd name="connsiteX0" fmla="*/ 0 w 4016413"/>
              <a:gd name="connsiteY0" fmla="*/ 600502 h 736980"/>
              <a:gd name="connsiteX1" fmla="*/ 313898 w 4016413"/>
              <a:gd name="connsiteY1" fmla="*/ 0 h 736980"/>
              <a:gd name="connsiteX2" fmla="*/ 4016413 w 4016413"/>
              <a:gd name="connsiteY2" fmla="*/ 40943 h 736980"/>
              <a:gd name="connsiteX3" fmla="*/ 3443207 w 4016413"/>
              <a:gd name="connsiteY3" fmla="*/ 736980 h 736980"/>
              <a:gd name="connsiteX4" fmla="*/ 0 w 4016413"/>
              <a:gd name="connsiteY4" fmla="*/ 600502 h 736980"/>
              <a:gd name="connsiteX0" fmla="*/ 0 w 4016413"/>
              <a:gd name="connsiteY0" fmla="*/ 559559 h 696037"/>
              <a:gd name="connsiteX1" fmla="*/ 834403 w 4016413"/>
              <a:gd name="connsiteY1" fmla="*/ 941 h 696037"/>
              <a:gd name="connsiteX2" fmla="*/ 4016413 w 4016413"/>
              <a:gd name="connsiteY2" fmla="*/ 0 h 696037"/>
              <a:gd name="connsiteX3" fmla="*/ 3443207 w 4016413"/>
              <a:gd name="connsiteY3" fmla="*/ 696037 h 696037"/>
              <a:gd name="connsiteX4" fmla="*/ 0 w 4016413"/>
              <a:gd name="connsiteY4" fmla="*/ 559559 h 696037"/>
              <a:gd name="connsiteX0" fmla="*/ 0 w 3256758"/>
              <a:gd name="connsiteY0" fmla="*/ 609820 h 696037"/>
              <a:gd name="connsiteX1" fmla="*/ 74748 w 3256758"/>
              <a:gd name="connsiteY1" fmla="*/ 941 h 696037"/>
              <a:gd name="connsiteX2" fmla="*/ 3256758 w 3256758"/>
              <a:gd name="connsiteY2" fmla="*/ 0 h 696037"/>
              <a:gd name="connsiteX3" fmla="*/ 2683552 w 3256758"/>
              <a:gd name="connsiteY3" fmla="*/ 696037 h 696037"/>
              <a:gd name="connsiteX4" fmla="*/ 0 w 3256758"/>
              <a:gd name="connsiteY4" fmla="*/ 609820 h 696037"/>
              <a:gd name="connsiteX0" fmla="*/ 108132 w 3364890"/>
              <a:gd name="connsiteY0" fmla="*/ 620741 h 706958"/>
              <a:gd name="connsiteX1" fmla="*/ 0 w 3364890"/>
              <a:gd name="connsiteY1" fmla="*/ 0 h 706958"/>
              <a:gd name="connsiteX2" fmla="*/ 3364890 w 3364890"/>
              <a:gd name="connsiteY2" fmla="*/ 10921 h 706958"/>
              <a:gd name="connsiteX3" fmla="*/ 2791684 w 3364890"/>
              <a:gd name="connsiteY3" fmla="*/ 706958 h 706958"/>
              <a:gd name="connsiteX4" fmla="*/ 108132 w 3364890"/>
              <a:gd name="connsiteY4" fmla="*/ 620741 h 706958"/>
              <a:gd name="connsiteX0" fmla="*/ 108132 w 3364890"/>
              <a:gd name="connsiteY0" fmla="*/ 614810 h 706958"/>
              <a:gd name="connsiteX1" fmla="*/ 0 w 3364890"/>
              <a:gd name="connsiteY1" fmla="*/ 0 h 706958"/>
              <a:gd name="connsiteX2" fmla="*/ 3364890 w 3364890"/>
              <a:gd name="connsiteY2" fmla="*/ 10921 h 706958"/>
              <a:gd name="connsiteX3" fmla="*/ 2791684 w 3364890"/>
              <a:gd name="connsiteY3" fmla="*/ 706958 h 706958"/>
              <a:gd name="connsiteX4" fmla="*/ 108132 w 3364890"/>
              <a:gd name="connsiteY4" fmla="*/ 614810 h 706958"/>
              <a:gd name="connsiteX0" fmla="*/ 124138 w 3380896"/>
              <a:gd name="connsiteY0" fmla="*/ 690779 h 782927"/>
              <a:gd name="connsiteX1" fmla="*/ 0 w 3380896"/>
              <a:gd name="connsiteY1" fmla="*/ 0 h 782927"/>
              <a:gd name="connsiteX2" fmla="*/ 16006 w 3380896"/>
              <a:gd name="connsiteY2" fmla="*/ 75969 h 782927"/>
              <a:gd name="connsiteX3" fmla="*/ 3380896 w 3380896"/>
              <a:gd name="connsiteY3" fmla="*/ 86890 h 782927"/>
              <a:gd name="connsiteX4" fmla="*/ 2807690 w 3380896"/>
              <a:gd name="connsiteY4" fmla="*/ 782927 h 782927"/>
              <a:gd name="connsiteX5" fmla="*/ 124138 w 3380896"/>
              <a:gd name="connsiteY5" fmla="*/ 690779 h 782927"/>
              <a:gd name="connsiteX0" fmla="*/ 108132 w 3364890"/>
              <a:gd name="connsiteY0" fmla="*/ 690779 h 782927"/>
              <a:gd name="connsiteX1" fmla="*/ 12129 w 3364890"/>
              <a:gd name="connsiteY1" fmla="*/ 0 h 782927"/>
              <a:gd name="connsiteX2" fmla="*/ 0 w 3364890"/>
              <a:gd name="connsiteY2" fmla="*/ 75969 h 782927"/>
              <a:gd name="connsiteX3" fmla="*/ 3364890 w 3364890"/>
              <a:gd name="connsiteY3" fmla="*/ 86890 h 782927"/>
              <a:gd name="connsiteX4" fmla="*/ 2791684 w 3364890"/>
              <a:gd name="connsiteY4" fmla="*/ 782927 h 782927"/>
              <a:gd name="connsiteX5" fmla="*/ 108132 w 3364890"/>
              <a:gd name="connsiteY5" fmla="*/ 690779 h 7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890" h="782927">
                <a:moveTo>
                  <a:pt x="108132" y="690779"/>
                </a:moveTo>
                <a:cubicBezTo>
                  <a:pt x="71442" y="500061"/>
                  <a:pt x="48819" y="190718"/>
                  <a:pt x="12129" y="0"/>
                </a:cubicBezTo>
                <a:lnTo>
                  <a:pt x="0" y="75969"/>
                </a:lnTo>
                <a:lnTo>
                  <a:pt x="3364890" y="86890"/>
                </a:lnTo>
                <a:lnTo>
                  <a:pt x="2791684" y="782927"/>
                </a:lnTo>
                <a:lnTo>
                  <a:pt x="108132" y="690779"/>
                </a:lnTo>
                <a:close/>
              </a:path>
            </a:pathLst>
          </a:custGeom>
          <a:gradFill flip="none" rotWithShape="1">
            <a:gsLst>
              <a:gs pos="74000">
                <a:srgbClr val="DEDEDE"/>
              </a:gs>
              <a:gs pos="27000">
                <a:schemeClr val="tx1">
                  <a:lumMod val="50000"/>
                  <a:lumOff val="50000"/>
                  <a:alpha val="64000"/>
                </a:schemeClr>
              </a:gs>
              <a:gs pos="2000">
                <a:schemeClr val="bg1">
                  <a:lumMod val="85000"/>
                  <a:alpha val="0"/>
                </a:schemeClr>
              </a:gs>
            </a:gsLst>
            <a:lin ang="5400000" scaled="1"/>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33">
            <a:extLst>
              <a:ext uri="{FF2B5EF4-FFF2-40B4-BE49-F238E27FC236}">
                <a16:creationId xmlns:a16="http://schemas.microsoft.com/office/drawing/2014/main" id="{EA4D043D-B6D9-455D-856E-64878764A893}"/>
              </a:ext>
            </a:extLst>
          </p:cNvPr>
          <p:cNvSpPr/>
          <p:nvPr/>
        </p:nvSpPr>
        <p:spPr>
          <a:xfrm flipV="1">
            <a:off x="4729140" y="2611352"/>
            <a:ext cx="587248" cy="332352"/>
          </a:xfrm>
          <a:prstGeom prst="triangle">
            <a:avLst>
              <a:gd name="adj" fmla="val 68525"/>
            </a:avLst>
          </a:prstGeom>
          <a:solidFill>
            <a:srgbClr val="00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7">
            <a:extLst>
              <a:ext uri="{FF2B5EF4-FFF2-40B4-BE49-F238E27FC236}">
                <a16:creationId xmlns:a16="http://schemas.microsoft.com/office/drawing/2014/main" id="{C0C03DE7-25B3-4690-B8D8-4EB2B3D7ADBD}"/>
              </a:ext>
            </a:extLst>
          </p:cNvPr>
          <p:cNvGrpSpPr/>
          <p:nvPr/>
        </p:nvGrpSpPr>
        <p:grpSpPr>
          <a:xfrm>
            <a:off x="4422657" y="1682668"/>
            <a:ext cx="3346686" cy="927941"/>
            <a:chOff x="3950470" y="1358974"/>
            <a:chExt cx="3346686" cy="927941"/>
          </a:xfrm>
        </p:grpSpPr>
        <p:sp>
          <p:nvSpPr>
            <p:cNvPr id="17" name="Rectangle 31">
              <a:extLst>
                <a:ext uri="{FF2B5EF4-FFF2-40B4-BE49-F238E27FC236}">
                  <a16:creationId xmlns:a16="http://schemas.microsoft.com/office/drawing/2014/main" id="{2A7EDB6B-2128-4812-AE1D-5F95CC98607C}"/>
                </a:ext>
              </a:extLst>
            </p:cNvPr>
            <p:cNvSpPr/>
            <p:nvPr/>
          </p:nvSpPr>
          <p:spPr>
            <a:xfrm>
              <a:off x="4256953" y="1358974"/>
              <a:ext cx="2780354" cy="927941"/>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5">
              <a:extLst>
                <a:ext uri="{FF2B5EF4-FFF2-40B4-BE49-F238E27FC236}">
                  <a16:creationId xmlns:a16="http://schemas.microsoft.com/office/drawing/2014/main" id="{E9DE4DB4-9D2F-4486-9CE7-FD655348A863}"/>
                </a:ext>
              </a:extLst>
            </p:cNvPr>
            <p:cNvSpPr txBox="1"/>
            <p:nvPr/>
          </p:nvSpPr>
          <p:spPr>
            <a:xfrm>
              <a:off x="3950470" y="1409753"/>
              <a:ext cx="3346686"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Century Gothic" panose="020B0502020202020204" pitchFamily="34" charset="0"/>
                </a:rPr>
                <a:t>اجابة السؤال الثاني </a:t>
              </a:r>
            </a:p>
          </p:txBody>
        </p:sp>
      </p:grpSp>
      <p:sp>
        <p:nvSpPr>
          <p:cNvPr id="19" name="Parallelogram 8">
            <a:extLst>
              <a:ext uri="{FF2B5EF4-FFF2-40B4-BE49-F238E27FC236}">
                <a16:creationId xmlns:a16="http://schemas.microsoft.com/office/drawing/2014/main" id="{02E3E787-9A04-4E65-B476-666B55963232}"/>
              </a:ext>
            </a:extLst>
          </p:cNvPr>
          <p:cNvSpPr/>
          <p:nvPr/>
        </p:nvSpPr>
        <p:spPr>
          <a:xfrm>
            <a:off x="5101897" y="2507098"/>
            <a:ext cx="3404090" cy="805263"/>
          </a:xfrm>
          <a:custGeom>
            <a:avLst/>
            <a:gdLst>
              <a:gd name="connsiteX0" fmla="*/ 0 w 3716162"/>
              <a:gd name="connsiteY0" fmla="*/ 655093 h 655093"/>
              <a:gd name="connsiteX1" fmla="*/ 163773 w 3716162"/>
              <a:gd name="connsiteY1" fmla="*/ 0 h 655093"/>
              <a:gd name="connsiteX2" fmla="*/ 3716162 w 3716162"/>
              <a:gd name="connsiteY2" fmla="*/ 0 h 655093"/>
              <a:gd name="connsiteX3" fmla="*/ 3552389 w 3716162"/>
              <a:gd name="connsiteY3" fmla="*/ 655093 h 655093"/>
              <a:gd name="connsiteX4" fmla="*/ 0 w 3716162"/>
              <a:gd name="connsiteY4" fmla="*/ 655093 h 655093"/>
              <a:gd name="connsiteX0" fmla="*/ 0 w 3798049"/>
              <a:gd name="connsiteY0" fmla="*/ 832514 h 832514"/>
              <a:gd name="connsiteX1" fmla="*/ 163773 w 3798049"/>
              <a:gd name="connsiteY1" fmla="*/ 177421 h 832514"/>
              <a:gd name="connsiteX2" fmla="*/ 3798049 w 3798049"/>
              <a:gd name="connsiteY2" fmla="*/ 0 h 832514"/>
              <a:gd name="connsiteX3" fmla="*/ 3552389 w 3798049"/>
              <a:gd name="connsiteY3" fmla="*/ 832514 h 832514"/>
              <a:gd name="connsiteX4" fmla="*/ 0 w 3798049"/>
              <a:gd name="connsiteY4" fmla="*/ 832514 h 832514"/>
              <a:gd name="connsiteX0" fmla="*/ 0 w 3798049"/>
              <a:gd name="connsiteY0" fmla="*/ 832514 h 968992"/>
              <a:gd name="connsiteX1" fmla="*/ 163773 w 3798049"/>
              <a:gd name="connsiteY1" fmla="*/ 177421 h 968992"/>
              <a:gd name="connsiteX2" fmla="*/ 3798049 w 3798049"/>
              <a:gd name="connsiteY2" fmla="*/ 0 h 968992"/>
              <a:gd name="connsiteX3" fmla="*/ 3443207 w 3798049"/>
              <a:gd name="connsiteY3" fmla="*/ 968992 h 968992"/>
              <a:gd name="connsiteX4" fmla="*/ 0 w 3798049"/>
              <a:gd name="connsiteY4" fmla="*/ 832514 h 968992"/>
              <a:gd name="connsiteX0" fmla="*/ 0 w 3798049"/>
              <a:gd name="connsiteY0" fmla="*/ 832514 h 968992"/>
              <a:gd name="connsiteX1" fmla="*/ 163773 w 3798049"/>
              <a:gd name="connsiteY1" fmla="*/ 245660 h 968992"/>
              <a:gd name="connsiteX2" fmla="*/ 3798049 w 3798049"/>
              <a:gd name="connsiteY2" fmla="*/ 0 h 968992"/>
              <a:gd name="connsiteX3" fmla="*/ 3443207 w 3798049"/>
              <a:gd name="connsiteY3" fmla="*/ 968992 h 968992"/>
              <a:gd name="connsiteX4" fmla="*/ 0 w 3798049"/>
              <a:gd name="connsiteY4" fmla="*/ 832514 h 968992"/>
              <a:gd name="connsiteX0" fmla="*/ 0 w 4016413"/>
              <a:gd name="connsiteY0" fmla="*/ 586854 h 723332"/>
              <a:gd name="connsiteX1" fmla="*/ 163773 w 4016413"/>
              <a:gd name="connsiteY1" fmla="*/ 0 h 723332"/>
              <a:gd name="connsiteX2" fmla="*/ 4016413 w 4016413"/>
              <a:gd name="connsiteY2" fmla="*/ 27295 h 723332"/>
              <a:gd name="connsiteX3" fmla="*/ 3443207 w 4016413"/>
              <a:gd name="connsiteY3" fmla="*/ 723332 h 723332"/>
              <a:gd name="connsiteX4" fmla="*/ 0 w 4016413"/>
              <a:gd name="connsiteY4" fmla="*/ 586854 h 723332"/>
              <a:gd name="connsiteX0" fmla="*/ 0 w 4016413"/>
              <a:gd name="connsiteY0" fmla="*/ 655093 h 791571"/>
              <a:gd name="connsiteX1" fmla="*/ 163773 w 4016413"/>
              <a:gd name="connsiteY1" fmla="*/ 0 h 791571"/>
              <a:gd name="connsiteX2" fmla="*/ 4016413 w 4016413"/>
              <a:gd name="connsiteY2" fmla="*/ 95534 h 791571"/>
              <a:gd name="connsiteX3" fmla="*/ 3443207 w 4016413"/>
              <a:gd name="connsiteY3" fmla="*/ 791571 h 791571"/>
              <a:gd name="connsiteX4" fmla="*/ 0 w 4016413"/>
              <a:gd name="connsiteY4" fmla="*/ 655093 h 791571"/>
              <a:gd name="connsiteX0" fmla="*/ 0 w 4016413"/>
              <a:gd name="connsiteY0" fmla="*/ 600502 h 736980"/>
              <a:gd name="connsiteX1" fmla="*/ 313898 w 4016413"/>
              <a:gd name="connsiteY1" fmla="*/ 0 h 736980"/>
              <a:gd name="connsiteX2" fmla="*/ 4016413 w 4016413"/>
              <a:gd name="connsiteY2" fmla="*/ 40943 h 736980"/>
              <a:gd name="connsiteX3" fmla="*/ 3443207 w 4016413"/>
              <a:gd name="connsiteY3" fmla="*/ 736980 h 736980"/>
              <a:gd name="connsiteX4" fmla="*/ 0 w 4016413"/>
              <a:gd name="connsiteY4" fmla="*/ 600502 h 736980"/>
              <a:gd name="connsiteX0" fmla="*/ 0 w 4016413"/>
              <a:gd name="connsiteY0" fmla="*/ 600502 h 779183"/>
              <a:gd name="connsiteX1" fmla="*/ 313898 w 4016413"/>
              <a:gd name="connsiteY1" fmla="*/ 0 h 779183"/>
              <a:gd name="connsiteX2" fmla="*/ 4016413 w 4016413"/>
              <a:gd name="connsiteY2" fmla="*/ 40943 h 779183"/>
              <a:gd name="connsiteX3" fmla="*/ 3386936 w 4016413"/>
              <a:gd name="connsiteY3" fmla="*/ 779183 h 779183"/>
              <a:gd name="connsiteX4" fmla="*/ 0 w 4016413"/>
              <a:gd name="connsiteY4" fmla="*/ 600502 h 779183"/>
              <a:gd name="connsiteX0" fmla="*/ 0 w 3833533"/>
              <a:gd name="connsiteY0" fmla="*/ 600502 h 779183"/>
              <a:gd name="connsiteX1" fmla="*/ 313898 w 3833533"/>
              <a:gd name="connsiteY1" fmla="*/ 0 h 779183"/>
              <a:gd name="connsiteX2" fmla="*/ 3833533 w 3833533"/>
              <a:gd name="connsiteY2" fmla="*/ 167552 h 779183"/>
              <a:gd name="connsiteX3" fmla="*/ 3386936 w 3833533"/>
              <a:gd name="connsiteY3" fmla="*/ 779183 h 779183"/>
              <a:gd name="connsiteX4" fmla="*/ 0 w 3833533"/>
              <a:gd name="connsiteY4" fmla="*/ 600502 h 779183"/>
              <a:gd name="connsiteX0" fmla="*/ 0 w 3833533"/>
              <a:gd name="connsiteY0" fmla="*/ 459825 h 638506"/>
              <a:gd name="connsiteX1" fmla="*/ 271695 w 3833533"/>
              <a:gd name="connsiteY1" fmla="*/ 0 h 638506"/>
              <a:gd name="connsiteX2" fmla="*/ 3833533 w 3833533"/>
              <a:gd name="connsiteY2" fmla="*/ 26875 h 638506"/>
              <a:gd name="connsiteX3" fmla="*/ 3386936 w 3833533"/>
              <a:gd name="connsiteY3" fmla="*/ 638506 h 638506"/>
              <a:gd name="connsiteX4" fmla="*/ 0 w 3833533"/>
              <a:gd name="connsiteY4" fmla="*/ 459825 h 638506"/>
              <a:gd name="connsiteX0" fmla="*/ 0 w 3833533"/>
              <a:gd name="connsiteY0" fmla="*/ 459825 h 765115"/>
              <a:gd name="connsiteX1" fmla="*/ 271695 w 3833533"/>
              <a:gd name="connsiteY1" fmla="*/ 0 h 765115"/>
              <a:gd name="connsiteX2" fmla="*/ 3833533 w 3833533"/>
              <a:gd name="connsiteY2" fmla="*/ 26875 h 765115"/>
              <a:gd name="connsiteX3" fmla="*/ 3049311 w 3833533"/>
              <a:gd name="connsiteY3" fmla="*/ 765115 h 765115"/>
              <a:gd name="connsiteX4" fmla="*/ 0 w 3833533"/>
              <a:gd name="connsiteY4" fmla="*/ 459825 h 765115"/>
              <a:gd name="connsiteX0" fmla="*/ 0 w 3875736"/>
              <a:gd name="connsiteY0" fmla="*/ 459825 h 765115"/>
              <a:gd name="connsiteX1" fmla="*/ 271695 w 3875736"/>
              <a:gd name="connsiteY1" fmla="*/ 0 h 765115"/>
              <a:gd name="connsiteX2" fmla="*/ 3875736 w 3875736"/>
              <a:gd name="connsiteY2" fmla="*/ 181619 h 765115"/>
              <a:gd name="connsiteX3" fmla="*/ 3049311 w 3875736"/>
              <a:gd name="connsiteY3" fmla="*/ 765115 h 765115"/>
              <a:gd name="connsiteX4" fmla="*/ 0 w 3875736"/>
              <a:gd name="connsiteY4" fmla="*/ 459825 h 765115"/>
              <a:gd name="connsiteX0" fmla="*/ 0 w 3791330"/>
              <a:gd name="connsiteY0" fmla="*/ 459825 h 765115"/>
              <a:gd name="connsiteX1" fmla="*/ 271695 w 3791330"/>
              <a:gd name="connsiteY1" fmla="*/ 0 h 765115"/>
              <a:gd name="connsiteX2" fmla="*/ 3791330 w 3791330"/>
              <a:gd name="connsiteY2" fmla="*/ 350432 h 765115"/>
              <a:gd name="connsiteX3" fmla="*/ 3049311 w 3791330"/>
              <a:gd name="connsiteY3" fmla="*/ 765115 h 765115"/>
              <a:gd name="connsiteX4" fmla="*/ 0 w 3791330"/>
              <a:gd name="connsiteY4" fmla="*/ 459825 h 765115"/>
              <a:gd name="connsiteX0" fmla="*/ 0 w 3791330"/>
              <a:gd name="connsiteY0" fmla="*/ 459825 h 765115"/>
              <a:gd name="connsiteX1" fmla="*/ 271695 w 3791330"/>
              <a:gd name="connsiteY1" fmla="*/ 0 h 765115"/>
              <a:gd name="connsiteX2" fmla="*/ 3791330 w 3791330"/>
              <a:gd name="connsiteY2" fmla="*/ 266026 h 765115"/>
              <a:gd name="connsiteX3" fmla="*/ 3049311 w 3791330"/>
              <a:gd name="connsiteY3" fmla="*/ 765115 h 765115"/>
              <a:gd name="connsiteX4" fmla="*/ 0 w 3791330"/>
              <a:gd name="connsiteY4" fmla="*/ 459825 h 765115"/>
              <a:gd name="connsiteX0" fmla="*/ 0 w 3524043"/>
              <a:gd name="connsiteY0" fmla="*/ 459825 h 765115"/>
              <a:gd name="connsiteX1" fmla="*/ 271695 w 3524043"/>
              <a:gd name="connsiteY1" fmla="*/ 0 h 765115"/>
              <a:gd name="connsiteX2" fmla="*/ 3524043 w 3524043"/>
              <a:gd name="connsiteY2" fmla="*/ 266026 h 765115"/>
              <a:gd name="connsiteX3" fmla="*/ 3049311 w 3524043"/>
              <a:gd name="connsiteY3" fmla="*/ 765115 h 765115"/>
              <a:gd name="connsiteX4" fmla="*/ 0 w 3524043"/>
              <a:gd name="connsiteY4" fmla="*/ 459825 h 765115"/>
              <a:gd name="connsiteX0" fmla="*/ 0 w 3524043"/>
              <a:gd name="connsiteY0" fmla="*/ 459825 h 863589"/>
              <a:gd name="connsiteX1" fmla="*/ 271695 w 3524043"/>
              <a:gd name="connsiteY1" fmla="*/ 0 h 863589"/>
              <a:gd name="connsiteX2" fmla="*/ 3524043 w 3524043"/>
              <a:gd name="connsiteY2" fmla="*/ 266026 h 863589"/>
              <a:gd name="connsiteX3" fmla="*/ 2950838 w 3524043"/>
              <a:gd name="connsiteY3" fmla="*/ 863589 h 863589"/>
              <a:gd name="connsiteX4" fmla="*/ 0 w 3524043"/>
              <a:gd name="connsiteY4" fmla="*/ 459825 h 863589"/>
              <a:gd name="connsiteX0" fmla="*/ 0 w 3692855"/>
              <a:gd name="connsiteY0" fmla="*/ 459825 h 863589"/>
              <a:gd name="connsiteX1" fmla="*/ 271695 w 3692855"/>
              <a:gd name="connsiteY1" fmla="*/ 0 h 863589"/>
              <a:gd name="connsiteX2" fmla="*/ 3692855 w 3692855"/>
              <a:gd name="connsiteY2" fmla="*/ 266026 h 863589"/>
              <a:gd name="connsiteX3" fmla="*/ 2950838 w 3692855"/>
              <a:gd name="connsiteY3" fmla="*/ 863589 h 863589"/>
              <a:gd name="connsiteX4" fmla="*/ 0 w 3692855"/>
              <a:gd name="connsiteY4" fmla="*/ 459825 h 863589"/>
              <a:gd name="connsiteX0" fmla="*/ 0 w 3650652"/>
              <a:gd name="connsiteY0" fmla="*/ 459825 h 863589"/>
              <a:gd name="connsiteX1" fmla="*/ 271695 w 3650652"/>
              <a:gd name="connsiteY1" fmla="*/ 0 h 863589"/>
              <a:gd name="connsiteX2" fmla="*/ 3650652 w 3650652"/>
              <a:gd name="connsiteY2" fmla="*/ 139417 h 863589"/>
              <a:gd name="connsiteX3" fmla="*/ 2950838 w 3650652"/>
              <a:gd name="connsiteY3" fmla="*/ 863589 h 863589"/>
              <a:gd name="connsiteX4" fmla="*/ 0 w 3650652"/>
              <a:gd name="connsiteY4" fmla="*/ 459825 h 86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652" h="863589">
                <a:moveTo>
                  <a:pt x="0" y="459825"/>
                </a:moveTo>
                <a:lnTo>
                  <a:pt x="271695" y="0"/>
                </a:lnTo>
                <a:lnTo>
                  <a:pt x="3650652" y="139417"/>
                </a:lnTo>
                <a:lnTo>
                  <a:pt x="2950838" y="863589"/>
                </a:lnTo>
                <a:lnTo>
                  <a:pt x="0" y="459825"/>
                </a:lnTo>
                <a:close/>
              </a:path>
            </a:pathLst>
          </a:custGeom>
          <a:gradFill flip="none" rotWithShape="1">
            <a:gsLst>
              <a:gs pos="91150">
                <a:srgbClr val="0066CC"/>
              </a:gs>
              <a:gs pos="0">
                <a:srgbClr val="0099FF"/>
              </a:gs>
              <a:gs pos="60000">
                <a:srgbClr val="0099FF"/>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a:extLst>
              <a:ext uri="{FF2B5EF4-FFF2-40B4-BE49-F238E27FC236}">
                <a16:creationId xmlns:a16="http://schemas.microsoft.com/office/drawing/2014/main" id="{6787ACAE-30EE-4C6A-9CFD-FCBFE7061687}"/>
              </a:ext>
            </a:extLst>
          </p:cNvPr>
          <p:cNvGrpSpPr/>
          <p:nvPr/>
        </p:nvGrpSpPr>
        <p:grpSpPr>
          <a:xfrm>
            <a:off x="4729140" y="5348735"/>
            <a:ext cx="2780354" cy="505909"/>
            <a:chOff x="4256953" y="5025041"/>
            <a:chExt cx="2780354" cy="505909"/>
          </a:xfrm>
        </p:grpSpPr>
        <p:sp>
          <p:nvSpPr>
            <p:cNvPr id="21" name="Rectangle 32">
              <a:extLst>
                <a:ext uri="{FF2B5EF4-FFF2-40B4-BE49-F238E27FC236}">
                  <a16:creationId xmlns:a16="http://schemas.microsoft.com/office/drawing/2014/main" id="{4AF26E3D-5FC3-4838-8DE5-1391D3110514}"/>
                </a:ext>
              </a:extLst>
            </p:cNvPr>
            <p:cNvSpPr/>
            <p:nvPr/>
          </p:nvSpPr>
          <p:spPr>
            <a:xfrm>
              <a:off x="4256953" y="5025041"/>
              <a:ext cx="2780354" cy="475472"/>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36">
              <a:extLst>
                <a:ext uri="{FF2B5EF4-FFF2-40B4-BE49-F238E27FC236}">
                  <a16:creationId xmlns:a16="http://schemas.microsoft.com/office/drawing/2014/main" id="{D94E0697-DFFA-4436-B966-A415FA21C24C}"/>
                </a:ext>
              </a:extLst>
            </p:cNvPr>
            <p:cNvSpPr txBox="1"/>
            <p:nvPr/>
          </p:nvSpPr>
          <p:spPr>
            <a:xfrm>
              <a:off x="4256953" y="5089256"/>
              <a:ext cx="1350293" cy="369332"/>
            </a:xfrm>
            <a:prstGeom prst="rect">
              <a:avLst/>
            </a:prstGeom>
            <a:noFill/>
          </p:spPr>
          <p:txBody>
            <a:bodyPr wrap="square" rtlCol="0">
              <a:spAutoFit/>
            </a:bodyPr>
            <a:lstStyle/>
            <a:p>
              <a:endParaRPr lang="en-US" dirty="0">
                <a:solidFill>
                  <a:schemeClr val="bg1"/>
                </a:solidFill>
                <a:latin typeface="Century Gothic" panose="020B0502020202020204" pitchFamily="34" charset="0"/>
              </a:endParaRPr>
            </a:p>
          </p:txBody>
        </p:sp>
        <p:sp>
          <p:nvSpPr>
            <p:cNvPr id="23" name="TextBox 37">
              <a:extLst>
                <a:ext uri="{FF2B5EF4-FFF2-40B4-BE49-F238E27FC236}">
                  <a16:creationId xmlns:a16="http://schemas.microsoft.com/office/drawing/2014/main" id="{5FB644DF-FA45-4473-9BFE-D0ABEB43CA7B}"/>
                </a:ext>
              </a:extLst>
            </p:cNvPr>
            <p:cNvSpPr txBox="1"/>
            <p:nvPr/>
          </p:nvSpPr>
          <p:spPr>
            <a:xfrm>
              <a:off x="5922318" y="5069285"/>
              <a:ext cx="1022478" cy="461665"/>
            </a:xfrm>
            <a:prstGeom prst="rect">
              <a:avLst/>
            </a:prstGeom>
            <a:noFill/>
          </p:spPr>
          <p:txBody>
            <a:bodyPr wrap="square" rtlCol="0">
              <a:spAutoFit/>
            </a:bodyPr>
            <a:lstStyle/>
            <a:p>
              <a:pPr algn="r"/>
              <a:endPar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sp>
        <p:nvSpPr>
          <p:cNvPr id="24" name="Rectangle 4">
            <a:extLst>
              <a:ext uri="{FF2B5EF4-FFF2-40B4-BE49-F238E27FC236}">
                <a16:creationId xmlns:a16="http://schemas.microsoft.com/office/drawing/2014/main" id="{E17D4454-315C-42DA-9BE1-C5F5265D7DE7}"/>
              </a:ext>
            </a:extLst>
          </p:cNvPr>
          <p:cNvSpPr/>
          <p:nvPr/>
        </p:nvSpPr>
        <p:spPr>
          <a:xfrm>
            <a:off x="1278503" y="1682669"/>
            <a:ext cx="2780354" cy="4141539"/>
          </a:xfrm>
          <a:prstGeom prst="rect">
            <a:avLst/>
          </a:prstGeom>
          <a:gradFill flip="none" rotWithShape="1">
            <a:gsLst>
              <a:gs pos="4000">
                <a:schemeClr val="bg1"/>
              </a:gs>
              <a:gs pos="87000">
                <a:schemeClr val="bg1">
                  <a:lumMod val="7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8">
            <a:extLst>
              <a:ext uri="{FF2B5EF4-FFF2-40B4-BE49-F238E27FC236}">
                <a16:creationId xmlns:a16="http://schemas.microsoft.com/office/drawing/2014/main" id="{50D762F4-D6D5-4051-BF35-DD6682E91857}"/>
              </a:ext>
            </a:extLst>
          </p:cNvPr>
          <p:cNvSpPr/>
          <p:nvPr/>
        </p:nvSpPr>
        <p:spPr>
          <a:xfrm>
            <a:off x="1174552" y="2299193"/>
            <a:ext cx="3137628" cy="1731519"/>
          </a:xfrm>
          <a:custGeom>
            <a:avLst/>
            <a:gdLst>
              <a:gd name="connsiteX0" fmla="*/ 0 w 3716162"/>
              <a:gd name="connsiteY0" fmla="*/ 655093 h 655093"/>
              <a:gd name="connsiteX1" fmla="*/ 163773 w 3716162"/>
              <a:gd name="connsiteY1" fmla="*/ 0 h 655093"/>
              <a:gd name="connsiteX2" fmla="*/ 3716162 w 3716162"/>
              <a:gd name="connsiteY2" fmla="*/ 0 h 655093"/>
              <a:gd name="connsiteX3" fmla="*/ 3552389 w 3716162"/>
              <a:gd name="connsiteY3" fmla="*/ 655093 h 655093"/>
              <a:gd name="connsiteX4" fmla="*/ 0 w 3716162"/>
              <a:gd name="connsiteY4" fmla="*/ 655093 h 655093"/>
              <a:gd name="connsiteX0" fmla="*/ 0 w 3798049"/>
              <a:gd name="connsiteY0" fmla="*/ 832514 h 832514"/>
              <a:gd name="connsiteX1" fmla="*/ 163773 w 3798049"/>
              <a:gd name="connsiteY1" fmla="*/ 177421 h 832514"/>
              <a:gd name="connsiteX2" fmla="*/ 3798049 w 3798049"/>
              <a:gd name="connsiteY2" fmla="*/ 0 h 832514"/>
              <a:gd name="connsiteX3" fmla="*/ 3552389 w 3798049"/>
              <a:gd name="connsiteY3" fmla="*/ 832514 h 832514"/>
              <a:gd name="connsiteX4" fmla="*/ 0 w 3798049"/>
              <a:gd name="connsiteY4" fmla="*/ 832514 h 832514"/>
              <a:gd name="connsiteX0" fmla="*/ 0 w 3798049"/>
              <a:gd name="connsiteY0" fmla="*/ 832514 h 968992"/>
              <a:gd name="connsiteX1" fmla="*/ 163773 w 3798049"/>
              <a:gd name="connsiteY1" fmla="*/ 177421 h 968992"/>
              <a:gd name="connsiteX2" fmla="*/ 3798049 w 3798049"/>
              <a:gd name="connsiteY2" fmla="*/ 0 h 968992"/>
              <a:gd name="connsiteX3" fmla="*/ 3443207 w 3798049"/>
              <a:gd name="connsiteY3" fmla="*/ 968992 h 968992"/>
              <a:gd name="connsiteX4" fmla="*/ 0 w 3798049"/>
              <a:gd name="connsiteY4" fmla="*/ 832514 h 968992"/>
              <a:gd name="connsiteX0" fmla="*/ 0 w 3798049"/>
              <a:gd name="connsiteY0" fmla="*/ 832514 h 968992"/>
              <a:gd name="connsiteX1" fmla="*/ 163773 w 3798049"/>
              <a:gd name="connsiteY1" fmla="*/ 245660 h 968992"/>
              <a:gd name="connsiteX2" fmla="*/ 3798049 w 3798049"/>
              <a:gd name="connsiteY2" fmla="*/ 0 h 968992"/>
              <a:gd name="connsiteX3" fmla="*/ 3443207 w 3798049"/>
              <a:gd name="connsiteY3" fmla="*/ 968992 h 968992"/>
              <a:gd name="connsiteX4" fmla="*/ 0 w 3798049"/>
              <a:gd name="connsiteY4" fmla="*/ 832514 h 968992"/>
              <a:gd name="connsiteX0" fmla="*/ 0 w 4016413"/>
              <a:gd name="connsiteY0" fmla="*/ 586854 h 723332"/>
              <a:gd name="connsiteX1" fmla="*/ 163773 w 4016413"/>
              <a:gd name="connsiteY1" fmla="*/ 0 h 723332"/>
              <a:gd name="connsiteX2" fmla="*/ 4016413 w 4016413"/>
              <a:gd name="connsiteY2" fmla="*/ 27295 h 723332"/>
              <a:gd name="connsiteX3" fmla="*/ 3443207 w 4016413"/>
              <a:gd name="connsiteY3" fmla="*/ 723332 h 723332"/>
              <a:gd name="connsiteX4" fmla="*/ 0 w 4016413"/>
              <a:gd name="connsiteY4" fmla="*/ 586854 h 723332"/>
              <a:gd name="connsiteX0" fmla="*/ 0 w 4016413"/>
              <a:gd name="connsiteY0" fmla="*/ 655093 h 791571"/>
              <a:gd name="connsiteX1" fmla="*/ 163773 w 4016413"/>
              <a:gd name="connsiteY1" fmla="*/ 0 h 791571"/>
              <a:gd name="connsiteX2" fmla="*/ 4016413 w 4016413"/>
              <a:gd name="connsiteY2" fmla="*/ 95534 h 791571"/>
              <a:gd name="connsiteX3" fmla="*/ 3443207 w 4016413"/>
              <a:gd name="connsiteY3" fmla="*/ 791571 h 791571"/>
              <a:gd name="connsiteX4" fmla="*/ 0 w 4016413"/>
              <a:gd name="connsiteY4" fmla="*/ 655093 h 791571"/>
              <a:gd name="connsiteX0" fmla="*/ 0 w 4016413"/>
              <a:gd name="connsiteY0" fmla="*/ 600502 h 736980"/>
              <a:gd name="connsiteX1" fmla="*/ 313898 w 4016413"/>
              <a:gd name="connsiteY1" fmla="*/ 0 h 736980"/>
              <a:gd name="connsiteX2" fmla="*/ 4016413 w 4016413"/>
              <a:gd name="connsiteY2" fmla="*/ 40943 h 736980"/>
              <a:gd name="connsiteX3" fmla="*/ 3443207 w 4016413"/>
              <a:gd name="connsiteY3" fmla="*/ 736980 h 736980"/>
              <a:gd name="connsiteX4" fmla="*/ 0 w 4016413"/>
              <a:gd name="connsiteY4" fmla="*/ 600502 h 736980"/>
              <a:gd name="connsiteX0" fmla="*/ 0 w 4016413"/>
              <a:gd name="connsiteY0" fmla="*/ 559559 h 696037"/>
              <a:gd name="connsiteX1" fmla="*/ 834403 w 4016413"/>
              <a:gd name="connsiteY1" fmla="*/ 941 h 696037"/>
              <a:gd name="connsiteX2" fmla="*/ 4016413 w 4016413"/>
              <a:gd name="connsiteY2" fmla="*/ 0 h 696037"/>
              <a:gd name="connsiteX3" fmla="*/ 3443207 w 4016413"/>
              <a:gd name="connsiteY3" fmla="*/ 696037 h 696037"/>
              <a:gd name="connsiteX4" fmla="*/ 0 w 4016413"/>
              <a:gd name="connsiteY4" fmla="*/ 559559 h 696037"/>
              <a:gd name="connsiteX0" fmla="*/ 0 w 3256758"/>
              <a:gd name="connsiteY0" fmla="*/ 609820 h 696037"/>
              <a:gd name="connsiteX1" fmla="*/ 74748 w 3256758"/>
              <a:gd name="connsiteY1" fmla="*/ 941 h 696037"/>
              <a:gd name="connsiteX2" fmla="*/ 3256758 w 3256758"/>
              <a:gd name="connsiteY2" fmla="*/ 0 h 696037"/>
              <a:gd name="connsiteX3" fmla="*/ 2683552 w 3256758"/>
              <a:gd name="connsiteY3" fmla="*/ 696037 h 696037"/>
              <a:gd name="connsiteX4" fmla="*/ 0 w 3256758"/>
              <a:gd name="connsiteY4" fmla="*/ 609820 h 696037"/>
              <a:gd name="connsiteX0" fmla="*/ 108132 w 3364890"/>
              <a:gd name="connsiteY0" fmla="*/ 620741 h 706958"/>
              <a:gd name="connsiteX1" fmla="*/ 0 w 3364890"/>
              <a:gd name="connsiteY1" fmla="*/ 0 h 706958"/>
              <a:gd name="connsiteX2" fmla="*/ 3364890 w 3364890"/>
              <a:gd name="connsiteY2" fmla="*/ 10921 h 706958"/>
              <a:gd name="connsiteX3" fmla="*/ 2791684 w 3364890"/>
              <a:gd name="connsiteY3" fmla="*/ 706958 h 706958"/>
              <a:gd name="connsiteX4" fmla="*/ 108132 w 3364890"/>
              <a:gd name="connsiteY4" fmla="*/ 620741 h 706958"/>
              <a:gd name="connsiteX0" fmla="*/ 108132 w 3364890"/>
              <a:gd name="connsiteY0" fmla="*/ 614810 h 706958"/>
              <a:gd name="connsiteX1" fmla="*/ 0 w 3364890"/>
              <a:gd name="connsiteY1" fmla="*/ 0 h 706958"/>
              <a:gd name="connsiteX2" fmla="*/ 3364890 w 3364890"/>
              <a:gd name="connsiteY2" fmla="*/ 10921 h 706958"/>
              <a:gd name="connsiteX3" fmla="*/ 2791684 w 3364890"/>
              <a:gd name="connsiteY3" fmla="*/ 706958 h 706958"/>
              <a:gd name="connsiteX4" fmla="*/ 108132 w 3364890"/>
              <a:gd name="connsiteY4" fmla="*/ 614810 h 706958"/>
              <a:gd name="connsiteX0" fmla="*/ 124138 w 3380896"/>
              <a:gd name="connsiteY0" fmla="*/ 690779 h 782927"/>
              <a:gd name="connsiteX1" fmla="*/ 0 w 3380896"/>
              <a:gd name="connsiteY1" fmla="*/ 0 h 782927"/>
              <a:gd name="connsiteX2" fmla="*/ 16006 w 3380896"/>
              <a:gd name="connsiteY2" fmla="*/ 75969 h 782927"/>
              <a:gd name="connsiteX3" fmla="*/ 3380896 w 3380896"/>
              <a:gd name="connsiteY3" fmla="*/ 86890 h 782927"/>
              <a:gd name="connsiteX4" fmla="*/ 2807690 w 3380896"/>
              <a:gd name="connsiteY4" fmla="*/ 782927 h 782927"/>
              <a:gd name="connsiteX5" fmla="*/ 124138 w 3380896"/>
              <a:gd name="connsiteY5" fmla="*/ 690779 h 782927"/>
              <a:gd name="connsiteX0" fmla="*/ 108132 w 3364890"/>
              <a:gd name="connsiteY0" fmla="*/ 690779 h 782927"/>
              <a:gd name="connsiteX1" fmla="*/ 12129 w 3364890"/>
              <a:gd name="connsiteY1" fmla="*/ 0 h 782927"/>
              <a:gd name="connsiteX2" fmla="*/ 0 w 3364890"/>
              <a:gd name="connsiteY2" fmla="*/ 75969 h 782927"/>
              <a:gd name="connsiteX3" fmla="*/ 3364890 w 3364890"/>
              <a:gd name="connsiteY3" fmla="*/ 86890 h 782927"/>
              <a:gd name="connsiteX4" fmla="*/ 2791684 w 3364890"/>
              <a:gd name="connsiteY4" fmla="*/ 782927 h 782927"/>
              <a:gd name="connsiteX5" fmla="*/ 108132 w 3364890"/>
              <a:gd name="connsiteY5" fmla="*/ 690779 h 78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890" h="782927">
                <a:moveTo>
                  <a:pt x="108132" y="690779"/>
                </a:moveTo>
                <a:cubicBezTo>
                  <a:pt x="71442" y="500061"/>
                  <a:pt x="48819" y="190718"/>
                  <a:pt x="12129" y="0"/>
                </a:cubicBezTo>
                <a:lnTo>
                  <a:pt x="0" y="75969"/>
                </a:lnTo>
                <a:lnTo>
                  <a:pt x="3364890" y="86890"/>
                </a:lnTo>
                <a:lnTo>
                  <a:pt x="2791684" y="782927"/>
                </a:lnTo>
                <a:lnTo>
                  <a:pt x="108132" y="690779"/>
                </a:lnTo>
                <a:close/>
              </a:path>
            </a:pathLst>
          </a:custGeom>
          <a:gradFill flip="none" rotWithShape="1">
            <a:gsLst>
              <a:gs pos="74000">
                <a:srgbClr val="DEDEDE"/>
              </a:gs>
              <a:gs pos="27000">
                <a:schemeClr val="tx1">
                  <a:lumMod val="50000"/>
                  <a:lumOff val="50000"/>
                  <a:alpha val="64000"/>
                </a:schemeClr>
              </a:gs>
              <a:gs pos="2000">
                <a:schemeClr val="bg1">
                  <a:lumMod val="85000"/>
                  <a:alpha val="0"/>
                </a:schemeClr>
              </a:gs>
            </a:gsLst>
            <a:lin ang="5400000" scaled="1"/>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9">
            <a:extLst>
              <a:ext uri="{FF2B5EF4-FFF2-40B4-BE49-F238E27FC236}">
                <a16:creationId xmlns:a16="http://schemas.microsoft.com/office/drawing/2014/main" id="{D8A34F81-DDA3-4673-81B8-5B45E3E8A4B1}"/>
              </a:ext>
            </a:extLst>
          </p:cNvPr>
          <p:cNvSpPr/>
          <p:nvPr/>
        </p:nvSpPr>
        <p:spPr>
          <a:xfrm flipV="1">
            <a:off x="1278503" y="2611352"/>
            <a:ext cx="587248" cy="332352"/>
          </a:xfrm>
          <a:prstGeom prst="triangle">
            <a:avLst>
              <a:gd name="adj" fmla="val 68525"/>
            </a:avLst>
          </a:prstGeom>
          <a:solidFill>
            <a:srgbClr val="759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
            <a:extLst>
              <a:ext uri="{FF2B5EF4-FFF2-40B4-BE49-F238E27FC236}">
                <a16:creationId xmlns:a16="http://schemas.microsoft.com/office/drawing/2014/main" id="{E4E6C9C9-F891-49DB-896C-71F0BF0CFCA3}"/>
              </a:ext>
            </a:extLst>
          </p:cNvPr>
          <p:cNvGrpSpPr/>
          <p:nvPr/>
        </p:nvGrpSpPr>
        <p:grpSpPr>
          <a:xfrm>
            <a:off x="1278503" y="1682668"/>
            <a:ext cx="2780354" cy="927941"/>
            <a:chOff x="806316" y="1358974"/>
            <a:chExt cx="2780354" cy="927941"/>
          </a:xfrm>
        </p:grpSpPr>
        <p:sp>
          <p:nvSpPr>
            <p:cNvPr id="28" name="Rectangle 5">
              <a:extLst>
                <a:ext uri="{FF2B5EF4-FFF2-40B4-BE49-F238E27FC236}">
                  <a16:creationId xmlns:a16="http://schemas.microsoft.com/office/drawing/2014/main" id="{79107040-DAFB-405A-8982-0C2410FAF46B}"/>
                </a:ext>
              </a:extLst>
            </p:cNvPr>
            <p:cNvSpPr/>
            <p:nvPr/>
          </p:nvSpPr>
          <p:spPr>
            <a:xfrm>
              <a:off x="806316" y="1358974"/>
              <a:ext cx="2780354" cy="927941"/>
            </a:xfrm>
            <a:prstGeom prst="rect">
              <a:avLst/>
            </a:prstGeom>
            <a:solidFill>
              <a:srgbClr val="A9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1">
              <a:extLst>
                <a:ext uri="{FF2B5EF4-FFF2-40B4-BE49-F238E27FC236}">
                  <a16:creationId xmlns:a16="http://schemas.microsoft.com/office/drawing/2014/main" id="{9CE7ADC8-055D-432C-B363-27C08F45A3F9}"/>
                </a:ext>
              </a:extLst>
            </p:cNvPr>
            <p:cNvSpPr txBox="1"/>
            <p:nvPr/>
          </p:nvSpPr>
          <p:spPr>
            <a:xfrm>
              <a:off x="806316" y="1410028"/>
              <a:ext cx="2780353"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Century Gothic" panose="020B0502020202020204" pitchFamily="34" charset="0"/>
                </a:rPr>
                <a:t>اجابة السؤال الثالث</a:t>
              </a:r>
            </a:p>
          </p:txBody>
        </p:sp>
      </p:grpSp>
      <p:sp>
        <p:nvSpPr>
          <p:cNvPr id="30" name="Parallelogram 8">
            <a:extLst>
              <a:ext uri="{FF2B5EF4-FFF2-40B4-BE49-F238E27FC236}">
                <a16:creationId xmlns:a16="http://schemas.microsoft.com/office/drawing/2014/main" id="{E99208A0-7878-4644-BC38-AFC7EE1B9894}"/>
              </a:ext>
            </a:extLst>
          </p:cNvPr>
          <p:cNvSpPr/>
          <p:nvPr/>
        </p:nvSpPr>
        <p:spPr>
          <a:xfrm>
            <a:off x="1651260" y="2507098"/>
            <a:ext cx="3404090" cy="805263"/>
          </a:xfrm>
          <a:custGeom>
            <a:avLst/>
            <a:gdLst>
              <a:gd name="connsiteX0" fmla="*/ 0 w 3716162"/>
              <a:gd name="connsiteY0" fmla="*/ 655093 h 655093"/>
              <a:gd name="connsiteX1" fmla="*/ 163773 w 3716162"/>
              <a:gd name="connsiteY1" fmla="*/ 0 h 655093"/>
              <a:gd name="connsiteX2" fmla="*/ 3716162 w 3716162"/>
              <a:gd name="connsiteY2" fmla="*/ 0 h 655093"/>
              <a:gd name="connsiteX3" fmla="*/ 3552389 w 3716162"/>
              <a:gd name="connsiteY3" fmla="*/ 655093 h 655093"/>
              <a:gd name="connsiteX4" fmla="*/ 0 w 3716162"/>
              <a:gd name="connsiteY4" fmla="*/ 655093 h 655093"/>
              <a:gd name="connsiteX0" fmla="*/ 0 w 3798049"/>
              <a:gd name="connsiteY0" fmla="*/ 832514 h 832514"/>
              <a:gd name="connsiteX1" fmla="*/ 163773 w 3798049"/>
              <a:gd name="connsiteY1" fmla="*/ 177421 h 832514"/>
              <a:gd name="connsiteX2" fmla="*/ 3798049 w 3798049"/>
              <a:gd name="connsiteY2" fmla="*/ 0 h 832514"/>
              <a:gd name="connsiteX3" fmla="*/ 3552389 w 3798049"/>
              <a:gd name="connsiteY3" fmla="*/ 832514 h 832514"/>
              <a:gd name="connsiteX4" fmla="*/ 0 w 3798049"/>
              <a:gd name="connsiteY4" fmla="*/ 832514 h 832514"/>
              <a:gd name="connsiteX0" fmla="*/ 0 w 3798049"/>
              <a:gd name="connsiteY0" fmla="*/ 832514 h 968992"/>
              <a:gd name="connsiteX1" fmla="*/ 163773 w 3798049"/>
              <a:gd name="connsiteY1" fmla="*/ 177421 h 968992"/>
              <a:gd name="connsiteX2" fmla="*/ 3798049 w 3798049"/>
              <a:gd name="connsiteY2" fmla="*/ 0 h 968992"/>
              <a:gd name="connsiteX3" fmla="*/ 3443207 w 3798049"/>
              <a:gd name="connsiteY3" fmla="*/ 968992 h 968992"/>
              <a:gd name="connsiteX4" fmla="*/ 0 w 3798049"/>
              <a:gd name="connsiteY4" fmla="*/ 832514 h 968992"/>
              <a:gd name="connsiteX0" fmla="*/ 0 w 3798049"/>
              <a:gd name="connsiteY0" fmla="*/ 832514 h 968992"/>
              <a:gd name="connsiteX1" fmla="*/ 163773 w 3798049"/>
              <a:gd name="connsiteY1" fmla="*/ 245660 h 968992"/>
              <a:gd name="connsiteX2" fmla="*/ 3798049 w 3798049"/>
              <a:gd name="connsiteY2" fmla="*/ 0 h 968992"/>
              <a:gd name="connsiteX3" fmla="*/ 3443207 w 3798049"/>
              <a:gd name="connsiteY3" fmla="*/ 968992 h 968992"/>
              <a:gd name="connsiteX4" fmla="*/ 0 w 3798049"/>
              <a:gd name="connsiteY4" fmla="*/ 832514 h 968992"/>
              <a:gd name="connsiteX0" fmla="*/ 0 w 4016413"/>
              <a:gd name="connsiteY0" fmla="*/ 586854 h 723332"/>
              <a:gd name="connsiteX1" fmla="*/ 163773 w 4016413"/>
              <a:gd name="connsiteY1" fmla="*/ 0 h 723332"/>
              <a:gd name="connsiteX2" fmla="*/ 4016413 w 4016413"/>
              <a:gd name="connsiteY2" fmla="*/ 27295 h 723332"/>
              <a:gd name="connsiteX3" fmla="*/ 3443207 w 4016413"/>
              <a:gd name="connsiteY3" fmla="*/ 723332 h 723332"/>
              <a:gd name="connsiteX4" fmla="*/ 0 w 4016413"/>
              <a:gd name="connsiteY4" fmla="*/ 586854 h 723332"/>
              <a:gd name="connsiteX0" fmla="*/ 0 w 4016413"/>
              <a:gd name="connsiteY0" fmla="*/ 655093 h 791571"/>
              <a:gd name="connsiteX1" fmla="*/ 163773 w 4016413"/>
              <a:gd name="connsiteY1" fmla="*/ 0 h 791571"/>
              <a:gd name="connsiteX2" fmla="*/ 4016413 w 4016413"/>
              <a:gd name="connsiteY2" fmla="*/ 95534 h 791571"/>
              <a:gd name="connsiteX3" fmla="*/ 3443207 w 4016413"/>
              <a:gd name="connsiteY3" fmla="*/ 791571 h 791571"/>
              <a:gd name="connsiteX4" fmla="*/ 0 w 4016413"/>
              <a:gd name="connsiteY4" fmla="*/ 655093 h 791571"/>
              <a:gd name="connsiteX0" fmla="*/ 0 w 4016413"/>
              <a:gd name="connsiteY0" fmla="*/ 600502 h 736980"/>
              <a:gd name="connsiteX1" fmla="*/ 313898 w 4016413"/>
              <a:gd name="connsiteY1" fmla="*/ 0 h 736980"/>
              <a:gd name="connsiteX2" fmla="*/ 4016413 w 4016413"/>
              <a:gd name="connsiteY2" fmla="*/ 40943 h 736980"/>
              <a:gd name="connsiteX3" fmla="*/ 3443207 w 4016413"/>
              <a:gd name="connsiteY3" fmla="*/ 736980 h 736980"/>
              <a:gd name="connsiteX4" fmla="*/ 0 w 4016413"/>
              <a:gd name="connsiteY4" fmla="*/ 600502 h 736980"/>
              <a:gd name="connsiteX0" fmla="*/ 0 w 4016413"/>
              <a:gd name="connsiteY0" fmla="*/ 600502 h 779183"/>
              <a:gd name="connsiteX1" fmla="*/ 313898 w 4016413"/>
              <a:gd name="connsiteY1" fmla="*/ 0 h 779183"/>
              <a:gd name="connsiteX2" fmla="*/ 4016413 w 4016413"/>
              <a:gd name="connsiteY2" fmla="*/ 40943 h 779183"/>
              <a:gd name="connsiteX3" fmla="*/ 3386936 w 4016413"/>
              <a:gd name="connsiteY3" fmla="*/ 779183 h 779183"/>
              <a:gd name="connsiteX4" fmla="*/ 0 w 4016413"/>
              <a:gd name="connsiteY4" fmla="*/ 600502 h 779183"/>
              <a:gd name="connsiteX0" fmla="*/ 0 w 3833533"/>
              <a:gd name="connsiteY0" fmla="*/ 600502 h 779183"/>
              <a:gd name="connsiteX1" fmla="*/ 313898 w 3833533"/>
              <a:gd name="connsiteY1" fmla="*/ 0 h 779183"/>
              <a:gd name="connsiteX2" fmla="*/ 3833533 w 3833533"/>
              <a:gd name="connsiteY2" fmla="*/ 167552 h 779183"/>
              <a:gd name="connsiteX3" fmla="*/ 3386936 w 3833533"/>
              <a:gd name="connsiteY3" fmla="*/ 779183 h 779183"/>
              <a:gd name="connsiteX4" fmla="*/ 0 w 3833533"/>
              <a:gd name="connsiteY4" fmla="*/ 600502 h 779183"/>
              <a:gd name="connsiteX0" fmla="*/ 0 w 3833533"/>
              <a:gd name="connsiteY0" fmla="*/ 459825 h 638506"/>
              <a:gd name="connsiteX1" fmla="*/ 271695 w 3833533"/>
              <a:gd name="connsiteY1" fmla="*/ 0 h 638506"/>
              <a:gd name="connsiteX2" fmla="*/ 3833533 w 3833533"/>
              <a:gd name="connsiteY2" fmla="*/ 26875 h 638506"/>
              <a:gd name="connsiteX3" fmla="*/ 3386936 w 3833533"/>
              <a:gd name="connsiteY3" fmla="*/ 638506 h 638506"/>
              <a:gd name="connsiteX4" fmla="*/ 0 w 3833533"/>
              <a:gd name="connsiteY4" fmla="*/ 459825 h 638506"/>
              <a:gd name="connsiteX0" fmla="*/ 0 w 3833533"/>
              <a:gd name="connsiteY0" fmla="*/ 459825 h 765115"/>
              <a:gd name="connsiteX1" fmla="*/ 271695 w 3833533"/>
              <a:gd name="connsiteY1" fmla="*/ 0 h 765115"/>
              <a:gd name="connsiteX2" fmla="*/ 3833533 w 3833533"/>
              <a:gd name="connsiteY2" fmla="*/ 26875 h 765115"/>
              <a:gd name="connsiteX3" fmla="*/ 3049311 w 3833533"/>
              <a:gd name="connsiteY3" fmla="*/ 765115 h 765115"/>
              <a:gd name="connsiteX4" fmla="*/ 0 w 3833533"/>
              <a:gd name="connsiteY4" fmla="*/ 459825 h 765115"/>
              <a:gd name="connsiteX0" fmla="*/ 0 w 3875736"/>
              <a:gd name="connsiteY0" fmla="*/ 459825 h 765115"/>
              <a:gd name="connsiteX1" fmla="*/ 271695 w 3875736"/>
              <a:gd name="connsiteY1" fmla="*/ 0 h 765115"/>
              <a:gd name="connsiteX2" fmla="*/ 3875736 w 3875736"/>
              <a:gd name="connsiteY2" fmla="*/ 181619 h 765115"/>
              <a:gd name="connsiteX3" fmla="*/ 3049311 w 3875736"/>
              <a:gd name="connsiteY3" fmla="*/ 765115 h 765115"/>
              <a:gd name="connsiteX4" fmla="*/ 0 w 3875736"/>
              <a:gd name="connsiteY4" fmla="*/ 459825 h 765115"/>
              <a:gd name="connsiteX0" fmla="*/ 0 w 3791330"/>
              <a:gd name="connsiteY0" fmla="*/ 459825 h 765115"/>
              <a:gd name="connsiteX1" fmla="*/ 271695 w 3791330"/>
              <a:gd name="connsiteY1" fmla="*/ 0 h 765115"/>
              <a:gd name="connsiteX2" fmla="*/ 3791330 w 3791330"/>
              <a:gd name="connsiteY2" fmla="*/ 350432 h 765115"/>
              <a:gd name="connsiteX3" fmla="*/ 3049311 w 3791330"/>
              <a:gd name="connsiteY3" fmla="*/ 765115 h 765115"/>
              <a:gd name="connsiteX4" fmla="*/ 0 w 3791330"/>
              <a:gd name="connsiteY4" fmla="*/ 459825 h 765115"/>
              <a:gd name="connsiteX0" fmla="*/ 0 w 3791330"/>
              <a:gd name="connsiteY0" fmla="*/ 459825 h 765115"/>
              <a:gd name="connsiteX1" fmla="*/ 271695 w 3791330"/>
              <a:gd name="connsiteY1" fmla="*/ 0 h 765115"/>
              <a:gd name="connsiteX2" fmla="*/ 3791330 w 3791330"/>
              <a:gd name="connsiteY2" fmla="*/ 266026 h 765115"/>
              <a:gd name="connsiteX3" fmla="*/ 3049311 w 3791330"/>
              <a:gd name="connsiteY3" fmla="*/ 765115 h 765115"/>
              <a:gd name="connsiteX4" fmla="*/ 0 w 3791330"/>
              <a:gd name="connsiteY4" fmla="*/ 459825 h 765115"/>
              <a:gd name="connsiteX0" fmla="*/ 0 w 3524043"/>
              <a:gd name="connsiteY0" fmla="*/ 459825 h 765115"/>
              <a:gd name="connsiteX1" fmla="*/ 271695 w 3524043"/>
              <a:gd name="connsiteY1" fmla="*/ 0 h 765115"/>
              <a:gd name="connsiteX2" fmla="*/ 3524043 w 3524043"/>
              <a:gd name="connsiteY2" fmla="*/ 266026 h 765115"/>
              <a:gd name="connsiteX3" fmla="*/ 3049311 w 3524043"/>
              <a:gd name="connsiteY3" fmla="*/ 765115 h 765115"/>
              <a:gd name="connsiteX4" fmla="*/ 0 w 3524043"/>
              <a:gd name="connsiteY4" fmla="*/ 459825 h 765115"/>
              <a:gd name="connsiteX0" fmla="*/ 0 w 3524043"/>
              <a:gd name="connsiteY0" fmla="*/ 459825 h 863589"/>
              <a:gd name="connsiteX1" fmla="*/ 271695 w 3524043"/>
              <a:gd name="connsiteY1" fmla="*/ 0 h 863589"/>
              <a:gd name="connsiteX2" fmla="*/ 3524043 w 3524043"/>
              <a:gd name="connsiteY2" fmla="*/ 266026 h 863589"/>
              <a:gd name="connsiteX3" fmla="*/ 2950838 w 3524043"/>
              <a:gd name="connsiteY3" fmla="*/ 863589 h 863589"/>
              <a:gd name="connsiteX4" fmla="*/ 0 w 3524043"/>
              <a:gd name="connsiteY4" fmla="*/ 459825 h 863589"/>
              <a:gd name="connsiteX0" fmla="*/ 0 w 3692855"/>
              <a:gd name="connsiteY0" fmla="*/ 459825 h 863589"/>
              <a:gd name="connsiteX1" fmla="*/ 271695 w 3692855"/>
              <a:gd name="connsiteY1" fmla="*/ 0 h 863589"/>
              <a:gd name="connsiteX2" fmla="*/ 3692855 w 3692855"/>
              <a:gd name="connsiteY2" fmla="*/ 266026 h 863589"/>
              <a:gd name="connsiteX3" fmla="*/ 2950838 w 3692855"/>
              <a:gd name="connsiteY3" fmla="*/ 863589 h 863589"/>
              <a:gd name="connsiteX4" fmla="*/ 0 w 3692855"/>
              <a:gd name="connsiteY4" fmla="*/ 459825 h 863589"/>
              <a:gd name="connsiteX0" fmla="*/ 0 w 3650652"/>
              <a:gd name="connsiteY0" fmla="*/ 459825 h 863589"/>
              <a:gd name="connsiteX1" fmla="*/ 271695 w 3650652"/>
              <a:gd name="connsiteY1" fmla="*/ 0 h 863589"/>
              <a:gd name="connsiteX2" fmla="*/ 3650652 w 3650652"/>
              <a:gd name="connsiteY2" fmla="*/ 139417 h 863589"/>
              <a:gd name="connsiteX3" fmla="*/ 2950838 w 3650652"/>
              <a:gd name="connsiteY3" fmla="*/ 863589 h 863589"/>
              <a:gd name="connsiteX4" fmla="*/ 0 w 3650652"/>
              <a:gd name="connsiteY4" fmla="*/ 459825 h 86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0652" h="863589">
                <a:moveTo>
                  <a:pt x="0" y="459825"/>
                </a:moveTo>
                <a:lnTo>
                  <a:pt x="271695" y="0"/>
                </a:lnTo>
                <a:lnTo>
                  <a:pt x="3650652" y="139417"/>
                </a:lnTo>
                <a:lnTo>
                  <a:pt x="2950838" y="863589"/>
                </a:lnTo>
                <a:lnTo>
                  <a:pt x="0" y="459825"/>
                </a:lnTo>
                <a:close/>
              </a:path>
            </a:pathLst>
          </a:custGeom>
          <a:gradFill flip="none" rotWithShape="1">
            <a:gsLst>
              <a:gs pos="91150">
                <a:srgbClr val="6F9200"/>
              </a:gs>
              <a:gs pos="0">
                <a:srgbClr val="98C800"/>
              </a:gs>
              <a:gs pos="60000">
                <a:srgbClr val="83AC00"/>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
            <a:extLst>
              <a:ext uri="{FF2B5EF4-FFF2-40B4-BE49-F238E27FC236}">
                <a16:creationId xmlns:a16="http://schemas.microsoft.com/office/drawing/2014/main" id="{922E3071-4C55-4C6B-AFEC-3A145652A4FB}"/>
              </a:ext>
            </a:extLst>
          </p:cNvPr>
          <p:cNvGrpSpPr/>
          <p:nvPr/>
        </p:nvGrpSpPr>
        <p:grpSpPr>
          <a:xfrm>
            <a:off x="1278503" y="5348735"/>
            <a:ext cx="2780354" cy="505909"/>
            <a:chOff x="806316" y="5025041"/>
            <a:chExt cx="2780354" cy="505909"/>
          </a:xfrm>
        </p:grpSpPr>
        <p:sp>
          <p:nvSpPr>
            <p:cNvPr id="32" name="Rectangle 6">
              <a:extLst>
                <a:ext uri="{FF2B5EF4-FFF2-40B4-BE49-F238E27FC236}">
                  <a16:creationId xmlns:a16="http://schemas.microsoft.com/office/drawing/2014/main" id="{5A7E09BF-8039-47B3-90E2-B88B74BCE32B}"/>
                </a:ext>
              </a:extLst>
            </p:cNvPr>
            <p:cNvSpPr/>
            <p:nvPr/>
          </p:nvSpPr>
          <p:spPr>
            <a:xfrm>
              <a:off x="806316" y="5025041"/>
              <a:ext cx="2780354" cy="475472"/>
            </a:xfrm>
            <a:prstGeom prst="rect">
              <a:avLst/>
            </a:prstGeom>
            <a:solidFill>
              <a:srgbClr val="A9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12">
              <a:extLst>
                <a:ext uri="{FF2B5EF4-FFF2-40B4-BE49-F238E27FC236}">
                  <a16:creationId xmlns:a16="http://schemas.microsoft.com/office/drawing/2014/main" id="{5C0D9EC1-EDB0-47D3-B469-35D2D87A2F51}"/>
                </a:ext>
              </a:extLst>
            </p:cNvPr>
            <p:cNvSpPr txBox="1"/>
            <p:nvPr/>
          </p:nvSpPr>
          <p:spPr>
            <a:xfrm>
              <a:off x="806316" y="5089256"/>
              <a:ext cx="1350293" cy="369332"/>
            </a:xfrm>
            <a:prstGeom prst="rect">
              <a:avLst/>
            </a:prstGeom>
            <a:noFill/>
          </p:spPr>
          <p:txBody>
            <a:bodyPr wrap="square" rtlCol="0">
              <a:spAutoFit/>
            </a:bodyPr>
            <a:lstStyle/>
            <a:p>
              <a:endParaRPr lang="en-US" dirty="0">
                <a:solidFill>
                  <a:schemeClr val="bg1"/>
                </a:solidFill>
                <a:latin typeface="Century Gothic" panose="020B0502020202020204" pitchFamily="34" charset="0"/>
              </a:endParaRPr>
            </a:p>
          </p:txBody>
        </p:sp>
        <p:sp>
          <p:nvSpPr>
            <p:cNvPr id="34" name="TextBox 13">
              <a:extLst>
                <a:ext uri="{FF2B5EF4-FFF2-40B4-BE49-F238E27FC236}">
                  <a16:creationId xmlns:a16="http://schemas.microsoft.com/office/drawing/2014/main" id="{EF36CFC9-1EFA-4923-9038-A0F81A08E677}"/>
                </a:ext>
              </a:extLst>
            </p:cNvPr>
            <p:cNvSpPr txBox="1"/>
            <p:nvPr/>
          </p:nvSpPr>
          <p:spPr>
            <a:xfrm>
              <a:off x="2471681" y="5069285"/>
              <a:ext cx="1022478" cy="461665"/>
            </a:xfrm>
            <a:prstGeom prst="rect">
              <a:avLst/>
            </a:prstGeom>
            <a:noFill/>
          </p:spPr>
          <p:txBody>
            <a:bodyPr wrap="square" rtlCol="0">
              <a:spAutoFit/>
            </a:bodyPr>
            <a:lstStyle/>
            <a:p>
              <a:pPr algn="r"/>
              <a:endPar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grpSp>
      <p:graphicFrame>
        <p:nvGraphicFramePr>
          <p:cNvPr id="35" name="Table 16">
            <a:extLst>
              <a:ext uri="{FF2B5EF4-FFF2-40B4-BE49-F238E27FC236}">
                <a16:creationId xmlns:a16="http://schemas.microsoft.com/office/drawing/2014/main" id="{97F4A295-6D59-4467-B92A-EB863F13CC6E}"/>
              </a:ext>
            </a:extLst>
          </p:cNvPr>
          <p:cNvGraphicFramePr>
            <a:graphicFrameLocks noGrp="1"/>
          </p:cNvGraphicFramePr>
          <p:nvPr>
            <p:extLst>
              <p:ext uri="{D42A27DB-BD31-4B8C-83A1-F6EECF244321}">
                <p14:modId xmlns:p14="http://schemas.microsoft.com/office/powerpoint/2010/main" val="3684066994"/>
              </p:ext>
            </p:extLst>
          </p:nvPr>
        </p:nvGraphicFramePr>
        <p:xfrm>
          <a:off x="1303627" y="3264546"/>
          <a:ext cx="2759030" cy="2159752"/>
        </p:xfrm>
        <a:graphic>
          <a:graphicData uri="http://schemas.openxmlformats.org/drawingml/2006/table">
            <a:tbl>
              <a:tblPr>
                <a:tableStyleId>{5C22544A-7EE6-4342-B048-85BDC9FD1C3A}</a:tableStyleId>
              </a:tblPr>
              <a:tblGrid>
                <a:gridCol w="2759030">
                  <a:extLst>
                    <a:ext uri="{9D8B030D-6E8A-4147-A177-3AD203B41FA5}">
                      <a16:colId xmlns:a16="http://schemas.microsoft.com/office/drawing/2014/main" val="1767210524"/>
                    </a:ext>
                  </a:extLst>
                </a:gridCol>
              </a:tblGrid>
              <a:tr h="695960">
                <a:tc>
                  <a:txBody>
                    <a:bodyPr/>
                    <a:lstStyle/>
                    <a:p>
                      <a:pPr algn="ctr"/>
                      <a:r>
                        <a:rPr lang="ar-SY" sz="2000" dirty="0">
                          <a:latin typeface="Century Gothic" panose="020B0502020202020204" pitchFamily="34" charset="0"/>
                        </a:rPr>
                        <a:t>العراق</a:t>
                      </a:r>
                      <a:endParaRPr lang="en-US" sz="2000" dirty="0">
                        <a:latin typeface="Century Gothic" panose="020B0502020202020204" pitchFamily="34" charset="0"/>
                      </a:endParaRP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043307"/>
                  </a:ext>
                </a:extLst>
              </a:tr>
              <a:tr h="731896">
                <a:tc>
                  <a:txBody>
                    <a:bodyPr/>
                    <a:lstStyle/>
                    <a:p>
                      <a:endParaRPr lang="en-US" dirty="0">
                        <a:latin typeface="Century Gothic" panose="020B0502020202020204" pitchFamily="34" charset="0"/>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7183088"/>
                  </a:ext>
                </a:extLst>
              </a:tr>
              <a:tr h="731896">
                <a:tc>
                  <a:txBody>
                    <a:bodyPr/>
                    <a:lstStyle/>
                    <a:p>
                      <a:endParaRPr lang="en-US" dirty="0">
                        <a:latin typeface="Century Gothic" panose="020B0502020202020204" pitchFamily="34" charset="0"/>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969189"/>
                  </a:ext>
                </a:extLst>
              </a:tr>
            </a:tbl>
          </a:graphicData>
        </a:graphic>
      </p:graphicFrame>
      <p:graphicFrame>
        <p:nvGraphicFramePr>
          <p:cNvPr id="36" name="Table 16">
            <a:extLst>
              <a:ext uri="{FF2B5EF4-FFF2-40B4-BE49-F238E27FC236}">
                <a16:creationId xmlns:a16="http://schemas.microsoft.com/office/drawing/2014/main" id="{08A80892-7BB4-4C6E-9CF4-C3547A93954F}"/>
              </a:ext>
            </a:extLst>
          </p:cNvPr>
          <p:cNvGraphicFramePr>
            <a:graphicFrameLocks noGrp="1"/>
          </p:cNvGraphicFramePr>
          <p:nvPr>
            <p:extLst>
              <p:ext uri="{D42A27DB-BD31-4B8C-83A1-F6EECF244321}">
                <p14:modId xmlns:p14="http://schemas.microsoft.com/office/powerpoint/2010/main" val="1322492633"/>
              </p:ext>
            </p:extLst>
          </p:nvPr>
        </p:nvGraphicFramePr>
        <p:xfrm>
          <a:off x="4754820" y="3204586"/>
          <a:ext cx="2682359" cy="2591176"/>
        </p:xfrm>
        <a:graphic>
          <a:graphicData uri="http://schemas.openxmlformats.org/drawingml/2006/table">
            <a:tbl>
              <a:tblPr>
                <a:tableStyleId>{5C22544A-7EE6-4342-B048-85BDC9FD1C3A}</a:tableStyleId>
              </a:tblPr>
              <a:tblGrid>
                <a:gridCol w="2682359">
                  <a:extLst>
                    <a:ext uri="{9D8B030D-6E8A-4147-A177-3AD203B41FA5}">
                      <a16:colId xmlns:a16="http://schemas.microsoft.com/office/drawing/2014/main" val="1767210524"/>
                    </a:ext>
                  </a:extLst>
                </a:gridCol>
              </a:tblGrid>
              <a:tr h="695960">
                <a:tc>
                  <a:txBody>
                    <a:bodyPr/>
                    <a:lstStyle/>
                    <a:p>
                      <a:r>
                        <a:rPr lang="en-US" sz="1400" dirty="0">
                          <a:latin typeface="Century Gothic" panose="020B0502020202020204" pitchFamily="34" charset="0"/>
                        </a:rPr>
                        <a:t>1</a:t>
                      </a:r>
                    </a:p>
                    <a:p>
                      <a:pPr algn="r"/>
                      <a:r>
                        <a:rPr lang="ar-SY" sz="1600" dirty="0">
                          <a:latin typeface="Century Gothic" panose="020B0502020202020204" pitchFamily="34" charset="0"/>
                        </a:rPr>
                        <a:t>الحفاظ على البيئة من خلال الزراعة و ترشيد استهلاك المياه</a:t>
                      </a:r>
                      <a:endParaRPr lang="en-US" sz="1600" dirty="0">
                        <a:latin typeface="Century Gothic" panose="020B0502020202020204" pitchFamily="34" charset="0"/>
                      </a:endParaRP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043307"/>
                  </a:ext>
                </a:extLst>
              </a:tr>
              <a:tr h="731896">
                <a:tc>
                  <a:txBody>
                    <a:bodyPr/>
                    <a:lstStyle/>
                    <a:p>
                      <a:r>
                        <a:rPr lang="en-US" sz="1400" dirty="0">
                          <a:latin typeface="Century Gothic" panose="020B0502020202020204" pitchFamily="34" charset="0"/>
                        </a:rPr>
                        <a:t>2</a:t>
                      </a:r>
                    </a:p>
                    <a:p>
                      <a:pPr algn="just"/>
                      <a:r>
                        <a:rPr lang="ar-SY" sz="1600" dirty="0">
                          <a:latin typeface="Century Gothic" panose="020B0502020202020204" pitchFamily="34" charset="0"/>
                        </a:rPr>
                        <a:t>تحلية مياه البحر لاستخدامها في الشرب و الري</a:t>
                      </a:r>
                      <a:endParaRPr lang="en-US" sz="1600" dirty="0">
                        <a:latin typeface="Century Gothic" panose="020B0502020202020204" pitchFamily="34" charset="0"/>
                      </a:endParaRPr>
                    </a:p>
                    <a:p>
                      <a:endParaRPr lang="en-US" dirty="0">
                        <a:latin typeface="Century Gothic" panose="020B0502020202020204" pitchFamily="34" charset="0"/>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7183088"/>
                  </a:ext>
                </a:extLst>
              </a:tr>
              <a:tr h="731896">
                <a:tc>
                  <a:txBody>
                    <a:bodyPr/>
                    <a:lstStyle/>
                    <a:p>
                      <a:endParaRPr lang="en-US" dirty="0">
                        <a:latin typeface="Century Gothic" panose="020B0502020202020204" pitchFamily="34" charset="0"/>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969189"/>
                  </a:ext>
                </a:extLst>
              </a:tr>
            </a:tbl>
          </a:graphicData>
        </a:graphic>
      </p:graphicFrame>
      <p:graphicFrame>
        <p:nvGraphicFramePr>
          <p:cNvPr id="37" name="Table 16">
            <a:extLst>
              <a:ext uri="{FF2B5EF4-FFF2-40B4-BE49-F238E27FC236}">
                <a16:creationId xmlns:a16="http://schemas.microsoft.com/office/drawing/2014/main" id="{7F1AA0C0-A20E-4E66-B255-3CFAAAA51774}"/>
              </a:ext>
            </a:extLst>
          </p:cNvPr>
          <p:cNvGraphicFramePr>
            <a:graphicFrameLocks noGrp="1"/>
          </p:cNvGraphicFramePr>
          <p:nvPr>
            <p:extLst>
              <p:ext uri="{D42A27DB-BD31-4B8C-83A1-F6EECF244321}">
                <p14:modId xmlns:p14="http://schemas.microsoft.com/office/powerpoint/2010/main" val="3189007664"/>
              </p:ext>
            </p:extLst>
          </p:nvPr>
        </p:nvGraphicFramePr>
        <p:xfrm>
          <a:off x="8195352" y="3114116"/>
          <a:ext cx="2791313" cy="2722685"/>
        </p:xfrm>
        <a:graphic>
          <a:graphicData uri="http://schemas.openxmlformats.org/drawingml/2006/table">
            <a:tbl>
              <a:tblPr>
                <a:tableStyleId>{5C22544A-7EE6-4342-B048-85BDC9FD1C3A}</a:tableStyleId>
              </a:tblPr>
              <a:tblGrid>
                <a:gridCol w="2791313">
                  <a:extLst>
                    <a:ext uri="{9D8B030D-6E8A-4147-A177-3AD203B41FA5}">
                      <a16:colId xmlns:a16="http://schemas.microsoft.com/office/drawing/2014/main" val="1767210524"/>
                    </a:ext>
                  </a:extLst>
                </a:gridCol>
              </a:tblGrid>
              <a:tr h="795391">
                <a:tc>
                  <a:txBody>
                    <a:bodyPr/>
                    <a:lstStyle/>
                    <a:p>
                      <a:r>
                        <a:rPr lang="en-US" sz="1400" dirty="0">
                          <a:latin typeface="Century Gothic" panose="020B0502020202020204" pitchFamily="34" charset="0"/>
                        </a:rPr>
                        <a:t>1</a:t>
                      </a:r>
                    </a:p>
                    <a:p>
                      <a:pPr algn="r"/>
                      <a:r>
                        <a:rPr lang="ar-SY" sz="1600" dirty="0">
                          <a:latin typeface="Century Gothic" panose="020B0502020202020204" pitchFamily="34" charset="0"/>
                        </a:rPr>
                        <a:t>تعدد و اختلاف الثروات بسبب اختلاف المظاهر الجغرافية</a:t>
                      </a:r>
                      <a:endParaRPr lang="en-US" sz="1600" dirty="0">
                        <a:latin typeface="Century Gothic" panose="020B0502020202020204" pitchFamily="34" charset="0"/>
                      </a:endParaRP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043307"/>
                  </a:ext>
                </a:extLst>
              </a:tr>
              <a:tr h="1070719">
                <a:tc>
                  <a:txBody>
                    <a:bodyPr/>
                    <a:lstStyle/>
                    <a:p>
                      <a:r>
                        <a:rPr lang="en-US" sz="1400" dirty="0">
                          <a:latin typeface="Century Gothic" panose="020B0502020202020204" pitchFamily="34" charset="0"/>
                        </a:rPr>
                        <a:t>2</a:t>
                      </a:r>
                    </a:p>
                    <a:p>
                      <a:pPr algn="r"/>
                      <a:r>
                        <a:rPr lang="ar-SY" sz="1600" dirty="0">
                          <a:latin typeface="Century Gothic" panose="020B0502020202020204" pitchFamily="34" charset="0"/>
                        </a:rPr>
                        <a:t>نوع التضاريس و المناخ يوفر فرص اقتصادية و زراعية كبيرة</a:t>
                      </a:r>
                      <a:endParaRPr lang="en-US" sz="1600" dirty="0">
                        <a:latin typeface="Century Gothic" panose="020B0502020202020204" pitchFamily="34" charset="0"/>
                      </a:endParaRPr>
                    </a:p>
                    <a:p>
                      <a:endParaRPr lang="en-US" dirty="0">
                        <a:latin typeface="Century Gothic" panose="020B0502020202020204" pitchFamily="34" charset="0"/>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7183088"/>
                  </a:ext>
                </a:extLst>
              </a:tr>
              <a:tr h="856575">
                <a:tc>
                  <a:txBody>
                    <a:bodyPr/>
                    <a:lstStyle/>
                    <a:p>
                      <a:r>
                        <a:rPr lang="en-US" sz="1400" dirty="0">
                          <a:latin typeface="Century Gothic" panose="020B0502020202020204" pitchFamily="34" charset="0"/>
                        </a:rPr>
                        <a:t>3</a:t>
                      </a:r>
                    </a:p>
                    <a:p>
                      <a:pPr algn="r"/>
                      <a:r>
                        <a:rPr lang="ar-SY" sz="1600" dirty="0">
                          <a:latin typeface="Century Gothic" panose="020B0502020202020204" pitchFamily="34" charset="0"/>
                        </a:rPr>
                        <a:t>استثمار المساحة في إقامة المشارع المفيدة للبلد </a:t>
                      </a:r>
                      <a:endParaRPr lang="en-US" sz="1600" dirty="0">
                        <a:latin typeface="Century Gothic" panose="020B0502020202020204" pitchFamily="34" charset="0"/>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969189"/>
                  </a:ext>
                </a:extLst>
              </a:tr>
            </a:tbl>
          </a:graphicData>
        </a:graphic>
      </p:graphicFrame>
      <p:sp>
        <p:nvSpPr>
          <p:cNvPr id="52"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مجموعة 37"/>
          <p:cNvGrpSpPr/>
          <p:nvPr/>
        </p:nvGrpSpPr>
        <p:grpSpPr>
          <a:xfrm>
            <a:off x="338813" y="22303"/>
            <a:ext cx="8201466" cy="1128959"/>
            <a:chOff x="338813" y="22303"/>
            <a:chExt cx="8201466" cy="1128959"/>
          </a:xfrm>
        </p:grpSpPr>
        <p:grpSp>
          <p:nvGrpSpPr>
            <p:cNvPr id="39" name="مجموعة 38"/>
            <p:cNvGrpSpPr/>
            <p:nvPr/>
          </p:nvGrpSpPr>
          <p:grpSpPr>
            <a:xfrm>
              <a:off x="338813" y="22303"/>
              <a:ext cx="1704537" cy="1128957"/>
              <a:chOff x="338813" y="22303"/>
              <a:chExt cx="1704537" cy="1128957"/>
            </a:xfrm>
          </p:grpSpPr>
          <p:sp>
            <p:nvSpPr>
              <p:cNvPr id="50"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0" name="مجموعة 39"/>
            <p:cNvGrpSpPr/>
            <p:nvPr/>
          </p:nvGrpSpPr>
          <p:grpSpPr>
            <a:xfrm>
              <a:off x="2350491" y="22303"/>
              <a:ext cx="6189788" cy="1128959"/>
              <a:chOff x="2350491" y="22303"/>
              <a:chExt cx="6189788" cy="1128959"/>
            </a:xfrm>
          </p:grpSpPr>
          <p:sp>
            <p:nvSpPr>
              <p:cNvPr id="45"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47"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48"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49"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 – نشاط 2 </a:t>
                  </a:r>
                  <a:endParaRPr lang="en-US" sz="3200" dirty="0">
                    <a:latin typeface="Century Gothic" panose="020B0502020202020204" pitchFamily="34" charset="0"/>
                  </a:endParaRPr>
                </a:p>
              </p:txBody>
            </p:sp>
          </p:grpSp>
        </p:grpSp>
        <p:grpSp>
          <p:nvGrpSpPr>
            <p:cNvPr id="41"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2"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ppt_h/2"/>
                                          </p:val>
                                        </p:tav>
                                        <p:tav tm="100000">
                                          <p:val>
                                            <p:strVal val="#ppt_y"/>
                                          </p:val>
                                        </p:tav>
                                      </p:tavLst>
                                    </p:anim>
                                    <p:anim calcmode="lin" valueType="num">
                                      <p:cBhvr>
                                        <p:cTn id="15" dur="500" fill="hold"/>
                                        <p:tgtEl>
                                          <p:spTgt spid="2"/>
                                        </p:tgtEl>
                                        <p:attrNameLst>
                                          <p:attrName>ppt_w</p:attrName>
                                        </p:attrNameLst>
                                      </p:cBhvr>
                                      <p:tavLst>
                                        <p:tav tm="0">
                                          <p:val>
                                            <p:strVal val="#ppt_w"/>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7"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ppt_h/2"/>
                                          </p:val>
                                        </p:tav>
                                        <p:tav tm="100000">
                                          <p:val>
                                            <p:strVal val="#ppt_y"/>
                                          </p:val>
                                        </p:tav>
                                      </p:tavLst>
                                    </p:anim>
                                    <p:anim calcmode="lin" valueType="num">
                                      <p:cBhvr>
                                        <p:cTn id="22" dur="500" fill="hold"/>
                                        <p:tgtEl>
                                          <p:spTgt spid="5"/>
                                        </p:tgtEl>
                                        <p:attrNameLst>
                                          <p:attrName>ppt_w</p:attrName>
                                        </p:attrNameLst>
                                      </p:cBhvr>
                                      <p:tavLst>
                                        <p:tav tm="0">
                                          <p:val>
                                            <p:strVal val="#ppt_w"/>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par>
                                <p:cTn id="28" presetID="17"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ppt_h/2"/>
                                          </p:val>
                                        </p:tav>
                                        <p:tav tm="100000">
                                          <p:val>
                                            <p:strVal val="#ppt_y"/>
                                          </p:val>
                                        </p:tav>
                                      </p:tavLst>
                                    </p:anim>
                                    <p:anim calcmode="lin" valueType="num">
                                      <p:cBhvr>
                                        <p:cTn id="32" dur="500" fill="hold"/>
                                        <p:tgtEl>
                                          <p:spTgt spid="8"/>
                                        </p:tgtEl>
                                        <p:attrNameLst>
                                          <p:attrName>ppt_w</p:attrName>
                                        </p:attrNameLst>
                                      </p:cBhvr>
                                      <p:tavLst>
                                        <p:tav tm="0">
                                          <p:val>
                                            <p:strVal val="#ppt_w"/>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par>
                                <p:cTn id="41" presetID="12" presetClass="entr" presetSubtype="1"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ppt_x</p:attrName>
                                        </p:attrNameLst>
                                      </p:cBhvr>
                                      <p:tavLst>
                                        <p:tav tm="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ppt_h/2"/>
                                          </p:val>
                                        </p:tav>
                                        <p:tav tm="100000">
                                          <p:val>
                                            <p:strVal val="#ppt_y"/>
                                          </p:val>
                                        </p:tav>
                                      </p:tavLst>
                                    </p:anim>
                                    <p:anim calcmode="lin" valueType="num">
                                      <p:cBhvr>
                                        <p:cTn id="51" dur="500" fill="hold"/>
                                        <p:tgtEl>
                                          <p:spTgt spid="13"/>
                                        </p:tgtEl>
                                        <p:attrNameLst>
                                          <p:attrName>ppt_w</p:attrName>
                                        </p:attrNameLst>
                                      </p:cBhvr>
                                      <p:tavLst>
                                        <p:tav tm="0">
                                          <p:val>
                                            <p:strVal val="#ppt_w"/>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17"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par>
                                <p:cTn id="64" presetID="1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ppt_x</p:attrName>
                                        </p:attrNameLst>
                                      </p:cBhvr>
                                      <p:tavLst>
                                        <p:tav tm="0">
                                          <p:val>
                                            <p:strVal val="#ppt_x"/>
                                          </p:val>
                                        </p:tav>
                                        <p:tav tm="100000">
                                          <p:val>
                                            <p:strVal val="#ppt_x"/>
                                          </p:val>
                                        </p:tav>
                                      </p:tavLst>
                                    </p:anim>
                                    <p:anim calcmode="lin" valueType="num">
                                      <p:cBhvr>
                                        <p:cTn id="67" dur="500" fill="hold"/>
                                        <p:tgtEl>
                                          <p:spTgt spid="19"/>
                                        </p:tgtEl>
                                        <p:attrNameLst>
                                          <p:attrName>ppt_y</p:attrName>
                                        </p:attrNameLst>
                                      </p:cBhvr>
                                      <p:tavLst>
                                        <p:tav tm="0">
                                          <p:val>
                                            <p:strVal val="#ppt_y+#ppt_h/2"/>
                                          </p:val>
                                        </p:tav>
                                        <p:tav tm="100000">
                                          <p:val>
                                            <p:strVal val="#ppt_y"/>
                                          </p:val>
                                        </p:tav>
                                      </p:tavLst>
                                    </p:anim>
                                    <p:anim calcmode="lin" valueType="num">
                                      <p:cBhvr>
                                        <p:cTn id="68" dur="500" fill="hold"/>
                                        <p:tgtEl>
                                          <p:spTgt spid="19"/>
                                        </p:tgtEl>
                                        <p:attrNameLst>
                                          <p:attrName>ppt_w</p:attrName>
                                        </p:attrNameLst>
                                      </p:cBhvr>
                                      <p:tavLst>
                                        <p:tav tm="0">
                                          <p:val>
                                            <p:strVal val="#ppt_w"/>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par>
                          <p:cTn id="73" fill="hold">
                            <p:stCondLst>
                              <p:cond delay="1500"/>
                            </p:stCondLst>
                            <p:childTnLst>
                              <p:par>
                                <p:cTn id="74" presetID="22" presetClass="entr" presetSubtype="1"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up)">
                                      <p:cBhvr>
                                        <p:cTn id="76" dur="500"/>
                                        <p:tgtEl>
                                          <p:spTgt spid="36"/>
                                        </p:tgtEl>
                                      </p:cBhvr>
                                    </p:animEffect>
                                  </p:childTnLst>
                                </p:cTn>
                              </p:par>
                              <p:par>
                                <p:cTn id="77" presetID="12" presetClass="entr" presetSubtype="1"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p:tgtEl>
                                          <p:spTgt spid="20"/>
                                        </p:tgtEl>
                                        <p:attrNameLst>
                                          <p:attrName>ppt_y</p:attrName>
                                        </p:attrNameLst>
                                      </p:cBhvr>
                                      <p:tavLst>
                                        <p:tav tm="0">
                                          <p:val>
                                            <p:strVal val="#ppt_y-#ppt_h*1.125000"/>
                                          </p:val>
                                        </p:tav>
                                        <p:tav tm="100000">
                                          <p:val>
                                            <p:strVal val="#ppt_y"/>
                                          </p:val>
                                        </p:tav>
                                      </p:tavLst>
                                    </p:anim>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ppt_x</p:attrName>
                                        </p:attrNameLst>
                                      </p:cBhvr>
                                      <p:tavLst>
                                        <p:tav tm="0">
                                          <p:val>
                                            <p:strVal val="#ppt_x"/>
                                          </p:val>
                                        </p:tav>
                                        <p:tav tm="100000">
                                          <p:val>
                                            <p:strVal val="#ppt_x"/>
                                          </p:val>
                                        </p:tav>
                                      </p:tavLst>
                                    </p:anim>
                                    <p:anim calcmode="lin" valueType="num">
                                      <p:cBhvr>
                                        <p:cTn id="86" dur="500" fill="hold"/>
                                        <p:tgtEl>
                                          <p:spTgt spid="24"/>
                                        </p:tgtEl>
                                        <p:attrNameLst>
                                          <p:attrName>ppt_y</p:attrName>
                                        </p:attrNameLst>
                                      </p:cBhvr>
                                      <p:tavLst>
                                        <p:tav tm="0">
                                          <p:val>
                                            <p:strVal val="#ppt_y-#ppt_h/2"/>
                                          </p:val>
                                        </p:tav>
                                        <p:tav tm="100000">
                                          <p:val>
                                            <p:strVal val="#ppt_y"/>
                                          </p:val>
                                        </p:tav>
                                      </p:tavLst>
                                    </p:anim>
                                    <p:anim calcmode="lin" valueType="num">
                                      <p:cBhvr>
                                        <p:cTn id="87" dur="500" fill="hold"/>
                                        <p:tgtEl>
                                          <p:spTgt spid="24"/>
                                        </p:tgtEl>
                                        <p:attrNameLst>
                                          <p:attrName>ppt_w</p:attrName>
                                        </p:attrNameLst>
                                      </p:cBhvr>
                                      <p:tavLst>
                                        <p:tav tm="0">
                                          <p:val>
                                            <p:strVal val="#ppt_w"/>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childTnLst>
                                </p:cTn>
                              </p:par>
                            </p:childTnLst>
                          </p:cTn>
                        </p:par>
                        <p:par>
                          <p:cTn id="89" fill="hold">
                            <p:stCondLst>
                              <p:cond delay="500"/>
                            </p:stCondLst>
                            <p:childTnLst>
                              <p:par>
                                <p:cTn id="90" presetID="17" presetClass="entr" presetSubtype="1"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ppt_x</p:attrName>
                                        </p:attrNameLst>
                                      </p:cBhvr>
                                      <p:tavLst>
                                        <p:tav tm="0">
                                          <p:val>
                                            <p:strVal val="#ppt_x"/>
                                          </p:val>
                                        </p:tav>
                                        <p:tav tm="100000">
                                          <p:val>
                                            <p:strVal val="#ppt_x"/>
                                          </p:val>
                                        </p:tav>
                                      </p:tavLst>
                                    </p:anim>
                                    <p:anim calcmode="lin" valueType="num">
                                      <p:cBhvr>
                                        <p:cTn id="93" dur="500" fill="hold"/>
                                        <p:tgtEl>
                                          <p:spTgt spid="27"/>
                                        </p:tgtEl>
                                        <p:attrNameLst>
                                          <p:attrName>ppt_y</p:attrName>
                                        </p:attrNameLst>
                                      </p:cBhvr>
                                      <p:tavLst>
                                        <p:tav tm="0">
                                          <p:val>
                                            <p:strVal val="#ppt_y-#ppt_h/2"/>
                                          </p:val>
                                        </p:tav>
                                        <p:tav tm="100000">
                                          <p:val>
                                            <p:strVal val="#ppt_y"/>
                                          </p:val>
                                        </p:tav>
                                      </p:tavLst>
                                    </p:anim>
                                    <p:anim calcmode="lin" valueType="num">
                                      <p:cBhvr>
                                        <p:cTn id="94" dur="500" fill="hold"/>
                                        <p:tgtEl>
                                          <p:spTgt spid="27"/>
                                        </p:tgtEl>
                                        <p:attrNameLst>
                                          <p:attrName>ppt_w</p:attrName>
                                        </p:attrNameLst>
                                      </p:cBhvr>
                                      <p:tavLst>
                                        <p:tav tm="0">
                                          <p:val>
                                            <p:strVal val="#ppt_w"/>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childTnLst>
                                </p:cTn>
                              </p:par>
                            </p:childTnLst>
                          </p:cTn>
                        </p:par>
                        <p:par>
                          <p:cTn id="96" fill="hold">
                            <p:stCondLst>
                              <p:cond delay="1000"/>
                            </p:stCondLst>
                            <p:childTnLst>
                              <p:par>
                                <p:cTn id="97" presetID="22" presetClass="entr" presetSubtype="1"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up)">
                                      <p:cBhvr>
                                        <p:cTn id="99" dur="500"/>
                                        <p:tgtEl>
                                          <p:spTgt spid="26"/>
                                        </p:tgtEl>
                                      </p:cBhvr>
                                    </p:animEffect>
                                  </p:childTnLst>
                                </p:cTn>
                              </p:par>
                              <p:par>
                                <p:cTn id="100" presetID="17" presetClass="entr" presetSubtype="4"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ppt_x</p:attrName>
                                        </p:attrNameLst>
                                      </p:cBhvr>
                                      <p:tavLst>
                                        <p:tav tm="0">
                                          <p:val>
                                            <p:strVal val="#ppt_x"/>
                                          </p:val>
                                        </p:tav>
                                        <p:tav tm="100000">
                                          <p:val>
                                            <p:strVal val="#ppt_x"/>
                                          </p:val>
                                        </p:tav>
                                      </p:tavLst>
                                    </p:anim>
                                    <p:anim calcmode="lin" valueType="num">
                                      <p:cBhvr>
                                        <p:cTn id="103" dur="500" fill="hold"/>
                                        <p:tgtEl>
                                          <p:spTgt spid="30"/>
                                        </p:tgtEl>
                                        <p:attrNameLst>
                                          <p:attrName>ppt_y</p:attrName>
                                        </p:attrNameLst>
                                      </p:cBhvr>
                                      <p:tavLst>
                                        <p:tav tm="0">
                                          <p:val>
                                            <p:strVal val="#ppt_y+#ppt_h/2"/>
                                          </p:val>
                                        </p:tav>
                                        <p:tav tm="100000">
                                          <p:val>
                                            <p:strVal val="#ppt_y"/>
                                          </p:val>
                                        </p:tav>
                                      </p:tavLst>
                                    </p:anim>
                                    <p:anim calcmode="lin" valueType="num">
                                      <p:cBhvr>
                                        <p:cTn id="104" dur="500" fill="hold"/>
                                        <p:tgtEl>
                                          <p:spTgt spid="30"/>
                                        </p:tgtEl>
                                        <p:attrNameLst>
                                          <p:attrName>ppt_w</p:attrName>
                                        </p:attrNameLst>
                                      </p:cBhvr>
                                      <p:tavLst>
                                        <p:tav tm="0">
                                          <p:val>
                                            <p:strVal val="#ppt_w"/>
                                          </p:val>
                                        </p:tav>
                                        <p:tav tm="100000">
                                          <p:val>
                                            <p:strVal val="#ppt_w"/>
                                          </p:val>
                                        </p:tav>
                                      </p:tavLst>
                                    </p:anim>
                                    <p:anim calcmode="lin" valueType="num">
                                      <p:cBhvr>
                                        <p:cTn id="105" dur="500" fill="hold"/>
                                        <p:tgtEl>
                                          <p:spTgt spid="30"/>
                                        </p:tgtEl>
                                        <p:attrNameLst>
                                          <p:attrName>ppt_h</p:attrName>
                                        </p:attrNameLst>
                                      </p:cBhvr>
                                      <p:tavLst>
                                        <p:tav tm="0">
                                          <p:val>
                                            <p:fltVal val="0"/>
                                          </p:val>
                                        </p:tav>
                                        <p:tav tm="100000">
                                          <p:val>
                                            <p:strVal val="#ppt_h"/>
                                          </p:val>
                                        </p:tav>
                                      </p:tavLst>
                                    </p:anim>
                                  </p:childTnLst>
                                </p:cTn>
                              </p:par>
                              <p:par>
                                <p:cTn id="106" presetID="10"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childTnLst>
                          </p:cTn>
                        </p:par>
                        <p:par>
                          <p:cTn id="109" fill="hold">
                            <p:stCondLst>
                              <p:cond delay="1500"/>
                            </p:stCondLst>
                            <p:childTnLst>
                              <p:par>
                                <p:cTn id="110" presetID="22" presetClass="entr" presetSubtype="1" fill="hold"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up)">
                                      <p:cBhvr>
                                        <p:cTn id="112" dur="500"/>
                                        <p:tgtEl>
                                          <p:spTgt spid="35"/>
                                        </p:tgtEl>
                                      </p:cBhvr>
                                    </p:animEffect>
                                  </p:childTnLst>
                                </p:cTn>
                              </p:par>
                              <p:par>
                                <p:cTn id="113" presetID="12" presetClass="entr" presetSubtype="1"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p:tgtEl>
                                          <p:spTgt spid="31"/>
                                        </p:tgtEl>
                                        <p:attrNameLst>
                                          <p:attrName>ppt_y</p:attrName>
                                        </p:attrNameLst>
                                      </p:cBhvr>
                                      <p:tavLst>
                                        <p:tav tm="0">
                                          <p:val>
                                            <p:strVal val="#ppt_y-#ppt_h*1.125000"/>
                                          </p:val>
                                        </p:tav>
                                        <p:tav tm="100000">
                                          <p:val>
                                            <p:strVal val="#ppt_y"/>
                                          </p:val>
                                        </p:tav>
                                      </p:tavLst>
                                    </p:anim>
                                    <p:animEffect transition="in" filter="wipe(down)">
                                      <p:cBhvr>
                                        <p:cTn id="1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3" grpId="0" animBg="1"/>
      <p:bldP spid="14" grpId="0" animBg="1"/>
      <p:bldP spid="15" grpId="0" animBg="1"/>
      <p:bldP spid="19" grpId="0" animBg="1"/>
      <p:bldP spid="24" grpId="0" animBg="1"/>
      <p:bldP spid="25" grpId="0" animBg="1"/>
      <p:bldP spid="26"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a:extLst>
              <a:ext uri="{FF2B5EF4-FFF2-40B4-BE49-F238E27FC236}">
                <a16:creationId xmlns:a16="http://schemas.microsoft.com/office/drawing/2014/main" id="{F4B92814-232C-4124-B708-AF52D74C33E1}"/>
              </a:ext>
            </a:extLst>
          </p:cNvPr>
          <p:cNvSpPr txBox="1">
            <a:spLocks/>
          </p:cNvSpPr>
          <p:nvPr/>
        </p:nvSpPr>
        <p:spPr>
          <a:xfrm>
            <a:off x="598239" y="3001110"/>
            <a:ext cx="109955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5400" b="1" dirty="0">
                <a:solidFill>
                  <a:srgbClr val="FF0000"/>
                </a:solidFill>
              </a:rPr>
              <a:t>جميع الحقوق محفوظة لموقع حلول اون لاين يحق لك الاستخدام والتعديل عليها كما تشاء</a:t>
            </a:r>
            <a:br>
              <a:rPr lang="ar-SA" sz="5400" b="1" dirty="0">
                <a:solidFill>
                  <a:srgbClr val="FF0000"/>
                </a:solidFill>
              </a:rPr>
            </a:br>
            <a:r>
              <a:rPr lang="ar-SA" sz="5400" b="1" dirty="0">
                <a:solidFill>
                  <a:srgbClr val="FF0000"/>
                </a:solidFill>
              </a:rPr>
              <a:t>لكن </a:t>
            </a:r>
            <a:r>
              <a:rPr lang="ar-SA" sz="9600" b="1" dirty="0"/>
              <a:t>يحرم بيعها </a:t>
            </a:r>
            <a:br>
              <a:rPr lang="ar-SA" sz="5400" b="1" dirty="0"/>
            </a:br>
            <a:r>
              <a:rPr lang="ar-SA" sz="5400" b="1" dirty="0">
                <a:solidFill>
                  <a:srgbClr val="FF0000"/>
                </a:solidFill>
              </a:rPr>
              <a:t>او نشرها في المواقع الاخرى</a:t>
            </a:r>
            <a:endParaRPr lang="en-US" sz="5400" b="1" dirty="0">
              <a:solidFill>
                <a:srgbClr val="FF0000"/>
              </a:solidFill>
            </a:endParaRPr>
          </a:p>
        </p:txBody>
      </p:sp>
      <p:sp>
        <p:nvSpPr>
          <p:cNvPr id="3" name="مستطيل 2">
            <a:extLst>
              <a:ext uri="{FF2B5EF4-FFF2-40B4-BE49-F238E27FC236}">
                <a16:creationId xmlns:a16="http://schemas.microsoft.com/office/drawing/2014/main" id="{B4623A0D-06DD-497D-94B4-F1E3206566F8}"/>
              </a:ext>
            </a:extLst>
          </p:cNvPr>
          <p:cNvSpPr/>
          <p:nvPr/>
        </p:nvSpPr>
        <p:spPr>
          <a:xfrm>
            <a:off x="4521200" y="620837"/>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نص, قصاصة فنية&#10;&#10;تم إنشاء الوصف تلقائياً">
            <a:extLst>
              <a:ext uri="{FF2B5EF4-FFF2-40B4-BE49-F238E27FC236}">
                <a16:creationId xmlns:a16="http://schemas.microsoft.com/office/drawing/2014/main" id="{B637965E-FF72-4EC6-8E47-0B373DB25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72" y="652533"/>
            <a:ext cx="2932055" cy="795588"/>
          </a:xfrm>
          <a:prstGeom prst="rect">
            <a:avLst/>
          </a:prstGeom>
        </p:spPr>
      </p:pic>
    </p:spTree>
    <p:extLst>
      <p:ext uri="{BB962C8B-B14F-4D97-AF65-F5344CB8AC3E}">
        <p14:creationId xmlns:p14="http://schemas.microsoft.com/office/powerpoint/2010/main" val="310698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r>
              <a:rPr lang="ar-SY" b="1" dirty="0">
                <a:solidFill>
                  <a:srgbClr val="FF9900"/>
                </a:solidFill>
                <a:latin typeface="Century Gothic" panose="020B0502020202020204" pitchFamily="34" charset="0"/>
              </a:rPr>
              <a:t>الموقع الفلكي وخصائصه:</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477328"/>
          </a:xfrm>
          <a:prstGeom prst="rect">
            <a:avLst/>
          </a:prstGeom>
          <a:noFill/>
        </p:spPr>
        <p:txBody>
          <a:bodyPr wrap="square" rtlCol="0">
            <a:spAutoFit/>
          </a:bodyPr>
          <a:lstStyle/>
          <a:p>
            <a:pPr algn="r"/>
            <a:r>
              <a:rPr lang="ar-SY" dirty="0">
                <a:latin typeface="Century Gothic" panose="020B0502020202020204" pitchFamily="34" charset="0"/>
              </a:rPr>
              <a:t>تقـــع المملكـــة العربية الســـعودية بين دائرتـــي العرض َ17 16و َ14 32درجة شـــمال خط الاستواء علـــى مـــدار أكثر من 16 درجـــة عرضية، وبين خطـــي الطـــول َ35 34 شـــرق خـــط جرينتـــش لتمتد أكثر مـــن 21 درجة من خطـــوط الطول</a:t>
            </a:r>
          </a:p>
          <a:p>
            <a:pPr algn="r"/>
            <a:endParaRPr lang="ar-SY" dirty="0">
              <a:latin typeface="Century Gothic" panose="020B0502020202020204" pitchFamily="34" charset="0"/>
            </a:endParaRP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خطوط الطول</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864817" y="3504028"/>
            <a:ext cx="4499429" cy="646331"/>
          </a:xfrm>
          <a:prstGeom prst="rect">
            <a:avLst/>
          </a:prstGeom>
          <a:noFill/>
        </p:spPr>
        <p:txBody>
          <a:bodyPr wrap="square" rtlCol="0">
            <a:spAutoFit/>
          </a:bodyPr>
          <a:lstStyle/>
          <a:p>
            <a:pPr algn="r"/>
            <a:r>
              <a:rPr lang="ar-SY" dirty="0">
                <a:latin typeface="Century Gothic" panose="020B0502020202020204" pitchFamily="34" charset="0"/>
              </a:rPr>
              <a:t>وإذا كانت خطوط الطول تُعْنَى بتحديد موقع المكان بتقاطعها مع دوائر العرض؛ فإنها كذلك تفيد في معرفة الوقت</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دوائر العرض</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27903" y="4992464"/>
            <a:ext cx="5936343" cy="923330"/>
          </a:xfrm>
          <a:prstGeom prst="rect">
            <a:avLst/>
          </a:prstGeom>
          <a:noFill/>
        </p:spPr>
        <p:txBody>
          <a:bodyPr wrap="square" rtlCol="0">
            <a:spAutoFit/>
          </a:bodyPr>
          <a:lstStyle/>
          <a:p>
            <a:pPr algn="r"/>
            <a:r>
              <a:rPr lang="ar-SY" dirty="0">
                <a:latin typeface="Century Gothic" panose="020B0502020202020204" pitchFamily="34" charset="0"/>
              </a:rPr>
              <a:t>وأما دوائر العرض التي تشترك مع خطوط الطول في تحديد موقع المكان فهي تفيد كذلك في معرفة بعد المكان عن خط الاستواء، وتحديد زاوية سقوط أشعة الشمس عليه؛ ولذلك فهي مهمة جداً في معرفة نوع المناخ السائد</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8478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مجموعة 33"/>
          <p:cNvGrpSpPr/>
          <p:nvPr/>
        </p:nvGrpSpPr>
        <p:grpSpPr>
          <a:xfrm>
            <a:off x="338813" y="22303"/>
            <a:ext cx="8201466" cy="1128959"/>
            <a:chOff x="338813" y="22303"/>
            <a:chExt cx="8201466" cy="1128959"/>
          </a:xfrm>
        </p:grpSpPr>
        <p:grpSp>
          <p:nvGrpSpPr>
            <p:cNvPr id="35" name="مجموعة 34"/>
            <p:cNvGrpSpPr/>
            <p:nvPr/>
          </p:nvGrpSpPr>
          <p:grpSpPr>
            <a:xfrm>
              <a:off x="338813" y="22303"/>
              <a:ext cx="1704537" cy="1128957"/>
              <a:chOff x="338813" y="22303"/>
              <a:chExt cx="1704537" cy="1128957"/>
            </a:xfrm>
          </p:grpSpPr>
          <p:sp>
            <p:nvSpPr>
              <p:cNvPr id="4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36" name="مجموعة 35"/>
            <p:cNvGrpSpPr/>
            <p:nvPr/>
          </p:nvGrpSpPr>
          <p:grpSpPr>
            <a:xfrm>
              <a:off x="2350491" y="22303"/>
              <a:ext cx="6189788" cy="1128959"/>
              <a:chOff x="2350491" y="22303"/>
              <a:chExt cx="6189788" cy="1128959"/>
            </a:xfrm>
          </p:grpSpPr>
          <p:sp>
            <p:nvSpPr>
              <p:cNvPr id="4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4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4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4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a:t>
                  </a:r>
                  <a:endParaRPr lang="en-US" sz="3200" dirty="0">
                    <a:latin typeface="Century Gothic" panose="020B0502020202020204" pitchFamily="34" charset="0"/>
                  </a:endParaRPr>
                </a:p>
              </p:txBody>
            </p:sp>
          </p:grpSp>
        </p:grpSp>
        <p:grpSp>
          <p:nvGrpSpPr>
            <p:cNvPr id="3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3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مجموعة 48"/>
          <p:cNvGrpSpPr/>
          <p:nvPr/>
        </p:nvGrpSpPr>
        <p:grpSpPr>
          <a:xfrm>
            <a:off x="338813" y="1735874"/>
            <a:ext cx="8201466" cy="1139218"/>
            <a:chOff x="338813" y="22303"/>
            <a:chExt cx="8201466" cy="1139218"/>
          </a:xfrm>
        </p:grpSpPr>
        <p:grpSp>
          <p:nvGrpSpPr>
            <p:cNvPr id="50" name="مجموعة 49"/>
            <p:cNvGrpSpPr/>
            <p:nvPr/>
          </p:nvGrpSpPr>
          <p:grpSpPr>
            <a:xfrm>
              <a:off x="338813" y="22303"/>
              <a:ext cx="1704537" cy="1128957"/>
              <a:chOff x="338813" y="22303"/>
              <a:chExt cx="1704537" cy="1128957"/>
            </a:xfrm>
          </p:grpSpPr>
          <p:sp>
            <p:nvSpPr>
              <p:cNvPr id="61"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37">
                <a:extLst>
                  <a:ext uri="{FF2B5EF4-FFF2-40B4-BE49-F238E27FC236}">
                    <a16:creationId xmlns:a16="http://schemas.microsoft.com/office/drawing/2014/main" id="{76D10162-9574-43DF-BF02-F3BAB5FBC542}"/>
                  </a:ext>
                </a:extLst>
              </p:cNvPr>
              <p:cNvSpPr txBox="1"/>
              <p:nvPr/>
            </p:nvSpPr>
            <p:spPr>
              <a:xfrm flipH="1">
                <a:off x="746600" y="84303"/>
                <a:ext cx="839724" cy="461665"/>
              </a:xfrm>
              <a:prstGeom prst="rect">
                <a:avLst/>
              </a:prstGeom>
              <a:noFill/>
            </p:spPr>
            <p:txBody>
              <a:bodyPr wrap="square" rtlCol="0">
                <a:spAutoFit/>
              </a:bodyPr>
              <a:lstStyle/>
              <a:p>
                <a:pPr algn="ctr"/>
                <a:r>
                  <a:rPr lang="ar-SY" sz="2400" b="1" dirty="0">
                    <a:latin typeface="Century Gothic" panose="020B0502020202020204" pitchFamily="34" charset="0"/>
                  </a:rPr>
                  <a:t>1</a:t>
                </a:r>
              </a:p>
            </p:txBody>
          </p:sp>
        </p:grpSp>
        <p:grpSp>
          <p:nvGrpSpPr>
            <p:cNvPr id="51" name="مجموعة 50"/>
            <p:cNvGrpSpPr/>
            <p:nvPr/>
          </p:nvGrpSpPr>
          <p:grpSpPr>
            <a:xfrm>
              <a:off x="2350491" y="22303"/>
              <a:ext cx="6189788" cy="1139218"/>
              <a:chOff x="2350491" y="22303"/>
              <a:chExt cx="6189788" cy="1139218"/>
            </a:xfrm>
          </p:grpSpPr>
          <p:sp>
            <p:nvSpPr>
              <p:cNvPr id="56"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60" name="TextBox 54">
                <a:extLst>
                  <a:ext uri="{FF2B5EF4-FFF2-40B4-BE49-F238E27FC236}">
                    <a16:creationId xmlns:a16="http://schemas.microsoft.com/office/drawing/2014/main" id="{77083AD1-19E7-47DD-AD18-FA3E1ABEF6F5}"/>
                  </a:ext>
                </a:extLst>
              </p:cNvPr>
              <p:cNvSpPr txBox="1"/>
              <p:nvPr/>
            </p:nvSpPr>
            <p:spPr>
              <a:xfrm>
                <a:off x="3380210" y="84303"/>
                <a:ext cx="5116090" cy="1077218"/>
              </a:xfrm>
              <a:prstGeom prst="rect">
                <a:avLst/>
              </a:prstGeom>
              <a:noFill/>
            </p:spPr>
            <p:txBody>
              <a:bodyPr wrap="square" rtlCol="0">
                <a:spAutoFit/>
              </a:bodyPr>
              <a:lstStyle/>
              <a:p>
                <a:pPr algn="r"/>
                <a:r>
                  <a:rPr lang="ar-SY" sz="3200" dirty="0">
                    <a:latin typeface="Century Gothic" panose="020B0502020202020204" pitchFamily="34" charset="0"/>
                  </a:rPr>
                  <a:t>خصائص المملكة العربية السعودية فيما يتعلق بدرحة الحرارة :</a:t>
                </a:r>
              </a:p>
            </p:txBody>
          </p:sp>
        </p:grpSp>
        <p:grpSp>
          <p:nvGrpSpPr>
            <p:cNvPr id="52"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53"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4">
            <a:extLst>
              <a:ext uri="{FF2B5EF4-FFF2-40B4-BE49-F238E27FC236}">
                <a16:creationId xmlns:a16="http://schemas.microsoft.com/office/drawing/2014/main" id="{53A4D272-4D2B-4890-B13F-527A33FDCC57}"/>
              </a:ext>
            </a:extLst>
          </p:cNvPr>
          <p:cNvSpPr/>
          <p:nvPr/>
        </p:nvSpPr>
        <p:spPr>
          <a:xfrm flipH="1">
            <a:off x="11657650" y="1230671"/>
            <a:ext cx="247234" cy="5627329"/>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مجموعة 72"/>
          <p:cNvGrpSpPr/>
          <p:nvPr/>
        </p:nvGrpSpPr>
        <p:grpSpPr>
          <a:xfrm>
            <a:off x="3411081" y="3294128"/>
            <a:ext cx="8607149" cy="1193405"/>
            <a:chOff x="3411081" y="3294128"/>
            <a:chExt cx="8607149" cy="1193405"/>
          </a:xfrm>
        </p:grpSpPr>
        <p:sp>
          <p:nvSpPr>
            <p:cNvPr id="63"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Top Corners Rounded 16">
              <a:extLst>
                <a:ext uri="{FF2B5EF4-FFF2-40B4-BE49-F238E27FC236}">
                  <a16:creationId xmlns:a16="http://schemas.microsoft.com/office/drawing/2014/main" id="{863C240A-B417-46DD-B05E-E0B3A922C38A}"/>
                </a:ext>
              </a:extLst>
            </p:cNvPr>
            <p:cNvSpPr/>
            <p:nvPr/>
          </p:nvSpPr>
          <p:spPr>
            <a:xfrm rot="5400000">
              <a:off x="6118719" y="599698"/>
              <a:ext cx="1193403" cy="658226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1</a:t>
              </a:r>
            </a:p>
          </p:txBody>
        </p:sp>
        <p:pic>
          <p:nvPicPr>
            <p:cNvPr id="66"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68"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تقع معظم مساحة المملكة العربية السعودية في العروض</a:t>
              </a:r>
            </a:p>
            <a:p>
              <a:pPr algn="r"/>
              <a:r>
                <a:rPr lang="ar-SY" sz="2000" dirty="0">
                  <a:latin typeface="Century Gothic" panose="020B0502020202020204" pitchFamily="34" charset="0"/>
                </a:rPr>
                <a:t> المدارية الحارة، وتتأثر بثلاثة أقاليم مناخية</a:t>
              </a:r>
              <a:endParaRPr lang="en-US" sz="2000" dirty="0">
                <a:latin typeface="Century Gothic" panose="020B0502020202020204" pitchFamily="34" charset="0"/>
              </a:endParaRPr>
            </a:p>
          </p:txBody>
        </p:sp>
        <p:grpSp>
          <p:nvGrpSpPr>
            <p:cNvPr id="69"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0"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مجموعة 73"/>
          <p:cNvGrpSpPr/>
          <p:nvPr/>
        </p:nvGrpSpPr>
        <p:grpSpPr>
          <a:xfrm>
            <a:off x="3411081" y="4851581"/>
            <a:ext cx="8620357" cy="1193405"/>
            <a:chOff x="3397873" y="3294128"/>
            <a:chExt cx="8620357" cy="1193405"/>
          </a:xfrm>
        </p:grpSpPr>
        <p:sp>
          <p:nvSpPr>
            <p:cNvPr id="75"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2</a:t>
              </a:r>
            </a:p>
          </p:txBody>
        </p:sp>
        <p:pic>
          <p:nvPicPr>
            <p:cNvPr id="78"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9" name="TextBox 47">
              <a:extLst>
                <a:ext uri="{FF2B5EF4-FFF2-40B4-BE49-F238E27FC236}">
                  <a16:creationId xmlns:a16="http://schemas.microsoft.com/office/drawing/2014/main" id="{ED665529-B0D7-41B7-B7D6-AC371B427BAB}"/>
                </a:ext>
              </a:extLst>
            </p:cNvPr>
            <p:cNvSpPr txBox="1"/>
            <p:nvPr/>
          </p:nvSpPr>
          <p:spPr>
            <a:xfrm>
              <a:off x="3397873" y="3471369"/>
              <a:ext cx="5638332" cy="1015663"/>
            </a:xfrm>
            <a:prstGeom prst="rect">
              <a:avLst/>
            </a:prstGeom>
            <a:noFill/>
          </p:spPr>
          <p:txBody>
            <a:bodyPr wrap="square" rtlCol="0">
              <a:spAutoFit/>
            </a:bodyPr>
            <a:lstStyle/>
            <a:p>
              <a:pPr algn="r"/>
              <a:r>
                <a:rPr lang="ar-SY" sz="2000" dirty="0">
                  <a:latin typeface="Century Gothic" panose="020B0502020202020204" pitchFamily="34" charset="0"/>
                </a:rPr>
                <a:t>يمر مدار السرطان بوسط المملكة العربية السعودية تقريباً عند درجة </a:t>
              </a:r>
              <a:r>
                <a:rPr lang="en-US" sz="2000" dirty="0">
                  <a:latin typeface="Century Gothic" panose="020B0502020202020204" pitchFamily="34" charset="0"/>
                </a:rPr>
                <a:t> 23 30 </a:t>
              </a:r>
              <a:r>
                <a:rPr lang="ar-SY" sz="2000" dirty="0">
                  <a:latin typeface="Century Gothic" panose="020B0502020202020204" pitchFamily="34" charset="0"/>
                </a:rPr>
                <a:t>العرض شمالاً، وهو آخر نقطة تتعامد عليها أشعة الشمس في 21 يونيو من كل عام.</a:t>
              </a:r>
              <a:endParaRPr lang="en-US" sz="2000" dirty="0">
                <a:latin typeface="Century Gothic" panose="020B0502020202020204" pitchFamily="34" charset="0"/>
              </a:endParaRPr>
            </a:p>
          </p:txBody>
        </p:sp>
        <p:grpSp>
          <p:nvGrpSpPr>
            <p:cNvPr id="80"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81"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1+#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10;&#10;تم إنشاء الوصف تلقائياً">
            <a:extLst>
              <a:ext uri="{FF2B5EF4-FFF2-40B4-BE49-F238E27FC236}">
                <a16:creationId xmlns:a16="http://schemas.microsoft.com/office/drawing/2014/main" id="{78C89443-501A-45F0-8C9A-A90710457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76" y="1326777"/>
            <a:ext cx="10118953" cy="5414963"/>
          </a:xfrm>
        </p:spPr>
      </p:pic>
      <p:sp>
        <p:nvSpPr>
          <p:cNvPr id="6" name="عنوان 1">
            <a:extLst>
              <a:ext uri="{FF2B5EF4-FFF2-40B4-BE49-F238E27FC236}">
                <a16:creationId xmlns:a16="http://schemas.microsoft.com/office/drawing/2014/main" id="{3B4624C5-3D51-4B81-BFD5-9D4BB29DEE6A}"/>
              </a:ext>
            </a:extLst>
          </p:cNvPr>
          <p:cNvSpPr txBox="1">
            <a:spLocks/>
          </p:cNvSpPr>
          <p:nvPr/>
        </p:nvSpPr>
        <p:spPr>
          <a:xfrm>
            <a:off x="4912363" y="1214"/>
            <a:ext cx="714726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7200" b="1" dirty="0"/>
              <a:t>تجدنا  في جوجل</a:t>
            </a:r>
            <a:endParaRPr lang="en-US" sz="7200" b="1" dirty="0"/>
          </a:p>
        </p:txBody>
      </p:sp>
      <p:grpSp>
        <p:nvGrpSpPr>
          <p:cNvPr id="2" name="مجموعة 1">
            <a:extLst>
              <a:ext uri="{FF2B5EF4-FFF2-40B4-BE49-F238E27FC236}">
                <a16:creationId xmlns:a16="http://schemas.microsoft.com/office/drawing/2014/main" id="{39FD50A2-38F7-4395-81AF-DD99793CB3DB}"/>
              </a:ext>
            </a:extLst>
          </p:cNvPr>
          <p:cNvGrpSpPr/>
          <p:nvPr/>
        </p:nvGrpSpPr>
        <p:grpSpPr>
          <a:xfrm>
            <a:off x="1940676" y="391708"/>
            <a:ext cx="3149600" cy="858981"/>
            <a:chOff x="3491684" y="207150"/>
            <a:chExt cx="3149600" cy="858981"/>
          </a:xfrm>
        </p:grpSpPr>
        <p:sp>
          <p:nvSpPr>
            <p:cNvPr id="4" name="مستطيل 3">
              <a:extLst>
                <a:ext uri="{FF2B5EF4-FFF2-40B4-BE49-F238E27FC236}">
                  <a16:creationId xmlns:a16="http://schemas.microsoft.com/office/drawing/2014/main" id="{9091E8F4-D2A9-4FE8-89B1-96C0D0B8E53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قصاصة فنية&#10;&#10;تم إنشاء الوصف تلقائياً">
              <a:extLst>
                <a:ext uri="{FF2B5EF4-FFF2-40B4-BE49-F238E27FC236}">
                  <a16:creationId xmlns:a16="http://schemas.microsoft.com/office/drawing/2014/main" id="{9A69CCEA-85C2-4E55-A8CC-F4E769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6" y="238846"/>
              <a:ext cx="2932055" cy="795588"/>
            </a:xfrm>
            <a:prstGeom prst="rect">
              <a:avLst/>
            </a:prstGeom>
          </p:spPr>
        </p:pic>
      </p:grpSp>
    </p:spTree>
    <p:extLst>
      <p:ext uri="{BB962C8B-B14F-4D97-AF65-F5344CB8AC3E}">
        <p14:creationId xmlns:p14="http://schemas.microsoft.com/office/powerpoint/2010/main" val="18907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مجموعة 2"/>
          <p:cNvGrpSpPr/>
          <p:nvPr/>
        </p:nvGrpSpPr>
        <p:grpSpPr>
          <a:xfrm>
            <a:off x="338813" y="22303"/>
            <a:ext cx="8201466" cy="1128959"/>
            <a:chOff x="338813" y="22303"/>
            <a:chExt cx="8201466" cy="1128959"/>
          </a:xfrm>
        </p:grpSpPr>
        <p:grpSp>
          <p:nvGrpSpPr>
            <p:cNvPr id="4" name="مجموعة 3"/>
            <p:cNvGrpSpPr/>
            <p:nvPr/>
          </p:nvGrpSpPr>
          <p:grpSpPr>
            <a:xfrm>
              <a:off x="338813" y="22303"/>
              <a:ext cx="1704537" cy="1128957"/>
              <a:chOff x="338813" y="22303"/>
              <a:chExt cx="1704537" cy="1128957"/>
            </a:xfrm>
          </p:grpSpPr>
          <p:sp>
            <p:nvSpPr>
              <p:cNvPr id="15"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5" name="مجموعة 4"/>
            <p:cNvGrpSpPr/>
            <p:nvPr/>
          </p:nvGrpSpPr>
          <p:grpSpPr>
            <a:xfrm>
              <a:off x="2350491" y="22303"/>
              <a:ext cx="6189788" cy="1128959"/>
              <a:chOff x="2350491" y="22303"/>
              <a:chExt cx="6189788" cy="1128959"/>
            </a:xfrm>
          </p:grpSpPr>
          <p:sp>
            <p:nvSpPr>
              <p:cNvPr id="10"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12"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13"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14"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موقع وطني</a:t>
                  </a:r>
                  <a:endParaRPr lang="en-US" sz="3200" dirty="0">
                    <a:latin typeface="Century Gothic" panose="020B0502020202020204" pitchFamily="34" charset="0"/>
                  </a:endParaRPr>
                </a:p>
              </p:txBody>
            </p:sp>
          </p:grpSp>
        </p:grpSp>
        <p:grpSp>
          <p:nvGrpSpPr>
            <p:cNvPr id="6"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مجموعة 18"/>
          <p:cNvGrpSpPr/>
          <p:nvPr/>
        </p:nvGrpSpPr>
        <p:grpSpPr>
          <a:xfrm>
            <a:off x="3297735" y="1379603"/>
            <a:ext cx="8607149" cy="1193405"/>
            <a:chOff x="3411081" y="3294128"/>
            <a:chExt cx="8607149" cy="1193405"/>
          </a:xfrm>
        </p:grpSpPr>
        <p:sp>
          <p:nvSpPr>
            <p:cNvPr id="2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6">
              <a:extLst>
                <a:ext uri="{FF2B5EF4-FFF2-40B4-BE49-F238E27FC236}">
                  <a16:creationId xmlns:a16="http://schemas.microsoft.com/office/drawing/2014/main" id="{863C240A-B417-46DD-B05E-E0B3A922C38A}"/>
                </a:ext>
              </a:extLst>
            </p:cNvPr>
            <p:cNvSpPr/>
            <p:nvPr/>
          </p:nvSpPr>
          <p:spPr>
            <a:xfrm rot="5400000">
              <a:off x="6118719" y="599698"/>
              <a:ext cx="1193403" cy="658226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1</a:t>
              </a:r>
            </a:p>
          </p:txBody>
        </p:sp>
        <p:pic>
          <p:nvPicPr>
            <p:cNvPr id="23"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24"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تقع معظم مساحة المملكة العربية السعودية في العروض</a:t>
              </a:r>
            </a:p>
            <a:p>
              <a:pPr algn="r"/>
              <a:r>
                <a:rPr lang="ar-SY" sz="2000" dirty="0">
                  <a:latin typeface="Century Gothic" panose="020B0502020202020204" pitchFamily="34" charset="0"/>
                </a:rPr>
                <a:t> المدارية الحارة، وتتأثر بثلاثة أقاليم مناخية</a:t>
              </a:r>
              <a:endParaRPr lang="en-US" sz="2000" dirty="0">
                <a:latin typeface="Century Gothic" panose="020B0502020202020204" pitchFamily="34" charset="0"/>
              </a:endParaRPr>
            </a:p>
          </p:txBody>
        </p:sp>
        <p:grpSp>
          <p:nvGrpSpPr>
            <p:cNvPr id="2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2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مجموعة 29"/>
          <p:cNvGrpSpPr/>
          <p:nvPr/>
        </p:nvGrpSpPr>
        <p:grpSpPr>
          <a:xfrm>
            <a:off x="7492476" y="4342345"/>
            <a:ext cx="2543318" cy="2599372"/>
            <a:chOff x="7533704" y="3121904"/>
            <a:chExt cx="2543318" cy="2599372"/>
          </a:xfrm>
        </p:grpSpPr>
        <p:sp>
          <p:nvSpPr>
            <p:cNvPr id="31" name="Oval 39">
              <a:extLst>
                <a:ext uri="{FF2B5EF4-FFF2-40B4-BE49-F238E27FC236}">
                  <a16:creationId xmlns:a16="http://schemas.microsoft.com/office/drawing/2014/main" id="{05335CBB-05C3-40B6-8758-E5BD10E2530B}"/>
                </a:ext>
              </a:extLst>
            </p:cNvPr>
            <p:cNvSpPr/>
            <p:nvPr/>
          </p:nvSpPr>
          <p:spPr>
            <a:xfrm>
              <a:off x="7533704" y="5275681"/>
              <a:ext cx="2543318" cy="445595"/>
            </a:xfrm>
            <a:prstGeom prst="ellipse">
              <a:avLst/>
            </a:prstGeom>
            <a:gradFill flip="none" rotWithShape="1">
              <a:gsLst>
                <a:gs pos="0">
                  <a:schemeClr val="tx1">
                    <a:alpha val="69000"/>
                  </a:schemeClr>
                </a:gs>
                <a:gs pos="100000">
                  <a:srgbClr val="BFBFBF">
                    <a:alpha val="0"/>
                  </a:srgbClr>
                </a:gs>
              </a:gsLst>
              <a:path path="circle">
                <a:fillToRect l="50000" t="50000" r="50000" b="50000"/>
              </a:path>
              <a:tileRect/>
            </a:gradFill>
            <a:ln>
              <a:noFill/>
            </a:ln>
            <a:effectLst>
              <a:reflection blurRad="6350" stA="50000" endA="275" endPos="40000" dist="101600" dir="5400000" sy="-100000" algn="bl" rotWithShape="0"/>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dirty="0"/>
                <a:t>                            </a:t>
              </a:r>
              <a:endParaRPr lang="en-US" dirty="0"/>
            </a:p>
          </p:txBody>
        </p:sp>
        <p:sp>
          <p:nvSpPr>
            <p:cNvPr id="32" name="Oval 23">
              <a:extLst>
                <a:ext uri="{FF2B5EF4-FFF2-40B4-BE49-F238E27FC236}">
                  <a16:creationId xmlns:a16="http://schemas.microsoft.com/office/drawing/2014/main" id="{7F8FD261-C06C-414F-9E84-B77B161A92D0}"/>
                </a:ext>
              </a:extLst>
            </p:cNvPr>
            <p:cNvSpPr/>
            <p:nvPr/>
          </p:nvSpPr>
          <p:spPr>
            <a:xfrm>
              <a:off x="7637410" y="3121904"/>
              <a:ext cx="2335906" cy="2335906"/>
            </a:xfrm>
            <a:prstGeom prst="ellipse">
              <a:avLst/>
            </a:prstGeom>
            <a:solidFill>
              <a:schemeClr val="bg1"/>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26" descr="Lightbulb">
              <a:extLst>
                <a:ext uri="{FF2B5EF4-FFF2-40B4-BE49-F238E27FC236}">
                  <a16:creationId xmlns:a16="http://schemas.microsoft.com/office/drawing/2014/main" id="{CB8C1ED7-F581-415F-B310-913BECE722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340655" y="3423831"/>
              <a:ext cx="640080" cy="640080"/>
            </a:xfrm>
            <a:prstGeom prst="rect">
              <a:avLst/>
            </a:prstGeom>
          </p:spPr>
        </p:pic>
        <p:sp>
          <p:nvSpPr>
            <p:cNvPr id="34" name="TextBox 27">
              <a:extLst>
                <a:ext uri="{FF2B5EF4-FFF2-40B4-BE49-F238E27FC236}">
                  <a16:creationId xmlns:a16="http://schemas.microsoft.com/office/drawing/2014/main" id="{B607D86F-8A6D-4EAE-8CE6-59024662943A}"/>
                </a:ext>
              </a:extLst>
            </p:cNvPr>
            <p:cNvSpPr txBox="1"/>
            <p:nvPr/>
          </p:nvSpPr>
          <p:spPr>
            <a:xfrm>
              <a:off x="7972865" y="4222662"/>
              <a:ext cx="1465943" cy="369332"/>
            </a:xfrm>
            <a:prstGeom prst="rect">
              <a:avLst/>
            </a:prstGeom>
            <a:noFill/>
          </p:spPr>
          <p:txBody>
            <a:bodyPr wrap="square" rtlCol="0">
              <a:spAutoFit/>
            </a:bodyPr>
            <a:lstStyle/>
            <a:p>
              <a:pPr algn="ctr"/>
              <a:r>
                <a:rPr lang="ar-SY" b="1" dirty="0">
                  <a:solidFill>
                    <a:srgbClr val="7030A0"/>
                  </a:solidFill>
                  <a:latin typeface="Century Gothic" panose="020B0502020202020204" pitchFamily="34" charset="0"/>
                </a:rPr>
                <a:t>الإقليم المعتدل</a:t>
              </a:r>
              <a:endParaRPr lang="en-US" b="1" dirty="0">
                <a:solidFill>
                  <a:srgbClr val="7030A0"/>
                </a:solidFill>
                <a:latin typeface="Century Gothic" panose="020B0502020202020204" pitchFamily="34" charset="0"/>
              </a:endParaRPr>
            </a:p>
          </p:txBody>
        </p:sp>
        <p:sp>
          <p:nvSpPr>
            <p:cNvPr id="35" name="TextBox 43">
              <a:extLst>
                <a:ext uri="{FF2B5EF4-FFF2-40B4-BE49-F238E27FC236}">
                  <a16:creationId xmlns:a16="http://schemas.microsoft.com/office/drawing/2014/main" id="{C67D3F12-8A46-4C81-AC2A-7F1A8CB4A7A1}"/>
                </a:ext>
              </a:extLst>
            </p:cNvPr>
            <p:cNvSpPr txBox="1"/>
            <p:nvPr/>
          </p:nvSpPr>
          <p:spPr>
            <a:xfrm>
              <a:off x="7972865" y="4666216"/>
              <a:ext cx="1664996" cy="461665"/>
            </a:xfrm>
            <a:prstGeom prst="rect">
              <a:avLst/>
            </a:prstGeom>
            <a:noFill/>
          </p:spPr>
          <p:txBody>
            <a:bodyPr wrap="square" rtlCol="0">
              <a:spAutoFit/>
            </a:bodyPr>
            <a:lstStyle/>
            <a:p>
              <a:pPr algn="ctr"/>
              <a:r>
                <a:rPr lang="ar-SY" sz="1200" dirty="0"/>
                <a:t>وينحصر بين دائرتي العرض</a:t>
              </a:r>
            </a:p>
            <a:p>
              <a:pPr algn="ctr"/>
              <a:r>
                <a:rPr lang="ar-SY" sz="1200" dirty="0"/>
                <a:t>ً30  و 24 و 32 شمالا</a:t>
              </a:r>
              <a:endParaRPr lang="en-US" sz="1200" dirty="0"/>
            </a:p>
          </p:txBody>
        </p:sp>
      </p:grpSp>
      <p:grpSp>
        <p:nvGrpSpPr>
          <p:cNvPr id="36" name="مجموعة 35"/>
          <p:cNvGrpSpPr/>
          <p:nvPr/>
        </p:nvGrpSpPr>
        <p:grpSpPr>
          <a:xfrm>
            <a:off x="4792961" y="4342345"/>
            <a:ext cx="2543318" cy="2604768"/>
            <a:chOff x="4834189" y="3121904"/>
            <a:chExt cx="2543318" cy="2604768"/>
          </a:xfrm>
        </p:grpSpPr>
        <p:sp>
          <p:nvSpPr>
            <p:cNvPr id="37" name="Oval 38">
              <a:extLst>
                <a:ext uri="{FF2B5EF4-FFF2-40B4-BE49-F238E27FC236}">
                  <a16:creationId xmlns:a16="http://schemas.microsoft.com/office/drawing/2014/main" id="{03BF9476-8469-4BE4-95FF-8EC94A5B29A0}"/>
                </a:ext>
              </a:extLst>
            </p:cNvPr>
            <p:cNvSpPr/>
            <p:nvPr/>
          </p:nvSpPr>
          <p:spPr>
            <a:xfrm>
              <a:off x="4834189" y="5281077"/>
              <a:ext cx="2543318" cy="445595"/>
            </a:xfrm>
            <a:prstGeom prst="ellipse">
              <a:avLst/>
            </a:prstGeom>
            <a:gradFill flip="none" rotWithShape="1">
              <a:gsLst>
                <a:gs pos="0">
                  <a:schemeClr val="tx1">
                    <a:alpha val="69000"/>
                  </a:schemeClr>
                </a:gs>
                <a:gs pos="100000">
                  <a:srgbClr val="BFBFBF">
                    <a:alpha val="0"/>
                  </a:srgbClr>
                </a:gs>
              </a:gsLst>
              <a:path path="circle">
                <a:fillToRect l="50000" t="50000" r="50000" b="50000"/>
              </a:path>
              <a:tileRect/>
            </a:gradFill>
            <a:ln>
              <a:noFill/>
            </a:ln>
            <a:effectLst>
              <a:reflection blurRad="6350" stA="50000" endA="275" endPos="40000" dist="101600" dir="5400000" sy="-100000" algn="bl" rotWithShape="0"/>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6">
              <a:extLst>
                <a:ext uri="{FF2B5EF4-FFF2-40B4-BE49-F238E27FC236}">
                  <a16:creationId xmlns:a16="http://schemas.microsoft.com/office/drawing/2014/main" id="{ABB90C6B-F85D-4A27-AE49-1E589C1A3986}"/>
                </a:ext>
              </a:extLst>
            </p:cNvPr>
            <p:cNvSpPr/>
            <p:nvPr/>
          </p:nvSpPr>
          <p:spPr>
            <a:xfrm>
              <a:off x="4937895" y="3121904"/>
              <a:ext cx="2335906" cy="2335906"/>
            </a:xfrm>
            <a:prstGeom prst="ellipse">
              <a:avLst/>
            </a:prstGeom>
            <a:solidFill>
              <a:schemeClr val="bg1"/>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19" descr="Bullseye">
              <a:extLst>
                <a:ext uri="{FF2B5EF4-FFF2-40B4-BE49-F238E27FC236}">
                  <a16:creationId xmlns:a16="http://schemas.microsoft.com/office/drawing/2014/main" id="{80209AD9-5A11-4AB3-9D41-604545003C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641140" y="3423831"/>
              <a:ext cx="640080" cy="640080"/>
            </a:xfrm>
            <a:prstGeom prst="rect">
              <a:avLst/>
            </a:prstGeom>
          </p:spPr>
        </p:pic>
        <p:sp>
          <p:nvSpPr>
            <p:cNvPr id="40" name="TextBox 20">
              <a:extLst>
                <a:ext uri="{FF2B5EF4-FFF2-40B4-BE49-F238E27FC236}">
                  <a16:creationId xmlns:a16="http://schemas.microsoft.com/office/drawing/2014/main" id="{6FA036B2-CD6F-49C6-BAD0-B489E33074A5}"/>
                </a:ext>
              </a:extLst>
            </p:cNvPr>
            <p:cNvSpPr txBox="1"/>
            <p:nvPr/>
          </p:nvSpPr>
          <p:spPr>
            <a:xfrm>
              <a:off x="4937895" y="4114873"/>
              <a:ext cx="1836810" cy="369332"/>
            </a:xfrm>
            <a:prstGeom prst="rect">
              <a:avLst/>
            </a:prstGeom>
            <a:noFill/>
          </p:spPr>
          <p:txBody>
            <a:bodyPr wrap="square" rtlCol="0">
              <a:spAutoFit/>
            </a:bodyPr>
            <a:lstStyle/>
            <a:p>
              <a:pPr algn="ctr"/>
              <a:r>
                <a:rPr lang="ar-SY" b="1" dirty="0">
                  <a:solidFill>
                    <a:srgbClr val="00B050"/>
                  </a:solidFill>
                  <a:latin typeface="Century Gothic" panose="020B0502020202020204" pitchFamily="34" charset="0"/>
                </a:rPr>
                <a:t>الإقليم الصحراوي</a:t>
              </a:r>
              <a:endParaRPr lang="en-US" b="1" dirty="0">
                <a:solidFill>
                  <a:srgbClr val="00B050"/>
                </a:solidFill>
                <a:latin typeface="Century Gothic" panose="020B0502020202020204" pitchFamily="34" charset="0"/>
              </a:endParaRPr>
            </a:p>
          </p:txBody>
        </p:sp>
        <p:sp>
          <p:nvSpPr>
            <p:cNvPr id="41" name="TextBox 42">
              <a:extLst>
                <a:ext uri="{FF2B5EF4-FFF2-40B4-BE49-F238E27FC236}">
                  <a16:creationId xmlns:a16="http://schemas.microsoft.com/office/drawing/2014/main" id="{6E41FB29-B8ED-48B3-9092-59297C4CFFAE}"/>
                </a:ext>
              </a:extLst>
            </p:cNvPr>
            <p:cNvSpPr txBox="1"/>
            <p:nvPr/>
          </p:nvSpPr>
          <p:spPr>
            <a:xfrm>
              <a:off x="5193675" y="4597839"/>
              <a:ext cx="1824345" cy="584775"/>
            </a:xfrm>
            <a:prstGeom prst="rect">
              <a:avLst/>
            </a:prstGeom>
            <a:noFill/>
          </p:spPr>
          <p:txBody>
            <a:bodyPr wrap="square" rtlCol="0">
              <a:spAutoFit/>
            </a:bodyPr>
            <a:lstStyle/>
            <a:p>
              <a:pPr algn="ctr"/>
              <a:r>
                <a:rPr lang="ar-SY" sz="1600" dirty="0"/>
                <a:t>ويقع بين دائرتي العرض </a:t>
              </a:r>
            </a:p>
            <a:p>
              <a:pPr algn="ctr"/>
              <a:r>
                <a:rPr lang="ar-SY" sz="1600" dirty="0"/>
                <a:t>18  و 30 درجة شمالاً</a:t>
              </a:r>
              <a:endParaRPr lang="en-US" sz="1600" dirty="0"/>
            </a:p>
          </p:txBody>
        </p:sp>
      </p:grpSp>
      <p:grpSp>
        <p:nvGrpSpPr>
          <p:cNvPr id="42" name="مجموعة 41"/>
          <p:cNvGrpSpPr/>
          <p:nvPr/>
        </p:nvGrpSpPr>
        <p:grpSpPr>
          <a:xfrm>
            <a:off x="2093446" y="4342345"/>
            <a:ext cx="2543318" cy="2610164"/>
            <a:chOff x="2134674" y="3121904"/>
            <a:chExt cx="2543318" cy="2610164"/>
          </a:xfrm>
        </p:grpSpPr>
        <p:sp>
          <p:nvSpPr>
            <p:cNvPr id="43" name="Oval 37">
              <a:extLst>
                <a:ext uri="{FF2B5EF4-FFF2-40B4-BE49-F238E27FC236}">
                  <a16:creationId xmlns:a16="http://schemas.microsoft.com/office/drawing/2014/main" id="{3A92EDC3-7692-4601-A4E0-97B7270C531B}"/>
                </a:ext>
              </a:extLst>
            </p:cNvPr>
            <p:cNvSpPr/>
            <p:nvPr/>
          </p:nvSpPr>
          <p:spPr>
            <a:xfrm>
              <a:off x="2134674" y="5286473"/>
              <a:ext cx="2543318" cy="445595"/>
            </a:xfrm>
            <a:prstGeom prst="ellipse">
              <a:avLst/>
            </a:prstGeom>
            <a:gradFill flip="none" rotWithShape="1">
              <a:gsLst>
                <a:gs pos="0">
                  <a:schemeClr val="tx1">
                    <a:alpha val="69000"/>
                  </a:schemeClr>
                </a:gs>
                <a:gs pos="100000">
                  <a:srgbClr val="BFBFBF">
                    <a:alpha val="0"/>
                  </a:srgbClr>
                </a:gs>
              </a:gsLst>
              <a:path path="circle">
                <a:fillToRect l="50000" t="50000" r="50000" b="50000"/>
              </a:path>
              <a:tileRect/>
            </a:gradFill>
            <a:ln>
              <a:noFill/>
            </a:ln>
            <a:effectLst>
              <a:reflection blurRad="6350" stA="50000" endA="275" endPos="40000" dist="101600" dir="5400000" sy="-100000" algn="bl" rotWithShape="0"/>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
              <a:extLst>
                <a:ext uri="{FF2B5EF4-FFF2-40B4-BE49-F238E27FC236}">
                  <a16:creationId xmlns:a16="http://schemas.microsoft.com/office/drawing/2014/main" id="{1261343C-82BB-4D74-928E-EDAF1C511DC3}"/>
                </a:ext>
              </a:extLst>
            </p:cNvPr>
            <p:cNvSpPr/>
            <p:nvPr/>
          </p:nvSpPr>
          <p:spPr>
            <a:xfrm>
              <a:off x="2238380" y="3121904"/>
              <a:ext cx="2335906" cy="2335906"/>
            </a:xfrm>
            <a:prstGeom prst="ellipse">
              <a:avLst/>
            </a:prstGeom>
            <a:solidFill>
              <a:schemeClr val="bg1"/>
            </a:solidFill>
            <a:ln>
              <a:no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12" descr="Presentation with bar chart">
              <a:extLst>
                <a:ext uri="{FF2B5EF4-FFF2-40B4-BE49-F238E27FC236}">
                  <a16:creationId xmlns:a16="http://schemas.microsoft.com/office/drawing/2014/main" id="{08A4F011-5124-456A-A892-745DA3E5350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41625" y="3423831"/>
              <a:ext cx="640080" cy="640080"/>
            </a:xfrm>
            <a:prstGeom prst="rect">
              <a:avLst/>
            </a:prstGeom>
          </p:spPr>
        </p:pic>
        <p:sp>
          <p:nvSpPr>
            <p:cNvPr id="46" name="TextBox 13">
              <a:extLst>
                <a:ext uri="{FF2B5EF4-FFF2-40B4-BE49-F238E27FC236}">
                  <a16:creationId xmlns:a16="http://schemas.microsoft.com/office/drawing/2014/main" id="{379DF864-DAE9-4EE3-A4C9-4458D07653AA}"/>
                </a:ext>
              </a:extLst>
            </p:cNvPr>
            <p:cNvSpPr txBox="1"/>
            <p:nvPr/>
          </p:nvSpPr>
          <p:spPr>
            <a:xfrm>
              <a:off x="2518532" y="4010141"/>
              <a:ext cx="1465943" cy="646331"/>
            </a:xfrm>
            <a:prstGeom prst="rect">
              <a:avLst/>
            </a:prstGeom>
            <a:noFill/>
          </p:spPr>
          <p:txBody>
            <a:bodyPr wrap="square" rtlCol="0">
              <a:spAutoFit/>
            </a:bodyPr>
            <a:lstStyle/>
            <a:p>
              <a:pPr algn="ctr"/>
              <a:r>
                <a:rPr lang="ar-SY" b="1" dirty="0">
                  <a:solidFill>
                    <a:srgbClr val="FF0000"/>
                  </a:solidFill>
                  <a:latin typeface="Century Gothic" panose="020B0502020202020204" pitchFamily="34" charset="0"/>
                </a:rPr>
                <a:t>الإقليم المداري</a:t>
              </a:r>
            </a:p>
            <a:p>
              <a:pPr algn="ctr"/>
              <a:r>
                <a:rPr lang="ar-SY" b="1" dirty="0">
                  <a:solidFill>
                    <a:srgbClr val="FF0000"/>
                  </a:solidFill>
                  <a:latin typeface="Century Gothic" panose="020B0502020202020204" pitchFamily="34" charset="0"/>
                </a:rPr>
                <a:t>شبه الموسمي</a:t>
              </a:r>
              <a:endParaRPr lang="en-US" b="1" dirty="0">
                <a:solidFill>
                  <a:srgbClr val="FF0000"/>
                </a:solidFill>
                <a:latin typeface="Century Gothic" panose="020B0502020202020204" pitchFamily="34" charset="0"/>
              </a:endParaRPr>
            </a:p>
          </p:txBody>
        </p:sp>
        <p:sp>
          <p:nvSpPr>
            <p:cNvPr id="47" name="TextBox 41">
              <a:extLst>
                <a:ext uri="{FF2B5EF4-FFF2-40B4-BE49-F238E27FC236}">
                  <a16:creationId xmlns:a16="http://schemas.microsoft.com/office/drawing/2014/main" id="{6CF5E184-AA40-41B1-ACE2-804409A698CA}"/>
                </a:ext>
              </a:extLst>
            </p:cNvPr>
            <p:cNvSpPr txBox="1"/>
            <p:nvPr/>
          </p:nvSpPr>
          <p:spPr>
            <a:xfrm>
              <a:off x="2541709" y="4481550"/>
              <a:ext cx="1547817" cy="830997"/>
            </a:xfrm>
            <a:prstGeom prst="rect">
              <a:avLst/>
            </a:prstGeom>
            <a:noFill/>
          </p:spPr>
          <p:txBody>
            <a:bodyPr wrap="square" rtlCol="0">
              <a:spAutoFit/>
            </a:bodyPr>
            <a:lstStyle/>
            <a:p>
              <a:pPr algn="ctr"/>
              <a:r>
                <a:rPr lang="ar-SY" sz="1600" dirty="0"/>
                <a:t>ينحصر بين دائرتي عرض 17 16 18  درجة شمالاً َ</a:t>
              </a:r>
              <a:endParaRPr lang="en-US" sz="1600" dirty="0"/>
            </a:p>
          </p:txBody>
        </p:sp>
      </p:grpSp>
      <p:grpSp>
        <p:nvGrpSpPr>
          <p:cNvPr id="48" name="مجموعة 47"/>
          <p:cNvGrpSpPr/>
          <p:nvPr/>
        </p:nvGrpSpPr>
        <p:grpSpPr>
          <a:xfrm>
            <a:off x="3210276" y="4342344"/>
            <a:ext cx="1322782" cy="1475936"/>
            <a:chOff x="3251504" y="3121903"/>
            <a:chExt cx="1322782" cy="1475936"/>
          </a:xfrm>
        </p:grpSpPr>
        <p:sp>
          <p:nvSpPr>
            <p:cNvPr id="49" name="Freeform: Shape 45">
              <a:extLst>
                <a:ext uri="{FF2B5EF4-FFF2-40B4-BE49-F238E27FC236}">
                  <a16:creationId xmlns:a16="http://schemas.microsoft.com/office/drawing/2014/main" id="{32DDDEC3-D344-42F4-A823-C9D884E65156}"/>
                </a:ext>
              </a:extLst>
            </p:cNvPr>
            <p:cNvSpPr/>
            <p:nvPr/>
          </p:nvSpPr>
          <p:spPr>
            <a:xfrm>
              <a:off x="3251504" y="3121903"/>
              <a:ext cx="1232067" cy="1475935"/>
            </a:xfrm>
            <a:custGeom>
              <a:avLst/>
              <a:gdLst>
                <a:gd name="connsiteX0" fmla="*/ 103982 w 1232067"/>
                <a:gd name="connsiteY0" fmla="*/ 0 h 1475935"/>
                <a:gd name="connsiteX1" fmla="*/ 1070087 w 1232067"/>
                <a:gd name="connsiteY1" fmla="*/ 880941 h 1475935"/>
                <a:gd name="connsiteX2" fmla="*/ 1073165 w 1232067"/>
                <a:gd name="connsiteY2" fmla="*/ 942535 h 1475935"/>
                <a:gd name="connsiteX3" fmla="*/ 1232067 w 1232067"/>
                <a:gd name="connsiteY3" fmla="*/ 942535 h 1475935"/>
                <a:gd name="connsiteX4" fmla="*/ 790206 w 1232067"/>
                <a:gd name="connsiteY4" fmla="*/ 1475935 h 1475935"/>
                <a:gd name="connsiteX5" fmla="*/ 348344 w 1232067"/>
                <a:gd name="connsiteY5" fmla="*/ 942535 h 1475935"/>
                <a:gd name="connsiteX6" fmla="*/ 566521 w 1232067"/>
                <a:gd name="connsiteY6" fmla="*/ 942535 h 1475935"/>
                <a:gd name="connsiteX7" fmla="*/ 585669 w 1232067"/>
                <a:gd name="connsiteY7" fmla="*/ 876516 h 1475935"/>
                <a:gd name="connsiteX8" fmla="*/ 599516 w 1232067"/>
                <a:gd name="connsiteY8" fmla="*/ 729497 h 1475935"/>
                <a:gd name="connsiteX9" fmla="*/ 55289 w 1232067"/>
                <a:gd name="connsiteY9" fmla="*/ 14821 h 1475935"/>
                <a:gd name="connsiteX10" fmla="*/ 0 w 1232067"/>
                <a:gd name="connsiteY10" fmla="*/ 5790 h 1475935"/>
                <a:gd name="connsiteX11" fmla="*/ 4691 w 1232067"/>
                <a:gd name="connsiteY11" fmla="*/ 5066 h 1475935"/>
                <a:gd name="connsiteX12" fmla="*/ 103982 w 1232067"/>
                <a:gd name="connsiteY12" fmla="*/ 0 h 14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7" h="1475935">
                  <a:moveTo>
                    <a:pt x="103982" y="0"/>
                  </a:moveTo>
                  <a:cubicBezTo>
                    <a:pt x="606796" y="0"/>
                    <a:pt x="1020356" y="386130"/>
                    <a:pt x="1070087" y="880941"/>
                  </a:cubicBezTo>
                  <a:lnTo>
                    <a:pt x="1073165" y="942535"/>
                  </a:lnTo>
                  <a:lnTo>
                    <a:pt x="1232067" y="942535"/>
                  </a:lnTo>
                  <a:lnTo>
                    <a:pt x="790206" y="1475935"/>
                  </a:lnTo>
                  <a:lnTo>
                    <a:pt x="348344" y="942535"/>
                  </a:lnTo>
                  <a:lnTo>
                    <a:pt x="566521" y="942535"/>
                  </a:lnTo>
                  <a:lnTo>
                    <a:pt x="585669" y="876516"/>
                  </a:lnTo>
                  <a:cubicBezTo>
                    <a:pt x="594748" y="829028"/>
                    <a:pt x="599516" y="779858"/>
                    <a:pt x="599516" y="729497"/>
                  </a:cubicBezTo>
                  <a:cubicBezTo>
                    <a:pt x="599516" y="376968"/>
                    <a:pt x="365879" y="82844"/>
                    <a:pt x="55289" y="14821"/>
                  </a:cubicBezTo>
                  <a:lnTo>
                    <a:pt x="0" y="5790"/>
                  </a:lnTo>
                  <a:lnTo>
                    <a:pt x="4691" y="5066"/>
                  </a:lnTo>
                  <a:cubicBezTo>
                    <a:pt x="37337" y="1716"/>
                    <a:pt x="70461" y="0"/>
                    <a:pt x="103982" y="0"/>
                  </a:cubicBezTo>
                  <a:close/>
                </a:path>
              </a:pathLst>
            </a:cu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9">
              <a:extLst>
                <a:ext uri="{FF2B5EF4-FFF2-40B4-BE49-F238E27FC236}">
                  <a16:creationId xmlns:a16="http://schemas.microsoft.com/office/drawing/2014/main" id="{E53BDE86-D6A1-4165-A329-76212C7AF00A}"/>
                </a:ext>
              </a:extLst>
            </p:cNvPr>
            <p:cNvSpPr/>
            <p:nvPr/>
          </p:nvSpPr>
          <p:spPr>
            <a:xfrm>
              <a:off x="3342219" y="3121904"/>
              <a:ext cx="1232067" cy="1475935"/>
            </a:xfrm>
            <a:custGeom>
              <a:avLst/>
              <a:gdLst>
                <a:gd name="connsiteX0" fmla="*/ 103982 w 1232067"/>
                <a:gd name="connsiteY0" fmla="*/ 0 h 1475935"/>
                <a:gd name="connsiteX1" fmla="*/ 1070087 w 1232067"/>
                <a:gd name="connsiteY1" fmla="*/ 880941 h 1475935"/>
                <a:gd name="connsiteX2" fmla="*/ 1073165 w 1232067"/>
                <a:gd name="connsiteY2" fmla="*/ 942535 h 1475935"/>
                <a:gd name="connsiteX3" fmla="*/ 1232067 w 1232067"/>
                <a:gd name="connsiteY3" fmla="*/ 942535 h 1475935"/>
                <a:gd name="connsiteX4" fmla="*/ 790206 w 1232067"/>
                <a:gd name="connsiteY4" fmla="*/ 1475935 h 1475935"/>
                <a:gd name="connsiteX5" fmla="*/ 348344 w 1232067"/>
                <a:gd name="connsiteY5" fmla="*/ 942535 h 1475935"/>
                <a:gd name="connsiteX6" fmla="*/ 566521 w 1232067"/>
                <a:gd name="connsiteY6" fmla="*/ 942535 h 1475935"/>
                <a:gd name="connsiteX7" fmla="*/ 585669 w 1232067"/>
                <a:gd name="connsiteY7" fmla="*/ 876516 h 1475935"/>
                <a:gd name="connsiteX8" fmla="*/ 599516 w 1232067"/>
                <a:gd name="connsiteY8" fmla="*/ 729497 h 1475935"/>
                <a:gd name="connsiteX9" fmla="*/ 55289 w 1232067"/>
                <a:gd name="connsiteY9" fmla="*/ 14821 h 1475935"/>
                <a:gd name="connsiteX10" fmla="*/ 0 w 1232067"/>
                <a:gd name="connsiteY10" fmla="*/ 5790 h 1475935"/>
                <a:gd name="connsiteX11" fmla="*/ 4691 w 1232067"/>
                <a:gd name="connsiteY11" fmla="*/ 5066 h 1475935"/>
                <a:gd name="connsiteX12" fmla="*/ 103982 w 1232067"/>
                <a:gd name="connsiteY12" fmla="*/ 0 h 14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7" h="1475935">
                  <a:moveTo>
                    <a:pt x="103982" y="0"/>
                  </a:moveTo>
                  <a:cubicBezTo>
                    <a:pt x="606796" y="0"/>
                    <a:pt x="1020356" y="386130"/>
                    <a:pt x="1070087" y="880941"/>
                  </a:cubicBezTo>
                  <a:lnTo>
                    <a:pt x="1073165" y="942535"/>
                  </a:lnTo>
                  <a:lnTo>
                    <a:pt x="1232067" y="942535"/>
                  </a:lnTo>
                  <a:lnTo>
                    <a:pt x="790206" y="1475935"/>
                  </a:lnTo>
                  <a:lnTo>
                    <a:pt x="348344" y="942535"/>
                  </a:lnTo>
                  <a:lnTo>
                    <a:pt x="566521" y="942535"/>
                  </a:lnTo>
                  <a:lnTo>
                    <a:pt x="585669" y="876516"/>
                  </a:lnTo>
                  <a:cubicBezTo>
                    <a:pt x="594748" y="829028"/>
                    <a:pt x="599516" y="779858"/>
                    <a:pt x="599516" y="729497"/>
                  </a:cubicBezTo>
                  <a:cubicBezTo>
                    <a:pt x="599516" y="376968"/>
                    <a:pt x="365879" y="82844"/>
                    <a:pt x="55289" y="14821"/>
                  </a:cubicBezTo>
                  <a:lnTo>
                    <a:pt x="0" y="5790"/>
                  </a:lnTo>
                  <a:lnTo>
                    <a:pt x="4691" y="5066"/>
                  </a:lnTo>
                  <a:cubicBezTo>
                    <a:pt x="37337" y="1716"/>
                    <a:pt x="70461" y="0"/>
                    <a:pt x="10398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10">
              <a:extLst>
                <a:ext uri="{FF2B5EF4-FFF2-40B4-BE49-F238E27FC236}">
                  <a16:creationId xmlns:a16="http://schemas.microsoft.com/office/drawing/2014/main" id="{933DEAB7-C232-4660-B186-1C03FC881DD8}"/>
                </a:ext>
              </a:extLst>
            </p:cNvPr>
            <p:cNvSpPr txBox="1"/>
            <p:nvPr/>
          </p:nvSpPr>
          <p:spPr>
            <a:xfrm>
              <a:off x="3824289" y="3936390"/>
              <a:ext cx="651495"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01</a:t>
              </a:r>
            </a:p>
          </p:txBody>
        </p:sp>
      </p:grpSp>
      <p:grpSp>
        <p:nvGrpSpPr>
          <p:cNvPr id="52" name="مجموعة 51"/>
          <p:cNvGrpSpPr/>
          <p:nvPr/>
        </p:nvGrpSpPr>
        <p:grpSpPr>
          <a:xfrm>
            <a:off x="2454083" y="2599827"/>
            <a:ext cx="2098766" cy="1674489"/>
            <a:chOff x="2495311" y="1379386"/>
            <a:chExt cx="2098766" cy="1674489"/>
          </a:xfrm>
        </p:grpSpPr>
        <p:sp>
          <p:nvSpPr>
            <p:cNvPr id="53" name="TextBox 14">
              <a:extLst>
                <a:ext uri="{FF2B5EF4-FFF2-40B4-BE49-F238E27FC236}">
                  <a16:creationId xmlns:a16="http://schemas.microsoft.com/office/drawing/2014/main" id="{57395AD4-36CD-4E16-A45A-D78952D4B970}"/>
                </a:ext>
              </a:extLst>
            </p:cNvPr>
            <p:cNvSpPr txBox="1"/>
            <p:nvPr/>
          </p:nvSpPr>
          <p:spPr>
            <a:xfrm>
              <a:off x="2724637" y="1379386"/>
              <a:ext cx="1714136" cy="369332"/>
            </a:xfrm>
            <a:prstGeom prst="rect">
              <a:avLst/>
            </a:prstGeom>
            <a:noFill/>
          </p:spPr>
          <p:txBody>
            <a:bodyPr wrap="square" rtlCol="0">
              <a:spAutoFit/>
            </a:bodyPr>
            <a:lstStyle/>
            <a:p>
              <a:pPr algn="ctr"/>
              <a:r>
                <a:rPr lang="ar-SY" b="1" dirty="0">
                  <a:solidFill>
                    <a:srgbClr val="FF0000"/>
                  </a:solidFill>
                  <a:latin typeface="Century Gothic" panose="020B0502020202020204" pitchFamily="34" charset="0"/>
                </a:rPr>
                <a:t>الإقليم المداري</a:t>
              </a:r>
            </a:p>
          </p:txBody>
        </p:sp>
        <p:sp>
          <p:nvSpPr>
            <p:cNvPr id="54" name="TextBox 15">
              <a:extLst>
                <a:ext uri="{FF2B5EF4-FFF2-40B4-BE49-F238E27FC236}">
                  <a16:creationId xmlns:a16="http://schemas.microsoft.com/office/drawing/2014/main" id="{7C9158E8-A1F7-4328-BAA7-FDBD519AF60D}"/>
                </a:ext>
              </a:extLst>
            </p:cNvPr>
            <p:cNvSpPr txBox="1"/>
            <p:nvPr/>
          </p:nvSpPr>
          <p:spPr>
            <a:xfrm>
              <a:off x="2495311" y="1730436"/>
              <a:ext cx="2098766" cy="1323439"/>
            </a:xfrm>
            <a:prstGeom prst="rect">
              <a:avLst/>
            </a:prstGeom>
            <a:noFill/>
          </p:spPr>
          <p:txBody>
            <a:bodyPr wrap="square" rtlCol="0">
              <a:spAutoFit/>
            </a:bodyPr>
            <a:lstStyle/>
            <a:p>
              <a:pPr algn="ctr"/>
              <a:r>
                <a:rPr lang="ar-SY" sz="1600" dirty="0"/>
                <a:t>شبه الموسمي في</a:t>
              </a:r>
            </a:p>
            <a:p>
              <a:pPr algn="ctr"/>
              <a:r>
                <a:rPr lang="ar-SY" sz="1600" dirty="0"/>
                <a:t>المرتفعات الجنوبية</a:t>
              </a:r>
            </a:p>
            <a:p>
              <a:pPr algn="ctr"/>
              <a:r>
                <a:rPr lang="ar-SY" sz="1600" dirty="0"/>
                <a:t>الغربية، وهو معتدل</a:t>
              </a:r>
            </a:p>
            <a:p>
              <a:pPr algn="ctr"/>
              <a:r>
                <a:rPr lang="ar-SY" sz="1600" dirty="0"/>
                <a:t>الحرارة في الصيف، وبارد في الشتاء مع أمطار صيفية</a:t>
              </a:r>
              <a:endParaRPr lang="en-US" sz="1600" dirty="0"/>
            </a:p>
          </p:txBody>
        </p:sp>
      </p:grpSp>
      <p:grpSp>
        <p:nvGrpSpPr>
          <p:cNvPr id="55" name="مجموعة 54"/>
          <p:cNvGrpSpPr/>
          <p:nvPr/>
        </p:nvGrpSpPr>
        <p:grpSpPr>
          <a:xfrm>
            <a:off x="5913921" y="4339422"/>
            <a:ext cx="1318652" cy="1478858"/>
            <a:chOff x="5955149" y="3118981"/>
            <a:chExt cx="1318652" cy="1478858"/>
          </a:xfrm>
        </p:grpSpPr>
        <p:sp>
          <p:nvSpPr>
            <p:cNvPr id="56" name="Freeform: Shape 46">
              <a:extLst>
                <a:ext uri="{FF2B5EF4-FFF2-40B4-BE49-F238E27FC236}">
                  <a16:creationId xmlns:a16="http://schemas.microsoft.com/office/drawing/2014/main" id="{8ADA117B-91CB-4FFE-9AD8-941C02E2E86A}"/>
                </a:ext>
              </a:extLst>
            </p:cNvPr>
            <p:cNvSpPr/>
            <p:nvPr/>
          </p:nvSpPr>
          <p:spPr>
            <a:xfrm>
              <a:off x="5955149" y="3118981"/>
              <a:ext cx="1232067" cy="1475935"/>
            </a:xfrm>
            <a:custGeom>
              <a:avLst/>
              <a:gdLst>
                <a:gd name="connsiteX0" fmla="*/ 103982 w 1232067"/>
                <a:gd name="connsiteY0" fmla="*/ 0 h 1475935"/>
                <a:gd name="connsiteX1" fmla="*/ 1070087 w 1232067"/>
                <a:gd name="connsiteY1" fmla="*/ 880941 h 1475935"/>
                <a:gd name="connsiteX2" fmla="*/ 1073165 w 1232067"/>
                <a:gd name="connsiteY2" fmla="*/ 942535 h 1475935"/>
                <a:gd name="connsiteX3" fmla="*/ 1232067 w 1232067"/>
                <a:gd name="connsiteY3" fmla="*/ 942535 h 1475935"/>
                <a:gd name="connsiteX4" fmla="*/ 790206 w 1232067"/>
                <a:gd name="connsiteY4" fmla="*/ 1475935 h 1475935"/>
                <a:gd name="connsiteX5" fmla="*/ 348344 w 1232067"/>
                <a:gd name="connsiteY5" fmla="*/ 942535 h 1475935"/>
                <a:gd name="connsiteX6" fmla="*/ 566521 w 1232067"/>
                <a:gd name="connsiteY6" fmla="*/ 942535 h 1475935"/>
                <a:gd name="connsiteX7" fmla="*/ 585669 w 1232067"/>
                <a:gd name="connsiteY7" fmla="*/ 876516 h 1475935"/>
                <a:gd name="connsiteX8" fmla="*/ 599516 w 1232067"/>
                <a:gd name="connsiteY8" fmla="*/ 729497 h 1475935"/>
                <a:gd name="connsiteX9" fmla="*/ 55289 w 1232067"/>
                <a:gd name="connsiteY9" fmla="*/ 14821 h 1475935"/>
                <a:gd name="connsiteX10" fmla="*/ 0 w 1232067"/>
                <a:gd name="connsiteY10" fmla="*/ 5790 h 1475935"/>
                <a:gd name="connsiteX11" fmla="*/ 4691 w 1232067"/>
                <a:gd name="connsiteY11" fmla="*/ 5066 h 1475935"/>
                <a:gd name="connsiteX12" fmla="*/ 103982 w 1232067"/>
                <a:gd name="connsiteY12" fmla="*/ 0 h 14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7" h="1475935">
                  <a:moveTo>
                    <a:pt x="103982" y="0"/>
                  </a:moveTo>
                  <a:cubicBezTo>
                    <a:pt x="606796" y="0"/>
                    <a:pt x="1020356" y="386130"/>
                    <a:pt x="1070087" y="880941"/>
                  </a:cubicBezTo>
                  <a:lnTo>
                    <a:pt x="1073165" y="942535"/>
                  </a:lnTo>
                  <a:lnTo>
                    <a:pt x="1232067" y="942535"/>
                  </a:lnTo>
                  <a:lnTo>
                    <a:pt x="790206" y="1475935"/>
                  </a:lnTo>
                  <a:lnTo>
                    <a:pt x="348344" y="942535"/>
                  </a:lnTo>
                  <a:lnTo>
                    <a:pt x="566521" y="942535"/>
                  </a:lnTo>
                  <a:lnTo>
                    <a:pt x="585669" y="876516"/>
                  </a:lnTo>
                  <a:cubicBezTo>
                    <a:pt x="594748" y="829028"/>
                    <a:pt x="599516" y="779858"/>
                    <a:pt x="599516" y="729497"/>
                  </a:cubicBezTo>
                  <a:cubicBezTo>
                    <a:pt x="599516" y="376968"/>
                    <a:pt x="365879" y="82844"/>
                    <a:pt x="55289" y="14821"/>
                  </a:cubicBezTo>
                  <a:lnTo>
                    <a:pt x="0" y="5790"/>
                  </a:lnTo>
                  <a:lnTo>
                    <a:pt x="4691" y="5066"/>
                  </a:lnTo>
                  <a:cubicBezTo>
                    <a:pt x="37337" y="1716"/>
                    <a:pt x="70461" y="0"/>
                    <a:pt x="103982" y="0"/>
                  </a:cubicBezTo>
                  <a:close/>
                </a:path>
              </a:pathLst>
            </a:cu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17">
              <a:extLst>
                <a:ext uri="{FF2B5EF4-FFF2-40B4-BE49-F238E27FC236}">
                  <a16:creationId xmlns:a16="http://schemas.microsoft.com/office/drawing/2014/main" id="{E3812545-D6AB-4CD8-8614-2B03252F15C7}"/>
                </a:ext>
              </a:extLst>
            </p:cNvPr>
            <p:cNvSpPr/>
            <p:nvPr/>
          </p:nvSpPr>
          <p:spPr>
            <a:xfrm>
              <a:off x="6041734" y="3121904"/>
              <a:ext cx="1232067" cy="1475935"/>
            </a:xfrm>
            <a:custGeom>
              <a:avLst/>
              <a:gdLst>
                <a:gd name="connsiteX0" fmla="*/ 103982 w 1232067"/>
                <a:gd name="connsiteY0" fmla="*/ 0 h 1475935"/>
                <a:gd name="connsiteX1" fmla="*/ 1070087 w 1232067"/>
                <a:gd name="connsiteY1" fmla="*/ 880941 h 1475935"/>
                <a:gd name="connsiteX2" fmla="*/ 1073165 w 1232067"/>
                <a:gd name="connsiteY2" fmla="*/ 942535 h 1475935"/>
                <a:gd name="connsiteX3" fmla="*/ 1232067 w 1232067"/>
                <a:gd name="connsiteY3" fmla="*/ 942535 h 1475935"/>
                <a:gd name="connsiteX4" fmla="*/ 790206 w 1232067"/>
                <a:gd name="connsiteY4" fmla="*/ 1475935 h 1475935"/>
                <a:gd name="connsiteX5" fmla="*/ 348344 w 1232067"/>
                <a:gd name="connsiteY5" fmla="*/ 942535 h 1475935"/>
                <a:gd name="connsiteX6" fmla="*/ 566521 w 1232067"/>
                <a:gd name="connsiteY6" fmla="*/ 942535 h 1475935"/>
                <a:gd name="connsiteX7" fmla="*/ 585669 w 1232067"/>
                <a:gd name="connsiteY7" fmla="*/ 876516 h 1475935"/>
                <a:gd name="connsiteX8" fmla="*/ 599516 w 1232067"/>
                <a:gd name="connsiteY8" fmla="*/ 729497 h 1475935"/>
                <a:gd name="connsiteX9" fmla="*/ 55289 w 1232067"/>
                <a:gd name="connsiteY9" fmla="*/ 14821 h 1475935"/>
                <a:gd name="connsiteX10" fmla="*/ 0 w 1232067"/>
                <a:gd name="connsiteY10" fmla="*/ 5790 h 1475935"/>
                <a:gd name="connsiteX11" fmla="*/ 4691 w 1232067"/>
                <a:gd name="connsiteY11" fmla="*/ 5066 h 1475935"/>
                <a:gd name="connsiteX12" fmla="*/ 103982 w 1232067"/>
                <a:gd name="connsiteY12" fmla="*/ 0 h 14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7" h="1475935">
                  <a:moveTo>
                    <a:pt x="103982" y="0"/>
                  </a:moveTo>
                  <a:cubicBezTo>
                    <a:pt x="606796" y="0"/>
                    <a:pt x="1020356" y="386130"/>
                    <a:pt x="1070087" y="880941"/>
                  </a:cubicBezTo>
                  <a:lnTo>
                    <a:pt x="1073165" y="942535"/>
                  </a:lnTo>
                  <a:lnTo>
                    <a:pt x="1232067" y="942535"/>
                  </a:lnTo>
                  <a:lnTo>
                    <a:pt x="790206" y="1475935"/>
                  </a:lnTo>
                  <a:lnTo>
                    <a:pt x="348344" y="942535"/>
                  </a:lnTo>
                  <a:lnTo>
                    <a:pt x="566521" y="942535"/>
                  </a:lnTo>
                  <a:lnTo>
                    <a:pt x="585669" y="876516"/>
                  </a:lnTo>
                  <a:cubicBezTo>
                    <a:pt x="594748" y="829028"/>
                    <a:pt x="599516" y="779858"/>
                    <a:pt x="599516" y="729497"/>
                  </a:cubicBezTo>
                  <a:cubicBezTo>
                    <a:pt x="599516" y="376968"/>
                    <a:pt x="365879" y="82844"/>
                    <a:pt x="55289" y="14821"/>
                  </a:cubicBezTo>
                  <a:lnTo>
                    <a:pt x="0" y="5790"/>
                  </a:lnTo>
                  <a:lnTo>
                    <a:pt x="4691" y="5066"/>
                  </a:lnTo>
                  <a:cubicBezTo>
                    <a:pt x="37337" y="1716"/>
                    <a:pt x="70461" y="0"/>
                    <a:pt x="103982"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18">
              <a:extLst>
                <a:ext uri="{FF2B5EF4-FFF2-40B4-BE49-F238E27FC236}">
                  <a16:creationId xmlns:a16="http://schemas.microsoft.com/office/drawing/2014/main" id="{A0A57E36-85BF-41F5-8E37-64CE3948DF1A}"/>
                </a:ext>
              </a:extLst>
            </p:cNvPr>
            <p:cNvSpPr txBox="1"/>
            <p:nvPr/>
          </p:nvSpPr>
          <p:spPr>
            <a:xfrm>
              <a:off x="6523804" y="3936390"/>
              <a:ext cx="651495"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02</a:t>
              </a:r>
            </a:p>
          </p:txBody>
        </p:sp>
      </p:grpSp>
      <p:grpSp>
        <p:nvGrpSpPr>
          <p:cNvPr id="59" name="مجموعة 58"/>
          <p:cNvGrpSpPr/>
          <p:nvPr/>
        </p:nvGrpSpPr>
        <p:grpSpPr>
          <a:xfrm>
            <a:off x="5080400" y="2641238"/>
            <a:ext cx="2098766" cy="1674489"/>
            <a:chOff x="5121628" y="1420797"/>
            <a:chExt cx="2098766" cy="1674489"/>
          </a:xfrm>
        </p:grpSpPr>
        <p:sp>
          <p:nvSpPr>
            <p:cNvPr id="60" name="TextBox 21">
              <a:extLst>
                <a:ext uri="{FF2B5EF4-FFF2-40B4-BE49-F238E27FC236}">
                  <a16:creationId xmlns:a16="http://schemas.microsoft.com/office/drawing/2014/main" id="{B649F8DB-9999-48B7-A8DC-5EA4BD06F123}"/>
                </a:ext>
              </a:extLst>
            </p:cNvPr>
            <p:cNvSpPr txBox="1"/>
            <p:nvPr/>
          </p:nvSpPr>
          <p:spPr>
            <a:xfrm>
              <a:off x="5350954" y="1420797"/>
              <a:ext cx="1714136" cy="369332"/>
            </a:xfrm>
            <a:prstGeom prst="rect">
              <a:avLst/>
            </a:prstGeom>
            <a:noFill/>
          </p:spPr>
          <p:txBody>
            <a:bodyPr wrap="square" rtlCol="0">
              <a:spAutoFit/>
            </a:bodyPr>
            <a:lstStyle/>
            <a:p>
              <a:pPr algn="ctr"/>
              <a:r>
                <a:rPr lang="ar-SY" b="1" dirty="0">
                  <a:solidFill>
                    <a:srgbClr val="00B050"/>
                  </a:solidFill>
                  <a:latin typeface="Century Gothic" panose="020B0502020202020204" pitchFamily="34" charset="0"/>
                </a:rPr>
                <a:t>الإقليم الصحراوي</a:t>
              </a:r>
              <a:endParaRPr lang="en-US" b="1" dirty="0">
                <a:solidFill>
                  <a:srgbClr val="00B050"/>
                </a:solidFill>
                <a:latin typeface="Century Gothic" panose="020B0502020202020204" pitchFamily="34" charset="0"/>
              </a:endParaRPr>
            </a:p>
          </p:txBody>
        </p:sp>
        <p:sp>
          <p:nvSpPr>
            <p:cNvPr id="61" name="TextBox 22">
              <a:extLst>
                <a:ext uri="{FF2B5EF4-FFF2-40B4-BE49-F238E27FC236}">
                  <a16:creationId xmlns:a16="http://schemas.microsoft.com/office/drawing/2014/main" id="{27095190-8337-4619-9A6F-5C9A05786541}"/>
                </a:ext>
              </a:extLst>
            </p:cNvPr>
            <p:cNvSpPr txBox="1"/>
            <p:nvPr/>
          </p:nvSpPr>
          <p:spPr>
            <a:xfrm>
              <a:off x="5121628" y="1771847"/>
              <a:ext cx="2098766" cy="1323439"/>
            </a:xfrm>
            <a:prstGeom prst="rect">
              <a:avLst/>
            </a:prstGeom>
            <a:noFill/>
          </p:spPr>
          <p:txBody>
            <a:bodyPr wrap="square" rtlCol="0">
              <a:spAutoFit/>
            </a:bodyPr>
            <a:lstStyle/>
            <a:p>
              <a:pPr algn="ctr"/>
              <a:r>
                <a:rPr lang="ar-SY" sz="1600" dirty="0"/>
                <a:t>الحار والجاف صيفاً والبارد الممطر أحياناً شتاء.</a:t>
              </a:r>
            </a:p>
            <a:p>
              <a:pPr algn="ctr"/>
              <a:r>
                <a:rPr lang="ar-SY" sz="1600" dirty="0"/>
                <a:t>وهو يغطي معظم مساحة المملكة؛ ويعد هو الأكثر اتساعاً وتأثيراً</a:t>
              </a:r>
              <a:endParaRPr lang="en-US" sz="1600" dirty="0"/>
            </a:p>
          </p:txBody>
        </p:sp>
      </p:grpSp>
      <p:grpSp>
        <p:nvGrpSpPr>
          <p:cNvPr id="62" name="مجموعة 61"/>
          <p:cNvGrpSpPr/>
          <p:nvPr/>
        </p:nvGrpSpPr>
        <p:grpSpPr>
          <a:xfrm>
            <a:off x="8617566" y="4336500"/>
            <a:ext cx="1314522" cy="1481780"/>
            <a:chOff x="8658794" y="3116059"/>
            <a:chExt cx="1314522" cy="1481780"/>
          </a:xfrm>
        </p:grpSpPr>
        <p:sp>
          <p:nvSpPr>
            <p:cNvPr id="63" name="Freeform: Shape 47">
              <a:extLst>
                <a:ext uri="{FF2B5EF4-FFF2-40B4-BE49-F238E27FC236}">
                  <a16:creationId xmlns:a16="http://schemas.microsoft.com/office/drawing/2014/main" id="{6F6C6184-EE9F-45FC-8A01-E0AD551BADAF}"/>
                </a:ext>
              </a:extLst>
            </p:cNvPr>
            <p:cNvSpPr/>
            <p:nvPr/>
          </p:nvSpPr>
          <p:spPr>
            <a:xfrm>
              <a:off x="8658794" y="3116059"/>
              <a:ext cx="1232067" cy="1475935"/>
            </a:xfrm>
            <a:custGeom>
              <a:avLst/>
              <a:gdLst>
                <a:gd name="connsiteX0" fmla="*/ 103982 w 1232067"/>
                <a:gd name="connsiteY0" fmla="*/ 0 h 1475935"/>
                <a:gd name="connsiteX1" fmla="*/ 1070087 w 1232067"/>
                <a:gd name="connsiteY1" fmla="*/ 880941 h 1475935"/>
                <a:gd name="connsiteX2" fmla="*/ 1073165 w 1232067"/>
                <a:gd name="connsiteY2" fmla="*/ 942535 h 1475935"/>
                <a:gd name="connsiteX3" fmla="*/ 1232067 w 1232067"/>
                <a:gd name="connsiteY3" fmla="*/ 942535 h 1475935"/>
                <a:gd name="connsiteX4" fmla="*/ 790206 w 1232067"/>
                <a:gd name="connsiteY4" fmla="*/ 1475935 h 1475935"/>
                <a:gd name="connsiteX5" fmla="*/ 348344 w 1232067"/>
                <a:gd name="connsiteY5" fmla="*/ 942535 h 1475935"/>
                <a:gd name="connsiteX6" fmla="*/ 566521 w 1232067"/>
                <a:gd name="connsiteY6" fmla="*/ 942535 h 1475935"/>
                <a:gd name="connsiteX7" fmla="*/ 585669 w 1232067"/>
                <a:gd name="connsiteY7" fmla="*/ 876516 h 1475935"/>
                <a:gd name="connsiteX8" fmla="*/ 599516 w 1232067"/>
                <a:gd name="connsiteY8" fmla="*/ 729497 h 1475935"/>
                <a:gd name="connsiteX9" fmla="*/ 55289 w 1232067"/>
                <a:gd name="connsiteY9" fmla="*/ 14821 h 1475935"/>
                <a:gd name="connsiteX10" fmla="*/ 0 w 1232067"/>
                <a:gd name="connsiteY10" fmla="*/ 5790 h 1475935"/>
                <a:gd name="connsiteX11" fmla="*/ 4691 w 1232067"/>
                <a:gd name="connsiteY11" fmla="*/ 5066 h 1475935"/>
                <a:gd name="connsiteX12" fmla="*/ 103982 w 1232067"/>
                <a:gd name="connsiteY12" fmla="*/ 0 h 14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7" h="1475935">
                  <a:moveTo>
                    <a:pt x="103982" y="0"/>
                  </a:moveTo>
                  <a:cubicBezTo>
                    <a:pt x="606796" y="0"/>
                    <a:pt x="1020356" y="386130"/>
                    <a:pt x="1070087" y="880941"/>
                  </a:cubicBezTo>
                  <a:lnTo>
                    <a:pt x="1073165" y="942535"/>
                  </a:lnTo>
                  <a:lnTo>
                    <a:pt x="1232067" y="942535"/>
                  </a:lnTo>
                  <a:lnTo>
                    <a:pt x="790206" y="1475935"/>
                  </a:lnTo>
                  <a:lnTo>
                    <a:pt x="348344" y="942535"/>
                  </a:lnTo>
                  <a:lnTo>
                    <a:pt x="566521" y="942535"/>
                  </a:lnTo>
                  <a:lnTo>
                    <a:pt x="585669" y="876516"/>
                  </a:lnTo>
                  <a:cubicBezTo>
                    <a:pt x="594748" y="829028"/>
                    <a:pt x="599516" y="779858"/>
                    <a:pt x="599516" y="729497"/>
                  </a:cubicBezTo>
                  <a:cubicBezTo>
                    <a:pt x="599516" y="376968"/>
                    <a:pt x="365879" y="82844"/>
                    <a:pt x="55289" y="14821"/>
                  </a:cubicBezTo>
                  <a:lnTo>
                    <a:pt x="0" y="5790"/>
                  </a:lnTo>
                  <a:lnTo>
                    <a:pt x="4691" y="5066"/>
                  </a:lnTo>
                  <a:cubicBezTo>
                    <a:pt x="37337" y="1716"/>
                    <a:pt x="70461" y="0"/>
                    <a:pt x="103982" y="0"/>
                  </a:cubicBezTo>
                  <a:close/>
                </a:path>
              </a:pathLst>
            </a:cu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24">
              <a:extLst>
                <a:ext uri="{FF2B5EF4-FFF2-40B4-BE49-F238E27FC236}">
                  <a16:creationId xmlns:a16="http://schemas.microsoft.com/office/drawing/2014/main" id="{78328E0F-5909-4689-BCE4-D1C7E00E5E4C}"/>
                </a:ext>
              </a:extLst>
            </p:cNvPr>
            <p:cNvSpPr/>
            <p:nvPr/>
          </p:nvSpPr>
          <p:spPr>
            <a:xfrm>
              <a:off x="8741249" y="3121904"/>
              <a:ext cx="1232067" cy="1475935"/>
            </a:xfrm>
            <a:custGeom>
              <a:avLst/>
              <a:gdLst>
                <a:gd name="connsiteX0" fmla="*/ 103982 w 1232067"/>
                <a:gd name="connsiteY0" fmla="*/ 0 h 1475935"/>
                <a:gd name="connsiteX1" fmla="*/ 1070087 w 1232067"/>
                <a:gd name="connsiteY1" fmla="*/ 880941 h 1475935"/>
                <a:gd name="connsiteX2" fmla="*/ 1073165 w 1232067"/>
                <a:gd name="connsiteY2" fmla="*/ 942535 h 1475935"/>
                <a:gd name="connsiteX3" fmla="*/ 1232067 w 1232067"/>
                <a:gd name="connsiteY3" fmla="*/ 942535 h 1475935"/>
                <a:gd name="connsiteX4" fmla="*/ 790206 w 1232067"/>
                <a:gd name="connsiteY4" fmla="*/ 1475935 h 1475935"/>
                <a:gd name="connsiteX5" fmla="*/ 348344 w 1232067"/>
                <a:gd name="connsiteY5" fmla="*/ 942535 h 1475935"/>
                <a:gd name="connsiteX6" fmla="*/ 566521 w 1232067"/>
                <a:gd name="connsiteY6" fmla="*/ 942535 h 1475935"/>
                <a:gd name="connsiteX7" fmla="*/ 585669 w 1232067"/>
                <a:gd name="connsiteY7" fmla="*/ 876516 h 1475935"/>
                <a:gd name="connsiteX8" fmla="*/ 599516 w 1232067"/>
                <a:gd name="connsiteY8" fmla="*/ 729497 h 1475935"/>
                <a:gd name="connsiteX9" fmla="*/ 55289 w 1232067"/>
                <a:gd name="connsiteY9" fmla="*/ 14821 h 1475935"/>
                <a:gd name="connsiteX10" fmla="*/ 0 w 1232067"/>
                <a:gd name="connsiteY10" fmla="*/ 5790 h 1475935"/>
                <a:gd name="connsiteX11" fmla="*/ 4691 w 1232067"/>
                <a:gd name="connsiteY11" fmla="*/ 5066 h 1475935"/>
                <a:gd name="connsiteX12" fmla="*/ 103982 w 1232067"/>
                <a:gd name="connsiteY12" fmla="*/ 0 h 14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7" h="1475935">
                  <a:moveTo>
                    <a:pt x="103982" y="0"/>
                  </a:moveTo>
                  <a:cubicBezTo>
                    <a:pt x="606796" y="0"/>
                    <a:pt x="1020356" y="386130"/>
                    <a:pt x="1070087" y="880941"/>
                  </a:cubicBezTo>
                  <a:lnTo>
                    <a:pt x="1073165" y="942535"/>
                  </a:lnTo>
                  <a:lnTo>
                    <a:pt x="1232067" y="942535"/>
                  </a:lnTo>
                  <a:lnTo>
                    <a:pt x="790206" y="1475935"/>
                  </a:lnTo>
                  <a:lnTo>
                    <a:pt x="348344" y="942535"/>
                  </a:lnTo>
                  <a:lnTo>
                    <a:pt x="566521" y="942535"/>
                  </a:lnTo>
                  <a:lnTo>
                    <a:pt x="585669" y="876516"/>
                  </a:lnTo>
                  <a:cubicBezTo>
                    <a:pt x="594748" y="829028"/>
                    <a:pt x="599516" y="779858"/>
                    <a:pt x="599516" y="729497"/>
                  </a:cubicBezTo>
                  <a:cubicBezTo>
                    <a:pt x="599516" y="376968"/>
                    <a:pt x="365879" y="82844"/>
                    <a:pt x="55289" y="14821"/>
                  </a:cubicBezTo>
                  <a:lnTo>
                    <a:pt x="0" y="5790"/>
                  </a:lnTo>
                  <a:lnTo>
                    <a:pt x="4691" y="5066"/>
                  </a:lnTo>
                  <a:cubicBezTo>
                    <a:pt x="37337" y="1716"/>
                    <a:pt x="70461" y="0"/>
                    <a:pt x="103982"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25">
              <a:extLst>
                <a:ext uri="{FF2B5EF4-FFF2-40B4-BE49-F238E27FC236}">
                  <a16:creationId xmlns:a16="http://schemas.microsoft.com/office/drawing/2014/main" id="{3880956F-289D-44FF-8BE0-B59D43DB10FF}"/>
                </a:ext>
              </a:extLst>
            </p:cNvPr>
            <p:cNvSpPr txBox="1"/>
            <p:nvPr/>
          </p:nvSpPr>
          <p:spPr>
            <a:xfrm>
              <a:off x="9223319" y="3936390"/>
              <a:ext cx="651495"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03</a:t>
              </a:r>
            </a:p>
          </p:txBody>
        </p:sp>
      </p:grpSp>
      <p:grpSp>
        <p:nvGrpSpPr>
          <p:cNvPr id="66" name="مجموعة 65"/>
          <p:cNvGrpSpPr/>
          <p:nvPr/>
        </p:nvGrpSpPr>
        <p:grpSpPr>
          <a:xfrm>
            <a:off x="7844226" y="2691480"/>
            <a:ext cx="2098766" cy="1459725"/>
            <a:chOff x="7885454" y="1471039"/>
            <a:chExt cx="2098766" cy="1459725"/>
          </a:xfrm>
        </p:grpSpPr>
        <p:sp>
          <p:nvSpPr>
            <p:cNvPr id="67" name="TextBox 28">
              <a:extLst>
                <a:ext uri="{FF2B5EF4-FFF2-40B4-BE49-F238E27FC236}">
                  <a16:creationId xmlns:a16="http://schemas.microsoft.com/office/drawing/2014/main" id="{0A8476C9-21C9-455F-B4B7-AC38FD842122}"/>
                </a:ext>
              </a:extLst>
            </p:cNvPr>
            <p:cNvSpPr txBox="1"/>
            <p:nvPr/>
          </p:nvSpPr>
          <p:spPr>
            <a:xfrm>
              <a:off x="8114780" y="1471039"/>
              <a:ext cx="1714136" cy="369332"/>
            </a:xfrm>
            <a:prstGeom prst="rect">
              <a:avLst/>
            </a:prstGeom>
            <a:noFill/>
          </p:spPr>
          <p:txBody>
            <a:bodyPr wrap="square" rtlCol="0">
              <a:spAutoFit/>
            </a:bodyPr>
            <a:lstStyle/>
            <a:p>
              <a:pPr algn="ctr"/>
              <a:r>
                <a:rPr lang="ar-SY" b="1" dirty="0">
                  <a:solidFill>
                    <a:srgbClr val="7030A0"/>
                  </a:solidFill>
                  <a:latin typeface="Century Gothic" panose="020B0502020202020204" pitchFamily="34" charset="0"/>
                </a:rPr>
                <a:t>الإقليم المعتدل</a:t>
              </a:r>
            </a:p>
          </p:txBody>
        </p:sp>
        <p:sp>
          <p:nvSpPr>
            <p:cNvPr id="68" name="TextBox 29">
              <a:extLst>
                <a:ext uri="{FF2B5EF4-FFF2-40B4-BE49-F238E27FC236}">
                  <a16:creationId xmlns:a16="http://schemas.microsoft.com/office/drawing/2014/main" id="{CCB0E440-F6A1-405A-818E-512AF3DC2F67}"/>
                </a:ext>
              </a:extLst>
            </p:cNvPr>
            <p:cNvSpPr txBox="1"/>
            <p:nvPr/>
          </p:nvSpPr>
          <p:spPr>
            <a:xfrm>
              <a:off x="7885454" y="1853546"/>
              <a:ext cx="2098766" cy="1077218"/>
            </a:xfrm>
            <a:prstGeom prst="rect">
              <a:avLst/>
            </a:prstGeom>
            <a:noFill/>
          </p:spPr>
          <p:txBody>
            <a:bodyPr wrap="square" rtlCol="0">
              <a:spAutoFit/>
            </a:bodyPr>
            <a:lstStyle/>
            <a:p>
              <a:pPr algn="ctr"/>
              <a:r>
                <a:rPr lang="ar-SY" sz="1600" dirty="0"/>
                <a:t>ويتأثر بمناخ البحر المتوسط وهو حار جاف صيفاً دافئ</a:t>
              </a:r>
            </a:p>
            <a:p>
              <a:pPr algn="ctr"/>
              <a:r>
                <a:rPr lang="ar-SY" sz="1600" dirty="0"/>
                <a:t>ممطر شتاءً، ويكون في المناطق الشمالية الغربية،</a:t>
              </a:r>
              <a:endParaRPr lang="en-US" sz="1600" dirty="0"/>
            </a:p>
          </p:txBody>
        </p:sp>
      </p:grpSp>
    </p:spTree>
    <p:extLst>
      <p:ext uri="{BB962C8B-B14F-4D97-AF65-F5344CB8AC3E}">
        <p14:creationId xmlns:p14="http://schemas.microsoft.com/office/powerpoint/2010/main" val="17039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heel(1)">
                                      <p:cBhvr>
                                        <p:cTn id="19" dur="20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heel(1)">
                                      <p:cBhvr>
                                        <p:cTn id="31" dur="2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heel(1)">
                                      <p:cBhvr>
                                        <p:cTn id="43" dur="20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anim calcmode="lin" valueType="num">
                                      <p:cBhvr>
                                        <p:cTn id="56" dur="1000" fill="hold"/>
                                        <p:tgtEl>
                                          <p:spTgt spid="52"/>
                                        </p:tgtEl>
                                        <p:attrNameLst>
                                          <p:attrName>ppt_x</p:attrName>
                                        </p:attrNameLst>
                                      </p:cBhvr>
                                      <p:tavLst>
                                        <p:tav tm="0">
                                          <p:val>
                                            <p:strVal val="#ppt_x"/>
                                          </p:val>
                                        </p:tav>
                                        <p:tav tm="100000">
                                          <p:val>
                                            <p:strVal val="#ppt_x"/>
                                          </p:val>
                                        </p:tav>
                                      </p:tavLst>
                                    </p:anim>
                                    <p:anim calcmode="lin" valueType="num">
                                      <p:cBhvr>
                                        <p:cTn id="5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1000"/>
                                        <p:tgtEl>
                                          <p:spTgt spid="66"/>
                                        </p:tgtEl>
                                      </p:cBhvr>
                                    </p:animEffect>
                                    <p:anim calcmode="lin" valueType="num">
                                      <p:cBhvr>
                                        <p:cTn id="70" dur="1000" fill="hold"/>
                                        <p:tgtEl>
                                          <p:spTgt spid="66"/>
                                        </p:tgtEl>
                                        <p:attrNameLst>
                                          <p:attrName>ppt_x</p:attrName>
                                        </p:attrNameLst>
                                      </p:cBhvr>
                                      <p:tavLst>
                                        <p:tav tm="0">
                                          <p:val>
                                            <p:strVal val="#ppt_x"/>
                                          </p:val>
                                        </p:tav>
                                        <p:tav tm="100000">
                                          <p:val>
                                            <p:strVal val="#ppt_x"/>
                                          </p:val>
                                        </p:tav>
                                      </p:tavLst>
                                    </p:anim>
                                    <p:anim calcmode="lin" valueType="num">
                                      <p:cBhvr>
                                        <p:cTn id="7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مجموعة 2"/>
          <p:cNvGrpSpPr/>
          <p:nvPr/>
        </p:nvGrpSpPr>
        <p:grpSpPr>
          <a:xfrm>
            <a:off x="338813" y="22303"/>
            <a:ext cx="8201466" cy="1128959"/>
            <a:chOff x="338813" y="22303"/>
            <a:chExt cx="8201466" cy="1128959"/>
          </a:xfrm>
        </p:grpSpPr>
        <p:grpSp>
          <p:nvGrpSpPr>
            <p:cNvPr id="4" name="مجموعة 3"/>
            <p:cNvGrpSpPr/>
            <p:nvPr/>
          </p:nvGrpSpPr>
          <p:grpSpPr>
            <a:xfrm>
              <a:off x="338813" y="22303"/>
              <a:ext cx="1704537" cy="1128957"/>
              <a:chOff x="338813" y="22303"/>
              <a:chExt cx="1704537" cy="1128957"/>
            </a:xfrm>
          </p:grpSpPr>
          <p:sp>
            <p:nvSpPr>
              <p:cNvPr id="15"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5" name="مجموعة 4"/>
            <p:cNvGrpSpPr/>
            <p:nvPr/>
          </p:nvGrpSpPr>
          <p:grpSpPr>
            <a:xfrm>
              <a:off x="2350491" y="22303"/>
              <a:ext cx="6189788" cy="1128959"/>
              <a:chOff x="2350491" y="22303"/>
              <a:chExt cx="6189788" cy="1128959"/>
            </a:xfrm>
          </p:grpSpPr>
          <p:sp>
            <p:nvSpPr>
              <p:cNvPr id="10"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12"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13"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14"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a:t>
                  </a:r>
                  <a:endParaRPr lang="en-US" sz="3200" dirty="0">
                    <a:latin typeface="Century Gothic" panose="020B0502020202020204" pitchFamily="34" charset="0"/>
                  </a:endParaRPr>
                </a:p>
              </p:txBody>
            </p:sp>
          </p:grpSp>
        </p:grpSp>
        <p:grpSp>
          <p:nvGrpSpPr>
            <p:cNvPr id="6"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مجموعة 68"/>
          <p:cNvGrpSpPr/>
          <p:nvPr/>
        </p:nvGrpSpPr>
        <p:grpSpPr>
          <a:xfrm>
            <a:off x="3250531" y="1420006"/>
            <a:ext cx="8620357" cy="1193405"/>
            <a:chOff x="3397873" y="3294128"/>
            <a:chExt cx="8620357" cy="1193405"/>
          </a:xfrm>
        </p:grpSpPr>
        <p:sp>
          <p:nvSpPr>
            <p:cNvPr id="7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2</a:t>
              </a:r>
            </a:p>
          </p:txBody>
        </p:sp>
        <p:pic>
          <p:nvPicPr>
            <p:cNvPr id="73"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4" name="TextBox 47">
              <a:extLst>
                <a:ext uri="{FF2B5EF4-FFF2-40B4-BE49-F238E27FC236}">
                  <a16:creationId xmlns:a16="http://schemas.microsoft.com/office/drawing/2014/main" id="{ED665529-B0D7-41B7-B7D6-AC371B427BAB}"/>
                </a:ext>
              </a:extLst>
            </p:cNvPr>
            <p:cNvSpPr txBox="1"/>
            <p:nvPr/>
          </p:nvSpPr>
          <p:spPr>
            <a:xfrm>
              <a:off x="3397873" y="3471369"/>
              <a:ext cx="5638332" cy="1015663"/>
            </a:xfrm>
            <a:prstGeom prst="rect">
              <a:avLst/>
            </a:prstGeom>
            <a:noFill/>
          </p:spPr>
          <p:txBody>
            <a:bodyPr wrap="square" rtlCol="0">
              <a:spAutoFit/>
            </a:bodyPr>
            <a:lstStyle/>
            <a:p>
              <a:pPr algn="r"/>
              <a:r>
                <a:rPr lang="ar-SY" sz="2000" dirty="0">
                  <a:latin typeface="Century Gothic" panose="020B0502020202020204" pitchFamily="34" charset="0"/>
                </a:rPr>
                <a:t>يمر مدار السرطان بوسط المملكة العربية السعودية تقريباً عند درجة </a:t>
              </a:r>
              <a:r>
                <a:rPr lang="en-US" sz="2000" dirty="0">
                  <a:latin typeface="Century Gothic" panose="020B0502020202020204" pitchFamily="34" charset="0"/>
                </a:rPr>
                <a:t> 23 30 </a:t>
              </a:r>
              <a:r>
                <a:rPr lang="ar-SY" sz="2000" dirty="0">
                  <a:latin typeface="Century Gothic" panose="020B0502020202020204" pitchFamily="34" charset="0"/>
                </a:rPr>
                <a:t>العرض شمالاً، وهو آخر نقطة تتعامد عليها أشعة الشمس في 21 يونيو من كل عام.</a:t>
              </a:r>
              <a:endParaRPr lang="en-US" sz="2000" dirty="0">
                <a:latin typeface="Century Gothic" panose="020B0502020202020204" pitchFamily="34" charset="0"/>
              </a:endParaRPr>
            </a:p>
          </p:txBody>
        </p:sp>
        <p:grpSp>
          <p:nvGrpSpPr>
            <p:cNvPr id="7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26">
            <a:extLst>
              <a:ext uri="{FF2B5EF4-FFF2-40B4-BE49-F238E27FC236}">
                <a16:creationId xmlns:a16="http://schemas.microsoft.com/office/drawing/2014/main" id="{2AC1D5D3-5F91-471B-8D64-41C3AFEB8EA0}"/>
              </a:ext>
            </a:extLst>
          </p:cNvPr>
          <p:cNvGrpSpPr/>
          <p:nvPr/>
        </p:nvGrpSpPr>
        <p:grpSpPr>
          <a:xfrm>
            <a:off x="1940153" y="2879123"/>
            <a:ext cx="2358969" cy="2905820"/>
            <a:chOff x="7749851" y="1424779"/>
            <a:chExt cx="2358969" cy="2905820"/>
          </a:xfrm>
        </p:grpSpPr>
        <p:grpSp>
          <p:nvGrpSpPr>
            <p:cNvPr id="80"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84"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989" y="2668786"/>
              <a:ext cx="2162779" cy="1562981"/>
            </a:xfrm>
            <a:prstGeom prst="rect">
              <a:avLst/>
            </a:prstGeom>
          </p:spPr>
        </p:pic>
        <p:sp>
          <p:nvSpPr>
            <p:cNvPr id="82" name="TextBox 21">
              <a:extLst>
                <a:ext uri="{FF2B5EF4-FFF2-40B4-BE49-F238E27FC236}">
                  <a16:creationId xmlns:a16="http://schemas.microsoft.com/office/drawing/2014/main" id="{3FFEC7E5-9AAA-420D-9D59-9AD5230E6B3C}"/>
                </a:ext>
              </a:extLst>
            </p:cNvPr>
            <p:cNvSpPr txBox="1"/>
            <p:nvPr/>
          </p:nvSpPr>
          <p:spPr>
            <a:xfrm>
              <a:off x="8170134" y="1556512"/>
              <a:ext cx="1649811" cy="738664"/>
            </a:xfrm>
            <a:prstGeom prst="rect">
              <a:avLst/>
            </a:prstGeom>
            <a:noFill/>
          </p:spPr>
          <p:txBody>
            <a:bodyPr wrap="none" rtlCol="0">
              <a:spAutoFit/>
            </a:bodyPr>
            <a:lstStyle/>
            <a:p>
              <a:pPr algn="ctr"/>
              <a:r>
                <a:rPr lang="ar-SY" sz="1400" b="1" dirty="0">
                  <a:solidFill>
                    <a:schemeClr val="bg1"/>
                  </a:solidFill>
                  <a:latin typeface="Helvetica" panose="020B0604020202020204" pitchFamily="34" charset="0"/>
                </a:rPr>
                <a:t>موقع مدار السرطان </a:t>
              </a:r>
            </a:p>
            <a:p>
              <a:pPr algn="ctr"/>
              <a:r>
                <a:rPr lang="ar-SY" sz="1400" b="1" dirty="0">
                  <a:solidFill>
                    <a:schemeClr val="bg1"/>
                  </a:solidFill>
                  <a:latin typeface="Helvetica" panose="020B0604020202020204" pitchFamily="34" charset="0"/>
                </a:rPr>
                <a:t>في</a:t>
              </a:r>
            </a:p>
            <a:p>
              <a:pPr algn="ctr"/>
              <a:r>
                <a:rPr lang="ar-SY" sz="1400" b="1" dirty="0">
                  <a:solidFill>
                    <a:schemeClr val="bg1"/>
                  </a:solidFill>
                  <a:latin typeface="Helvetica" panose="020B0604020202020204" pitchFamily="34" charset="0"/>
                </a:rPr>
                <a:t> المملكة العربية السعودية</a:t>
              </a:r>
              <a:endParaRPr lang="en-US" sz="1400" b="1" dirty="0">
                <a:solidFill>
                  <a:schemeClr val="bg1"/>
                </a:solidFill>
                <a:latin typeface="Helvetica" panose="020B0604020202020204" pitchFamily="34" charset="0"/>
              </a:endParaRPr>
            </a:p>
          </p:txBody>
        </p:sp>
      </p:grpSp>
      <p:grpSp>
        <p:nvGrpSpPr>
          <p:cNvPr id="88" name="Group 26">
            <a:extLst>
              <a:ext uri="{FF2B5EF4-FFF2-40B4-BE49-F238E27FC236}">
                <a16:creationId xmlns:a16="http://schemas.microsoft.com/office/drawing/2014/main" id="{2AC1D5D3-5F91-471B-8D64-41C3AFEB8EA0}"/>
              </a:ext>
            </a:extLst>
          </p:cNvPr>
          <p:cNvGrpSpPr/>
          <p:nvPr/>
        </p:nvGrpSpPr>
        <p:grpSpPr>
          <a:xfrm>
            <a:off x="4890212" y="2879123"/>
            <a:ext cx="2358969" cy="2905820"/>
            <a:chOff x="7749851" y="1424779"/>
            <a:chExt cx="2358969" cy="2905820"/>
          </a:xfrm>
        </p:grpSpPr>
        <p:grpSp>
          <p:nvGrpSpPr>
            <p:cNvPr id="89"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92"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7989" y="2796191"/>
              <a:ext cx="2162779" cy="1308170"/>
            </a:xfrm>
            <a:prstGeom prst="rect">
              <a:avLst/>
            </a:prstGeom>
          </p:spPr>
        </p:pic>
        <p:sp>
          <p:nvSpPr>
            <p:cNvPr id="91" name="TextBox 21">
              <a:extLst>
                <a:ext uri="{FF2B5EF4-FFF2-40B4-BE49-F238E27FC236}">
                  <a16:creationId xmlns:a16="http://schemas.microsoft.com/office/drawing/2014/main" id="{3FFEC7E5-9AAA-420D-9D59-9AD5230E6B3C}"/>
                </a:ext>
              </a:extLst>
            </p:cNvPr>
            <p:cNvSpPr txBox="1"/>
            <p:nvPr/>
          </p:nvSpPr>
          <p:spPr>
            <a:xfrm>
              <a:off x="8170134" y="1556512"/>
              <a:ext cx="1649811" cy="738664"/>
            </a:xfrm>
            <a:prstGeom prst="rect">
              <a:avLst/>
            </a:prstGeom>
            <a:noFill/>
          </p:spPr>
          <p:txBody>
            <a:bodyPr wrap="none" rtlCol="0">
              <a:spAutoFit/>
            </a:bodyPr>
            <a:lstStyle/>
            <a:p>
              <a:pPr algn="ctr"/>
              <a:r>
                <a:rPr lang="ar-SY" sz="1400" b="1" dirty="0">
                  <a:solidFill>
                    <a:schemeClr val="bg1"/>
                  </a:solidFill>
                  <a:latin typeface="Helvetica" panose="020B0604020202020204" pitchFamily="34" charset="0"/>
                </a:rPr>
                <a:t>موقع مدار السرطان </a:t>
              </a:r>
            </a:p>
            <a:p>
              <a:pPr algn="ctr"/>
              <a:r>
                <a:rPr lang="ar-SY" sz="1400" b="1" dirty="0">
                  <a:solidFill>
                    <a:schemeClr val="bg1"/>
                  </a:solidFill>
                  <a:latin typeface="Helvetica" panose="020B0604020202020204" pitchFamily="34" charset="0"/>
                </a:rPr>
                <a:t>في</a:t>
              </a:r>
            </a:p>
            <a:p>
              <a:pPr algn="ctr"/>
              <a:r>
                <a:rPr lang="ar-SY" sz="1400" b="1" dirty="0">
                  <a:solidFill>
                    <a:schemeClr val="bg1"/>
                  </a:solidFill>
                  <a:latin typeface="Helvetica" panose="020B0604020202020204" pitchFamily="34" charset="0"/>
                </a:rPr>
                <a:t> المملكة العربية السعودية</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7430508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14:presetBounceEnd="53000">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14:bounceEnd="53000">
                                          <p:cBhvr additive="base">
                                            <p:cTn id="19" dur="1000" fill="hold"/>
                                            <p:tgtEl>
                                              <p:spTgt spid="79"/>
                                            </p:tgtEl>
                                            <p:attrNameLst>
                                              <p:attrName>ppt_x</p:attrName>
                                            </p:attrNameLst>
                                          </p:cBhvr>
                                          <p:tavLst>
                                            <p:tav tm="0">
                                              <p:val>
                                                <p:strVal val="#ppt_x"/>
                                              </p:val>
                                            </p:tav>
                                            <p:tav tm="100000">
                                              <p:val>
                                                <p:strVal val="#ppt_x"/>
                                              </p:val>
                                            </p:tav>
                                          </p:tavLst>
                                        </p:anim>
                                        <p:anim calcmode="lin" valueType="num" p14:bounceEnd="53000">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38000" fill="hold" nodeType="clickEffect" p14:presetBounceEnd="53000">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14:bounceEnd="53000">
                                          <p:cBhvr additive="base">
                                            <p:cTn id="25" dur="1000" fill="hold"/>
                                            <p:tgtEl>
                                              <p:spTgt spid="88"/>
                                            </p:tgtEl>
                                            <p:attrNameLst>
                                              <p:attrName>ppt_x</p:attrName>
                                            </p:attrNameLst>
                                          </p:cBhvr>
                                          <p:tavLst>
                                            <p:tav tm="0">
                                              <p:val>
                                                <p:strVal val="#ppt_x"/>
                                              </p:val>
                                            </p:tav>
                                            <p:tav tm="100000">
                                              <p:val>
                                                <p:strVal val="#ppt_x"/>
                                              </p:val>
                                            </p:tav>
                                          </p:tavLst>
                                        </p:anim>
                                        <p:anim calcmode="lin" valueType="num" p14:bounceEnd="53000">
                                          <p:cBhvr additive="base">
                                            <p:cTn id="26"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1000" fill="hold"/>
                                            <p:tgtEl>
                                              <p:spTgt spid="79"/>
                                            </p:tgtEl>
                                            <p:attrNameLst>
                                              <p:attrName>ppt_x</p:attrName>
                                            </p:attrNameLst>
                                          </p:cBhvr>
                                          <p:tavLst>
                                            <p:tav tm="0">
                                              <p:val>
                                                <p:strVal val="#ppt_x"/>
                                              </p:val>
                                            </p:tav>
                                            <p:tav tm="100000">
                                              <p:val>
                                                <p:strVal val="#ppt_x"/>
                                              </p:val>
                                            </p:tav>
                                          </p:tavLst>
                                        </p:anim>
                                        <p:anim calcmode="lin" valueType="num">
                                          <p:cBhvr additive="base">
                                            <p:cTn id="20"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3800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1000" fill="hold"/>
                                            <p:tgtEl>
                                              <p:spTgt spid="88"/>
                                            </p:tgtEl>
                                            <p:attrNameLst>
                                              <p:attrName>ppt_x</p:attrName>
                                            </p:attrNameLst>
                                          </p:cBhvr>
                                          <p:tavLst>
                                            <p:tav tm="0">
                                              <p:val>
                                                <p:strVal val="#ppt_x"/>
                                              </p:val>
                                            </p:tav>
                                            <p:tav tm="100000">
                                              <p:val>
                                                <p:strVal val="#ppt_x"/>
                                              </p:val>
                                            </p:tav>
                                          </p:tavLst>
                                        </p:anim>
                                        <p:anim calcmode="lin" valueType="num">
                                          <p:cBhvr additive="base">
                                            <p:cTn id="26"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800493" y="1803212"/>
            <a:ext cx="2987333"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الموقع الجغرافي وخصائصه:</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يقصد به موقع وطني المملكة العربية السعودية بالنسبة للعالم والدول المجاورة والمسطحات المائية؛ حيث تقع المملكة العربية السعودية في أقصى الجنوب الغربي من قارة آسيا؛</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162675" y="3547150"/>
            <a:ext cx="2714625"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حدود المملكة العربية السعودية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655023" y="3504028"/>
            <a:ext cx="5709223" cy="923330"/>
          </a:xfrm>
          <a:prstGeom prst="rect">
            <a:avLst/>
          </a:prstGeom>
          <a:noFill/>
        </p:spPr>
        <p:txBody>
          <a:bodyPr wrap="square" rtlCol="0">
            <a:spAutoFit/>
          </a:bodyPr>
          <a:lstStyle/>
          <a:p>
            <a:pPr algn="r"/>
            <a:r>
              <a:rPr lang="ar-SY" dirty="0">
                <a:latin typeface="Century Gothic" panose="020B0502020202020204" pitchFamily="34" charset="0"/>
              </a:rPr>
              <a:t>يحدها غرباً البحر الأحمر، وشرقاً الخليج العربي والإمارات العربية المتحدة ومملكة البحرين ودولة قطر، وشمالاً دولة الكويت، وجمهورية العراق، والمملكة الأردنية، وجنوباً الجمهورية اليمنية وسلطنة عمان.</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096000" y="5315629"/>
            <a:ext cx="2726889"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مساحة المملكة العربية السعودية :</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27903" y="4992464"/>
            <a:ext cx="5936343" cy="923330"/>
          </a:xfrm>
          <a:prstGeom prst="rect">
            <a:avLst/>
          </a:prstGeom>
          <a:noFill/>
        </p:spPr>
        <p:txBody>
          <a:bodyPr wrap="square" rtlCol="0">
            <a:spAutoFit/>
          </a:bodyPr>
          <a:lstStyle/>
          <a:p>
            <a:pPr algn="r"/>
            <a:r>
              <a:rPr lang="ar-SY" dirty="0">
                <a:latin typeface="Century Gothic" panose="020B0502020202020204" pitchFamily="34" charset="0"/>
              </a:rPr>
              <a:t>وتشغل المملكة العربية السعودية نحو ثلثي مساحة شبه الجزيرة العربية على مساحة تبلغ 2.000.000كيلومتر مربع، وتأتي في المركز الثالث عشر بين دُول العالم من حيث المساحة، والثاني بين الدول العربية بعد الجزائر</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2257148"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2257148"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2257148"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44002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26">
            <a:extLst>
              <a:ext uri="{FF2B5EF4-FFF2-40B4-BE49-F238E27FC236}">
                <a16:creationId xmlns:a16="http://schemas.microsoft.com/office/drawing/2014/main" id="{2AC1D5D3-5F91-471B-8D64-41C3AFEB8EA0}"/>
              </a:ext>
            </a:extLst>
          </p:cNvPr>
          <p:cNvGrpSpPr/>
          <p:nvPr/>
        </p:nvGrpSpPr>
        <p:grpSpPr>
          <a:xfrm>
            <a:off x="907702" y="2115590"/>
            <a:ext cx="2531288" cy="3118085"/>
            <a:chOff x="7749851" y="1424779"/>
            <a:chExt cx="2358969" cy="2905820"/>
          </a:xfrm>
        </p:grpSpPr>
        <p:grpSp>
          <p:nvGrpSpPr>
            <p:cNvPr id="41"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7989" y="2792464"/>
              <a:ext cx="2162779" cy="1315625"/>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8026391" y="1427649"/>
              <a:ext cx="1825975" cy="889156"/>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موقع المملكة العربية السعودية</a:t>
              </a:r>
            </a:p>
            <a:p>
              <a:pPr algn="ctr"/>
              <a:r>
                <a:rPr lang="ar-SY" sz="2000" b="1" dirty="0">
                  <a:solidFill>
                    <a:schemeClr val="bg1"/>
                  </a:solidFill>
                  <a:latin typeface="Helvetica" panose="020B0604020202020204" pitchFamily="34" charset="0"/>
                </a:rPr>
                <a:t>في العالم</a:t>
              </a:r>
              <a:endParaRPr lang="en-US" sz="2000" b="1" dirty="0">
                <a:solidFill>
                  <a:schemeClr val="bg1"/>
                </a:solidFill>
                <a:latin typeface="Helvetica" panose="020B0604020202020204" pitchFamily="34" charset="0"/>
              </a:endParaRPr>
            </a:p>
          </p:txBody>
        </p:sp>
      </p:grpSp>
      <p:sp>
        <p:nvSpPr>
          <p:cNvPr id="62" name="TextBox 17">
            <a:extLst>
              <a:ext uri="{FF2B5EF4-FFF2-40B4-BE49-F238E27FC236}">
                <a16:creationId xmlns:a16="http://schemas.microsoft.com/office/drawing/2014/main" id="{1CCA3FD4-4C1C-4525-AE8F-FE90ABF7E611}"/>
              </a:ext>
            </a:extLst>
          </p:cNvPr>
          <p:cNvSpPr txBox="1"/>
          <p:nvPr/>
        </p:nvSpPr>
        <p:spPr>
          <a:xfrm>
            <a:off x="5939851" y="3566697"/>
            <a:ext cx="3973398"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الموقع الجغرافي للملكة العربية السعودية :</a:t>
            </a:r>
            <a:endParaRPr lang="en-US" b="1" dirty="0">
              <a:solidFill>
                <a:srgbClr val="FF9900"/>
              </a:solidFill>
              <a:latin typeface="Century Gothic" panose="020B0502020202020204" pitchFamily="34" charset="0"/>
            </a:endParaRPr>
          </a:p>
        </p:txBody>
      </p:sp>
      <p:cxnSp>
        <p:nvCxnSpPr>
          <p:cNvPr id="63" name="Straight Arrow Connector 24">
            <a:extLst>
              <a:ext uri="{FF2B5EF4-FFF2-40B4-BE49-F238E27FC236}">
                <a16:creationId xmlns:a16="http://schemas.microsoft.com/office/drawing/2014/main" id="{7236FBB6-A4FC-4544-AA7E-6247BF07CF75}"/>
              </a:ext>
            </a:extLst>
          </p:cNvPr>
          <p:cNvCxnSpPr>
            <a:cxnSpLocks/>
          </p:cNvCxnSpPr>
          <p:nvPr/>
        </p:nvCxnSpPr>
        <p:spPr>
          <a:xfrm flipH="1" flipV="1">
            <a:off x="6670036" y="3922389"/>
            <a:ext cx="3243213" cy="1364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
            <a:extLst>
              <a:ext uri="{FF2B5EF4-FFF2-40B4-BE49-F238E27FC236}">
                <a16:creationId xmlns:a16="http://schemas.microsoft.com/office/drawing/2014/main" id="{29BA398D-206E-40B1-BB46-14B90BDEFFBD}"/>
              </a:ext>
            </a:extLst>
          </p:cNvPr>
          <p:cNvGrpSpPr/>
          <p:nvPr/>
        </p:nvGrpSpPr>
        <p:grpSpPr>
          <a:xfrm>
            <a:off x="9913249" y="2970828"/>
            <a:ext cx="1763485" cy="1763485"/>
            <a:chOff x="8787826" y="1151260"/>
            <a:chExt cx="1763485" cy="1763485"/>
          </a:xfrm>
        </p:grpSpPr>
        <p:sp>
          <p:nvSpPr>
            <p:cNvPr id="6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2151" y="1711848"/>
              <a:ext cx="640080" cy="640080"/>
            </a:xfrm>
            <a:prstGeom prst="rect">
              <a:avLst/>
            </a:prstGeom>
            <a:scene3d>
              <a:camera prst="isometricOffAxis2Left"/>
              <a:lightRig rig="threePt" dir="t"/>
            </a:scene3d>
          </p:spPr>
        </p:pic>
      </p:grpSp>
      <p:grpSp>
        <p:nvGrpSpPr>
          <p:cNvPr id="68" name="Group 26">
            <a:extLst>
              <a:ext uri="{FF2B5EF4-FFF2-40B4-BE49-F238E27FC236}">
                <a16:creationId xmlns:a16="http://schemas.microsoft.com/office/drawing/2014/main" id="{2AC1D5D3-5F91-471B-8D64-41C3AFEB8EA0}"/>
              </a:ext>
            </a:extLst>
          </p:cNvPr>
          <p:cNvGrpSpPr/>
          <p:nvPr/>
        </p:nvGrpSpPr>
        <p:grpSpPr>
          <a:xfrm>
            <a:off x="3608816" y="2129692"/>
            <a:ext cx="2531288" cy="3118085"/>
            <a:chOff x="7749851" y="1424779"/>
            <a:chExt cx="2358969" cy="2905820"/>
          </a:xfrm>
        </p:grpSpPr>
        <p:grpSp>
          <p:nvGrpSpPr>
            <p:cNvPr id="69"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72"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12">
              <a:extLst>
                <a:ext uri="{FF2B5EF4-FFF2-40B4-BE49-F238E27FC236}">
                  <a16:creationId xmlns:a16="http://schemas.microsoft.com/office/drawing/2014/main" id="{039FBA9A-A698-4B3C-979A-FA7C649AA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5632" y="2792464"/>
              <a:ext cx="2007493" cy="1315625"/>
            </a:xfrm>
            <a:prstGeom prst="rect">
              <a:avLst/>
            </a:prstGeom>
          </p:spPr>
        </p:pic>
        <p:sp>
          <p:nvSpPr>
            <p:cNvPr id="71" name="TextBox 21">
              <a:extLst>
                <a:ext uri="{FF2B5EF4-FFF2-40B4-BE49-F238E27FC236}">
                  <a16:creationId xmlns:a16="http://schemas.microsoft.com/office/drawing/2014/main" id="{3FFEC7E5-9AAA-420D-9D59-9AD5230E6B3C}"/>
                </a:ext>
              </a:extLst>
            </p:cNvPr>
            <p:cNvSpPr txBox="1"/>
            <p:nvPr/>
          </p:nvSpPr>
          <p:spPr>
            <a:xfrm>
              <a:off x="8026391" y="1427649"/>
              <a:ext cx="1825975" cy="889156"/>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موقع المملكة العربية السعودية</a:t>
              </a:r>
            </a:p>
            <a:p>
              <a:pPr algn="ctr"/>
              <a:r>
                <a:rPr lang="ar-SY" sz="2000" b="1" dirty="0">
                  <a:solidFill>
                    <a:schemeClr val="bg1"/>
                  </a:solidFill>
                  <a:latin typeface="Helvetica" panose="020B0604020202020204" pitchFamily="34" charset="0"/>
                </a:rPr>
                <a:t>في العالم</a:t>
              </a:r>
              <a:endParaRPr lang="en-US" sz="20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1417992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14:bounceEnd="52000">
                                          <p:cBhvr additive="base">
                                            <p:cTn id="13" dur="500" fill="hold"/>
                                            <p:tgtEl>
                                              <p:spTgt spid="64"/>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64"/>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ppt_x</p:attrName>
                                            </p:attrNameLst>
                                          </p:cBhvr>
                                          <p:tavLst>
                                            <p:tav tm="0">
                                              <p:val>
                                                <p:strVal val="#ppt_x+#ppt_w/2"/>
                                              </p:val>
                                            </p:tav>
                                            <p:tav tm="100000">
                                              <p:val>
                                                <p:strVal val="#ppt_x"/>
                                              </p:val>
                                            </p:tav>
                                          </p:tavLst>
                                        </p:anim>
                                        <p:anim calcmode="lin" valueType="num">
                                          <p:cBhvr>
                                            <p:cTn id="19" dur="500" fill="hold"/>
                                            <p:tgtEl>
                                              <p:spTgt spid="62"/>
                                            </p:tgtEl>
                                            <p:attrNameLst>
                                              <p:attrName>ppt_y</p:attrName>
                                            </p:attrNameLst>
                                          </p:cBhvr>
                                          <p:tavLst>
                                            <p:tav tm="0">
                                              <p:val>
                                                <p:strVal val="#ppt_y"/>
                                              </p:val>
                                            </p:tav>
                                            <p:tav tm="100000">
                                              <p:val>
                                                <p:strVal val="#ppt_y"/>
                                              </p:val>
                                            </p:tav>
                                          </p:tavLst>
                                        </p:anim>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ppt_x</p:attrName>
                                            </p:attrNameLst>
                                          </p:cBhvr>
                                          <p:tavLst>
                                            <p:tav tm="0">
                                              <p:val>
                                                <p:strVal val="#ppt_x+#ppt_w/2"/>
                                              </p:val>
                                            </p:tav>
                                            <p:tav tm="100000">
                                              <p:val>
                                                <p:strVal val="#ppt_x"/>
                                              </p:val>
                                            </p:tav>
                                          </p:tavLst>
                                        </p:anim>
                                        <p:anim calcmode="lin" valueType="num">
                                          <p:cBhvr>
                                            <p:cTn id="25" dur="500" fill="hold"/>
                                            <p:tgtEl>
                                              <p:spTgt spid="63"/>
                                            </p:tgtEl>
                                            <p:attrNameLst>
                                              <p:attrName>ppt_y</p:attrName>
                                            </p:attrNameLst>
                                          </p:cBhvr>
                                          <p:tavLst>
                                            <p:tav tm="0">
                                              <p:val>
                                                <p:strVal val="#ppt_y"/>
                                              </p:val>
                                            </p:tav>
                                            <p:tav tm="100000">
                                              <p:val>
                                                <p:strVal val="#ppt_y"/>
                                              </p:val>
                                            </p:tav>
                                          </p:tavLst>
                                        </p:anim>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38000" fill="hold" nodeType="clickEffect" p14:presetBounceEnd="53000">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14:bounceEnd="53000">
                                          <p:cBhvr additive="base">
                                            <p:cTn id="32" dur="1000" fill="hold"/>
                                            <p:tgtEl>
                                              <p:spTgt spid="40"/>
                                            </p:tgtEl>
                                            <p:attrNameLst>
                                              <p:attrName>ppt_x</p:attrName>
                                            </p:attrNameLst>
                                          </p:cBhvr>
                                          <p:tavLst>
                                            <p:tav tm="0">
                                              <p:val>
                                                <p:strVal val="#ppt_x"/>
                                              </p:val>
                                            </p:tav>
                                            <p:tav tm="100000">
                                              <p:val>
                                                <p:strVal val="#ppt_x"/>
                                              </p:val>
                                            </p:tav>
                                          </p:tavLst>
                                        </p:anim>
                                        <p:anim calcmode="lin" valueType="num" p14:bounceEnd="53000">
                                          <p:cBhvr additive="base">
                                            <p:cTn id="33"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14:bounceEnd="53000">
                                          <p:cBhvr additive="base">
                                            <p:cTn id="38" dur="1000" fill="hold"/>
                                            <p:tgtEl>
                                              <p:spTgt spid="68"/>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fill="hold"/>
                                            <p:tgtEl>
                                              <p:spTgt spid="62"/>
                                            </p:tgtEl>
                                            <p:attrNameLst>
                                              <p:attrName>ppt_x</p:attrName>
                                            </p:attrNameLst>
                                          </p:cBhvr>
                                          <p:tavLst>
                                            <p:tav tm="0">
                                              <p:val>
                                                <p:strVal val="#ppt_x+#ppt_w/2"/>
                                              </p:val>
                                            </p:tav>
                                            <p:tav tm="100000">
                                              <p:val>
                                                <p:strVal val="#ppt_x"/>
                                              </p:val>
                                            </p:tav>
                                          </p:tavLst>
                                        </p:anim>
                                        <p:anim calcmode="lin" valueType="num">
                                          <p:cBhvr>
                                            <p:cTn id="19" dur="500" fill="hold"/>
                                            <p:tgtEl>
                                              <p:spTgt spid="62"/>
                                            </p:tgtEl>
                                            <p:attrNameLst>
                                              <p:attrName>ppt_y</p:attrName>
                                            </p:attrNameLst>
                                          </p:cBhvr>
                                          <p:tavLst>
                                            <p:tav tm="0">
                                              <p:val>
                                                <p:strVal val="#ppt_y"/>
                                              </p:val>
                                            </p:tav>
                                            <p:tav tm="100000">
                                              <p:val>
                                                <p:strVal val="#ppt_y"/>
                                              </p:val>
                                            </p:tav>
                                          </p:tavLst>
                                        </p:anim>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ppt_x</p:attrName>
                                            </p:attrNameLst>
                                          </p:cBhvr>
                                          <p:tavLst>
                                            <p:tav tm="0">
                                              <p:val>
                                                <p:strVal val="#ppt_x+#ppt_w/2"/>
                                              </p:val>
                                            </p:tav>
                                            <p:tav tm="100000">
                                              <p:val>
                                                <p:strVal val="#ppt_x"/>
                                              </p:val>
                                            </p:tav>
                                          </p:tavLst>
                                        </p:anim>
                                        <p:anim calcmode="lin" valueType="num">
                                          <p:cBhvr>
                                            <p:cTn id="25" dur="500" fill="hold"/>
                                            <p:tgtEl>
                                              <p:spTgt spid="63"/>
                                            </p:tgtEl>
                                            <p:attrNameLst>
                                              <p:attrName>ppt_y</p:attrName>
                                            </p:attrNameLst>
                                          </p:cBhvr>
                                          <p:tavLst>
                                            <p:tav tm="0">
                                              <p:val>
                                                <p:strVal val="#ppt_y"/>
                                              </p:val>
                                            </p:tav>
                                            <p:tav tm="100000">
                                              <p:val>
                                                <p:strVal val="#ppt_y"/>
                                              </p:val>
                                            </p:tav>
                                          </p:tavLst>
                                        </p:anim>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3800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1000" fill="hold"/>
                                            <p:tgtEl>
                                              <p:spTgt spid="40"/>
                                            </p:tgtEl>
                                            <p:attrNameLst>
                                              <p:attrName>ppt_x</p:attrName>
                                            </p:attrNameLst>
                                          </p:cBhvr>
                                          <p:tavLst>
                                            <p:tav tm="0">
                                              <p:val>
                                                <p:strVal val="#ppt_x"/>
                                              </p:val>
                                            </p:tav>
                                            <p:tav tm="100000">
                                              <p:val>
                                                <p:strVal val="#ppt_x"/>
                                              </p:val>
                                            </p:tav>
                                          </p:tavLst>
                                        </p:anim>
                                        <p:anim calcmode="lin" valueType="num">
                                          <p:cBhvr additive="base">
                                            <p:cTn id="33"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1000" fill="hold"/>
                                            <p:tgtEl>
                                              <p:spTgt spid="68"/>
                                            </p:tgtEl>
                                            <p:attrNameLst>
                                              <p:attrName>ppt_x</p:attrName>
                                            </p:attrNameLst>
                                          </p:cBhvr>
                                          <p:tavLst>
                                            <p:tav tm="0">
                                              <p:val>
                                                <p:strVal val="#ppt_x"/>
                                              </p:val>
                                            </p:tav>
                                            <p:tav tm="100000">
                                              <p:val>
                                                <p:strVal val="#ppt_x"/>
                                              </p:val>
                                            </p:tav>
                                          </p:tavLst>
                                        </p:anim>
                                        <p:anim calcmode="lin" valueType="num">
                                          <p:cBhvr additive="base">
                                            <p:cTn id="39"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مجموعة 2"/>
          <p:cNvGrpSpPr/>
          <p:nvPr/>
        </p:nvGrpSpPr>
        <p:grpSpPr>
          <a:xfrm>
            <a:off x="338813" y="22303"/>
            <a:ext cx="8201466" cy="1128959"/>
            <a:chOff x="338813" y="22303"/>
            <a:chExt cx="8201466" cy="1128959"/>
          </a:xfrm>
        </p:grpSpPr>
        <p:grpSp>
          <p:nvGrpSpPr>
            <p:cNvPr id="4" name="مجموعة 3"/>
            <p:cNvGrpSpPr/>
            <p:nvPr/>
          </p:nvGrpSpPr>
          <p:grpSpPr>
            <a:xfrm>
              <a:off x="338813" y="22303"/>
              <a:ext cx="1704537" cy="1128957"/>
              <a:chOff x="338813" y="22303"/>
              <a:chExt cx="1704537" cy="1128957"/>
            </a:xfrm>
          </p:grpSpPr>
          <p:sp>
            <p:nvSpPr>
              <p:cNvPr id="15"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5" name="مجموعة 4"/>
            <p:cNvGrpSpPr/>
            <p:nvPr/>
          </p:nvGrpSpPr>
          <p:grpSpPr>
            <a:xfrm>
              <a:off x="2350491" y="22303"/>
              <a:ext cx="6189788" cy="1128959"/>
              <a:chOff x="2350491" y="22303"/>
              <a:chExt cx="6189788" cy="1128959"/>
            </a:xfrm>
          </p:grpSpPr>
          <p:sp>
            <p:nvSpPr>
              <p:cNvPr id="10"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12"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13"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14"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وطني</a:t>
                  </a:r>
                  <a:endParaRPr lang="en-US" sz="3200" dirty="0">
                    <a:latin typeface="Century Gothic" panose="020B0502020202020204" pitchFamily="34" charset="0"/>
                  </a:endParaRPr>
                </a:p>
              </p:txBody>
            </p:sp>
          </p:grpSp>
        </p:grpSp>
        <p:grpSp>
          <p:nvGrpSpPr>
            <p:cNvPr id="6"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Oval 14">
            <a:extLst>
              <a:ext uri="{FF2B5EF4-FFF2-40B4-BE49-F238E27FC236}">
                <a16:creationId xmlns:a16="http://schemas.microsoft.com/office/drawing/2014/main" id="{F11D5258-3E1E-45E3-80AD-C672C8EC6DEC}"/>
              </a:ext>
            </a:extLst>
          </p:cNvPr>
          <p:cNvSpPr/>
          <p:nvPr/>
        </p:nvSpPr>
        <p:spPr>
          <a:xfrm>
            <a:off x="5901275" y="3732057"/>
            <a:ext cx="1907555" cy="350218"/>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3">
            <a:extLst>
              <a:ext uri="{FF2B5EF4-FFF2-40B4-BE49-F238E27FC236}">
                <a16:creationId xmlns:a16="http://schemas.microsoft.com/office/drawing/2014/main" id="{D8928DDF-9011-441A-A19E-24C1BECFB44D}"/>
              </a:ext>
            </a:extLst>
          </p:cNvPr>
          <p:cNvSpPr/>
          <p:nvPr/>
        </p:nvSpPr>
        <p:spPr>
          <a:xfrm>
            <a:off x="6763097" y="3654458"/>
            <a:ext cx="2151859" cy="385748"/>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2">
            <a:extLst>
              <a:ext uri="{FF2B5EF4-FFF2-40B4-BE49-F238E27FC236}">
                <a16:creationId xmlns:a16="http://schemas.microsoft.com/office/drawing/2014/main" id="{6A0C8CA2-73CA-41F8-BE48-0E505EAC4047}"/>
              </a:ext>
            </a:extLst>
          </p:cNvPr>
          <p:cNvSpPr/>
          <p:nvPr/>
        </p:nvSpPr>
        <p:spPr>
          <a:xfrm>
            <a:off x="6371039" y="4789503"/>
            <a:ext cx="2151859" cy="385748"/>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1">
            <a:extLst>
              <a:ext uri="{FF2B5EF4-FFF2-40B4-BE49-F238E27FC236}">
                <a16:creationId xmlns:a16="http://schemas.microsoft.com/office/drawing/2014/main" id="{E56E906D-2FF6-4C42-86A6-E5D186DAD9A4}"/>
              </a:ext>
            </a:extLst>
          </p:cNvPr>
          <p:cNvSpPr/>
          <p:nvPr/>
        </p:nvSpPr>
        <p:spPr>
          <a:xfrm>
            <a:off x="5066772" y="5960078"/>
            <a:ext cx="2584440" cy="462017"/>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0">
            <a:extLst>
              <a:ext uri="{FF2B5EF4-FFF2-40B4-BE49-F238E27FC236}">
                <a16:creationId xmlns:a16="http://schemas.microsoft.com/office/drawing/2014/main" id="{8A622CE7-DB96-449F-B872-39E9F27B01BD}"/>
              </a:ext>
            </a:extLst>
          </p:cNvPr>
          <p:cNvSpPr/>
          <p:nvPr/>
        </p:nvSpPr>
        <p:spPr>
          <a:xfrm>
            <a:off x="3467111" y="6463191"/>
            <a:ext cx="2754590" cy="520505"/>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ircle: Hollow 5">
            <a:extLst>
              <a:ext uri="{FF2B5EF4-FFF2-40B4-BE49-F238E27FC236}">
                <a16:creationId xmlns:a16="http://schemas.microsoft.com/office/drawing/2014/main" id="{28D96A86-A32E-4E3F-8AD1-E7A6A8F9CDD1}"/>
              </a:ext>
            </a:extLst>
          </p:cNvPr>
          <p:cNvSpPr/>
          <p:nvPr/>
        </p:nvSpPr>
        <p:spPr>
          <a:xfrm>
            <a:off x="6185814" y="2764166"/>
            <a:ext cx="1143000" cy="1143000"/>
          </a:xfrm>
          <a:prstGeom prst="donut">
            <a:avLst>
              <a:gd name="adj" fmla="val 12366"/>
            </a:avLst>
          </a:prstGeom>
          <a:solidFill>
            <a:srgbClr val="FE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Circle: Hollow 6">
            <a:extLst>
              <a:ext uri="{FF2B5EF4-FFF2-40B4-BE49-F238E27FC236}">
                <a16:creationId xmlns:a16="http://schemas.microsoft.com/office/drawing/2014/main" id="{67550D46-DF8C-4C03-BE38-87AE5FA31AC9}"/>
              </a:ext>
            </a:extLst>
          </p:cNvPr>
          <p:cNvSpPr/>
          <p:nvPr/>
        </p:nvSpPr>
        <p:spPr>
          <a:xfrm>
            <a:off x="7120037" y="2486006"/>
            <a:ext cx="1371600" cy="1371600"/>
          </a:xfrm>
          <a:prstGeom prst="donut">
            <a:avLst>
              <a:gd name="adj" fmla="val 11327"/>
            </a:avLst>
          </a:prstGeom>
          <a:solidFill>
            <a:srgbClr val="A5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Circle: Hollow 7">
            <a:extLst>
              <a:ext uri="{FF2B5EF4-FFF2-40B4-BE49-F238E27FC236}">
                <a16:creationId xmlns:a16="http://schemas.microsoft.com/office/drawing/2014/main" id="{C20E4F2E-7392-4E72-A426-11768A37D42E}"/>
              </a:ext>
            </a:extLst>
          </p:cNvPr>
          <p:cNvSpPr/>
          <p:nvPr/>
        </p:nvSpPr>
        <p:spPr>
          <a:xfrm>
            <a:off x="6570637" y="3391616"/>
            <a:ext cx="1600200" cy="1600200"/>
          </a:xfrm>
          <a:prstGeom prst="donut">
            <a:avLst>
              <a:gd name="adj" fmla="val 11327"/>
            </a:avLst>
          </a:prstGeom>
          <a:solidFill>
            <a:srgbClr val="06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Circle: Hollow 8">
            <a:extLst>
              <a:ext uri="{FF2B5EF4-FFF2-40B4-BE49-F238E27FC236}">
                <a16:creationId xmlns:a16="http://schemas.microsoft.com/office/drawing/2014/main" id="{F3D29275-B3A0-4440-BAEE-4E67C17094D3}"/>
              </a:ext>
            </a:extLst>
          </p:cNvPr>
          <p:cNvSpPr/>
          <p:nvPr/>
        </p:nvSpPr>
        <p:spPr>
          <a:xfrm>
            <a:off x="5335437" y="4362287"/>
            <a:ext cx="1828800" cy="1828800"/>
          </a:xfrm>
          <a:prstGeom prst="donut">
            <a:avLst>
              <a:gd name="adj" fmla="val 9781"/>
            </a:avLst>
          </a:prstGeom>
          <a:solidFill>
            <a:srgbClr val="01A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Circle: Hollow 9">
            <a:extLst>
              <a:ext uri="{FF2B5EF4-FFF2-40B4-BE49-F238E27FC236}">
                <a16:creationId xmlns:a16="http://schemas.microsoft.com/office/drawing/2014/main" id="{AA93D89D-5C8A-4B0B-8B81-5CFC02AB417B}"/>
              </a:ext>
            </a:extLst>
          </p:cNvPr>
          <p:cNvSpPr/>
          <p:nvPr/>
        </p:nvSpPr>
        <p:spPr>
          <a:xfrm>
            <a:off x="3794907" y="4704731"/>
            <a:ext cx="2057400" cy="2057400"/>
          </a:xfrm>
          <a:prstGeom prst="donut">
            <a:avLst>
              <a:gd name="adj" fmla="val 9781"/>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extBox 17">
            <a:extLst>
              <a:ext uri="{FF2B5EF4-FFF2-40B4-BE49-F238E27FC236}">
                <a16:creationId xmlns:a16="http://schemas.microsoft.com/office/drawing/2014/main" id="{714C82AC-FE7B-472D-A8C7-06501B2FDE71}"/>
              </a:ext>
            </a:extLst>
          </p:cNvPr>
          <p:cNvSpPr txBox="1"/>
          <p:nvPr/>
        </p:nvSpPr>
        <p:spPr>
          <a:xfrm>
            <a:off x="6243843" y="3174854"/>
            <a:ext cx="1026941" cy="338554"/>
          </a:xfrm>
          <a:prstGeom prst="rect">
            <a:avLst/>
          </a:prstGeom>
          <a:noFill/>
        </p:spPr>
        <p:txBody>
          <a:bodyPr wrap="square" rtlCol="0">
            <a:spAutoFit/>
          </a:bodyPr>
          <a:lstStyle/>
          <a:p>
            <a:pPr algn="ctr"/>
            <a:r>
              <a:rPr lang="en-US" sz="1600" b="1" dirty="0">
                <a:solidFill>
                  <a:schemeClr val="tx1">
                    <a:lumMod val="50000"/>
                    <a:lumOff val="50000"/>
                  </a:schemeClr>
                </a:solidFill>
                <a:latin typeface="Century Gothic" panose="020B0502020202020204" pitchFamily="34" charset="0"/>
              </a:rPr>
              <a:t>1</a:t>
            </a:r>
          </a:p>
        </p:txBody>
      </p:sp>
      <p:sp>
        <p:nvSpPr>
          <p:cNvPr id="66" name="TextBox 18">
            <a:extLst>
              <a:ext uri="{FF2B5EF4-FFF2-40B4-BE49-F238E27FC236}">
                <a16:creationId xmlns:a16="http://schemas.microsoft.com/office/drawing/2014/main" id="{B09E434F-FB15-41D7-B9FD-38DA0406EE40}"/>
              </a:ext>
            </a:extLst>
          </p:cNvPr>
          <p:cNvSpPr txBox="1"/>
          <p:nvPr/>
        </p:nvSpPr>
        <p:spPr>
          <a:xfrm>
            <a:off x="7292366" y="3006456"/>
            <a:ext cx="1026941" cy="646331"/>
          </a:xfrm>
          <a:prstGeom prst="rect">
            <a:avLst/>
          </a:prstGeom>
          <a:noFill/>
        </p:spPr>
        <p:txBody>
          <a:bodyPr wrap="square" rtlCol="0">
            <a:spAutoFit/>
          </a:bodyPr>
          <a:lstStyle/>
          <a:p>
            <a:pPr algn="ctr"/>
            <a:r>
              <a:rPr lang="en-US" b="1" dirty="0">
                <a:solidFill>
                  <a:schemeClr val="tx1">
                    <a:lumMod val="50000"/>
                    <a:lumOff val="50000"/>
                  </a:schemeClr>
                </a:solidFill>
                <a:latin typeface="Century Gothic" panose="020B0502020202020204" pitchFamily="34" charset="0"/>
              </a:rPr>
              <a:t>2</a:t>
            </a:r>
          </a:p>
          <a:p>
            <a:pPr algn="ctr"/>
            <a:endParaRPr lang="en-US" b="1" dirty="0">
              <a:solidFill>
                <a:schemeClr val="tx1">
                  <a:lumMod val="50000"/>
                  <a:lumOff val="50000"/>
                </a:schemeClr>
              </a:solidFill>
              <a:latin typeface="Century Gothic" panose="020B0502020202020204" pitchFamily="34" charset="0"/>
            </a:endParaRPr>
          </a:p>
        </p:txBody>
      </p:sp>
      <p:sp>
        <p:nvSpPr>
          <p:cNvPr id="67" name="TextBox 19">
            <a:extLst>
              <a:ext uri="{FF2B5EF4-FFF2-40B4-BE49-F238E27FC236}">
                <a16:creationId xmlns:a16="http://schemas.microsoft.com/office/drawing/2014/main" id="{7461B49D-F192-44FA-9C09-056CDF206350}"/>
              </a:ext>
            </a:extLst>
          </p:cNvPr>
          <p:cNvSpPr txBox="1"/>
          <p:nvPr/>
        </p:nvSpPr>
        <p:spPr>
          <a:xfrm>
            <a:off x="6850364" y="4040206"/>
            <a:ext cx="1026941" cy="400110"/>
          </a:xfrm>
          <a:prstGeom prst="rect">
            <a:avLst/>
          </a:prstGeom>
          <a:noFill/>
        </p:spPr>
        <p:txBody>
          <a:bodyPr wrap="square" rtlCol="0">
            <a:spAutoFit/>
          </a:bodyPr>
          <a:lstStyle/>
          <a:p>
            <a:pPr algn="ctr"/>
            <a:r>
              <a:rPr lang="en-US" sz="2000" b="1" dirty="0">
                <a:solidFill>
                  <a:schemeClr val="tx1">
                    <a:lumMod val="50000"/>
                    <a:lumOff val="50000"/>
                  </a:schemeClr>
                </a:solidFill>
                <a:latin typeface="Century Gothic" panose="020B0502020202020204" pitchFamily="34" charset="0"/>
              </a:rPr>
              <a:t>3</a:t>
            </a:r>
          </a:p>
        </p:txBody>
      </p:sp>
      <p:sp>
        <p:nvSpPr>
          <p:cNvPr id="68" name="TextBox 20">
            <a:extLst>
              <a:ext uri="{FF2B5EF4-FFF2-40B4-BE49-F238E27FC236}">
                <a16:creationId xmlns:a16="http://schemas.microsoft.com/office/drawing/2014/main" id="{BE028CAE-642F-46B1-AD3F-3BA39290569F}"/>
              </a:ext>
            </a:extLst>
          </p:cNvPr>
          <p:cNvSpPr txBox="1"/>
          <p:nvPr/>
        </p:nvSpPr>
        <p:spPr>
          <a:xfrm>
            <a:off x="5738746" y="5063146"/>
            <a:ext cx="1026941" cy="461665"/>
          </a:xfrm>
          <a:prstGeom prst="rect">
            <a:avLst/>
          </a:prstGeom>
          <a:noFill/>
        </p:spPr>
        <p:txBody>
          <a:bodyPr wrap="square" rtlCol="0">
            <a:spAutoFit/>
          </a:bodyPr>
          <a:lstStyle/>
          <a:p>
            <a:pPr algn="ctr"/>
            <a:r>
              <a:rPr lang="en-US" sz="2400" b="1" dirty="0">
                <a:solidFill>
                  <a:schemeClr val="bg1">
                    <a:lumMod val="50000"/>
                  </a:schemeClr>
                </a:solidFill>
                <a:latin typeface="Century Gothic" panose="020B0502020202020204" pitchFamily="34" charset="0"/>
              </a:rPr>
              <a:t>4</a:t>
            </a:r>
          </a:p>
        </p:txBody>
      </p:sp>
      <p:sp>
        <p:nvSpPr>
          <p:cNvPr id="69" name="TextBox 21">
            <a:extLst>
              <a:ext uri="{FF2B5EF4-FFF2-40B4-BE49-F238E27FC236}">
                <a16:creationId xmlns:a16="http://schemas.microsoft.com/office/drawing/2014/main" id="{29B5C086-044E-4052-BA95-046B0522547C}"/>
              </a:ext>
            </a:extLst>
          </p:cNvPr>
          <p:cNvSpPr txBox="1"/>
          <p:nvPr/>
        </p:nvSpPr>
        <p:spPr>
          <a:xfrm>
            <a:off x="4289378" y="5623618"/>
            <a:ext cx="1026941"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Century Gothic" panose="020B0502020202020204" pitchFamily="34" charset="0"/>
              </a:rPr>
              <a:t>5</a:t>
            </a:r>
          </a:p>
        </p:txBody>
      </p:sp>
      <p:sp>
        <p:nvSpPr>
          <p:cNvPr id="71" name="Right Bracket 29">
            <a:extLst>
              <a:ext uri="{FF2B5EF4-FFF2-40B4-BE49-F238E27FC236}">
                <a16:creationId xmlns:a16="http://schemas.microsoft.com/office/drawing/2014/main" id="{51710F54-A8D4-4025-8B26-C85010231305}"/>
              </a:ext>
            </a:extLst>
          </p:cNvPr>
          <p:cNvSpPr/>
          <p:nvPr/>
        </p:nvSpPr>
        <p:spPr>
          <a:xfrm>
            <a:off x="3501306" y="3040512"/>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Connector 30">
            <a:extLst>
              <a:ext uri="{FF2B5EF4-FFF2-40B4-BE49-F238E27FC236}">
                <a16:creationId xmlns:a16="http://schemas.microsoft.com/office/drawing/2014/main" id="{C0A5E4F3-FF8A-4E53-B7E1-B2D54C991337}"/>
              </a:ext>
            </a:extLst>
          </p:cNvPr>
          <p:cNvCxnSpPr>
            <a:cxnSpLocks/>
            <a:stCxn id="71" idx="2"/>
          </p:cNvCxnSpPr>
          <p:nvPr/>
        </p:nvCxnSpPr>
        <p:spPr>
          <a:xfrm>
            <a:off x="3633615" y="3497712"/>
            <a:ext cx="2552198" cy="261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3" name="Group 55">
            <a:extLst>
              <a:ext uri="{FF2B5EF4-FFF2-40B4-BE49-F238E27FC236}">
                <a16:creationId xmlns:a16="http://schemas.microsoft.com/office/drawing/2014/main" id="{46754331-0C67-4288-8E38-6E67A3B207E7}"/>
              </a:ext>
            </a:extLst>
          </p:cNvPr>
          <p:cNvGrpSpPr/>
          <p:nvPr/>
        </p:nvGrpSpPr>
        <p:grpSpPr>
          <a:xfrm>
            <a:off x="850718" y="3090960"/>
            <a:ext cx="2732976" cy="846283"/>
            <a:chOff x="1020824" y="1582335"/>
            <a:chExt cx="2732976" cy="846283"/>
          </a:xfrm>
        </p:grpSpPr>
        <p:sp>
          <p:nvSpPr>
            <p:cNvPr id="74" name="TextBox 31">
              <a:extLst>
                <a:ext uri="{FF2B5EF4-FFF2-40B4-BE49-F238E27FC236}">
                  <a16:creationId xmlns:a16="http://schemas.microsoft.com/office/drawing/2014/main" id="{0D26F74C-DDC5-46A1-A57C-D061052B1D2D}"/>
                </a:ext>
              </a:extLst>
            </p:cNvPr>
            <p:cNvSpPr txBox="1"/>
            <p:nvPr/>
          </p:nvSpPr>
          <p:spPr>
            <a:xfrm>
              <a:off x="1988733" y="1582335"/>
              <a:ext cx="1765067" cy="307777"/>
            </a:xfrm>
            <a:prstGeom prst="rect">
              <a:avLst/>
            </a:prstGeom>
            <a:noFill/>
          </p:spPr>
          <p:txBody>
            <a:bodyPr wrap="square" rtlCol="0">
              <a:spAutoFit/>
            </a:bodyPr>
            <a:lstStyle/>
            <a:p>
              <a:pPr algn="r"/>
              <a:r>
                <a:rPr lang="en-US" sz="1400" b="1" dirty="0">
                  <a:solidFill>
                    <a:schemeClr val="accent1">
                      <a:lumMod val="50000"/>
                    </a:schemeClr>
                  </a:solidFill>
                  <a:latin typeface="Century Gothic" panose="020B0502020202020204" pitchFamily="34" charset="0"/>
                </a:rPr>
                <a:t>1</a:t>
              </a:r>
            </a:p>
          </p:txBody>
        </p:sp>
        <p:sp>
          <p:nvSpPr>
            <p:cNvPr id="75" name="TextBox 32">
              <a:extLst>
                <a:ext uri="{FF2B5EF4-FFF2-40B4-BE49-F238E27FC236}">
                  <a16:creationId xmlns:a16="http://schemas.microsoft.com/office/drawing/2014/main" id="{56B31281-32FC-46DD-B824-9CA524DC209E}"/>
                </a:ext>
              </a:extLst>
            </p:cNvPr>
            <p:cNvSpPr txBox="1"/>
            <p:nvPr/>
          </p:nvSpPr>
          <p:spPr>
            <a:xfrm>
              <a:off x="1020824" y="1782287"/>
              <a:ext cx="2732976" cy="646331"/>
            </a:xfrm>
            <a:prstGeom prst="rect">
              <a:avLst/>
            </a:prstGeom>
            <a:noFill/>
          </p:spPr>
          <p:txBody>
            <a:bodyPr wrap="square" rtlCol="0">
              <a:spAutoFit/>
            </a:bodyPr>
            <a:lstStyle/>
            <a:p>
              <a:pPr algn="r"/>
              <a:r>
                <a:rPr lang="ar-SY" dirty="0">
                  <a:latin typeface="Century Gothic" panose="020B0502020202020204" pitchFamily="34" charset="0"/>
                </a:rPr>
                <a:t>أنها تقع في الركن الجنوبي الغربي من قارة آسيا</a:t>
              </a:r>
              <a:endParaRPr lang="en-US" dirty="0">
                <a:latin typeface="Century Gothic" panose="020B0502020202020204" pitchFamily="34" charset="0"/>
              </a:endParaRPr>
            </a:p>
          </p:txBody>
        </p:sp>
      </p:grpSp>
      <p:sp>
        <p:nvSpPr>
          <p:cNvPr id="76" name="Right Bracket 33">
            <a:extLst>
              <a:ext uri="{FF2B5EF4-FFF2-40B4-BE49-F238E27FC236}">
                <a16:creationId xmlns:a16="http://schemas.microsoft.com/office/drawing/2014/main" id="{529CAC61-9CCB-4F2A-B5CD-E8102BA70D10}"/>
              </a:ext>
            </a:extLst>
          </p:cNvPr>
          <p:cNvSpPr/>
          <p:nvPr/>
        </p:nvSpPr>
        <p:spPr>
          <a:xfrm>
            <a:off x="2980136" y="5552128"/>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7" name="Straight Connector 34">
            <a:extLst>
              <a:ext uri="{FF2B5EF4-FFF2-40B4-BE49-F238E27FC236}">
                <a16:creationId xmlns:a16="http://schemas.microsoft.com/office/drawing/2014/main" id="{96020B2B-2128-4085-ADC9-64F8874ABE93}"/>
              </a:ext>
            </a:extLst>
          </p:cNvPr>
          <p:cNvCxnSpPr>
            <a:cxnSpLocks/>
            <a:stCxn id="76" idx="2"/>
          </p:cNvCxnSpPr>
          <p:nvPr/>
        </p:nvCxnSpPr>
        <p:spPr>
          <a:xfrm>
            <a:off x="3112445" y="6009328"/>
            <a:ext cx="764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 name="Group 59">
            <a:extLst>
              <a:ext uri="{FF2B5EF4-FFF2-40B4-BE49-F238E27FC236}">
                <a16:creationId xmlns:a16="http://schemas.microsoft.com/office/drawing/2014/main" id="{2F962C92-41AF-44E9-A611-71BDB42B45DC}"/>
              </a:ext>
            </a:extLst>
          </p:cNvPr>
          <p:cNvGrpSpPr/>
          <p:nvPr/>
        </p:nvGrpSpPr>
        <p:grpSpPr>
          <a:xfrm>
            <a:off x="291666" y="5585249"/>
            <a:ext cx="2732976" cy="1123282"/>
            <a:chOff x="249610" y="5052893"/>
            <a:chExt cx="2732976" cy="1123282"/>
          </a:xfrm>
        </p:grpSpPr>
        <p:sp>
          <p:nvSpPr>
            <p:cNvPr id="79" name="TextBox 36">
              <a:extLst>
                <a:ext uri="{FF2B5EF4-FFF2-40B4-BE49-F238E27FC236}">
                  <a16:creationId xmlns:a16="http://schemas.microsoft.com/office/drawing/2014/main" id="{8F63DDEA-C2A6-4DC4-8FB4-D0061753B89E}"/>
                </a:ext>
              </a:extLst>
            </p:cNvPr>
            <p:cNvSpPr txBox="1"/>
            <p:nvPr/>
          </p:nvSpPr>
          <p:spPr>
            <a:xfrm>
              <a:off x="1217519" y="5052893"/>
              <a:ext cx="1765067" cy="307777"/>
            </a:xfrm>
            <a:prstGeom prst="rect">
              <a:avLst/>
            </a:prstGeom>
            <a:noFill/>
          </p:spPr>
          <p:txBody>
            <a:bodyPr wrap="square" rtlCol="0">
              <a:spAutoFit/>
            </a:bodyPr>
            <a:lstStyle/>
            <a:p>
              <a:pPr algn="r"/>
              <a:r>
                <a:rPr lang="en-US" sz="1400" b="1" dirty="0">
                  <a:solidFill>
                    <a:schemeClr val="accent1">
                      <a:lumMod val="50000"/>
                    </a:schemeClr>
                  </a:solidFill>
                  <a:latin typeface="Century Gothic" panose="020B0502020202020204" pitchFamily="34" charset="0"/>
                </a:rPr>
                <a:t>5</a:t>
              </a:r>
            </a:p>
          </p:txBody>
        </p:sp>
        <p:sp>
          <p:nvSpPr>
            <p:cNvPr id="80" name="TextBox 37">
              <a:extLst>
                <a:ext uri="{FF2B5EF4-FFF2-40B4-BE49-F238E27FC236}">
                  <a16:creationId xmlns:a16="http://schemas.microsoft.com/office/drawing/2014/main" id="{63661889-CEF2-4112-90B2-1FA135A12930}"/>
                </a:ext>
              </a:extLst>
            </p:cNvPr>
            <p:cNvSpPr txBox="1"/>
            <p:nvPr/>
          </p:nvSpPr>
          <p:spPr>
            <a:xfrm>
              <a:off x="249610" y="5252845"/>
              <a:ext cx="2732976" cy="923330"/>
            </a:xfrm>
            <a:prstGeom prst="rect">
              <a:avLst/>
            </a:prstGeom>
            <a:noFill/>
          </p:spPr>
          <p:txBody>
            <a:bodyPr wrap="square" rtlCol="0">
              <a:spAutoFit/>
            </a:bodyPr>
            <a:lstStyle/>
            <a:p>
              <a:pPr algn="r"/>
              <a:r>
                <a:rPr lang="ar-SY" dirty="0">
                  <a:latin typeface="Century Gothic" panose="020B0502020202020204" pitchFamily="34" charset="0"/>
                </a:rPr>
                <a:t>أنها تحوي ثروات طبيعية ضخمة من النفط، والغاز، والذهب، وغيرها</a:t>
              </a:r>
              <a:endParaRPr lang="en-US" dirty="0">
                <a:latin typeface="Century Gothic" panose="020B0502020202020204" pitchFamily="34" charset="0"/>
              </a:endParaRPr>
            </a:p>
          </p:txBody>
        </p:sp>
      </p:grpSp>
      <p:sp>
        <p:nvSpPr>
          <p:cNvPr id="81" name="Right Bracket 38">
            <a:extLst>
              <a:ext uri="{FF2B5EF4-FFF2-40B4-BE49-F238E27FC236}">
                <a16:creationId xmlns:a16="http://schemas.microsoft.com/office/drawing/2014/main" id="{6B85BABA-98B1-4EE4-887E-3AF18E35ACDF}"/>
              </a:ext>
            </a:extLst>
          </p:cNvPr>
          <p:cNvSpPr/>
          <p:nvPr/>
        </p:nvSpPr>
        <p:spPr>
          <a:xfrm flipH="1">
            <a:off x="9111282" y="2648806"/>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39">
            <a:extLst>
              <a:ext uri="{FF2B5EF4-FFF2-40B4-BE49-F238E27FC236}">
                <a16:creationId xmlns:a16="http://schemas.microsoft.com/office/drawing/2014/main" id="{428E5E68-F813-4377-9C63-5112C9EB51E1}"/>
              </a:ext>
            </a:extLst>
          </p:cNvPr>
          <p:cNvCxnSpPr>
            <a:cxnSpLocks/>
            <a:stCxn id="81" idx="2"/>
          </p:cNvCxnSpPr>
          <p:nvPr/>
        </p:nvCxnSpPr>
        <p:spPr>
          <a:xfrm flipH="1">
            <a:off x="8487656" y="3106006"/>
            <a:ext cx="6236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3" name="Group 56">
            <a:extLst>
              <a:ext uri="{FF2B5EF4-FFF2-40B4-BE49-F238E27FC236}">
                <a16:creationId xmlns:a16="http://schemas.microsoft.com/office/drawing/2014/main" id="{BF858620-C16C-45ED-9066-FE33BD3F5C44}"/>
              </a:ext>
            </a:extLst>
          </p:cNvPr>
          <p:cNvGrpSpPr/>
          <p:nvPr/>
        </p:nvGrpSpPr>
        <p:grpSpPr>
          <a:xfrm>
            <a:off x="9162446" y="2730945"/>
            <a:ext cx="2854293" cy="846283"/>
            <a:chOff x="9135380" y="2198589"/>
            <a:chExt cx="2854293" cy="846283"/>
          </a:xfrm>
        </p:grpSpPr>
        <p:sp>
          <p:nvSpPr>
            <p:cNvPr id="84" name="TextBox 41">
              <a:extLst>
                <a:ext uri="{FF2B5EF4-FFF2-40B4-BE49-F238E27FC236}">
                  <a16:creationId xmlns:a16="http://schemas.microsoft.com/office/drawing/2014/main" id="{1B345A57-4DA2-41AD-B6DA-E33B276E11CB}"/>
                </a:ext>
              </a:extLst>
            </p:cNvPr>
            <p:cNvSpPr txBox="1"/>
            <p:nvPr/>
          </p:nvSpPr>
          <p:spPr>
            <a:xfrm>
              <a:off x="9135381" y="2198589"/>
              <a:ext cx="1765067" cy="307777"/>
            </a:xfrm>
            <a:prstGeom prst="rect">
              <a:avLst/>
            </a:prstGeom>
            <a:noFill/>
          </p:spPr>
          <p:txBody>
            <a:bodyPr wrap="square" rtlCol="0">
              <a:spAutoFit/>
            </a:bodyPr>
            <a:lstStyle/>
            <a:p>
              <a:r>
                <a:rPr lang="en-US" sz="1400" b="1" dirty="0">
                  <a:solidFill>
                    <a:schemeClr val="accent1">
                      <a:lumMod val="50000"/>
                    </a:schemeClr>
                  </a:solidFill>
                  <a:latin typeface="Century Gothic" panose="020B0502020202020204" pitchFamily="34" charset="0"/>
                </a:rPr>
                <a:t>2</a:t>
              </a:r>
            </a:p>
          </p:txBody>
        </p:sp>
        <p:sp>
          <p:nvSpPr>
            <p:cNvPr id="85" name="TextBox 42">
              <a:extLst>
                <a:ext uri="{FF2B5EF4-FFF2-40B4-BE49-F238E27FC236}">
                  <a16:creationId xmlns:a16="http://schemas.microsoft.com/office/drawing/2014/main" id="{5CA1CA5D-6300-4553-B023-552D168A6237}"/>
                </a:ext>
              </a:extLst>
            </p:cNvPr>
            <p:cNvSpPr txBox="1"/>
            <p:nvPr/>
          </p:nvSpPr>
          <p:spPr>
            <a:xfrm>
              <a:off x="9135380" y="2398541"/>
              <a:ext cx="2854293" cy="646331"/>
            </a:xfrm>
            <a:prstGeom prst="rect">
              <a:avLst/>
            </a:prstGeom>
            <a:noFill/>
          </p:spPr>
          <p:txBody>
            <a:bodyPr wrap="square" rtlCol="0">
              <a:spAutoFit/>
            </a:bodyPr>
            <a:lstStyle/>
            <a:p>
              <a:pPr algn="r"/>
              <a:r>
                <a:rPr lang="ar-SY" dirty="0">
                  <a:latin typeface="Century Gothic" panose="020B0502020202020204" pitchFamily="34" charset="0"/>
                </a:rPr>
                <a:t>أنها في قلب قارات العالم الثلاث: آسيا وأوروبا وإفريقيا.</a:t>
              </a:r>
              <a:endParaRPr lang="en-US" dirty="0">
                <a:latin typeface="Century Gothic" panose="020B0502020202020204" pitchFamily="34" charset="0"/>
              </a:endParaRPr>
            </a:p>
          </p:txBody>
        </p:sp>
      </p:grpSp>
      <p:sp>
        <p:nvSpPr>
          <p:cNvPr id="86" name="Right Bracket 43">
            <a:extLst>
              <a:ext uri="{FF2B5EF4-FFF2-40B4-BE49-F238E27FC236}">
                <a16:creationId xmlns:a16="http://schemas.microsoft.com/office/drawing/2014/main" id="{06E3DAB2-CD9F-43FB-B015-37DA919A39DD}"/>
              </a:ext>
            </a:extLst>
          </p:cNvPr>
          <p:cNvSpPr/>
          <p:nvPr/>
        </p:nvSpPr>
        <p:spPr>
          <a:xfrm flipH="1">
            <a:off x="8785333" y="3900459"/>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44">
            <a:extLst>
              <a:ext uri="{FF2B5EF4-FFF2-40B4-BE49-F238E27FC236}">
                <a16:creationId xmlns:a16="http://schemas.microsoft.com/office/drawing/2014/main" id="{126E4A81-E4A7-42FE-B8B7-37D8177FBCF3}"/>
              </a:ext>
            </a:extLst>
          </p:cNvPr>
          <p:cNvCxnSpPr>
            <a:cxnSpLocks/>
            <a:stCxn id="86" idx="2"/>
          </p:cNvCxnSpPr>
          <p:nvPr/>
        </p:nvCxnSpPr>
        <p:spPr>
          <a:xfrm flipH="1">
            <a:off x="8161707" y="4357659"/>
            <a:ext cx="6236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8" name="Group 57">
            <a:extLst>
              <a:ext uri="{FF2B5EF4-FFF2-40B4-BE49-F238E27FC236}">
                <a16:creationId xmlns:a16="http://schemas.microsoft.com/office/drawing/2014/main" id="{23E31635-CA92-45AD-838D-B44945CC876C}"/>
              </a:ext>
            </a:extLst>
          </p:cNvPr>
          <p:cNvGrpSpPr/>
          <p:nvPr/>
        </p:nvGrpSpPr>
        <p:grpSpPr>
          <a:xfrm>
            <a:off x="8851488" y="3982598"/>
            <a:ext cx="3073812" cy="846283"/>
            <a:chOff x="8809432" y="3450242"/>
            <a:chExt cx="3073812" cy="846283"/>
          </a:xfrm>
        </p:grpSpPr>
        <p:sp>
          <p:nvSpPr>
            <p:cNvPr id="89" name="TextBox 45">
              <a:extLst>
                <a:ext uri="{FF2B5EF4-FFF2-40B4-BE49-F238E27FC236}">
                  <a16:creationId xmlns:a16="http://schemas.microsoft.com/office/drawing/2014/main" id="{4BFCCD40-2324-4A1E-B42C-7BD11AAAD0AF}"/>
                </a:ext>
              </a:extLst>
            </p:cNvPr>
            <p:cNvSpPr txBox="1"/>
            <p:nvPr/>
          </p:nvSpPr>
          <p:spPr>
            <a:xfrm>
              <a:off x="8809432" y="3450242"/>
              <a:ext cx="1765067" cy="307777"/>
            </a:xfrm>
            <a:prstGeom prst="rect">
              <a:avLst/>
            </a:prstGeom>
            <a:noFill/>
          </p:spPr>
          <p:txBody>
            <a:bodyPr wrap="square" rtlCol="0">
              <a:spAutoFit/>
            </a:bodyPr>
            <a:lstStyle/>
            <a:p>
              <a:r>
                <a:rPr lang="en-US" sz="1400" b="1" dirty="0">
                  <a:solidFill>
                    <a:schemeClr val="accent1">
                      <a:lumMod val="50000"/>
                    </a:schemeClr>
                  </a:solidFill>
                  <a:latin typeface="Century Gothic" panose="020B0502020202020204" pitchFamily="34" charset="0"/>
                </a:rPr>
                <a:t>3</a:t>
              </a:r>
            </a:p>
          </p:txBody>
        </p:sp>
        <p:sp>
          <p:nvSpPr>
            <p:cNvPr id="90" name="TextBox 46">
              <a:extLst>
                <a:ext uri="{FF2B5EF4-FFF2-40B4-BE49-F238E27FC236}">
                  <a16:creationId xmlns:a16="http://schemas.microsoft.com/office/drawing/2014/main" id="{7B7E3B69-C471-47BE-BCB3-9D6EA152EB4B}"/>
                </a:ext>
              </a:extLst>
            </p:cNvPr>
            <p:cNvSpPr txBox="1"/>
            <p:nvPr/>
          </p:nvSpPr>
          <p:spPr>
            <a:xfrm>
              <a:off x="8809432" y="3650194"/>
              <a:ext cx="3073812" cy="646331"/>
            </a:xfrm>
            <a:prstGeom prst="rect">
              <a:avLst/>
            </a:prstGeom>
            <a:noFill/>
          </p:spPr>
          <p:txBody>
            <a:bodyPr wrap="square" rtlCol="0">
              <a:spAutoFit/>
            </a:bodyPr>
            <a:lstStyle/>
            <a:p>
              <a:pPr algn="r"/>
              <a:r>
                <a:rPr lang="ar-SY" dirty="0">
                  <a:latin typeface="Century Gothic" panose="020B0502020202020204" pitchFamily="34" charset="0"/>
                </a:rPr>
                <a:t>أنها تؤلف معظم أراضي شبه الجزيرة العربية، إذ تحيط بها ثماني دول عربية</a:t>
              </a:r>
              <a:endParaRPr lang="en-US" dirty="0">
                <a:latin typeface="Century Gothic" panose="020B0502020202020204" pitchFamily="34" charset="0"/>
              </a:endParaRPr>
            </a:p>
          </p:txBody>
        </p:sp>
      </p:grpSp>
      <p:sp>
        <p:nvSpPr>
          <p:cNvPr id="91" name="Right Bracket 47">
            <a:extLst>
              <a:ext uri="{FF2B5EF4-FFF2-40B4-BE49-F238E27FC236}">
                <a16:creationId xmlns:a16="http://schemas.microsoft.com/office/drawing/2014/main" id="{34A1BB4D-19C2-4947-8490-D1DE7058CA95}"/>
              </a:ext>
            </a:extLst>
          </p:cNvPr>
          <p:cNvSpPr/>
          <p:nvPr/>
        </p:nvSpPr>
        <p:spPr>
          <a:xfrm flipH="1">
            <a:off x="7604175" y="5290720"/>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2" name="Straight Connector 48">
            <a:extLst>
              <a:ext uri="{FF2B5EF4-FFF2-40B4-BE49-F238E27FC236}">
                <a16:creationId xmlns:a16="http://schemas.microsoft.com/office/drawing/2014/main" id="{3BCC73B2-04E1-4F18-A6A3-D3CA7F546F41}"/>
              </a:ext>
            </a:extLst>
          </p:cNvPr>
          <p:cNvCxnSpPr>
            <a:cxnSpLocks/>
            <a:stCxn id="91" idx="2"/>
          </p:cNvCxnSpPr>
          <p:nvPr/>
        </p:nvCxnSpPr>
        <p:spPr>
          <a:xfrm flipH="1">
            <a:off x="6980549" y="5747920"/>
            <a:ext cx="6236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58">
            <a:extLst>
              <a:ext uri="{FF2B5EF4-FFF2-40B4-BE49-F238E27FC236}">
                <a16:creationId xmlns:a16="http://schemas.microsoft.com/office/drawing/2014/main" id="{5EE7A2FB-FD3A-4564-B072-5814ABEF976E}"/>
              </a:ext>
            </a:extLst>
          </p:cNvPr>
          <p:cNvGrpSpPr/>
          <p:nvPr/>
        </p:nvGrpSpPr>
        <p:grpSpPr>
          <a:xfrm>
            <a:off x="7463239" y="5297846"/>
            <a:ext cx="4656902" cy="1477328"/>
            <a:chOff x="7421183" y="4765490"/>
            <a:chExt cx="4656902" cy="1477328"/>
          </a:xfrm>
        </p:grpSpPr>
        <p:sp>
          <p:nvSpPr>
            <p:cNvPr id="94" name="TextBox 49">
              <a:extLst>
                <a:ext uri="{FF2B5EF4-FFF2-40B4-BE49-F238E27FC236}">
                  <a16:creationId xmlns:a16="http://schemas.microsoft.com/office/drawing/2014/main" id="{D0E3660C-96B0-4EBA-8493-96AD39CD1C68}"/>
                </a:ext>
              </a:extLst>
            </p:cNvPr>
            <p:cNvSpPr txBox="1"/>
            <p:nvPr/>
          </p:nvSpPr>
          <p:spPr>
            <a:xfrm>
              <a:off x="7628274" y="4840503"/>
              <a:ext cx="1765067" cy="307777"/>
            </a:xfrm>
            <a:prstGeom prst="rect">
              <a:avLst/>
            </a:prstGeom>
            <a:noFill/>
          </p:spPr>
          <p:txBody>
            <a:bodyPr wrap="square" rtlCol="0">
              <a:spAutoFit/>
            </a:bodyPr>
            <a:lstStyle/>
            <a:p>
              <a:r>
                <a:rPr lang="en-US" sz="1400" b="1" dirty="0">
                  <a:solidFill>
                    <a:schemeClr val="accent1">
                      <a:lumMod val="50000"/>
                    </a:schemeClr>
                  </a:solidFill>
                  <a:latin typeface="Century Gothic" panose="020B0502020202020204" pitchFamily="34" charset="0"/>
                </a:rPr>
                <a:t>4</a:t>
              </a:r>
            </a:p>
          </p:txBody>
        </p:sp>
        <p:sp>
          <p:nvSpPr>
            <p:cNvPr id="95" name="TextBox 50">
              <a:extLst>
                <a:ext uri="{FF2B5EF4-FFF2-40B4-BE49-F238E27FC236}">
                  <a16:creationId xmlns:a16="http://schemas.microsoft.com/office/drawing/2014/main" id="{1234CB10-EF2B-4754-91B6-ADE9F3833A2F}"/>
                </a:ext>
              </a:extLst>
            </p:cNvPr>
            <p:cNvSpPr txBox="1"/>
            <p:nvPr/>
          </p:nvSpPr>
          <p:spPr>
            <a:xfrm>
              <a:off x="7421183" y="4765490"/>
              <a:ext cx="4656902" cy="1477328"/>
            </a:xfrm>
            <a:prstGeom prst="rect">
              <a:avLst/>
            </a:prstGeom>
            <a:noFill/>
          </p:spPr>
          <p:txBody>
            <a:bodyPr wrap="square" rtlCol="0">
              <a:spAutoFit/>
            </a:bodyPr>
            <a:lstStyle/>
            <a:p>
              <a:pPr algn="r"/>
              <a:r>
                <a:rPr lang="ar-SY" dirty="0">
                  <a:latin typeface="Century Gothic" panose="020B0502020202020204" pitchFamily="34" charset="0"/>
                </a:rPr>
                <a:t>أنها تُشْرِف على أكثر المعابر المائية أهمية(البحر الأحمر والخليج العربي)</a:t>
              </a:r>
            </a:p>
            <a:p>
              <a:pPr algn="r"/>
              <a:r>
                <a:rPr lang="ar-SY" dirty="0">
                  <a:latin typeface="Century Gothic" panose="020B0502020202020204" pitchFamily="34" charset="0"/>
                </a:rPr>
                <a:t> وعلى الرغم من أنها تطل على الخليج العربي شرقاً والبحر الأحمر غرباً فإن تأثيرهما فيها محدود بسبب مساحة المملكة العربية السعودية الشاسعة. </a:t>
              </a:r>
              <a:endParaRPr lang="en-US" dirty="0">
                <a:latin typeface="Century Gothic" panose="020B0502020202020204" pitchFamily="34" charset="0"/>
              </a:endParaRPr>
            </a:p>
          </p:txBody>
        </p:sp>
      </p:grpSp>
      <p:grpSp>
        <p:nvGrpSpPr>
          <p:cNvPr id="96" name="مجموعة 95"/>
          <p:cNvGrpSpPr/>
          <p:nvPr/>
        </p:nvGrpSpPr>
        <p:grpSpPr>
          <a:xfrm>
            <a:off x="321432" y="1307732"/>
            <a:ext cx="8201466" cy="1139218"/>
            <a:chOff x="338813" y="22303"/>
            <a:chExt cx="8201466" cy="1139218"/>
          </a:xfrm>
        </p:grpSpPr>
        <p:grpSp>
          <p:nvGrpSpPr>
            <p:cNvPr id="97" name="مجموعة 96"/>
            <p:cNvGrpSpPr/>
            <p:nvPr/>
          </p:nvGrpSpPr>
          <p:grpSpPr>
            <a:xfrm>
              <a:off x="338813" y="22303"/>
              <a:ext cx="1704537" cy="1128957"/>
              <a:chOff x="338813" y="22303"/>
              <a:chExt cx="1704537" cy="1128957"/>
            </a:xfrm>
          </p:grpSpPr>
          <p:sp>
            <p:nvSpPr>
              <p:cNvPr id="10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37">
                <a:extLst>
                  <a:ext uri="{FF2B5EF4-FFF2-40B4-BE49-F238E27FC236}">
                    <a16:creationId xmlns:a16="http://schemas.microsoft.com/office/drawing/2014/main" id="{76D10162-9574-43DF-BF02-F3BAB5FBC542}"/>
                  </a:ext>
                </a:extLst>
              </p:cNvPr>
              <p:cNvSpPr txBox="1"/>
              <p:nvPr/>
            </p:nvSpPr>
            <p:spPr>
              <a:xfrm flipH="1">
                <a:off x="746600" y="84303"/>
                <a:ext cx="839724" cy="461665"/>
              </a:xfrm>
              <a:prstGeom prst="rect">
                <a:avLst/>
              </a:prstGeom>
              <a:noFill/>
            </p:spPr>
            <p:txBody>
              <a:bodyPr wrap="square" rtlCol="0">
                <a:spAutoFit/>
              </a:bodyPr>
              <a:lstStyle/>
              <a:p>
                <a:pPr algn="ctr"/>
                <a:r>
                  <a:rPr lang="ar-SY" sz="2400" b="1" dirty="0">
                    <a:latin typeface="Century Gothic" panose="020B0502020202020204" pitchFamily="34" charset="0"/>
                  </a:rPr>
                  <a:t>1</a:t>
                </a:r>
              </a:p>
            </p:txBody>
          </p:sp>
        </p:grpSp>
        <p:grpSp>
          <p:nvGrpSpPr>
            <p:cNvPr id="98" name="مجموعة 97"/>
            <p:cNvGrpSpPr/>
            <p:nvPr/>
          </p:nvGrpSpPr>
          <p:grpSpPr>
            <a:xfrm>
              <a:off x="2350491" y="22303"/>
              <a:ext cx="6189788" cy="1139218"/>
              <a:chOff x="2350491" y="22303"/>
              <a:chExt cx="6189788" cy="1139218"/>
            </a:xfrm>
          </p:grpSpPr>
          <p:sp>
            <p:nvSpPr>
              <p:cNvPr id="103"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105" name="TextBox 54">
                <a:extLst>
                  <a:ext uri="{FF2B5EF4-FFF2-40B4-BE49-F238E27FC236}">
                    <a16:creationId xmlns:a16="http://schemas.microsoft.com/office/drawing/2014/main" id="{77083AD1-19E7-47DD-AD18-FA3E1ABEF6F5}"/>
                  </a:ext>
                </a:extLst>
              </p:cNvPr>
              <p:cNvSpPr txBox="1"/>
              <p:nvPr/>
            </p:nvSpPr>
            <p:spPr>
              <a:xfrm>
                <a:off x="3380210" y="84303"/>
                <a:ext cx="5116090" cy="1077218"/>
              </a:xfrm>
              <a:prstGeom prst="rect">
                <a:avLst/>
              </a:prstGeom>
              <a:noFill/>
            </p:spPr>
            <p:txBody>
              <a:bodyPr wrap="square" rtlCol="0">
                <a:spAutoFit/>
              </a:bodyPr>
              <a:lstStyle/>
              <a:p>
                <a:pPr algn="r"/>
                <a:r>
                  <a:rPr lang="ar-SY" sz="3200" dirty="0">
                    <a:latin typeface="Century Gothic" panose="020B0502020202020204" pitchFamily="34" charset="0"/>
                  </a:rPr>
                  <a:t>خصائص المملكة العربية السعودية فيما يتعلق بدرحة الحرارة :</a:t>
                </a:r>
              </a:p>
            </p:txBody>
          </p:sp>
        </p:grpSp>
        <p:grpSp>
          <p:nvGrpSpPr>
            <p:cNvPr id="99"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100"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37795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0-#ppt_w/2"/>
                                              </p:val>
                                            </p:tav>
                                            <p:tav tm="100000">
                                              <p:val>
                                                <p:strVal val="#ppt_x"/>
                                              </p:val>
                                            </p:tav>
                                          </p:tavLst>
                                        </p:anim>
                                        <p:anim calcmode="lin" valueType="num">
                                          <p:cBhvr additive="base">
                                            <p:cTn id="14"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48000">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14:bounceEnd="48000">
                                          <p:cBhvr additive="base">
                                            <p:cTn id="19" dur="1000" fill="hold"/>
                                            <p:tgtEl>
                                              <p:spTgt spid="60"/>
                                            </p:tgtEl>
                                            <p:attrNameLst>
                                              <p:attrName>ppt_x</p:attrName>
                                            </p:attrNameLst>
                                          </p:cBhvr>
                                          <p:tavLst>
                                            <p:tav tm="0">
                                              <p:val>
                                                <p:strVal val="1+#ppt_w/2"/>
                                              </p:val>
                                            </p:tav>
                                            <p:tav tm="100000">
                                              <p:val>
                                                <p:strVal val="#ppt_x"/>
                                              </p:val>
                                            </p:tav>
                                          </p:tavLst>
                                        </p:anim>
                                        <p:anim calcmode="lin" valueType="num" p14:bounceEnd="48000">
                                          <p:cBhvr additive="base">
                                            <p:cTn id="20" dur="10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7" presetClass="entr" presetSubtype="2"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ppt_x</p:attrName>
                                            </p:attrNameLst>
                                          </p:cBhvr>
                                          <p:tavLst>
                                            <p:tav tm="0">
                                              <p:val>
                                                <p:strVal val="#ppt_x+#ppt_w/2"/>
                                              </p:val>
                                            </p:tav>
                                            <p:tav tm="100000">
                                              <p:val>
                                                <p:strVal val="#ppt_x"/>
                                              </p:val>
                                            </p:tav>
                                          </p:tavLst>
                                        </p:anim>
                                        <p:anim calcmode="lin" valueType="num">
                                          <p:cBhvr>
                                            <p:cTn id="32" dur="500" fill="hold"/>
                                            <p:tgtEl>
                                              <p:spTgt spid="72"/>
                                            </p:tgtEl>
                                            <p:attrNameLst>
                                              <p:attrName>ppt_y</p:attrName>
                                            </p:attrNameLst>
                                          </p:cBhvr>
                                          <p:tavLst>
                                            <p:tav tm="0">
                                              <p:val>
                                                <p:strVal val="#ppt_y"/>
                                              </p:val>
                                            </p:tav>
                                            <p:tav tm="100000">
                                              <p:val>
                                                <p:strVal val="#ppt_y"/>
                                              </p:val>
                                            </p:tav>
                                          </p:tavLst>
                                        </p:anim>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2"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p:cTn id="38" dur="500" fill="hold"/>
                                            <p:tgtEl>
                                              <p:spTgt spid="71"/>
                                            </p:tgtEl>
                                            <p:attrNameLst>
                                              <p:attrName>ppt_x</p:attrName>
                                            </p:attrNameLst>
                                          </p:cBhvr>
                                          <p:tavLst>
                                            <p:tav tm="0">
                                              <p:val>
                                                <p:strVal val="#ppt_x+#ppt_w/2"/>
                                              </p:val>
                                            </p:tav>
                                            <p:tav tm="100000">
                                              <p:val>
                                                <p:strVal val="#ppt_x"/>
                                              </p:val>
                                            </p:tav>
                                          </p:tavLst>
                                        </p:anim>
                                        <p:anim calcmode="lin" valueType="num">
                                          <p:cBhvr>
                                            <p:cTn id="39" dur="500" fill="hold"/>
                                            <p:tgtEl>
                                              <p:spTgt spid="71"/>
                                            </p:tgtEl>
                                            <p:attrNameLst>
                                              <p:attrName>ppt_y</p:attrName>
                                            </p:attrNameLst>
                                          </p:cBhvr>
                                          <p:tavLst>
                                            <p:tav tm="0">
                                              <p:val>
                                                <p:strVal val="#ppt_y"/>
                                              </p:val>
                                            </p:tav>
                                            <p:tav tm="100000">
                                              <p:val>
                                                <p:strVal val="#ppt_y"/>
                                              </p:val>
                                            </p:tav>
                                          </p:tavLst>
                                        </p:anim>
                                        <p:anim calcmode="lin" valueType="num">
                                          <p:cBhvr>
                                            <p:cTn id="40" dur="500" fill="hold"/>
                                            <p:tgtEl>
                                              <p:spTgt spid="71"/>
                                            </p:tgtEl>
                                            <p:attrNameLst>
                                              <p:attrName>ppt_w</p:attrName>
                                            </p:attrNameLst>
                                          </p:cBhvr>
                                          <p:tavLst>
                                            <p:tav tm="0">
                                              <p:val>
                                                <p:fltVal val="0"/>
                                              </p:val>
                                            </p:tav>
                                            <p:tav tm="100000">
                                              <p:val>
                                                <p:strVal val="#ppt_w"/>
                                              </p:val>
                                            </p:tav>
                                          </p:tavLst>
                                        </p:anim>
                                        <p:anim calcmode="lin" valueType="num">
                                          <p:cBhvr>
                                            <p:cTn id="41" dur="500" fill="hold"/>
                                            <p:tgtEl>
                                              <p:spTgt spid="71"/>
                                            </p:tgtEl>
                                            <p:attrNameLst>
                                              <p:attrName>ppt_h</p:attrName>
                                            </p:attrNameLst>
                                          </p:cBhvr>
                                          <p:tavLst>
                                            <p:tav tm="0">
                                              <p:val>
                                                <p:strVal val="#ppt_h"/>
                                              </p:val>
                                            </p:tav>
                                            <p:tav tm="100000">
                                              <p:val>
                                                <p:strVal val="#ppt_h"/>
                                              </p:val>
                                            </p:tav>
                                          </p:tavLst>
                                        </p:anim>
                                      </p:childTnLst>
                                    </p:cTn>
                                  </p:par>
                                  <p:par>
                                    <p:cTn id="42" presetID="17" presetClass="entr" presetSubtype="2"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ppt_x</p:attrName>
                                            </p:attrNameLst>
                                          </p:cBhvr>
                                          <p:tavLst>
                                            <p:tav tm="0">
                                              <p:val>
                                                <p:strVal val="#ppt_x+#ppt_w/2"/>
                                              </p:val>
                                            </p:tav>
                                            <p:tav tm="100000">
                                              <p:val>
                                                <p:strVal val="#ppt_x"/>
                                              </p:val>
                                            </p:tav>
                                          </p:tavLst>
                                        </p:anim>
                                        <p:anim calcmode="lin" valueType="num">
                                          <p:cBhvr>
                                            <p:cTn id="45" dur="500" fill="hold"/>
                                            <p:tgtEl>
                                              <p:spTgt spid="73"/>
                                            </p:tgtEl>
                                            <p:attrNameLst>
                                              <p:attrName>ppt_y</p:attrName>
                                            </p:attrNameLst>
                                          </p:cBhvr>
                                          <p:tavLst>
                                            <p:tav tm="0">
                                              <p:val>
                                                <p:strVal val="#ppt_y"/>
                                              </p:val>
                                            </p:tav>
                                            <p:tav tm="100000">
                                              <p:val>
                                                <p:strVal val="#ppt_y"/>
                                              </p:val>
                                            </p:tav>
                                          </p:tavLst>
                                        </p:anim>
                                        <p:anim calcmode="lin" valueType="num">
                                          <p:cBhvr>
                                            <p:cTn id="46" dur="500" fill="hold"/>
                                            <p:tgtEl>
                                              <p:spTgt spid="73"/>
                                            </p:tgtEl>
                                            <p:attrNameLst>
                                              <p:attrName>ppt_w</p:attrName>
                                            </p:attrNameLst>
                                          </p:cBhvr>
                                          <p:tavLst>
                                            <p:tav tm="0">
                                              <p:val>
                                                <p:fltVal val="0"/>
                                              </p:val>
                                            </p:tav>
                                            <p:tav tm="100000">
                                              <p:val>
                                                <p:strVal val="#ppt_w"/>
                                              </p:val>
                                            </p:tav>
                                          </p:tavLst>
                                        </p:anim>
                                        <p:anim calcmode="lin" valueType="num">
                                          <p:cBhvr>
                                            <p:cTn id="47" dur="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14:presetBounceEnd="48000">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14:bounceEnd="48000">
                                          <p:cBhvr additive="base">
                                            <p:cTn id="52" dur="1000" fill="hold"/>
                                            <p:tgtEl>
                                              <p:spTgt spid="61"/>
                                            </p:tgtEl>
                                            <p:attrNameLst>
                                              <p:attrName>ppt_x</p:attrName>
                                            </p:attrNameLst>
                                          </p:cBhvr>
                                          <p:tavLst>
                                            <p:tav tm="0">
                                              <p:val>
                                                <p:strVal val="0-#ppt_w/2"/>
                                              </p:val>
                                            </p:tav>
                                            <p:tav tm="100000">
                                              <p:val>
                                                <p:strVal val="#ppt_x"/>
                                              </p:val>
                                            </p:tav>
                                          </p:tavLst>
                                        </p:anim>
                                        <p:anim calcmode="lin" valueType="num" p14:bounceEnd="48000">
                                          <p:cBhvr additive="base">
                                            <p:cTn id="53" dur="10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3" presetClass="entr" presetSubtype="16"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7" presetClass="entr" presetSubtype="8"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p:cTn id="64" dur="500" fill="hold"/>
                                            <p:tgtEl>
                                              <p:spTgt spid="82"/>
                                            </p:tgtEl>
                                            <p:attrNameLst>
                                              <p:attrName>ppt_x</p:attrName>
                                            </p:attrNameLst>
                                          </p:cBhvr>
                                          <p:tavLst>
                                            <p:tav tm="0">
                                              <p:val>
                                                <p:strVal val="#ppt_x-#ppt_w/2"/>
                                              </p:val>
                                            </p:tav>
                                            <p:tav tm="100000">
                                              <p:val>
                                                <p:strVal val="#ppt_x"/>
                                              </p:val>
                                            </p:tav>
                                          </p:tavLst>
                                        </p:anim>
                                        <p:anim calcmode="lin" valueType="num">
                                          <p:cBhvr>
                                            <p:cTn id="65" dur="500" fill="hold"/>
                                            <p:tgtEl>
                                              <p:spTgt spid="82"/>
                                            </p:tgtEl>
                                            <p:attrNameLst>
                                              <p:attrName>ppt_y</p:attrName>
                                            </p:attrNameLst>
                                          </p:cBhvr>
                                          <p:tavLst>
                                            <p:tav tm="0">
                                              <p:val>
                                                <p:strVal val="#ppt_y"/>
                                              </p:val>
                                            </p:tav>
                                            <p:tav tm="100000">
                                              <p:val>
                                                <p:strVal val="#ppt_y"/>
                                              </p:val>
                                            </p:tav>
                                          </p:tavLst>
                                        </p:anim>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strVal val="#ppt_h"/>
                                              </p:val>
                                            </p:tav>
                                            <p:tav tm="100000">
                                              <p:val>
                                                <p:strVal val="#ppt_h"/>
                                              </p:val>
                                            </p:tav>
                                          </p:tavLst>
                                        </p:anim>
                                      </p:childTnLst>
                                    </p:cTn>
                                  </p:par>
                                </p:childTnLst>
                              </p:cTn>
                            </p:par>
                            <p:par>
                              <p:cTn id="68" fill="hold">
                                <p:stCondLst>
                                  <p:cond delay="1500"/>
                                </p:stCondLst>
                                <p:childTnLst>
                                  <p:par>
                                    <p:cTn id="69" presetID="17" presetClass="entr" presetSubtype="8" fill="hold" grpId="0"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500" fill="hold"/>
                                            <p:tgtEl>
                                              <p:spTgt spid="81"/>
                                            </p:tgtEl>
                                            <p:attrNameLst>
                                              <p:attrName>ppt_x</p:attrName>
                                            </p:attrNameLst>
                                          </p:cBhvr>
                                          <p:tavLst>
                                            <p:tav tm="0">
                                              <p:val>
                                                <p:strVal val="#ppt_x-#ppt_w/2"/>
                                              </p:val>
                                            </p:tav>
                                            <p:tav tm="100000">
                                              <p:val>
                                                <p:strVal val="#ppt_x"/>
                                              </p:val>
                                            </p:tav>
                                          </p:tavLst>
                                        </p:anim>
                                        <p:anim calcmode="lin" valueType="num">
                                          <p:cBhvr>
                                            <p:cTn id="72" dur="500" fill="hold"/>
                                            <p:tgtEl>
                                              <p:spTgt spid="81"/>
                                            </p:tgtEl>
                                            <p:attrNameLst>
                                              <p:attrName>ppt_y</p:attrName>
                                            </p:attrNameLst>
                                          </p:cBhvr>
                                          <p:tavLst>
                                            <p:tav tm="0">
                                              <p:val>
                                                <p:strVal val="#ppt_y"/>
                                              </p:val>
                                            </p:tav>
                                            <p:tav tm="100000">
                                              <p:val>
                                                <p:strVal val="#ppt_y"/>
                                              </p:val>
                                            </p:tav>
                                          </p:tavLst>
                                        </p:anim>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strVal val="#ppt_h"/>
                                              </p:val>
                                            </p:tav>
                                            <p:tav tm="100000">
                                              <p:val>
                                                <p:strVal val="#ppt_h"/>
                                              </p:val>
                                            </p:tav>
                                          </p:tavLst>
                                        </p:anim>
                                      </p:childTnLst>
                                    </p:cTn>
                                  </p:par>
                                  <p:par>
                                    <p:cTn id="75" presetID="17" presetClass="entr" presetSubtype="8"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ppt_x</p:attrName>
                                            </p:attrNameLst>
                                          </p:cBhvr>
                                          <p:tavLst>
                                            <p:tav tm="0">
                                              <p:val>
                                                <p:strVal val="#ppt_x-#ppt_w/2"/>
                                              </p:val>
                                            </p:tav>
                                            <p:tav tm="100000">
                                              <p:val>
                                                <p:strVal val="#ppt_x"/>
                                              </p:val>
                                            </p:tav>
                                          </p:tavLst>
                                        </p:anim>
                                        <p:anim calcmode="lin" valueType="num">
                                          <p:cBhvr>
                                            <p:cTn id="78" dur="500" fill="hold"/>
                                            <p:tgtEl>
                                              <p:spTgt spid="83"/>
                                            </p:tgtEl>
                                            <p:attrNameLst>
                                              <p:attrName>ppt_y</p:attrName>
                                            </p:attrNameLst>
                                          </p:cBhvr>
                                          <p:tavLst>
                                            <p:tav tm="0">
                                              <p:val>
                                                <p:strVal val="#ppt_y"/>
                                              </p:val>
                                            </p:tav>
                                            <p:tav tm="100000">
                                              <p:val>
                                                <p:strVal val="#ppt_y"/>
                                              </p:val>
                                            </p:tav>
                                          </p:tavLst>
                                        </p:anim>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14:presetBounceEnd="48000">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14:bounceEnd="48000">
                                          <p:cBhvr additive="base">
                                            <p:cTn id="85" dur="1000" fill="hold"/>
                                            <p:tgtEl>
                                              <p:spTgt spid="62"/>
                                            </p:tgtEl>
                                            <p:attrNameLst>
                                              <p:attrName>ppt_x</p:attrName>
                                            </p:attrNameLst>
                                          </p:cBhvr>
                                          <p:tavLst>
                                            <p:tav tm="0">
                                              <p:val>
                                                <p:strVal val="0-#ppt_w/2"/>
                                              </p:val>
                                            </p:tav>
                                            <p:tav tm="100000">
                                              <p:val>
                                                <p:strVal val="#ppt_x"/>
                                              </p:val>
                                            </p:tav>
                                          </p:tavLst>
                                        </p:anim>
                                        <p:anim calcmode="lin" valueType="num" p14:bounceEnd="48000">
                                          <p:cBhvr additive="base">
                                            <p:cTn id="86" dur="1000" fill="hold"/>
                                            <p:tgtEl>
                                              <p:spTgt spid="62"/>
                                            </p:tgtEl>
                                            <p:attrNameLst>
                                              <p:attrName>ppt_y</p:attrName>
                                            </p:attrNameLst>
                                          </p:cBhvr>
                                          <p:tavLst>
                                            <p:tav tm="0">
                                              <p:val>
                                                <p:strVal val="#ppt_y"/>
                                              </p:val>
                                            </p:tav>
                                            <p:tav tm="100000">
                                              <p:val>
                                                <p:strVal val="#ppt_y"/>
                                              </p:val>
                                            </p:tav>
                                          </p:tavLst>
                                        </p:anim>
                                      </p:childTnLst>
                                    </p:cTn>
                                  </p:par>
                                </p:childTnLst>
                              </p:cTn>
                            </p:par>
                            <p:par>
                              <p:cTn id="87" fill="hold">
                                <p:stCondLst>
                                  <p:cond delay="1000"/>
                                </p:stCondLst>
                                <p:childTnLst>
                                  <p:par>
                                    <p:cTn id="88" presetID="2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7" presetClass="entr" presetSubtype="8" fill="hold" nodeType="withEffect">
                                      <p:stCondLst>
                                        <p:cond delay="0"/>
                                      </p:stCondLst>
                                      <p:childTnLst>
                                        <p:set>
                                          <p:cBhvr>
                                            <p:cTn id="96" dur="1" fill="hold">
                                              <p:stCondLst>
                                                <p:cond delay="0"/>
                                              </p:stCondLst>
                                            </p:cTn>
                                            <p:tgtEl>
                                              <p:spTgt spid="87"/>
                                            </p:tgtEl>
                                            <p:attrNameLst>
                                              <p:attrName>style.visibility</p:attrName>
                                            </p:attrNameLst>
                                          </p:cBhvr>
                                          <p:to>
                                            <p:strVal val="visible"/>
                                          </p:to>
                                        </p:set>
                                        <p:anim calcmode="lin" valueType="num">
                                          <p:cBhvr>
                                            <p:cTn id="97" dur="500" fill="hold"/>
                                            <p:tgtEl>
                                              <p:spTgt spid="87"/>
                                            </p:tgtEl>
                                            <p:attrNameLst>
                                              <p:attrName>ppt_x</p:attrName>
                                            </p:attrNameLst>
                                          </p:cBhvr>
                                          <p:tavLst>
                                            <p:tav tm="0">
                                              <p:val>
                                                <p:strVal val="#ppt_x-#ppt_w/2"/>
                                              </p:val>
                                            </p:tav>
                                            <p:tav tm="100000">
                                              <p:val>
                                                <p:strVal val="#ppt_x"/>
                                              </p:val>
                                            </p:tav>
                                          </p:tavLst>
                                        </p:anim>
                                        <p:anim calcmode="lin" valueType="num">
                                          <p:cBhvr>
                                            <p:cTn id="98" dur="500" fill="hold"/>
                                            <p:tgtEl>
                                              <p:spTgt spid="87"/>
                                            </p:tgtEl>
                                            <p:attrNameLst>
                                              <p:attrName>ppt_y</p:attrName>
                                            </p:attrNameLst>
                                          </p:cBhvr>
                                          <p:tavLst>
                                            <p:tav tm="0">
                                              <p:val>
                                                <p:strVal val="#ppt_y"/>
                                              </p:val>
                                            </p:tav>
                                            <p:tav tm="100000">
                                              <p:val>
                                                <p:strVal val="#ppt_y"/>
                                              </p:val>
                                            </p:tav>
                                          </p:tavLst>
                                        </p:anim>
                                        <p:anim calcmode="lin" valueType="num">
                                          <p:cBhvr>
                                            <p:cTn id="99" dur="500" fill="hold"/>
                                            <p:tgtEl>
                                              <p:spTgt spid="87"/>
                                            </p:tgtEl>
                                            <p:attrNameLst>
                                              <p:attrName>ppt_w</p:attrName>
                                            </p:attrNameLst>
                                          </p:cBhvr>
                                          <p:tavLst>
                                            <p:tav tm="0">
                                              <p:val>
                                                <p:fltVal val="0"/>
                                              </p:val>
                                            </p:tav>
                                            <p:tav tm="100000">
                                              <p:val>
                                                <p:strVal val="#ppt_w"/>
                                              </p:val>
                                            </p:tav>
                                          </p:tavLst>
                                        </p:anim>
                                        <p:anim calcmode="lin" valueType="num">
                                          <p:cBhvr>
                                            <p:cTn id="100" dur="500" fill="hold"/>
                                            <p:tgtEl>
                                              <p:spTgt spid="87"/>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17" presetClass="entr" presetSubtype="8"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p:cTn id="104" dur="500" fill="hold"/>
                                            <p:tgtEl>
                                              <p:spTgt spid="86"/>
                                            </p:tgtEl>
                                            <p:attrNameLst>
                                              <p:attrName>ppt_x</p:attrName>
                                            </p:attrNameLst>
                                          </p:cBhvr>
                                          <p:tavLst>
                                            <p:tav tm="0">
                                              <p:val>
                                                <p:strVal val="#ppt_x-#ppt_w/2"/>
                                              </p:val>
                                            </p:tav>
                                            <p:tav tm="100000">
                                              <p:val>
                                                <p:strVal val="#ppt_x"/>
                                              </p:val>
                                            </p:tav>
                                          </p:tavLst>
                                        </p:anim>
                                        <p:anim calcmode="lin" valueType="num">
                                          <p:cBhvr>
                                            <p:cTn id="105" dur="500" fill="hold"/>
                                            <p:tgtEl>
                                              <p:spTgt spid="86"/>
                                            </p:tgtEl>
                                            <p:attrNameLst>
                                              <p:attrName>ppt_y</p:attrName>
                                            </p:attrNameLst>
                                          </p:cBhvr>
                                          <p:tavLst>
                                            <p:tav tm="0">
                                              <p:val>
                                                <p:strVal val="#ppt_y"/>
                                              </p:val>
                                            </p:tav>
                                            <p:tav tm="100000">
                                              <p:val>
                                                <p:strVal val="#ppt_y"/>
                                              </p:val>
                                            </p:tav>
                                          </p:tavLst>
                                        </p:anim>
                                        <p:anim calcmode="lin" valueType="num">
                                          <p:cBhvr>
                                            <p:cTn id="106" dur="500" fill="hold"/>
                                            <p:tgtEl>
                                              <p:spTgt spid="86"/>
                                            </p:tgtEl>
                                            <p:attrNameLst>
                                              <p:attrName>ppt_w</p:attrName>
                                            </p:attrNameLst>
                                          </p:cBhvr>
                                          <p:tavLst>
                                            <p:tav tm="0">
                                              <p:val>
                                                <p:fltVal val="0"/>
                                              </p:val>
                                            </p:tav>
                                            <p:tav tm="100000">
                                              <p:val>
                                                <p:strVal val="#ppt_w"/>
                                              </p:val>
                                            </p:tav>
                                          </p:tavLst>
                                        </p:anim>
                                        <p:anim calcmode="lin" valueType="num">
                                          <p:cBhvr>
                                            <p:cTn id="107" dur="500" fill="hold"/>
                                            <p:tgtEl>
                                              <p:spTgt spid="86"/>
                                            </p:tgtEl>
                                            <p:attrNameLst>
                                              <p:attrName>ppt_h</p:attrName>
                                            </p:attrNameLst>
                                          </p:cBhvr>
                                          <p:tavLst>
                                            <p:tav tm="0">
                                              <p:val>
                                                <p:strVal val="#ppt_h"/>
                                              </p:val>
                                            </p:tav>
                                            <p:tav tm="100000">
                                              <p:val>
                                                <p:strVal val="#ppt_h"/>
                                              </p:val>
                                            </p:tav>
                                          </p:tavLst>
                                        </p:anim>
                                      </p:childTnLst>
                                    </p:cTn>
                                  </p:par>
                                  <p:par>
                                    <p:cTn id="108" presetID="17" presetClass="entr" presetSubtype="8" fill="hold" nodeType="withEffect">
                                      <p:stCondLst>
                                        <p:cond delay="0"/>
                                      </p:stCondLst>
                                      <p:childTnLst>
                                        <p:set>
                                          <p:cBhvr>
                                            <p:cTn id="109" dur="1" fill="hold">
                                              <p:stCondLst>
                                                <p:cond delay="0"/>
                                              </p:stCondLst>
                                            </p:cTn>
                                            <p:tgtEl>
                                              <p:spTgt spid="88"/>
                                            </p:tgtEl>
                                            <p:attrNameLst>
                                              <p:attrName>style.visibility</p:attrName>
                                            </p:attrNameLst>
                                          </p:cBhvr>
                                          <p:to>
                                            <p:strVal val="visible"/>
                                          </p:to>
                                        </p:set>
                                        <p:anim calcmode="lin" valueType="num">
                                          <p:cBhvr>
                                            <p:cTn id="110" dur="500" fill="hold"/>
                                            <p:tgtEl>
                                              <p:spTgt spid="88"/>
                                            </p:tgtEl>
                                            <p:attrNameLst>
                                              <p:attrName>ppt_x</p:attrName>
                                            </p:attrNameLst>
                                          </p:cBhvr>
                                          <p:tavLst>
                                            <p:tav tm="0">
                                              <p:val>
                                                <p:strVal val="#ppt_x-#ppt_w/2"/>
                                              </p:val>
                                            </p:tav>
                                            <p:tav tm="100000">
                                              <p:val>
                                                <p:strVal val="#ppt_x"/>
                                              </p:val>
                                            </p:tav>
                                          </p:tavLst>
                                        </p:anim>
                                        <p:anim calcmode="lin" valueType="num">
                                          <p:cBhvr>
                                            <p:cTn id="111" dur="500" fill="hold"/>
                                            <p:tgtEl>
                                              <p:spTgt spid="88"/>
                                            </p:tgtEl>
                                            <p:attrNameLst>
                                              <p:attrName>ppt_y</p:attrName>
                                            </p:attrNameLst>
                                          </p:cBhvr>
                                          <p:tavLst>
                                            <p:tav tm="0">
                                              <p:val>
                                                <p:strVal val="#ppt_y"/>
                                              </p:val>
                                            </p:tav>
                                            <p:tav tm="100000">
                                              <p:val>
                                                <p:strVal val="#ppt_y"/>
                                              </p:val>
                                            </p:tav>
                                          </p:tavLst>
                                        </p:anim>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14:presetBounceEnd="48000">
                                      <p:stCondLst>
                                        <p:cond delay="0"/>
                                      </p:stCondLst>
                                      <p:childTnLst>
                                        <p:set>
                                          <p:cBhvr>
                                            <p:cTn id="117" dur="1" fill="hold">
                                              <p:stCondLst>
                                                <p:cond delay="0"/>
                                              </p:stCondLst>
                                            </p:cTn>
                                            <p:tgtEl>
                                              <p:spTgt spid="63"/>
                                            </p:tgtEl>
                                            <p:attrNameLst>
                                              <p:attrName>style.visibility</p:attrName>
                                            </p:attrNameLst>
                                          </p:cBhvr>
                                          <p:to>
                                            <p:strVal val="visible"/>
                                          </p:to>
                                        </p:set>
                                        <p:anim calcmode="lin" valueType="num" p14:bounceEnd="48000">
                                          <p:cBhvr additive="base">
                                            <p:cTn id="118" dur="1000" fill="hold"/>
                                            <p:tgtEl>
                                              <p:spTgt spid="63"/>
                                            </p:tgtEl>
                                            <p:attrNameLst>
                                              <p:attrName>ppt_x</p:attrName>
                                            </p:attrNameLst>
                                          </p:cBhvr>
                                          <p:tavLst>
                                            <p:tav tm="0">
                                              <p:val>
                                                <p:strVal val="0-#ppt_w/2"/>
                                              </p:val>
                                            </p:tav>
                                            <p:tav tm="100000">
                                              <p:val>
                                                <p:strVal val="#ppt_x"/>
                                              </p:val>
                                            </p:tav>
                                          </p:tavLst>
                                        </p:anim>
                                        <p:anim calcmode="lin" valueType="num" p14:bounceEnd="48000">
                                          <p:cBhvr additive="base">
                                            <p:cTn id="119" dur="1000" fill="hold"/>
                                            <p:tgtEl>
                                              <p:spTgt spid="63"/>
                                            </p:tgtEl>
                                            <p:attrNameLst>
                                              <p:attrName>ppt_y</p:attrName>
                                            </p:attrNameLst>
                                          </p:cBhvr>
                                          <p:tavLst>
                                            <p:tav tm="0">
                                              <p:val>
                                                <p:strVal val="#ppt_y"/>
                                              </p:val>
                                            </p:tav>
                                            <p:tav tm="100000">
                                              <p:val>
                                                <p:strVal val="#ppt_y"/>
                                              </p:val>
                                            </p:tav>
                                          </p:tavLst>
                                        </p:anim>
                                      </p:childTnLst>
                                    </p:cTn>
                                  </p:par>
                                </p:childTnLst>
                              </p:cTn>
                            </p:par>
                            <p:par>
                              <p:cTn id="120" fill="hold">
                                <p:stCondLst>
                                  <p:cond delay="1000"/>
                                </p:stCondLst>
                                <p:childTnLst>
                                  <p:par>
                                    <p:cTn id="121" presetID="23" presetClass="entr" presetSubtype="16"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 calcmode="lin" valueType="num">
                                          <p:cBhvr>
                                            <p:cTn id="123" dur="500" fill="hold"/>
                                            <p:tgtEl>
                                              <p:spTgt spid="68"/>
                                            </p:tgtEl>
                                            <p:attrNameLst>
                                              <p:attrName>ppt_w</p:attrName>
                                            </p:attrNameLst>
                                          </p:cBhvr>
                                          <p:tavLst>
                                            <p:tav tm="0">
                                              <p:val>
                                                <p:fltVal val="0"/>
                                              </p:val>
                                            </p:tav>
                                            <p:tav tm="100000">
                                              <p:val>
                                                <p:strVal val="#ppt_w"/>
                                              </p:val>
                                            </p:tav>
                                          </p:tavLst>
                                        </p:anim>
                                        <p:anim calcmode="lin" valueType="num">
                                          <p:cBhvr>
                                            <p:cTn id="124" dur="500" fill="hold"/>
                                            <p:tgtEl>
                                              <p:spTgt spid="68"/>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cTn>
                                  </p:par>
                                  <p:par>
                                    <p:cTn id="128" presetID="17" presetClass="entr" presetSubtype="8" fill="hold" nodeType="with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ppt_x</p:attrName>
                                            </p:attrNameLst>
                                          </p:cBhvr>
                                          <p:tavLst>
                                            <p:tav tm="0">
                                              <p:val>
                                                <p:strVal val="#ppt_x-#ppt_w/2"/>
                                              </p:val>
                                            </p:tav>
                                            <p:tav tm="100000">
                                              <p:val>
                                                <p:strVal val="#ppt_x"/>
                                              </p:val>
                                            </p:tav>
                                          </p:tavLst>
                                        </p:anim>
                                        <p:anim calcmode="lin" valueType="num">
                                          <p:cBhvr>
                                            <p:cTn id="131" dur="500" fill="hold"/>
                                            <p:tgtEl>
                                              <p:spTgt spid="92"/>
                                            </p:tgtEl>
                                            <p:attrNameLst>
                                              <p:attrName>ppt_y</p:attrName>
                                            </p:attrNameLst>
                                          </p:cBhvr>
                                          <p:tavLst>
                                            <p:tav tm="0">
                                              <p:val>
                                                <p:strVal val="#ppt_y"/>
                                              </p:val>
                                            </p:tav>
                                            <p:tav tm="100000">
                                              <p:val>
                                                <p:strVal val="#ppt_y"/>
                                              </p:val>
                                            </p:tav>
                                          </p:tavLst>
                                        </p:anim>
                                        <p:anim calcmode="lin" valueType="num">
                                          <p:cBhvr>
                                            <p:cTn id="132" dur="500" fill="hold"/>
                                            <p:tgtEl>
                                              <p:spTgt spid="92"/>
                                            </p:tgtEl>
                                            <p:attrNameLst>
                                              <p:attrName>ppt_w</p:attrName>
                                            </p:attrNameLst>
                                          </p:cBhvr>
                                          <p:tavLst>
                                            <p:tav tm="0">
                                              <p:val>
                                                <p:fltVal val="0"/>
                                              </p:val>
                                            </p:tav>
                                            <p:tav tm="100000">
                                              <p:val>
                                                <p:strVal val="#ppt_w"/>
                                              </p:val>
                                            </p:tav>
                                          </p:tavLst>
                                        </p:anim>
                                        <p:anim calcmode="lin" valueType="num">
                                          <p:cBhvr>
                                            <p:cTn id="133" dur="500" fill="hold"/>
                                            <p:tgtEl>
                                              <p:spTgt spid="92"/>
                                            </p:tgtEl>
                                            <p:attrNameLst>
                                              <p:attrName>ppt_h</p:attrName>
                                            </p:attrNameLst>
                                          </p:cBhvr>
                                          <p:tavLst>
                                            <p:tav tm="0">
                                              <p:val>
                                                <p:strVal val="#ppt_h"/>
                                              </p:val>
                                            </p:tav>
                                            <p:tav tm="100000">
                                              <p:val>
                                                <p:strVal val="#ppt_h"/>
                                              </p:val>
                                            </p:tav>
                                          </p:tavLst>
                                        </p:anim>
                                      </p:childTnLst>
                                    </p:cTn>
                                  </p:par>
                                </p:childTnLst>
                              </p:cTn>
                            </p:par>
                            <p:par>
                              <p:cTn id="134" fill="hold">
                                <p:stCondLst>
                                  <p:cond delay="1500"/>
                                </p:stCondLst>
                                <p:childTnLst>
                                  <p:par>
                                    <p:cTn id="135" presetID="17" presetClass="entr" presetSubtype="8" fill="hold" grpId="0" nodeType="after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500" fill="hold"/>
                                            <p:tgtEl>
                                              <p:spTgt spid="91"/>
                                            </p:tgtEl>
                                            <p:attrNameLst>
                                              <p:attrName>ppt_x</p:attrName>
                                            </p:attrNameLst>
                                          </p:cBhvr>
                                          <p:tavLst>
                                            <p:tav tm="0">
                                              <p:val>
                                                <p:strVal val="#ppt_x-#ppt_w/2"/>
                                              </p:val>
                                            </p:tav>
                                            <p:tav tm="100000">
                                              <p:val>
                                                <p:strVal val="#ppt_x"/>
                                              </p:val>
                                            </p:tav>
                                          </p:tavLst>
                                        </p:anim>
                                        <p:anim calcmode="lin" valueType="num">
                                          <p:cBhvr>
                                            <p:cTn id="138" dur="500" fill="hold"/>
                                            <p:tgtEl>
                                              <p:spTgt spid="91"/>
                                            </p:tgtEl>
                                            <p:attrNameLst>
                                              <p:attrName>ppt_y</p:attrName>
                                            </p:attrNameLst>
                                          </p:cBhvr>
                                          <p:tavLst>
                                            <p:tav tm="0">
                                              <p:val>
                                                <p:strVal val="#ppt_y"/>
                                              </p:val>
                                            </p:tav>
                                            <p:tav tm="100000">
                                              <p:val>
                                                <p:strVal val="#ppt_y"/>
                                              </p:val>
                                            </p:tav>
                                          </p:tavLst>
                                        </p:anim>
                                        <p:anim calcmode="lin" valueType="num">
                                          <p:cBhvr>
                                            <p:cTn id="139" dur="500" fill="hold"/>
                                            <p:tgtEl>
                                              <p:spTgt spid="91"/>
                                            </p:tgtEl>
                                            <p:attrNameLst>
                                              <p:attrName>ppt_w</p:attrName>
                                            </p:attrNameLst>
                                          </p:cBhvr>
                                          <p:tavLst>
                                            <p:tav tm="0">
                                              <p:val>
                                                <p:fltVal val="0"/>
                                              </p:val>
                                            </p:tav>
                                            <p:tav tm="100000">
                                              <p:val>
                                                <p:strVal val="#ppt_w"/>
                                              </p:val>
                                            </p:tav>
                                          </p:tavLst>
                                        </p:anim>
                                        <p:anim calcmode="lin" valueType="num">
                                          <p:cBhvr>
                                            <p:cTn id="140" dur="500" fill="hold"/>
                                            <p:tgtEl>
                                              <p:spTgt spid="91"/>
                                            </p:tgtEl>
                                            <p:attrNameLst>
                                              <p:attrName>ppt_h</p:attrName>
                                            </p:attrNameLst>
                                          </p:cBhvr>
                                          <p:tavLst>
                                            <p:tav tm="0">
                                              <p:val>
                                                <p:strVal val="#ppt_h"/>
                                              </p:val>
                                            </p:tav>
                                            <p:tav tm="100000">
                                              <p:val>
                                                <p:strVal val="#ppt_h"/>
                                              </p:val>
                                            </p:tav>
                                          </p:tavLst>
                                        </p:anim>
                                      </p:childTnLst>
                                    </p:cTn>
                                  </p:par>
                                  <p:par>
                                    <p:cTn id="141" presetID="17" presetClass="entr" presetSubtype="8"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 calcmode="lin" valueType="num">
                                          <p:cBhvr>
                                            <p:cTn id="143" dur="500" fill="hold"/>
                                            <p:tgtEl>
                                              <p:spTgt spid="93"/>
                                            </p:tgtEl>
                                            <p:attrNameLst>
                                              <p:attrName>ppt_x</p:attrName>
                                            </p:attrNameLst>
                                          </p:cBhvr>
                                          <p:tavLst>
                                            <p:tav tm="0">
                                              <p:val>
                                                <p:strVal val="#ppt_x-#ppt_w/2"/>
                                              </p:val>
                                            </p:tav>
                                            <p:tav tm="100000">
                                              <p:val>
                                                <p:strVal val="#ppt_x"/>
                                              </p:val>
                                            </p:tav>
                                          </p:tavLst>
                                        </p:anim>
                                        <p:anim calcmode="lin" valueType="num">
                                          <p:cBhvr>
                                            <p:cTn id="144" dur="500" fill="hold"/>
                                            <p:tgtEl>
                                              <p:spTgt spid="93"/>
                                            </p:tgtEl>
                                            <p:attrNameLst>
                                              <p:attrName>ppt_y</p:attrName>
                                            </p:attrNameLst>
                                          </p:cBhvr>
                                          <p:tavLst>
                                            <p:tav tm="0">
                                              <p:val>
                                                <p:strVal val="#ppt_y"/>
                                              </p:val>
                                            </p:tav>
                                            <p:tav tm="100000">
                                              <p:val>
                                                <p:strVal val="#ppt_y"/>
                                              </p:val>
                                            </p:tav>
                                          </p:tavLst>
                                        </p:anim>
                                        <p:anim calcmode="lin" valueType="num">
                                          <p:cBhvr>
                                            <p:cTn id="145" dur="500" fill="hold"/>
                                            <p:tgtEl>
                                              <p:spTgt spid="93"/>
                                            </p:tgtEl>
                                            <p:attrNameLst>
                                              <p:attrName>ppt_w</p:attrName>
                                            </p:attrNameLst>
                                          </p:cBhvr>
                                          <p:tavLst>
                                            <p:tav tm="0">
                                              <p:val>
                                                <p:fltVal val="0"/>
                                              </p:val>
                                            </p:tav>
                                            <p:tav tm="100000">
                                              <p:val>
                                                <p:strVal val="#ppt_w"/>
                                              </p:val>
                                            </p:tav>
                                          </p:tavLst>
                                        </p:anim>
                                        <p:anim calcmode="lin" valueType="num">
                                          <p:cBhvr>
                                            <p:cTn id="146" dur="5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14:presetBounceEnd="48000">
                                      <p:stCondLst>
                                        <p:cond delay="0"/>
                                      </p:stCondLst>
                                      <p:childTnLst>
                                        <p:set>
                                          <p:cBhvr>
                                            <p:cTn id="150" dur="1" fill="hold">
                                              <p:stCondLst>
                                                <p:cond delay="0"/>
                                              </p:stCondLst>
                                            </p:cTn>
                                            <p:tgtEl>
                                              <p:spTgt spid="64"/>
                                            </p:tgtEl>
                                            <p:attrNameLst>
                                              <p:attrName>style.visibility</p:attrName>
                                            </p:attrNameLst>
                                          </p:cBhvr>
                                          <p:to>
                                            <p:strVal val="visible"/>
                                          </p:to>
                                        </p:set>
                                        <p:anim calcmode="lin" valueType="num" p14:bounceEnd="48000">
                                          <p:cBhvr additive="base">
                                            <p:cTn id="151" dur="1000" fill="hold"/>
                                            <p:tgtEl>
                                              <p:spTgt spid="64"/>
                                            </p:tgtEl>
                                            <p:attrNameLst>
                                              <p:attrName>ppt_x</p:attrName>
                                            </p:attrNameLst>
                                          </p:cBhvr>
                                          <p:tavLst>
                                            <p:tav tm="0">
                                              <p:val>
                                                <p:strVal val="1+#ppt_w/2"/>
                                              </p:val>
                                            </p:tav>
                                            <p:tav tm="100000">
                                              <p:val>
                                                <p:strVal val="#ppt_x"/>
                                              </p:val>
                                            </p:tav>
                                          </p:tavLst>
                                        </p:anim>
                                        <p:anim calcmode="lin" valueType="num" p14:bounceEnd="48000">
                                          <p:cBhvr additive="base">
                                            <p:cTn id="152" dur="1000" fill="hold"/>
                                            <p:tgtEl>
                                              <p:spTgt spid="64"/>
                                            </p:tgtEl>
                                            <p:attrNameLst>
                                              <p:attrName>ppt_y</p:attrName>
                                            </p:attrNameLst>
                                          </p:cBhvr>
                                          <p:tavLst>
                                            <p:tav tm="0">
                                              <p:val>
                                                <p:strVal val="#ppt_y"/>
                                              </p:val>
                                            </p:tav>
                                            <p:tav tm="100000">
                                              <p:val>
                                                <p:strVal val="#ppt_y"/>
                                              </p:val>
                                            </p:tav>
                                          </p:tavLst>
                                        </p:anim>
                                      </p:childTnLst>
                                    </p:cTn>
                                  </p:par>
                                </p:childTnLst>
                              </p:cTn>
                            </p:par>
                            <p:par>
                              <p:cTn id="153" fill="hold">
                                <p:stCondLst>
                                  <p:cond delay="1000"/>
                                </p:stCondLst>
                                <p:childTnLst>
                                  <p:par>
                                    <p:cTn id="154" presetID="23" presetClass="entr" presetSubtype="32"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strVal val="4*#ppt_w"/>
                                              </p:val>
                                            </p:tav>
                                            <p:tav tm="100000">
                                              <p:val>
                                                <p:strVal val="#ppt_w"/>
                                              </p:val>
                                            </p:tav>
                                          </p:tavLst>
                                        </p:anim>
                                        <p:anim calcmode="lin" valueType="num">
                                          <p:cBhvr>
                                            <p:cTn id="157" dur="500" fill="hold"/>
                                            <p:tgtEl>
                                              <p:spTgt spid="69"/>
                                            </p:tgtEl>
                                            <p:attrNameLst>
                                              <p:attrName>ppt_h</p:attrName>
                                            </p:attrNameLst>
                                          </p:cBhvr>
                                          <p:tavLst>
                                            <p:tav tm="0">
                                              <p:val>
                                                <p:strVal val="4*#ppt_h"/>
                                              </p:val>
                                            </p:tav>
                                            <p:tav tm="100000">
                                              <p:val>
                                                <p:strVal val="#ppt_h"/>
                                              </p:val>
                                            </p:tav>
                                          </p:tavLst>
                                        </p:anim>
                                      </p:childTnLst>
                                    </p:cTn>
                                  </p:par>
                                  <p:par>
                                    <p:cTn id="158" presetID="10" presetClass="entr" presetSubtype="0" fill="hold" grpId="0" nodeType="withEffect">
                                      <p:stCondLst>
                                        <p:cond delay="0"/>
                                      </p:stCondLst>
                                      <p:childTnLst>
                                        <p:set>
                                          <p:cBhvr>
                                            <p:cTn id="159" dur="1" fill="hold">
                                              <p:stCondLst>
                                                <p:cond delay="0"/>
                                              </p:stCondLst>
                                            </p:cTn>
                                            <p:tgtEl>
                                              <p:spTgt spid="59"/>
                                            </p:tgtEl>
                                            <p:attrNameLst>
                                              <p:attrName>style.visibility</p:attrName>
                                            </p:attrNameLst>
                                          </p:cBhvr>
                                          <p:to>
                                            <p:strVal val="visible"/>
                                          </p:to>
                                        </p:set>
                                        <p:animEffect transition="in" filter="fade">
                                          <p:cBhvr>
                                            <p:cTn id="160" dur="500"/>
                                            <p:tgtEl>
                                              <p:spTgt spid="59"/>
                                            </p:tgtEl>
                                          </p:cBhvr>
                                        </p:animEffect>
                                      </p:childTnLst>
                                    </p:cTn>
                                  </p:par>
                                  <p:par>
                                    <p:cTn id="161" presetID="17" presetClass="entr" presetSubtype="2" fill="hold" nodeType="withEffect">
                                      <p:stCondLst>
                                        <p:cond delay="0"/>
                                      </p:stCondLst>
                                      <p:childTnLst>
                                        <p:set>
                                          <p:cBhvr>
                                            <p:cTn id="162" dur="1" fill="hold">
                                              <p:stCondLst>
                                                <p:cond delay="0"/>
                                              </p:stCondLst>
                                            </p:cTn>
                                            <p:tgtEl>
                                              <p:spTgt spid="77"/>
                                            </p:tgtEl>
                                            <p:attrNameLst>
                                              <p:attrName>style.visibility</p:attrName>
                                            </p:attrNameLst>
                                          </p:cBhvr>
                                          <p:to>
                                            <p:strVal val="visible"/>
                                          </p:to>
                                        </p:set>
                                        <p:anim calcmode="lin" valueType="num">
                                          <p:cBhvr>
                                            <p:cTn id="163" dur="500" fill="hold"/>
                                            <p:tgtEl>
                                              <p:spTgt spid="77"/>
                                            </p:tgtEl>
                                            <p:attrNameLst>
                                              <p:attrName>ppt_x</p:attrName>
                                            </p:attrNameLst>
                                          </p:cBhvr>
                                          <p:tavLst>
                                            <p:tav tm="0">
                                              <p:val>
                                                <p:strVal val="#ppt_x+#ppt_w/2"/>
                                              </p:val>
                                            </p:tav>
                                            <p:tav tm="100000">
                                              <p:val>
                                                <p:strVal val="#ppt_x"/>
                                              </p:val>
                                            </p:tav>
                                          </p:tavLst>
                                        </p:anim>
                                        <p:anim calcmode="lin" valueType="num">
                                          <p:cBhvr>
                                            <p:cTn id="164" dur="500" fill="hold"/>
                                            <p:tgtEl>
                                              <p:spTgt spid="77"/>
                                            </p:tgtEl>
                                            <p:attrNameLst>
                                              <p:attrName>ppt_y</p:attrName>
                                            </p:attrNameLst>
                                          </p:cBhvr>
                                          <p:tavLst>
                                            <p:tav tm="0">
                                              <p:val>
                                                <p:strVal val="#ppt_y"/>
                                              </p:val>
                                            </p:tav>
                                            <p:tav tm="100000">
                                              <p:val>
                                                <p:strVal val="#ppt_y"/>
                                              </p:val>
                                            </p:tav>
                                          </p:tavLst>
                                        </p:anim>
                                        <p:anim calcmode="lin" valueType="num">
                                          <p:cBhvr>
                                            <p:cTn id="165" dur="500" fill="hold"/>
                                            <p:tgtEl>
                                              <p:spTgt spid="77"/>
                                            </p:tgtEl>
                                            <p:attrNameLst>
                                              <p:attrName>ppt_w</p:attrName>
                                            </p:attrNameLst>
                                          </p:cBhvr>
                                          <p:tavLst>
                                            <p:tav tm="0">
                                              <p:val>
                                                <p:fltVal val="0"/>
                                              </p:val>
                                            </p:tav>
                                            <p:tav tm="100000">
                                              <p:val>
                                                <p:strVal val="#ppt_w"/>
                                              </p:val>
                                            </p:tav>
                                          </p:tavLst>
                                        </p:anim>
                                        <p:anim calcmode="lin" valueType="num">
                                          <p:cBhvr>
                                            <p:cTn id="166" dur="500" fill="hold"/>
                                            <p:tgtEl>
                                              <p:spTgt spid="77"/>
                                            </p:tgtEl>
                                            <p:attrNameLst>
                                              <p:attrName>ppt_h</p:attrName>
                                            </p:attrNameLst>
                                          </p:cBhvr>
                                          <p:tavLst>
                                            <p:tav tm="0">
                                              <p:val>
                                                <p:strVal val="#ppt_h"/>
                                              </p:val>
                                            </p:tav>
                                            <p:tav tm="100000">
                                              <p:val>
                                                <p:strVal val="#ppt_h"/>
                                              </p:val>
                                            </p:tav>
                                          </p:tavLst>
                                        </p:anim>
                                      </p:childTnLst>
                                    </p:cTn>
                                  </p:par>
                                </p:childTnLst>
                              </p:cTn>
                            </p:par>
                            <p:par>
                              <p:cTn id="167" fill="hold">
                                <p:stCondLst>
                                  <p:cond delay="1500"/>
                                </p:stCondLst>
                                <p:childTnLst>
                                  <p:par>
                                    <p:cTn id="168" presetID="17" presetClass="entr" presetSubtype="2" fill="hold" grpId="0" nodeType="afterEffect">
                                      <p:stCondLst>
                                        <p:cond delay="0"/>
                                      </p:stCondLst>
                                      <p:childTnLst>
                                        <p:set>
                                          <p:cBhvr>
                                            <p:cTn id="169" dur="1" fill="hold">
                                              <p:stCondLst>
                                                <p:cond delay="0"/>
                                              </p:stCondLst>
                                            </p:cTn>
                                            <p:tgtEl>
                                              <p:spTgt spid="76"/>
                                            </p:tgtEl>
                                            <p:attrNameLst>
                                              <p:attrName>style.visibility</p:attrName>
                                            </p:attrNameLst>
                                          </p:cBhvr>
                                          <p:to>
                                            <p:strVal val="visible"/>
                                          </p:to>
                                        </p:set>
                                        <p:anim calcmode="lin" valueType="num">
                                          <p:cBhvr>
                                            <p:cTn id="170" dur="500" fill="hold"/>
                                            <p:tgtEl>
                                              <p:spTgt spid="76"/>
                                            </p:tgtEl>
                                            <p:attrNameLst>
                                              <p:attrName>ppt_x</p:attrName>
                                            </p:attrNameLst>
                                          </p:cBhvr>
                                          <p:tavLst>
                                            <p:tav tm="0">
                                              <p:val>
                                                <p:strVal val="#ppt_x+#ppt_w/2"/>
                                              </p:val>
                                            </p:tav>
                                            <p:tav tm="100000">
                                              <p:val>
                                                <p:strVal val="#ppt_x"/>
                                              </p:val>
                                            </p:tav>
                                          </p:tavLst>
                                        </p:anim>
                                        <p:anim calcmode="lin" valueType="num">
                                          <p:cBhvr>
                                            <p:cTn id="171" dur="500" fill="hold"/>
                                            <p:tgtEl>
                                              <p:spTgt spid="76"/>
                                            </p:tgtEl>
                                            <p:attrNameLst>
                                              <p:attrName>ppt_y</p:attrName>
                                            </p:attrNameLst>
                                          </p:cBhvr>
                                          <p:tavLst>
                                            <p:tav tm="0">
                                              <p:val>
                                                <p:strVal val="#ppt_y"/>
                                              </p:val>
                                            </p:tav>
                                            <p:tav tm="100000">
                                              <p:val>
                                                <p:strVal val="#ppt_y"/>
                                              </p:val>
                                            </p:tav>
                                          </p:tavLst>
                                        </p:anim>
                                        <p:anim calcmode="lin" valueType="num">
                                          <p:cBhvr>
                                            <p:cTn id="172" dur="500" fill="hold"/>
                                            <p:tgtEl>
                                              <p:spTgt spid="76"/>
                                            </p:tgtEl>
                                            <p:attrNameLst>
                                              <p:attrName>ppt_w</p:attrName>
                                            </p:attrNameLst>
                                          </p:cBhvr>
                                          <p:tavLst>
                                            <p:tav tm="0">
                                              <p:val>
                                                <p:fltVal val="0"/>
                                              </p:val>
                                            </p:tav>
                                            <p:tav tm="100000">
                                              <p:val>
                                                <p:strVal val="#ppt_w"/>
                                              </p:val>
                                            </p:tav>
                                          </p:tavLst>
                                        </p:anim>
                                        <p:anim calcmode="lin" valueType="num">
                                          <p:cBhvr>
                                            <p:cTn id="173" dur="500" fill="hold"/>
                                            <p:tgtEl>
                                              <p:spTgt spid="76"/>
                                            </p:tgtEl>
                                            <p:attrNameLst>
                                              <p:attrName>ppt_h</p:attrName>
                                            </p:attrNameLst>
                                          </p:cBhvr>
                                          <p:tavLst>
                                            <p:tav tm="0">
                                              <p:val>
                                                <p:strVal val="#ppt_h"/>
                                              </p:val>
                                            </p:tav>
                                            <p:tav tm="100000">
                                              <p:val>
                                                <p:strVal val="#ppt_h"/>
                                              </p:val>
                                            </p:tav>
                                          </p:tavLst>
                                        </p:anim>
                                      </p:childTnLst>
                                    </p:cTn>
                                  </p:par>
                                  <p:par>
                                    <p:cTn id="174" presetID="17" presetClass="entr" presetSubtype="2" fill="hold" nodeType="withEffect">
                                      <p:stCondLst>
                                        <p:cond delay="0"/>
                                      </p:stCondLst>
                                      <p:childTnLst>
                                        <p:set>
                                          <p:cBhvr>
                                            <p:cTn id="175" dur="1" fill="hold">
                                              <p:stCondLst>
                                                <p:cond delay="0"/>
                                              </p:stCondLst>
                                            </p:cTn>
                                            <p:tgtEl>
                                              <p:spTgt spid="78"/>
                                            </p:tgtEl>
                                            <p:attrNameLst>
                                              <p:attrName>style.visibility</p:attrName>
                                            </p:attrNameLst>
                                          </p:cBhvr>
                                          <p:to>
                                            <p:strVal val="visible"/>
                                          </p:to>
                                        </p:set>
                                        <p:anim calcmode="lin" valueType="num">
                                          <p:cBhvr>
                                            <p:cTn id="176" dur="500" fill="hold"/>
                                            <p:tgtEl>
                                              <p:spTgt spid="78"/>
                                            </p:tgtEl>
                                            <p:attrNameLst>
                                              <p:attrName>ppt_x</p:attrName>
                                            </p:attrNameLst>
                                          </p:cBhvr>
                                          <p:tavLst>
                                            <p:tav tm="0">
                                              <p:val>
                                                <p:strVal val="#ppt_x+#ppt_w/2"/>
                                              </p:val>
                                            </p:tav>
                                            <p:tav tm="100000">
                                              <p:val>
                                                <p:strVal val="#ppt_x"/>
                                              </p:val>
                                            </p:tav>
                                          </p:tavLst>
                                        </p:anim>
                                        <p:anim calcmode="lin" valueType="num">
                                          <p:cBhvr>
                                            <p:cTn id="177" dur="500" fill="hold"/>
                                            <p:tgtEl>
                                              <p:spTgt spid="78"/>
                                            </p:tgtEl>
                                            <p:attrNameLst>
                                              <p:attrName>ppt_y</p:attrName>
                                            </p:attrNameLst>
                                          </p:cBhvr>
                                          <p:tavLst>
                                            <p:tav tm="0">
                                              <p:val>
                                                <p:strVal val="#ppt_y"/>
                                              </p:val>
                                            </p:tav>
                                            <p:tav tm="100000">
                                              <p:val>
                                                <p:strVal val="#ppt_y"/>
                                              </p:val>
                                            </p:tav>
                                          </p:tavLst>
                                        </p:anim>
                                        <p:anim calcmode="lin" valueType="num">
                                          <p:cBhvr>
                                            <p:cTn id="178" dur="500" fill="hold"/>
                                            <p:tgtEl>
                                              <p:spTgt spid="78"/>
                                            </p:tgtEl>
                                            <p:attrNameLst>
                                              <p:attrName>ppt_w</p:attrName>
                                            </p:attrNameLst>
                                          </p:cBhvr>
                                          <p:tavLst>
                                            <p:tav tm="0">
                                              <p:val>
                                                <p:fltVal val="0"/>
                                              </p:val>
                                            </p:tav>
                                            <p:tav tm="100000">
                                              <p:val>
                                                <p:strVal val="#ppt_w"/>
                                              </p:val>
                                            </p:tav>
                                          </p:tavLst>
                                        </p:anim>
                                        <p:anim calcmode="lin" valueType="num">
                                          <p:cBhvr>
                                            <p:cTn id="179" dur="500" fill="hold"/>
                                            <p:tgtEl>
                                              <p:spTgt spid="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p:bldP spid="68" grpId="0"/>
          <p:bldP spid="69" grpId="0"/>
          <p:bldP spid="71" grpId="0" animBg="1"/>
          <p:bldP spid="76" grpId="0" animBg="1"/>
          <p:bldP spid="81" grpId="0" animBg="1"/>
          <p:bldP spid="86" grpId="0" animBg="1"/>
          <p:bldP spid="9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0-#ppt_w/2"/>
                                              </p:val>
                                            </p:tav>
                                            <p:tav tm="100000">
                                              <p:val>
                                                <p:strVal val="#ppt_x"/>
                                              </p:val>
                                            </p:tav>
                                          </p:tavLst>
                                        </p:anim>
                                        <p:anim calcmode="lin" valueType="num">
                                          <p:cBhvr additive="base">
                                            <p:cTn id="14"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1+#ppt_w/2"/>
                                              </p:val>
                                            </p:tav>
                                            <p:tav tm="100000">
                                              <p:val>
                                                <p:strVal val="#ppt_x"/>
                                              </p:val>
                                            </p:tav>
                                          </p:tavLst>
                                        </p:anim>
                                        <p:anim calcmode="lin" valueType="num">
                                          <p:cBhvr additive="base">
                                            <p:cTn id="20" dur="10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7" presetClass="entr" presetSubtype="2"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ppt_x</p:attrName>
                                            </p:attrNameLst>
                                          </p:cBhvr>
                                          <p:tavLst>
                                            <p:tav tm="0">
                                              <p:val>
                                                <p:strVal val="#ppt_x+#ppt_w/2"/>
                                              </p:val>
                                            </p:tav>
                                            <p:tav tm="100000">
                                              <p:val>
                                                <p:strVal val="#ppt_x"/>
                                              </p:val>
                                            </p:tav>
                                          </p:tavLst>
                                        </p:anim>
                                        <p:anim calcmode="lin" valueType="num">
                                          <p:cBhvr>
                                            <p:cTn id="32" dur="500" fill="hold"/>
                                            <p:tgtEl>
                                              <p:spTgt spid="72"/>
                                            </p:tgtEl>
                                            <p:attrNameLst>
                                              <p:attrName>ppt_y</p:attrName>
                                            </p:attrNameLst>
                                          </p:cBhvr>
                                          <p:tavLst>
                                            <p:tav tm="0">
                                              <p:val>
                                                <p:strVal val="#ppt_y"/>
                                              </p:val>
                                            </p:tav>
                                            <p:tav tm="100000">
                                              <p:val>
                                                <p:strVal val="#ppt_y"/>
                                              </p:val>
                                            </p:tav>
                                          </p:tavLst>
                                        </p:anim>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2"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p:cTn id="38" dur="500" fill="hold"/>
                                            <p:tgtEl>
                                              <p:spTgt spid="71"/>
                                            </p:tgtEl>
                                            <p:attrNameLst>
                                              <p:attrName>ppt_x</p:attrName>
                                            </p:attrNameLst>
                                          </p:cBhvr>
                                          <p:tavLst>
                                            <p:tav tm="0">
                                              <p:val>
                                                <p:strVal val="#ppt_x+#ppt_w/2"/>
                                              </p:val>
                                            </p:tav>
                                            <p:tav tm="100000">
                                              <p:val>
                                                <p:strVal val="#ppt_x"/>
                                              </p:val>
                                            </p:tav>
                                          </p:tavLst>
                                        </p:anim>
                                        <p:anim calcmode="lin" valueType="num">
                                          <p:cBhvr>
                                            <p:cTn id="39" dur="500" fill="hold"/>
                                            <p:tgtEl>
                                              <p:spTgt spid="71"/>
                                            </p:tgtEl>
                                            <p:attrNameLst>
                                              <p:attrName>ppt_y</p:attrName>
                                            </p:attrNameLst>
                                          </p:cBhvr>
                                          <p:tavLst>
                                            <p:tav tm="0">
                                              <p:val>
                                                <p:strVal val="#ppt_y"/>
                                              </p:val>
                                            </p:tav>
                                            <p:tav tm="100000">
                                              <p:val>
                                                <p:strVal val="#ppt_y"/>
                                              </p:val>
                                            </p:tav>
                                          </p:tavLst>
                                        </p:anim>
                                        <p:anim calcmode="lin" valueType="num">
                                          <p:cBhvr>
                                            <p:cTn id="40" dur="500" fill="hold"/>
                                            <p:tgtEl>
                                              <p:spTgt spid="71"/>
                                            </p:tgtEl>
                                            <p:attrNameLst>
                                              <p:attrName>ppt_w</p:attrName>
                                            </p:attrNameLst>
                                          </p:cBhvr>
                                          <p:tavLst>
                                            <p:tav tm="0">
                                              <p:val>
                                                <p:fltVal val="0"/>
                                              </p:val>
                                            </p:tav>
                                            <p:tav tm="100000">
                                              <p:val>
                                                <p:strVal val="#ppt_w"/>
                                              </p:val>
                                            </p:tav>
                                          </p:tavLst>
                                        </p:anim>
                                        <p:anim calcmode="lin" valueType="num">
                                          <p:cBhvr>
                                            <p:cTn id="41" dur="500" fill="hold"/>
                                            <p:tgtEl>
                                              <p:spTgt spid="71"/>
                                            </p:tgtEl>
                                            <p:attrNameLst>
                                              <p:attrName>ppt_h</p:attrName>
                                            </p:attrNameLst>
                                          </p:cBhvr>
                                          <p:tavLst>
                                            <p:tav tm="0">
                                              <p:val>
                                                <p:strVal val="#ppt_h"/>
                                              </p:val>
                                            </p:tav>
                                            <p:tav tm="100000">
                                              <p:val>
                                                <p:strVal val="#ppt_h"/>
                                              </p:val>
                                            </p:tav>
                                          </p:tavLst>
                                        </p:anim>
                                      </p:childTnLst>
                                    </p:cTn>
                                  </p:par>
                                  <p:par>
                                    <p:cTn id="42" presetID="17" presetClass="entr" presetSubtype="2"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ppt_x</p:attrName>
                                            </p:attrNameLst>
                                          </p:cBhvr>
                                          <p:tavLst>
                                            <p:tav tm="0">
                                              <p:val>
                                                <p:strVal val="#ppt_x+#ppt_w/2"/>
                                              </p:val>
                                            </p:tav>
                                            <p:tav tm="100000">
                                              <p:val>
                                                <p:strVal val="#ppt_x"/>
                                              </p:val>
                                            </p:tav>
                                          </p:tavLst>
                                        </p:anim>
                                        <p:anim calcmode="lin" valueType="num">
                                          <p:cBhvr>
                                            <p:cTn id="45" dur="500" fill="hold"/>
                                            <p:tgtEl>
                                              <p:spTgt spid="73"/>
                                            </p:tgtEl>
                                            <p:attrNameLst>
                                              <p:attrName>ppt_y</p:attrName>
                                            </p:attrNameLst>
                                          </p:cBhvr>
                                          <p:tavLst>
                                            <p:tav tm="0">
                                              <p:val>
                                                <p:strVal val="#ppt_y"/>
                                              </p:val>
                                            </p:tav>
                                            <p:tav tm="100000">
                                              <p:val>
                                                <p:strVal val="#ppt_y"/>
                                              </p:val>
                                            </p:tav>
                                          </p:tavLst>
                                        </p:anim>
                                        <p:anim calcmode="lin" valueType="num">
                                          <p:cBhvr>
                                            <p:cTn id="46" dur="500" fill="hold"/>
                                            <p:tgtEl>
                                              <p:spTgt spid="73"/>
                                            </p:tgtEl>
                                            <p:attrNameLst>
                                              <p:attrName>ppt_w</p:attrName>
                                            </p:attrNameLst>
                                          </p:cBhvr>
                                          <p:tavLst>
                                            <p:tav tm="0">
                                              <p:val>
                                                <p:fltVal val="0"/>
                                              </p:val>
                                            </p:tav>
                                            <p:tav tm="100000">
                                              <p:val>
                                                <p:strVal val="#ppt_w"/>
                                              </p:val>
                                            </p:tav>
                                          </p:tavLst>
                                        </p:anim>
                                        <p:anim calcmode="lin" valueType="num">
                                          <p:cBhvr>
                                            <p:cTn id="47" dur="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1000" fill="hold"/>
                                            <p:tgtEl>
                                              <p:spTgt spid="61"/>
                                            </p:tgtEl>
                                            <p:attrNameLst>
                                              <p:attrName>ppt_x</p:attrName>
                                            </p:attrNameLst>
                                          </p:cBhvr>
                                          <p:tavLst>
                                            <p:tav tm="0">
                                              <p:val>
                                                <p:strVal val="0-#ppt_w/2"/>
                                              </p:val>
                                            </p:tav>
                                            <p:tav tm="100000">
                                              <p:val>
                                                <p:strVal val="#ppt_x"/>
                                              </p:val>
                                            </p:tav>
                                          </p:tavLst>
                                        </p:anim>
                                        <p:anim calcmode="lin" valueType="num">
                                          <p:cBhvr additive="base">
                                            <p:cTn id="53" dur="10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3" presetClass="entr" presetSubtype="16"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7" presetClass="entr" presetSubtype="8"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p:cTn id="64" dur="500" fill="hold"/>
                                            <p:tgtEl>
                                              <p:spTgt spid="82"/>
                                            </p:tgtEl>
                                            <p:attrNameLst>
                                              <p:attrName>ppt_x</p:attrName>
                                            </p:attrNameLst>
                                          </p:cBhvr>
                                          <p:tavLst>
                                            <p:tav tm="0">
                                              <p:val>
                                                <p:strVal val="#ppt_x-#ppt_w/2"/>
                                              </p:val>
                                            </p:tav>
                                            <p:tav tm="100000">
                                              <p:val>
                                                <p:strVal val="#ppt_x"/>
                                              </p:val>
                                            </p:tav>
                                          </p:tavLst>
                                        </p:anim>
                                        <p:anim calcmode="lin" valueType="num">
                                          <p:cBhvr>
                                            <p:cTn id="65" dur="500" fill="hold"/>
                                            <p:tgtEl>
                                              <p:spTgt spid="82"/>
                                            </p:tgtEl>
                                            <p:attrNameLst>
                                              <p:attrName>ppt_y</p:attrName>
                                            </p:attrNameLst>
                                          </p:cBhvr>
                                          <p:tavLst>
                                            <p:tav tm="0">
                                              <p:val>
                                                <p:strVal val="#ppt_y"/>
                                              </p:val>
                                            </p:tav>
                                            <p:tav tm="100000">
                                              <p:val>
                                                <p:strVal val="#ppt_y"/>
                                              </p:val>
                                            </p:tav>
                                          </p:tavLst>
                                        </p:anim>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strVal val="#ppt_h"/>
                                              </p:val>
                                            </p:tav>
                                            <p:tav tm="100000">
                                              <p:val>
                                                <p:strVal val="#ppt_h"/>
                                              </p:val>
                                            </p:tav>
                                          </p:tavLst>
                                        </p:anim>
                                      </p:childTnLst>
                                    </p:cTn>
                                  </p:par>
                                </p:childTnLst>
                              </p:cTn>
                            </p:par>
                            <p:par>
                              <p:cTn id="68" fill="hold">
                                <p:stCondLst>
                                  <p:cond delay="1500"/>
                                </p:stCondLst>
                                <p:childTnLst>
                                  <p:par>
                                    <p:cTn id="69" presetID="17" presetClass="entr" presetSubtype="8" fill="hold" grpId="0" nodeType="after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500" fill="hold"/>
                                            <p:tgtEl>
                                              <p:spTgt spid="81"/>
                                            </p:tgtEl>
                                            <p:attrNameLst>
                                              <p:attrName>ppt_x</p:attrName>
                                            </p:attrNameLst>
                                          </p:cBhvr>
                                          <p:tavLst>
                                            <p:tav tm="0">
                                              <p:val>
                                                <p:strVal val="#ppt_x-#ppt_w/2"/>
                                              </p:val>
                                            </p:tav>
                                            <p:tav tm="100000">
                                              <p:val>
                                                <p:strVal val="#ppt_x"/>
                                              </p:val>
                                            </p:tav>
                                          </p:tavLst>
                                        </p:anim>
                                        <p:anim calcmode="lin" valueType="num">
                                          <p:cBhvr>
                                            <p:cTn id="72" dur="500" fill="hold"/>
                                            <p:tgtEl>
                                              <p:spTgt spid="81"/>
                                            </p:tgtEl>
                                            <p:attrNameLst>
                                              <p:attrName>ppt_y</p:attrName>
                                            </p:attrNameLst>
                                          </p:cBhvr>
                                          <p:tavLst>
                                            <p:tav tm="0">
                                              <p:val>
                                                <p:strVal val="#ppt_y"/>
                                              </p:val>
                                            </p:tav>
                                            <p:tav tm="100000">
                                              <p:val>
                                                <p:strVal val="#ppt_y"/>
                                              </p:val>
                                            </p:tav>
                                          </p:tavLst>
                                        </p:anim>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strVal val="#ppt_h"/>
                                              </p:val>
                                            </p:tav>
                                            <p:tav tm="100000">
                                              <p:val>
                                                <p:strVal val="#ppt_h"/>
                                              </p:val>
                                            </p:tav>
                                          </p:tavLst>
                                        </p:anim>
                                      </p:childTnLst>
                                    </p:cTn>
                                  </p:par>
                                  <p:par>
                                    <p:cTn id="75" presetID="17" presetClass="entr" presetSubtype="8"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ppt_x</p:attrName>
                                            </p:attrNameLst>
                                          </p:cBhvr>
                                          <p:tavLst>
                                            <p:tav tm="0">
                                              <p:val>
                                                <p:strVal val="#ppt_x-#ppt_w/2"/>
                                              </p:val>
                                            </p:tav>
                                            <p:tav tm="100000">
                                              <p:val>
                                                <p:strVal val="#ppt_x"/>
                                              </p:val>
                                            </p:tav>
                                          </p:tavLst>
                                        </p:anim>
                                        <p:anim calcmode="lin" valueType="num">
                                          <p:cBhvr>
                                            <p:cTn id="78" dur="500" fill="hold"/>
                                            <p:tgtEl>
                                              <p:spTgt spid="83"/>
                                            </p:tgtEl>
                                            <p:attrNameLst>
                                              <p:attrName>ppt_y</p:attrName>
                                            </p:attrNameLst>
                                          </p:cBhvr>
                                          <p:tavLst>
                                            <p:tav tm="0">
                                              <p:val>
                                                <p:strVal val="#ppt_y"/>
                                              </p:val>
                                            </p:tav>
                                            <p:tav tm="100000">
                                              <p:val>
                                                <p:strVal val="#ppt_y"/>
                                              </p:val>
                                            </p:tav>
                                          </p:tavLst>
                                        </p:anim>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1000" fill="hold"/>
                                            <p:tgtEl>
                                              <p:spTgt spid="62"/>
                                            </p:tgtEl>
                                            <p:attrNameLst>
                                              <p:attrName>ppt_x</p:attrName>
                                            </p:attrNameLst>
                                          </p:cBhvr>
                                          <p:tavLst>
                                            <p:tav tm="0">
                                              <p:val>
                                                <p:strVal val="0-#ppt_w/2"/>
                                              </p:val>
                                            </p:tav>
                                            <p:tav tm="100000">
                                              <p:val>
                                                <p:strVal val="#ppt_x"/>
                                              </p:val>
                                            </p:tav>
                                          </p:tavLst>
                                        </p:anim>
                                        <p:anim calcmode="lin" valueType="num">
                                          <p:cBhvr additive="base">
                                            <p:cTn id="86" dur="1000" fill="hold"/>
                                            <p:tgtEl>
                                              <p:spTgt spid="62"/>
                                            </p:tgtEl>
                                            <p:attrNameLst>
                                              <p:attrName>ppt_y</p:attrName>
                                            </p:attrNameLst>
                                          </p:cBhvr>
                                          <p:tavLst>
                                            <p:tav tm="0">
                                              <p:val>
                                                <p:strVal val="#ppt_y"/>
                                              </p:val>
                                            </p:tav>
                                            <p:tav tm="100000">
                                              <p:val>
                                                <p:strVal val="#ppt_y"/>
                                              </p:val>
                                            </p:tav>
                                          </p:tavLst>
                                        </p:anim>
                                      </p:childTnLst>
                                    </p:cTn>
                                  </p:par>
                                </p:childTnLst>
                              </p:cTn>
                            </p:par>
                            <p:par>
                              <p:cTn id="87" fill="hold">
                                <p:stCondLst>
                                  <p:cond delay="1000"/>
                                </p:stCondLst>
                                <p:childTnLst>
                                  <p:par>
                                    <p:cTn id="88" presetID="2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7" presetClass="entr" presetSubtype="8" fill="hold" nodeType="withEffect">
                                      <p:stCondLst>
                                        <p:cond delay="0"/>
                                      </p:stCondLst>
                                      <p:childTnLst>
                                        <p:set>
                                          <p:cBhvr>
                                            <p:cTn id="96" dur="1" fill="hold">
                                              <p:stCondLst>
                                                <p:cond delay="0"/>
                                              </p:stCondLst>
                                            </p:cTn>
                                            <p:tgtEl>
                                              <p:spTgt spid="87"/>
                                            </p:tgtEl>
                                            <p:attrNameLst>
                                              <p:attrName>style.visibility</p:attrName>
                                            </p:attrNameLst>
                                          </p:cBhvr>
                                          <p:to>
                                            <p:strVal val="visible"/>
                                          </p:to>
                                        </p:set>
                                        <p:anim calcmode="lin" valueType="num">
                                          <p:cBhvr>
                                            <p:cTn id="97" dur="500" fill="hold"/>
                                            <p:tgtEl>
                                              <p:spTgt spid="87"/>
                                            </p:tgtEl>
                                            <p:attrNameLst>
                                              <p:attrName>ppt_x</p:attrName>
                                            </p:attrNameLst>
                                          </p:cBhvr>
                                          <p:tavLst>
                                            <p:tav tm="0">
                                              <p:val>
                                                <p:strVal val="#ppt_x-#ppt_w/2"/>
                                              </p:val>
                                            </p:tav>
                                            <p:tav tm="100000">
                                              <p:val>
                                                <p:strVal val="#ppt_x"/>
                                              </p:val>
                                            </p:tav>
                                          </p:tavLst>
                                        </p:anim>
                                        <p:anim calcmode="lin" valueType="num">
                                          <p:cBhvr>
                                            <p:cTn id="98" dur="500" fill="hold"/>
                                            <p:tgtEl>
                                              <p:spTgt spid="87"/>
                                            </p:tgtEl>
                                            <p:attrNameLst>
                                              <p:attrName>ppt_y</p:attrName>
                                            </p:attrNameLst>
                                          </p:cBhvr>
                                          <p:tavLst>
                                            <p:tav tm="0">
                                              <p:val>
                                                <p:strVal val="#ppt_y"/>
                                              </p:val>
                                            </p:tav>
                                            <p:tav tm="100000">
                                              <p:val>
                                                <p:strVal val="#ppt_y"/>
                                              </p:val>
                                            </p:tav>
                                          </p:tavLst>
                                        </p:anim>
                                        <p:anim calcmode="lin" valueType="num">
                                          <p:cBhvr>
                                            <p:cTn id="99" dur="500" fill="hold"/>
                                            <p:tgtEl>
                                              <p:spTgt spid="87"/>
                                            </p:tgtEl>
                                            <p:attrNameLst>
                                              <p:attrName>ppt_w</p:attrName>
                                            </p:attrNameLst>
                                          </p:cBhvr>
                                          <p:tavLst>
                                            <p:tav tm="0">
                                              <p:val>
                                                <p:fltVal val="0"/>
                                              </p:val>
                                            </p:tav>
                                            <p:tav tm="100000">
                                              <p:val>
                                                <p:strVal val="#ppt_w"/>
                                              </p:val>
                                            </p:tav>
                                          </p:tavLst>
                                        </p:anim>
                                        <p:anim calcmode="lin" valueType="num">
                                          <p:cBhvr>
                                            <p:cTn id="100" dur="500" fill="hold"/>
                                            <p:tgtEl>
                                              <p:spTgt spid="87"/>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17" presetClass="entr" presetSubtype="8"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p:cTn id="104" dur="500" fill="hold"/>
                                            <p:tgtEl>
                                              <p:spTgt spid="86"/>
                                            </p:tgtEl>
                                            <p:attrNameLst>
                                              <p:attrName>ppt_x</p:attrName>
                                            </p:attrNameLst>
                                          </p:cBhvr>
                                          <p:tavLst>
                                            <p:tav tm="0">
                                              <p:val>
                                                <p:strVal val="#ppt_x-#ppt_w/2"/>
                                              </p:val>
                                            </p:tav>
                                            <p:tav tm="100000">
                                              <p:val>
                                                <p:strVal val="#ppt_x"/>
                                              </p:val>
                                            </p:tav>
                                          </p:tavLst>
                                        </p:anim>
                                        <p:anim calcmode="lin" valueType="num">
                                          <p:cBhvr>
                                            <p:cTn id="105" dur="500" fill="hold"/>
                                            <p:tgtEl>
                                              <p:spTgt spid="86"/>
                                            </p:tgtEl>
                                            <p:attrNameLst>
                                              <p:attrName>ppt_y</p:attrName>
                                            </p:attrNameLst>
                                          </p:cBhvr>
                                          <p:tavLst>
                                            <p:tav tm="0">
                                              <p:val>
                                                <p:strVal val="#ppt_y"/>
                                              </p:val>
                                            </p:tav>
                                            <p:tav tm="100000">
                                              <p:val>
                                                <p:strVal val="#ppt_y"/>
                                              </p:val>
                                            </p:tav>
                                          </p:tavLst>
                                        </p:anim>
                                        <p:anim calcmode="lin" valueType="num">
                                          <p:cBhvr>
                                            <p:cTn id="106" dur="500" fill="hold"/>
                                            <p:tgtEl>
                                              <p:spTgt spid="86"/>
                                            </p:tgtEl>
                                            <p:attrNameLst>
                                              <p:attrName>ppt_w</p:attrName>
                                            </p:attrNameLst>
                                          </p:cBhvr>
                                          <p:tavLst>
                                            <p:tav tm="0">
                                              <p:val>
                                                <p:fltVal val="0"/>
                                              </p:val>
                                            </p:tav>
                                            <p:tav tm="100000">
                                              <p:val>
                                                <p:strVal val="#ppt_w"/>
                                              </p:val>
                                            </p:tav>
                                          </p:tavLst>
                                        </p:anim>
                                        <p:anim calcmode="lin" valueType="num">
                                          <p:cBhvr>
                                            <p:cTn id="107" dur="500" fill="hold"/>
                                            <p:tgtEl>
                                              <p:spTgt spid="86"/>
                                            </p:tgtEl>
                                            <p:attrNameLst>
                                              <p:attrName>ppt_h</p:attrName>
                                            </p:attrNameLst>
                                          </p:cBhvr>
                                          <p:tavLst>
                                            <p:tav tm="0">
                                              <p:val>
                                                <p:strVal val="#ppt_h"/>
                                              </p:val>
                                            </p:tav>
                                            <p:tav tm="100000">
                                              <p:val>
                                                <p:strVal val="#ppt_h"/>
                                              </p:val>
                                            </p:tav>
                                          </p:tavLst>
                                        </p:anim>
                                      </p:childTnLst>
                                    </p:cTn>
                                  </p:par>
                                  <p:par>
                                    <p:cTn id="108" presetID="17" presetClass="entr" presetSubtype="8" fill="hold" nodeType="withEffect">
                                      <p:stCondLst>
                                        <p:cond delay="0"/>
                                      </p:stCondLst>
                                      <p:childTnLst>
                                        <p:set>
                                          <p:cBhvr>
                                            <p:cTn id="109" dur="1" fill="hold">
                                              <p:stCondLst>
                                                <p:cond delay="0"/>
                                              </p:stCondLst>
                                            </p:cTn>
                                            <p:tgtEl>
                                              <p:spTgt spid="88"/>
                                            </p:tgtEl>
                                            <p:attrNameLst>
                                              <p:attrName>style.visibility</p:attrName>
                                            </p:attrNameLst>
                                          </p:cBhvr>
                                          <p:to>
                                            <p:strVal val="visible"/>
                                          </p:to>
                                        </p:set>
                                        <p:anim calcmode="lin" valueType="num">
                                          <p:cBhvr>
                                            <p:cTn id="110" dur="500" fill="hold"/>
                                            <p:tgtEl>
                                              <p:spTgt spid="88"/>
                                            </p:tgtEl>
                                            <p:attrNameLst>
                                              <p:attrName>ppt_x</p:attrName>
                                            </p:attrNameLst>
                                          </p:cBhvr>
                                          <p:tavLst>
                                            <p:tav tm="0">
                                              <p:val>
                                                <p:strVal val="#ppt_x-#ppt_w/2"/>
                                              </p:val>
                                            </p:tav>
                                            <p:tav tm="100000">
                                              <p:val>
                                                <p:strVal val="#ppt_x"/>
                                              </p:val>
                                            </p:tav>
                                          </p:tavLst>
                                        </p:anim>
                                        <p:anim calcmode="lin" valueType="num">
                                          <p:cBhvr>
                                            <p:cTn id="111" dur="500" fill="hold"/>
                                            <p:tgtEl>
                                              <p:spTgt spid="88"/>
                                            </p:tgtEl>
                                            <p:attrNameLst>
                                              <p:attrName>ppt_y</p:attrName>
                                            </p:attrNameLst>
                                          </p:cBhvr>
                                          <p:tavLst>
                                            <p:tav tm="0">
                                              <p:val>
                                                <p:strVal val="#ppt_y"/>
                                              </p:val>
                                            </p:tav>
                                            <p:tav tm="100000">
                                              <p:val>
                                                <p:strVal val="#ppt_y"/>
                                              </p:val>
                                            </p:tav>
                                          </p:tavLst>
                                        </p:anim>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63"/>
                                            </p:tgtEl>
                                            <p:attrNameLst>
                                              <p:attrName>style.visibility</p:attrName>
                                            </p:attrNameLst>
                                          </p:cBhvr>
                                          <p:to>
                                            <p:strVal val="visible"/>
                                          </p:to>
                                        </p:set>
                                        <p:anim calcmode="lin" valueType="num">
                                          <p:cBhvr additive="base">
                                            <p:cTn id="118" dur="1000" fill="hold"/>
                                            <p:tgtEl>
                                              <p:spTgt spid="63"/>
                                            </p:tgtEl>
                                            <p:attrNameLst>
                                              <p:attrName>ppt_x</p:attrName>
                                            </p:attrNameLst>
                                          </p:cBhvr>
                                          <p:tavLst>
                                            <p:tav tm="0">
                                              <p:val>
                                                <p:strVal val="0-#ppt_w/2"/>
                                              </p:val>
                                            </p:tav>
                                            <p:tav tm="100000">
                                              <p:val>
                                                <p:strVal val="#ppt_x"/>
                                              </p:val>
                                            </p:tav>
                                          </p:tavLst>
                                        </p:anim>
                                        <p:anim calcmode="lin" valueType="num">
                                          <p:cBhvr additive="base">
                                            <p:cTn id="119" dur="1000" fill="hold"/>
                                            <p:tgtEl>
                                              <p:spTgt spid="63"/>
                                            </p:tgtEl>
                                            <p:attrNameLst>
                                              <p:attrName>ppt_y</p:attrName>
                                            </p:attrNameLst>
                                          </p:cBhvr>
                                          <p:tavLst>
                                            <p:tav tm="0">
                                              <p:val>
                                                <p:strVal val="#ppt_y"/>
                                              </p:val>
                                            </p:tav>
                                            <p:tav tm="100000">
                                              <p:val>
                                                <p:strVal val="#ppt_y"/>
                                              </p:val>
                                            </p:tav>
                                          </p:tavLst>
                                        </p:anim>
                                      </p:childTnLst>
                                    </p:cTn>
                                  </p:par>
                                </p:childTnLst>
                              </p:cTn>
                            </p:par>
                            <p:par>
                              <p:cTn id="120" fill="hold">
                                <p:stCondLst>
                                  <p:cond delay="1000"/>
                                </p:stCondLst>
                                <p:childTnLst>
                                  <p:par>
                                    <p:cTn id="121" presetID="23" presetClass="entr" presetSubtype="16"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 calcmode="lin" valueType="num">
                                          <p:cBhvr>
                                            <p:cTn id="123" dur="500" fill="hold"/>
                                            <p:tgtEl>
                                              <p:spTgt spid="68"/>
                                            </p:tgtEl>
                                            <p:attrNameLst>
                                              <p:attrName>ppt_w</p:attrName>
                                            </p:attrNameLst>
                                          </p:cBhvr>
                                          <p:tavLst>
                                            <p:tav tm="0">
                                              <p:val>
                                                <p:fltVal val="0"/>
                                              </p:val>
                                            </p:tav>
                                            <p:tav tm="100000">
                                              <p:val>
                                                <p:strVal val="#ppt_w"/>
                                              </p:val>
                                            </p:tav>
                                          </p:tavLst>
                                        </p:anim>
                                        <p:anim calcmode="lin" valueType="num">
                                          <p:cBhvr>
                                            <p:cTn id="124" dur="500" fill="hold"/>
                                            <p:tgtEl>
                                              <p:spTgt spid="68"/>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cTn>
                                  </p:par>
                                  <p:par>
                                    <p:cTn id="128" presetID="17" presetClass="entr" presetSubtype="8" fill="hold" nodeType="with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ppt_x</p:attrName>
                                            </p:attrNameLst>
                                          </p:cBhvr>
                                          <p:tavLst>
                                            <p:tav tm="0">
                                              <p:val>
                                                <p:strVal val="#ppt_x-#ppt_w/2"/>
                                              </p:val>
                                            </p:tav>
                                            <p:tav tm="100000">
                                              <p:val>
                                                <p:strVal val="#ppt_x"/>
                                              </p:val>
                                            </p:tav>
                                          </p:tavLst>
                                        </p:anim>
                                        <p:anim calcmode="lin" valueType="num">
                                          <p:cBhvr>
                                            <p:cTn id="131" dur="500" fill="hold"/>
                                            <p:tgtEl>
                                              <p:spTgt spid="92"/>
                                            </p:tgtEl>
                                            <p:attrNameLst>
                                              <p:attrName>ppt_y</p:attrName>
                                            </p:attrNameLst>
                                          </p:cBhvr>
                                          <p:tavLst>
                                            <p:tav tm="0">
                                              <p:val>
                                                <p:strVal val="#ppt_y"/>
                                              </p:val>
                                            </p:tav>
                                            <p:tav tm="100000">
                                              <p:val>
                                                <p:strVal val="#ppt_y"/>
                                              </p:val>
                                            </p:tav>
                                          </p:tavLst>
                                        </p:anim>
                                        <p:anim calcmode="lin" valueType="num">
                                          <p:cBhvr>
                                            <p:cTn id="132" dur="500" fill="hold"/>
                                            <p:tgtEl>
                                              <p:spTgt spid="92"/>
                                            </p:tgtEl>
                                            <p:attrNameLst>
                                              <p:attrName>ppt_w</p:attrName>
                                            </p:attrNameLst>
                                          </p:cBhvr>
                                          <p:tavLst>
                                            <p:tav tm="0">
                                              <p:val>
                                                <p:fltVal val="0"/>
                                              </p:val>
                                            </p:tav>
                                            <p:tav tm="100000">
                                              <p:val>
                                                <p:strVal val="#ppt_w"/>
                                              </p:val>
                                            </p:tav>
                                          </p:tavLst>
                                        </p:anim>
                                        <p:anim calcmode="lin" valueType="num">
                                          <p:cBhvr>
                                            <p:cTn id="133" dur="500" fill="hold"/>
                                            <p:tgtEl>
                                              <p:spTgt spid="92"/>
                                            </p:tgtEl>
                                            <p:attrNameLst>
                                              <p:attrName>ppt_h</p:attrName>
                                            </p:attrNameLst>
                                          </p:cBhvr>
                                          <p:tavLst>
                                            <p:tav tm="0">
                                              <p:val>
                                                <p:strVal val="#ppt_h"/>
                                              </p:val>
                                            </p:tav>
                                            <p:tav tm="100000">
                                              <p:val>
                                                <p:strVal val="#ppt_h"/>
                                              </p:val>
                                            </p:tav>
                                          </p:tavLst>
                                        </p:anim>
                                      </p:childTnLst>
                                    </p:cTn>
                                  </p:par>
                                </p:childTnLst>
                              </p:cTn>
                            </p:par>
                            <p:par>
                              <p:cTn id="134" fill="hold">
                                <p:stCondLst>
                                  <p:cond delay="1500"/>
                                </p:stCondLst>
                                <p:childTnLst>
                                  <p:par>
                                    <p:cTn id="135" presetID="17" presetClass="entr" presetSubtype="8" fill="hold" grpId="0" nodeType="after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500" fill="hold"/>
                                            <p:tgtEl>
                                              <p:spTgt spid="91"/>
                                            </p:tgtEl>
                                            <p:attrNameLst>
                                              <p:attrName>ppt_x</p:attrName>
                                            </p:attrNameLst>
                                          </p:cBhvr>
                                          <p:tavLst>
                                            <p:tav tm="0">
                                              <p:val>
                                                <p:strVal val="#ppt_x-#ppt_w/2"/>
                                              </p:val>
                                            </p:tav>
                                            <p:tav tm="100000">
                                              <p:val>
                                                <p:strVal val="#ppt_x"/>
                                              </p:val>
                                            </p:tav>
                                          </p:tavLst>
                                        </p:anim>
                                        <p:anim calcmode="lin" valueType="num">
                                          <p:cBhvr>
                                            <p:cTn id="138" dur="500" fill="hold"/>
                                            <p:tgtEl>
                                              <p:spTgt spid="91"/>
                                            </p:tgtEl>
                                            <p:attrNameLst>
                                              <p:attrName>ppt_y</p:attrName>
                                            </p:attrNameLst>
                                          </p:cBhvr>
                                          <p:tavLst>
                                            <p:tav tm="0">
                                              <p:val>
                                                <p:strVal val="#ppt_y"/>
                                              </p:val>
                                            </p:tav>
                                            <p:tav tm="100000">
                                              <p:val>
                                                <p:strVal val="#ppt_y"/>
                                              </p:val>
                                            </p:tav>
                                          </p:tavLst>
                                        </p:anim>
                                        <p:anim calcmode="lin" valueType="num">
                                          <p:cBhvr>
                                            <p:cTn id="139" dur="500" fill="hold"/>
                                            <p:tgtEl>
                                              <p:spTgt spid="91"/>
                                            </p:tgtEl>
                                            <p:attrNameLst>
                                              <p:attrName>ppt_w</p:attrName>
                                            </p:attrNameLst>
                                          </p:cBhvr>
                                          <p:tavLst>
                                            <p:tav tm="0">
                                              <p:val>
                                                <p:fltVal val="0"/>
                                              </p:val>
                                            </p:tav>
                                            <p:tav tm="100000">
                                              <p:val>
                                                <p:strVal val="#ppt_w"/>
                                              </p:val>
                                            </p:tav>
                                          </p:tavLst>
                                        </p:anim>
                                        <p:anim calcmode="lin" valueType="num">
                                          <p:cBhvr>
                                            <p:cTn id="140" dur="500" fill="hold"/>
                                            <p:tgtEl>
                                              <p:spTgt spid="91"/>
                                            </p:tgtEl>
                                            <p:attrNameLst>
                                              <p:attrName>ppt_h</p:attrName>
                                            </p:attrNameLst>
                                          </p:cBhvr>
                                          <p:tavLst>
                                            <p:tav tm="0">
                                              <p:val>
                                                <p:strVal val="#ppt_h"/>
                                              </p:val>
                                            </p:tav>
                                            <p:tav tm="100000">
                                              <p:val>
                                                <p:strVal val="#ppt_h"/>
                                              </p:val>
                                            </p:tav>
                                          </p:tavLst>
                                        </p:anim>
                                      </p:childTnLst>
                                    </p:cTn>
                                  </p:par>
                                  <p:par>
                                    <p:cTn id="141" presetID="17" presetClass="entr" presetSubtype="8"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 calcmode="lin" valueType="num">
                                          <p:cBhvr>
                                            <p:cTn id="143" dur="500" fill="hold"/>
                                            <p:tgtEl>
                                              <p:spTgt spid="93"/>
                                            </p:tgtEl>
                                            <p:attrNameLst>
                                              <p:attrName>ppt_x</p:attrName>
                                            </p:attrNameLst>
                                          </p:cBhvr>
                                          <p:tavLst>
                                            <p:tav tm="0">
                                              <p:val>
                                                <p:strVal val="#ppt_x-#ppt_w/2"/>
                                              </p:val>
                                            </p:tav>
                                            <p:tav tm="100000">
                                              <p:val>
                                                <p:strVal val="#ppt_x"/>
                                              </p:val>
                                            </p:tav>
                                          </p:tavLst>
                                        </p:anim>
                                        <p:anim calcmode="lin" valueType="num">
                                          <p:cBhvr>
                                            <p:cTn id="144" dur="500" fill="hold"/>
                                            <p:tgtEl>
                                              <p:spTgt spid="93"/>
                                            </p:tgtEl>
                                            <p:attrNameLst>
                                              <p:attrName>ppt_y</p:attrName>
                                            </p:attrNameLst>
                                          </p:cBhvr>
                                          <p:tavLst>
                                            <p:tav tm="0">
                                              <p:val>
                                                <p:strVal val="#ppt_y"/>
                                              </p:val>
                                            </p:tav>
                                            <p:tav tm="100000">
                                              <p:val>
                                                <p:strVal val="#ppt_y"/>
                                              </p:val>
                                            </p:tav>
                                          </p:tavLst>
                                        </p:anim>
                                        <p:anim calcmode="lin" valueType="num">
                                          <p:cBhvr>
                                            <p:cTn id="145" dur="500" fill="hold"/>
                                            <p:tgtEl>
                                              <p:spTgt spid="93"/>
                                            </p:tgtEl>
                                            <p:attrNameLst>
                                              <p:attrName>ppt_w</p:attrName>
                                            </p:attrNameLst>
                                          </p:cBhvr>
                                          <p:tavLst>
                                            <p:tav tm="0">
                                              <p:val>
                                                <p:fltVal val="0"/>
                                              </p:val>
                                            </p:tav>
                                            <p:tav tm="100000">
                                              <p:val>
                                                <p:strVal val="#ppt_w"/>
                                              </p:val>
                                            </p:tav>
                                          </p:tavLst>
                                        </p:anim>
                                        <p:anim calcmode="lin" valueType="num">
                                          <p:cBhvr>
                                            <p:cTn id="146" dur="5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64"/>
                                            </p:tgtEl>
                                            <p:attrNameLst>
                                              <p:attrName>style.visibility</p:attrName>
                                            </p:attrNameLst>
                                          </p:cBhvr>
                                          <p:to>
                                            <p:strVal val="visible"/>
                                          </p:to>
                                        </p:set>
                                        <p:anim calcmode="lin" valueType="num">
                                          <p:cBhvr additive="base">
                                            <p:cTn id="151" dur="1000" fill="hold"/>
                                            <p:tgtEl>
                                              <p:spTgt spid="64"/>
                                            </p:tgtEl>
                                            <p:attrNameLst>
                                              <p:attrName>ppt_x</p:attrName>
                                            </p:attrNameLst>
                                          </p:cBhvr>
                                          <p:tavLst>
                                            <p:tav tm="0">
                                              <p:val>
                                                <p:strVal val="1+#ppt_w/2"/>
                                              </p:val>
                                            </p:tav>
                                            <p:tav tm="100000">
                                              <p:val>
                                                <p:strVal val="#ppt_x"/>
                                              </p:val>
                                            </p:tav>
                                          </p:tavLst>
                                        </p:anim>
                                        <p:anim calcmode="lin" valueType="num">
                                          <p:cBhvr additive="base">
                                            <p:cTn id="152" dur="1000" fill="hold"/>
                                            <p:tgtEl>
                                              <p:spTgt spid="64"/>
                                            </p:tgtEl>
                                            <p:attrNameLst>
                                              <p:attrName>ppt_y</p:attrName>
                                            </p:attrNameLst>
                                          </p:cBhvr>
                                          <p:tavLst>
                                            <p:tav tm="0">
                                              <p:val>
                                                <p:strVal val="#ppt_y"/>
                                              </p:val>
                                            </p:tav>
                                            <p:tav tm="100000">
                                              <p:val>
                                                <p:strVal val="#ppt_y"/>
                                              </p:val>
                                            </p:tav>
                                          </p:tavLst>
                                        </p:anim>
                                      </p:childTnLst>
                                    </p:cTn>
                                  </p:par>
                                </p:childTnLst>
                              </p:cTn>
                            </p:par>
                            <p:par>
                              <p:cTn id="153" fill="hold">
                                <p:stCondLst>
                                  <p:cond delay="1000"/>
                                </p:stCondLst>
                                <p:childTnLst>
                                  <p:par>
                                    <p:cTn id="154" presetID="23" presetClass="entr" presetSubtype="32"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strVal val="4*#ppt_w"/>
                                              </p:val>
                                            </p:tav>
                                            <p:tav tm="100000">
                                              <p:val>
                                                <p:strVal val="#ppt_w"/>
                                              </p:val>
                                            </p:tav>
                                          </p:tavLst>
                                        </p:anim>
                                        <p:anim calcmode="lin" valueType="num">
                                          <p:cBhvr>
                                            <p:cTn id="157" dur="500" fill="hold"/>
                                            <p:tgtEl>
                                              <p:spTgt spid="69"/>
                                            </p:tgtEl>
                                            <p:attrNameLst>
                                              <p:attrName>ppt_h</p:attrName>
                                            </p:attrNameLst>
                                          </p:cBhvr>
                                          <p:tavLst>
                                            <p:tav tm="0">
                                              <p:val>
                                                <p:strVal val="4*#ppt_h"/>
                                              </p:val>
                                            </p:tav>
                                            <p:tav tm="100000">
                                              <p:val>
                                                <p:strVal val="#ppt_h"/>
                                              </p:val>
                                            </p:tav>
                                          </p:tavLst>
                                        </p:anim>
                                      </p:childTnLst>
                                    </p:cTn>
                                  </p:par>
                                  <p:par>
                                    <p:cTn id="158" presetID="10" presetClass="entr" presetSubtype="0" fill="hold" grpId="0" nodeType="withEffect">
                                      <p:stCondLst>
                                        <p:cond delay="0"/>
                                      </p:stCondLst>
                                      <p:childTnLst>
                                        <p:set>
                                          <p:cBhvr>
                                            <p:cTn id="159" dur="1" fill="hold">
                                              <p:stCondLst>
                                                <p:cond delay="0"/>
                                              </p:stCondLst>
                                            </p:cTn>
                                            <p:tgtEl>
                                              <p:spTgt spid="59"/>
                                            </p:tgtEl>
                                            <p:attrNameLst>
                                              <p:attrName>style.visibility</p:attrName>
                                            </p:attrNameLst>
                                          </p:cBhvr>
                                          <p:to>
                                            <p:strVal val="visible"/>
                                          </p:to>
                                        </p:set>
                                        <p:animEffect transition="in" filter="fade">
                                          <p:cBhvr>
                                            <p:cTn id="160" dur="500"/>
                                            <p:tgtEl>
                                              <p:spTgt spid="59"/>
                                            </p:tgtEl>
                                          </p:cBhvr>
                                        </p:animEffect>
                                      </p:childTnLst>
                                    </p:cTn>
                                  </p:par>
                                  <p:par>
                                    <p:cTn id="161" presetID="17" presetClass="entr" presetSubtype="2" fill="hold" nodeType="withEffect">
                                      <p:stCondLst>
                                        <p:cond delay="0"/>
                                      </p:stCondLst>
                                      <p:childTnLst>
                                        <p:set>
                                          <p:cBhvr>
                                            <p:cTn id="162" dur="1" fill="hold">
                                              <p:stCondLst>
                                                <p:cond delay="0"/>
                                              </p:stCondLst>
                                            </p:cTn>
                                            <p:tgtEl>
                                              <p:spTgt spid="77"/>
                                            </p:tgtEl>
                                            <p:attrNameLst>
                                              <p:attrName>style.visibility</p:attrName>
                                            </p:attrNameLst>
                                          </p:cBhvr>
                                          <p:to>
                                            <p:strVal val="visible"/>
                                          </p:to>
                                        </p:set>
                                        <p:anim calcmode="lin" valueType="num">
                                          <p:cBhvr>
                                            <p:cTn id="163" dur="500" fill="hold"/>
                                            <p:tgtEl>
                                              <p:spTgt spid="77"/>
                                            </p:tgtEl>
                                            <p:attrNameLst>
                                              <p:attrName>ppt_x</p:attrName>
                                            </p:attrNameLst>
                                          </p:cBhvr>
                                          <p:tavLst>
                                            <p:tav tm="0">
                                              <p:val>
                                                <p:strVal val="#ppt_x+#ppt_w/2"/>
                                              </p:val>
                                            </p:tav>
                                            <p:tav tm="100000">
                                              <p:val>
                                                <p:strVal val="#ppt_x"/>
                                              </p:val>
                                            </p:tav>
                                          </p:tavLst>
                                        </p:anim>
                                        <p:anim calcmode="lin" valueType="num">
                                          <p:cBhvr>
                                            <p:cTn id="164" dur="500" fill="hold"/>
                                            <p:tgtEl>
                                              <p:spTgt spid="77"/>
                                            </p:tgtEl>
                                            <p:attrNameLst>
                                              <p:attrName>ppt_y</p:attrName>
                                            </p:attrNameLst>
                                          </p:cBhvr>
                                          <p:tavLst>
                                            <p:tav tm="0">
                                              <p:val>
                                                <p:strVal val="#ppt_y"/>
                                              </p:val>
                                            </p:tav>
                                            <p:tav tm="100000">
                                              <p:val>
                                                <p:strVal val="#ppt_y"/>
                                              </p:val>
                                            </p:tav>
                                          </p:tavLst>
                                        </p:anim>
                                        <p:anim calcmode="lin" valueType="num">
                                          <p:cBhvr>
                                            <p:cTn id="165" dur="500" fill="hold"/>
                                            <p:tgtEl>
                                              <p:spTgt spid="77"/>
                                            </p:tgtEl>
                                            <p:attrNameLst>
                                              <p:attrName>ppt_w</p:attrName>
                                            </p:attrNameLst>
                                          </p:cBhvr>
                                          <p:tavLst>
                                            <p:tav tm="0">
                                              <p:val>
                                                <p:fltVal val="0"/>
                                              </p:val>
                                            </p:tav>
                                            <p:tav tm="100000">
                                              <p:val>
                                                <p:strVal val="#ppt_w"/>
                                              </p:val>
                                            </p:tav>
                                          </p:tavLst>
                                        </p:anim>
                                        <p:anim calcmode="lin" valueType="num">
                                          <p:cBhvr>
                                            <p:cTn id="166" dur="500" fill="hold"/>
                                            <p:tgtEl>
                                              <p:spTgt spid="77"/>
                                            </p:tgtEl>
                                            <p:attrNameLst>
                                              <p:attrName>ppt_h</p:attrName>
                                            </p:attrNameLst>
                                          </p:cBhvr>
                                          <p:tavLst>
                                            <p:tav tm="0">
                                              <p:val>
                                                <p:strVal val="#ppt_h"/>
                                              </p:val>
                                            </p:tav>
                                            <p:tav tm="100000">
                                              <p:val>
                                                <p:strVal val="#ppt_h"/>
                                              </p:val>
                                            </p:tav>
                                          </p:tavLst>
                                        </p:anim>
                                      </p:childTnLst>
                                    </p:cTn>
                                  </p:par>
                                </p:childTnLst>
                              </p:cTn>
                            </p:par>
                            <p:par>
                              <p:cTn id="167" fill="hold">
                                <p:stCondLst>
                                  <p:cond delay="1500"/>
                                </p:stCondLst>
                                <p:childTnLst>
                                  <p:par>
                                    <p:cTn id="168" presetID="17" presetClass="entr" presetSubtype="2" fill="hold" grpId="0" nodeType="afterEffect">
                                      <p:stCondLst>
                                        <p:cond delay="0"/>
                                      </p:stCondLst>
                                      <p:childTnLst>
                                        <p:set>
                                          <p:cBhvr>
                                            <p:cTn id="169" dur="1" fill="hold">
                                              <p:stCondLst>
                                                <p:cond delay="0"/>
                                              </p:stCondLst>
                                            </p:cTn>
                                            <p:tgtEl>
                                              <p:spTgt spid="76"/>
                                            </p:tgtEl>
                                            <p:attrNameLst>
                                              <p:attrName>style.visibility</p:attrName>
                                            </p:attrNameLst>
                                          </p:cBhvr>
                                          <p:to>
                                            <p:strVal val="visible"/>
                                          </p:to>
                                        </p:set>
                                        <p:anim calcmode="lin" valueType="num">
                                          <p:cBhvr>
                                            <p:cTn id="170" dur="500" fill="hold"/>
                                            <p:tgtEl>
                                              <p:spTgt spid="76"/>
                                            </p:tgtEl>
                                            <p:attrNameLst>
                                              <p:attrName>ppt_x</p:attrName>
                                            </p:attrNameLst>
                                          </p:cBhvr>
                                          <p:tavLst>
                                            <p:tav tm="0">
                                              <p:val>
                                                <p:strVal val="#ppt_x+#ppt_w/2"/>
                                              </p:val>
                                            </p:tav>
                                            <p:tav tm="100000">
                                              <p:val>
                                                <p:strVal val="#ppt_x"/>
                                              </p:val>
                                            </p:tav>
                                          </p:tavLst>
                                        </p:anim>
                                        <p:anim calcmode="lin" valueType="num">
                                          <p:cBhvr>
                                            <p:cTn id="171" dur="500" fill="hold"/>
                                            <p:tgtEl>
                                              <p:spTgt spid="76"/>
                                            </p:tgtEl>
                                            <p:attrNameLst>
                                              <p:attrName>ppt_y</p:attrName>
                                            </p:attrNameLst>
                                          </p:cBhvr>
                                          <p:tavLst>
                                            <p:tav tm="0">
                                              <p:val>
                                                <p:strVal val="#ppt_y"/>
                                              </p:val>
                                            </p:tav>
                                            <p:tav tm="100000">
                                              <p:val>
                                                <p:strVal val="#ppt_y"/>
                                              </p:val>
                                            </p:tav>
                                          </p:tavLst>
                                        </p:anim>
                                        <p:anim calcmode="lin" valueType="num">
                                          <p:cBhvr>
                                            <p:cTn id="172" dur="500" fill="hold"/>
                                            <p:tgtEl>
                                              <p:spTgt spid="76"/>
                                            </p:tgtEl>
                                            <p:attrNameLst>
                                              <p:attrName>ppt_w</p:attrName>
                                            </p:attrNameLst>
                                          </p:cBhvr>
                                          <p:tavLst>
                                            <p:tav tm="0">
                                              <p:val>
                                                <p:fltVal val="0"/>
                                              </p:val>
                                            </p:tav>
                                            <p:tav tm="100000">
                                              <p:val>
                                                <p:strVal val="#ppt_w"/>
                                              </p:val>
                                            </p:tav>
                                          </p:tavLst>
                                        </p:anim>
                                        <p:anim calcmode="lin" valueType="num">
                                          <p:cBhvr>
                                            <p:cTn id="173" dur="500" fill="hold"/>
                                            <p:tgtEl>
                                              <p:spTgt spid="76"/>
                                            </p:tgtEl>
                                            <p:attrNameLst>
                                              <p:attrName>ppt_h</p:attrName>
                                            </p:attrNameLst>
                                          </p:cBhvr>
                                          <p:tavLst>
                                            <p:tav tm="0">
                                              <p:val>
                                                <p:strVal val="#ppt_h"/>
                                              </p:val>
                                            </p:tav>
                                            <p:tav tm="100000">
                                              <p:val>
                                                <p:strVal val="#ppt_h"/>
                                              </p:val>
                                            </p:tav>
                                          </p:tavLst>
                                        </p:anim>
                                      </p:childTnLst>
                                    </p:cTn>
                                  </p:par>
                                  <p:par>
                                    <p:cTn id="174" presetID="17" presetClass="entr" presetSubtype="2" fill="hold" nodeType="withEffect">
                                      <p:stCondLst>
                                        <p:cond delay="0"/>
                                      </p:stCondLst>
                                      <p:childTnLst>
                                        <p:set>
                                          <p:cBhvr>
                                            <p:cTn id="175" dur="1" fill="hold">
                                              <p:stCondLst>
                                                <p:cond delay="0"/>
                                              </p:stCondLst>
                                            </p:cTn>
                                            <p:tgtEl>
                                              <p:spTgt spid="78"/>
                                            </p:tgtEl>
                                            <p:attrNameLst>
                                              <p:attrName>style.visibility</p:attrName>
                                            </p:attrNameLst>
                                          </p:cBhvr>
                                          <p:to>
                                            <p:strVal val="visible"/>
                                          </p:to>
                                        </p:set>
                                        <p:anim calcmode="lin" valueType="num">
                                          <p:cBhvr>
                                            <p:cTn id="176" dur="500" fill="hold"/>
                                            <p:tgtEl>
                                              <p:spTgt spid="78"/>
                                            </p:tgtEl>
                                            <p:attrNameLst>
                                              <p:attrName>ppt_x</p:attrName>
                                            </p:attrNameLst>
                                          </p:cBhvr>
                                          <p:tavLst>
                                            <p:tav tm="0">
                                              <p:val>
                                                <p:strVal val="#ppt_x+#ppt_w/2"/>
                                              </p:val>
                                            </p:tav>
                                            <p:tav tm="100000">
                                              <p:val>
                                                <p:strVal val="#ppt_x"/>
                                              </p:val>
                                            </p:tav>
                                          </p:tavLst>
                                        </p:anim>
                                        <p:anim calcmode="lin" valueType="num">
                                          <p:cBhvr>
                                            <p:cTn id="177" dur="500" fill="hold"/>
                                            <p:tgtEl>
                                              <p:spTgt spid="78"/>
                                            </p:tgtEl>
                                            <p:attrNameLst>
                                              <p:attrName>ppt_y</p:attrName>
                                            </p:attrNameLst>
                                          </p:cBhvr>
                                          <p:tavLst>
                                            <p:tav tm="0">
                                              <p:val>
                                                <p:strVal val="#ppt_y"/>
                                              </p:val>
                                            </p:tav>
                                            <p:tav tm="100000">
                                              <p:val>
                                                <p:strVal val="#ppt_y"/>
                                              </p:val>
                                            </p:tav>
                                          </p:tavLst>
                                        </p:anim>
                                        <p:anim calcmode="lin" valueType="num">
                                          <p:cBhvr>
                                            <p:cTn id="178" dur="500" fill="hold"/>
                                            <p:tgtEl>
                                              <p:spTgt spid="78"/>
                                            </p:tgtEl>
                                            <p:attrNameLst>
                                              <p:attrName>ppt_w</p:attrName>
                                            </p:attrNameLst>
                                          </p:cBhvr>
                                          <p:tavLst>
                                            <p:tav tm="0">
                                              <p:val>
                                                <p:fltVal val="0"/>
                                              </p:val>
                                            </p:tav>
                                            <p:tav tm="100000">
                                              <p:val>
                                                <p:strVal val="#ppt_w"/>
                                              </p:val>
                                            </p:tav>
                                          </p:tavLst>
                                        </p:anim>
                                        <p:anim calcmode="lin" valueType="num">
                                          <p:cBhvr>
                                            <p:cTn id="179" dur="500" fill="hold"/>
                                            <p:tgtEl>
                                              <p:spTgt spid="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p:bldP spid="68" grpId="0"/>
          <p:bldP spid="69" grpId="0"/>
          <p:bldP spid="71" grpId="0" animBg="1"/>
          <p:bldP spid="76" grpId="0" animBg="1"/>
          <p:bldP spid="81" grpId="0" animBg="1"/>
          <p:bldP spid="86" grpId="0" animBg="1"/>
          <p:bldP spid="91"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749</Words>
  <Application>Microsoft Office PowerPoint</Application>
  <PresentationFormat>شاشة عريضة</PresentationFormat>
  <Paragraphs>133</Paragraphs>
  <Slides>13</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13</vt:i4>
      </vt:variant>
    </vt:vector>
  </HeadingPairs>
  <TitlesOfParts>
    <vt:vector size="21" baseType="lpstr">
      <vt:lpstr>Arial</vt:lpstr>
      <vt:lpstr>Calibri</vt:lpstr>
      <vt:lpstr>Calibri Light</vt:lpstr>
      <vt:lpstr>Century Gothic</vt:lpstr>
      <vt:lpstr>Cooper Black</vt:lpstr>
      <vt:lpstr>Helvetica</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73</cp:revision>
  <dcterms:created xsi:type="dcterms:W3CDTF">2020-11-11T11:02:52Z</dcterms:created>
  <dcterms:modified xsi:type="dcterms:W3CDTF">2021-01-16T10:40:30Z</dcterms:modified>
</cp:coreProperties>
</file>