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58" r:id="rId3"/>
    <p:sldId id="512" r:id="rId4"/>
    <p:sldId id="528" r:id="rId5"/>
    <p:sldId id="529" r:id="rId6"/>
    <p:sldId id="510" r:id="rId7"/>
    <p:sldId id="335" r:id="rId8"/>
    <p:sldId id="513" r:id="rId9"/>
    <p:sldId id="260" r:id="rId10"/>
    <p:sldId id="526" r:id="rId11"/>
    <p:sldId id="479" r:id="rId12"/>
    <p:sldId id="527" r:id="rId13"/>
    <p:sldId id="524" r:id="rId14"/>
    <p:sldId id="481" r:id="rId15"/>
    <p:sldId id="319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120E6F-65E5-49B0-8176-9C4773DA508C}">
          <p14:sldIdLst>
            <p14:sldId id="264"/>
            <p14:sldId id="258"/>
            <p14:sldId id="512"/>
            <p14:sldId id="528"/>
            <p14:sldId id="529"/>
            <p14:sldId id="510"/>
            <p14:sldId id="335"/>
            <p14:sldId id="513"/>
            <p14:sldId id="260"/>
            <p14:sldId id="526"/>
            <p14:sldId id="479"/>
            <p14:sldId id="527"/>
            <p14:sldId id="524"/>
            <p14:sldId id="481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981">
          <p15:clr>
            <a:srgbClr val="A4A3A4"/>
          </p15:clr>
        </p15:guide>
        <p15:guide id="4" pos="3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3861" autoAdjust="0"/>
  </p:normalViewPr>
  <p:slideViewPr>
    <p:cSldViewPr snapToGrid="0">
      <p:cViewPr varScale="1">
        <p:scale>
          <a:sx n="58" d="100"/>
          <a:sy n="58" d="100"/>
        </p:scale>
        <p:origin x="78" y="1464"/>
      </p:cViewPr>
      <p:guideLst>
        <p:guide orient="horz" pos="2183"/>
        <p:guide pos="3863"/>
        <p:guide orient="horz" pos="1981"/>
        <p:guide pos="3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12EEBAB-4190-4E0E-BC8D-A909ED8429B0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B55FABA-9CE0-455A-9102-A636A2DDD23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4322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614716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الأمن و السلامة في المنزل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3012358" y="-1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4128273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164145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390414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25880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265262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01161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670069"/>
            <a:ext cx="2835829" cy="2375470"/>
            <a:chOff x="556389" y="-362161"/>
            <a:chExt cx="3171737" cy="2656849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30"/>
              <a:ext cx="2858648" cy="1597520"/>
            </a:xfrm>
            <a:custGeom>
              <a:avLst/>
              <a:gdLst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522369 w 2858648"/>
                <a:gd name="connsiteY3" fmla="*/ 0 h 1597520"/>
                <a:gd name="connsiteX4" fmla="*/ 2034117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788110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10857 w 2858648"/>
                <a:gd name="connsiteY10" fmla="*/ 1597520 h 1597520"/>
                <a:gd name="connsiteX11" fmla="*/ 1475847 w 2858648"/>
                <a:gd name="connsiteY11" fmla="*/ 1597520 h 1597520"/>
                <a:gd name="connsiteX12" fmla="*/ 964097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798760 h 1597520"/>
                <a:gd name="connsiteX16" fmla="*/ 0 w 2858648"/>
                <a:gd name="connsiteY16" fmla="*/ 266258 h 1597520"/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429324 w 2858648"/>
                <a:gd name="connsiteY3" fmla="*/ 0 h 1597520"/>
                <a:gd name="connsiteX4" fmla="*/ 1987595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820059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57379 w 2858648"/>
                <a:gd name="connsiteY10" fmla="*/ 1597520 h 1597520"/>
                <a:gd name="connsiteX11" fmla="*/ 1452585 w 2858648"/>
                <a:gd name="connsiteY11" fmla="*/ 1597520 h 1597520"/>
                <a:gd name="connsiteX12" fmla="*/ 940836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830709 h 1597520"/>
                <a:gd name="connsiteX16" fmla="*/ 0 w 2858648"/>
                <a:gd name="connsiteY16" fmla="*/ 266258 h 159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1597520" fill="none" extrusionOk="0">
                  <a:moveTo>
                    <a:pt x="0" y="266258"/>
                  </a:moveTo>
                  <a:cubicBezTo>
                    <a:pt x="63827" y="127115"/>
                    <a:pt x="126265" y="2290"/>
                    <a:pt x="266258" y="0"/>
                  </a:cubicBezTo>
                  <a:cubicBezTo>
                    <a:pt x="538592" y="-8612"/>
                    <a:pt x="659858" y="-9201"/>
                    <a:pt x="894313" y="0"/>
                  </a:cubicBezTo>
                  <a:cubicBezTo>
                    <a:pt x="1145295" y="-13775"/>
                    <a:pt x="1226692" y="34244"/>
                    <a:pt x="1522369" y="0"/>
                  </a:cubicBezTo>
                  <a:cubicBezTo>
                    <a:pt x="1806121" y="-13410"/>
                    <a:pt x="1877944" y="19223"/>
                    <a:pt x="2034117" y="0"/>
                  </a:cubicBezTo>
                  <a:cubicBezTo>
                    <a:pt x="2223451" y="-52357"/>
                    <a:pt x="2482987" y="41008"/>
                    <a:pt x="2592389" y="0"/>
                  </a:cubicBezTo>
                  <a:cubicBezTo>
                    <a:pt x="2770810" y="-16287"/>
                    <a:pt x="2848455" y="70104"/>
                    <a:pt x="2858648" y="266258"/>
                  </a:cubicBezTo>
                  <a:cubicBezTo>
                    <a:pt x="2916403" y="429925"/>
                    <a:pt x="2775229" y="640601"/>
                    <a:pt x="2858648" y="788110"/>
                  </a:cubicBezTo>
                  <a:cubicBezTo>
                    <a:pt x="2883754" y="898328"/>
                    <a:pt x="2774254" y="1163615"/>
                    <a:pt x="2858648" y="1331261"/>
                  </a:cubicBezTo>
                  <a:cubicBezTo>
                    <a:pt x="2797442" y="1457623"/>
                    <a:pt x="2724057" y="1593614"/>
                    <a:pt x="2592389" y="1597520"/>
                  </a:cubicBezTo>
                  <a:cubicBezTo>
                    <a:pt x="2278537" y="1589727"/>
                    <a:pt x="2159510" y="1549578"/>
                    <a:pt x="2010857" y="1597520"/>
                  </a:cubicBezTo>
                  <a:cubicBezTo>
                    <a:pt x="1853990" y="1651679"/>
                    <a:pt x="1713366" y="1549603"/>
                    <a:pt x="1475847" y="1597520"/>
                  </a:cubicBezTo>
                  <a:cubicBezTo>
                    <a:pt x="1299614" y="1646330"/>
                    <a:pt x="1164420" y="1572357"/>
                    <a:pt x="964097" y="1597520"/>
                  </a:cubicBezTo>
                  <a:cubicBezTo>
                    <a:pt x="763403" y="1656220"/>
                    <a:pt x="506663" y="1536843"/>
                    <a:pt x="266258" y="1597520"/>
                  </a:cubicBezTo>
                  <a:cubicBezTo>
                    <a:pt x="154398" y="1583029"/>
                    <a:pt x="21367" y="1482111"/>
                    <a:pt x="0" y="1331261"/>
                  </a:cubicBezTo>
                  <a:cubicBezTo>
                    <a:pt x="-15669" y="1098188"/>
                    <a:pt x="14771" y="920492"/>
                    <a:pt x="0" y="798760"/>
                  </a:cubicBezTo>
                  <a:cubicBezTo>
                    <a:pt x="-63472" y="720144"/>
                    <a:pt x="37674" y="478791"/>
                    <a:pt x="0" y="266258"/>
                  </a:cubicBezTo>
                  <a:close/>
                </a:path>
                <a:path w="2858648" h="1597520" stroke="0" extrusionOk="0">
                  <a:moveTo>
                    <a:pt x="0" y="266258"/>
                  </a:moveTo>
                  <a:cubicBezTo>
                    <a:pt x="23336" y="142742"/>
                    <a:pt x="142050" y="-15800"/>
                    <a:pt x="266258" y="0"/>
                  </a:cubicBezTo>
                  <a:cubicBezTo>
                    <a:pt x="399912" y="-84741"/>
                    <a:pt x="603083" y="-6550"/>
                    <a:pt x="894313" y="0"/>
                  </a:cubicBezTo>
                  <a:cubicBezTo>
                    <a:pt x="1149549" y="-8806"/>
                    <a:pt x="1212171" y="27522"/>
                    <a:pt x="1429324" y="0"/>
                  </a:cubicBezTo>
                  <a:cubicBezTo>
                    <a:pt x="1687521" y="-38435"/>
                    <a:pt x="1858600" y="9631"/>
                    <a:pt x="1987595" y="0"/>
                  </a:cubicBezTo>
                  <a:cubicBezTo>
                    <a:pt x="2112981" y="-16575"/>
                    <a:pt x="2311970" y="44400"/>
                    <a:pt x="2592389" y="0"/>
                  </a:cubicBezTo>
                  <a:cubicBezTo>
                    <a:pt x="2747538" y="32424"/>
                    <a:pt x="2817518" y="175548"/>
                    <a:pt x="2858648" y="266258"/>
                  </a:cubicBezTo>
                  <a:cubicBezTo>
                    <a:pt x="2854128" y="521302"/>
                    <a:pt x="2822510" y="634189"/>
                    <a:pt x="2858648" y="820059"/>
                  </a:cubicBezTo>
                  <a:cubicBezTo>
                    <a:pt x="2866259" y="1024184"/>
                    <a:pt x="2826376" y="1229097"/>
                    <a:pt x="2858648" y="1331261"/>
                  </a:cubicBezTo>
                  <a:cubicBezTo>
                    <a:pt x="2866538" y="1508403"/>
                    <a:pt x="2756656" y="1591078"/>
                    <a:pt x="2592389" y="1597520"/>
                  </a:cubicBezTo>
                  <a:cubicBezTo>
                    <a:pt x="2401355" y="1618016"/>
                    <a:pt x="2290200" y="1558492"/>
                    <a:pt x="2057379" y="1597520"/>
                  </a:cubicBezTo>
                  <a:cubicBezTo>
                    <a:pt x="1833670" y="1646242"/>
                    <a:pt x="1748532" y="1537156"/>
                    <a:pt x="1452585" y="1597520"/>
                  </a:cubicBezTo>
                  <a:cubicBezTo>
                    <a:pt x="1181992" y="1623580"/>
                    <a:pt x="1112591" y="1539648"/>
                    <a:pt x="940836" y="1597520"/>
                  </a:cubicBezTo>
                  <a:cubicBezTo>
                    <a:pt x="819234" y="1606286"/>
                    <a:pt x="570287" y="1503670"/>
                    <a:pt x="266258" y="1597520"/>
                  </a:cubicBezTo>
                  <a:cubicBezTo>
                    <a:pt x="161983" y="1575732"/>
                    <a:pt x="10521" y="1490996"/>
                    <a:pt x="0" y="1331261"/>
                  </a:cubicBezTo>
                  <a:cubicBezTo>
                    <a:pt x="-17528" y="1201160"/>
                    <a:pt x="67207" y="1020168"/>
                    <a:pt x="0" y="830709"/>
                  </a:cubicBezTo>
                  <a:cubicBezTo>
                    <a:pt x="-23241" y="637036"/>
                    <a:pt x="5554" y="488169"/>
                    <a:pt x="0" y="266258"/>
                  </a:cubicBezTo>
                  <a:close/>
                </a:path>
                <a:path w="2858648" h="1597520" fill="none" stroke="0" extrusionOk="0">
                  <a:moveTo>
                    <a:pt x="0" y="266258"/>
                  </a:moveTo>
                  <a:cubicBezTo>
                    <a:pt x="43092" y="110913"/>
                    <a:pt x="154669" y="-7788"/>
                    <a:pt x="266258" y="0"/>
                  </a:cubicBezTo>
                  <a:cubicBezTo>
                    <a:pt x="533334" y="-28579"/>
                    <a:pt x="664567" y="7984"/>
                    <a:pt x="894313" y="0"/>
                  </a:cubicBezTo>
                  <a:cubicBezTo>
                    <a:pt x="1135520" y="11015"/>
                    <a:pt x="1253515" y="8549"/>
                    <a:pt x="1522369" y="0"/>
                  </a:cubicBezTo>
                  <a:cubicBezTo>
                    <a:pt x="1793019" y="-9987"/>
                    <a:pt x="1863179" y="31394"/>
                    <a:pt x="2034117" y="0"/>
                  </a:cubicBezTo>
                  <a:cubicBezTo>
                    <a:pt x="2215829" y="-10423"/>
                    <a:pt x="2479222" y="49716"/>
                    <a:pt x="2592389" y="0"/>
                  </a:cubicBezTo>
                  <a:cubicBezTo>
                    <a:pt x="2758039" y="20198"/>
                    <a:pt x="2869556" y="112576"/>
                    <a:pt x="2858648" y="266258"/>
                  </a:cubicBezTo>
                  <a:cubicBezTo>
                    <a:pt x="2911090" y="386374"/>
                    <a:pt x="2825585" y="676784"/>
                    <a:pt x="2858648" y="788110"/>
                  </a:cubicBezTo>
                  <a:cubicBezTo>
                    <a:pt x="2938831" y="920932"/>
                    <a:pt x="2843644" y="1127718"/>
                    <a:pt x="2858648" y="1331261"/>
                  </a:cubicBezTo>
                  <a:cubicBezTo>
                    <a:pt x="2842512" y="1431011"/>
                    <a:pt x="2754890" y="1574756"/>
                    <a:pt x="2592389" y="1597520"/>
                  </a:cubicBezTo>
                  <a:cubicBezTo>
                    <a:pt x="2305487" y="1593650"/>
                    <a:pt x="2180413" y="1539806"/>
                    <a:pt x="2010857" y="1597520"/>
                  </a:cubicBezTo>
                  <a:cubicBezTo>
                    <a:pt x="1839562" y="1618221"/>
                    <a:pt x="1631555" y="1506170"/>
                    <a:pt x="1475847" y="1597520"/>
                  </a:cubicBezTo>
                  <a:cubicBezTo>
                    <a:pt x="1273953" y="1672520"/>
                    <a:pt x="1201811" y="1552037"/>
                    <a:pt x="964097" y="1597520"/>
                  </a:cubicBezTo>
                  <a:cubicBezTo>
                    <a:pt x="788074" y="1640003"/>
                    <a:pt x="598240" y="1506864"/>
                    <a:pt x="266258" y="1597520"/>
                  </a:cubicBezTo>
                  <a:cubicBezTo>
                    <a:pt x="127984" y="1557833"/>
                    <a:pt x="2988" y="1480174"/>
                    <a:pt x="0" y="1331261"/>
                  </a:cubicBezTo>
                  <a:cubicBezTo>
                    <a:pt x="11789" y="1121933"/>
                    <a:pt x="18291" y="913549"/>
                    <a:pt x="0" y="798760"/>
                  </a:cubicBezTo>
                  <a:cubicBezTo>
                    <a:pt x="733" y="681172"/>
                    <a:pt x="51679" y="489000"/>
                    <a:pt x="0" y="26625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38060 h 1428332"/>
                        <a:gd name="connsiteX1" fmla="*/ 238060 w 2555898"/>
                        <a:gd name="connsiteY1" fmla="*/ 0 h 1428332"/>
                        <a:gd name="connsiteX2" fmla="*/ 799600 w 2555898"/>
                        <a:gd name="connsiteY2" fmla="*/ 0 h 1428332"/>
                        <a:gd name="connsiteX3" fmla="*/ 1361140 w 2555898"/>
                        <a:gd name="connsiteY3" fmla="*/ 0 h 1428332"/>
                        <a:gd name="connsiteX4" fmla="*/ 1818691 w 2555898"/>
                        <a:gd name="connsiteY4" fmla="*/ 0 h 1428332"/>
                        <a:gd name="connsiteX5" fmla="*/ 2317838 w 2555898"/>
                        <a:gd name="connsiteY5" fmla="*/ 0 h 1428332"/>
                        <a:gd name="connsiteX6" fmla="*/ 2555898 w 2555898"/>
                        <a:gd name="connsiteY6" fmla="*/ 238060 h 1428332"/>
                        <a:gd name="connsiteX7" fmla="*/ 2555898 w 2555898"/>
                        <a:gd name="connsiteY7" fmla="*/ 704644 h 1428332"/>
                        <a:gd name="connsiteX8" fmla="*/ 2555898 w 2555898"/>
                        <a:gd name="connsiteY8" fmla="*/ 1190272 h 1428332"/>
                        <a:gd name="connsiteX9" fmla="*/ 2317838 w 2555898"/>
                        <a:gd name="connsiteY9" fmla="*/ 1428332 h 1428332"/>
                        <a:gd name="connsiteX10" fmla="*/ 1797894 w 2555898"/>
                        <a:gd name="connsiteY10" fmla="*/ 1428332 h 1428332"/>
                        <a:gd name="connsiteX11" fmla="*/ 1319545 w 2555898"/>
                        <a:gd name="connsiteY11" fmla="*/ 1428332 h 1428332"/>
                        <a:gd name="connsiteX12" fmla="*/ 861993 w 2555898"/>
                        <a:gd name="connsiteY12" fmla="*/ 1428332 h 1428332"/>
                        <a:gd name="connsiteX13" fmla="*/ 238060 w 2555898"/>
                        <a:gd name="connsiteY13" fmla="*/ 1428332 h 1428332"/>
                        <a:gd name="connsiteX14" fmla="*/ 0 w 2555898"/>
                        <a:gd name="connsiteY14" fmla="*/ 1190272 h 1428332"/>
                        <a:gd name="connsiteX15" fmla="*/ 0 w 2555898"/>
                        <a:gd name="connsiteY15" fmla="*/ 714166 h 1428332"/>
                        <a:gd name="connsiteX16" fmla="*/ 0 w 2555898"/>
                        <a:gd name="connsiteY16" fmla="*/ 238060 h 1428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1428332" fill="none" extrusionOk="0">
                          <a:moveTo>
                            <a:pt x="0" y="238060"/>
                          </a:moveTo>
                          <a:cubicBezTo>
                            <a:pt x="33890" y="102716"/>
                            <a:pt x="132994" y="-1724"/>
                            <a:pt x="238060" y="0"/>
                          </a:cubicBezTo>
                          <a:cubicBezTo>
                            <a:pt x="482897" y="-10988"/>
                            <a:pt x="599265" y="6275"/>
                            <a:pt x="799600" y="0"/>
                          </a:cubicBezTo>
                          <a:cubicBezTo>
                            <a:pt x="999935" y="-6275"/>
                            <a:pt x="1110421" y="16719"/>
                            <a:pt x="1361140" y="0"/>
                          </a:cubicBezTo>
                          <a:cubicBezTo>
                            <a:pt x="1611859" y="-16719"/>
                            <a:pt x="1664270" y="23406"/>
                            <a:pt x="1818691" y="0"/>
                          </a:cubicBezTo>
                          <a:cubicBezTo>
                            <a:pt x="1973112" y="-23406"/>
                            <a:pt x="2215067" y="33537"/>
                            <a:pt x="2317838" y="0"/>
                          </a:cubicBezTo>
                          <a:cubicBezTo>
                            <a:pt x="2476748" y="-11536"/>
                            <a:pt x="2565164" y="91988"/>
                            <a:pt x="2555898" y="238060"/>
                          </a:cubicBezTo>
                          <a:cubicBezTo>
                            <a:pt x="2587085" y="354997"/>
                            <a:pt x="2505924" y="584555"/>
                            <a:pt x="2555898" y="704644"/>
                          </a:cubicBezTo>
                          <a:cubicBezTo>
                            <a:pt x="2605872" y="824733"/>
                            <a:pt x="2500117" y="1016771"/>
                            <a:pt x="2555898" y="1190272"/>
                          </a:cubicBezTo>
                          <a:cubicBezTo>
                            <a:pt x="2536389" y="1312396"/>
                            <a:pt x="2447111" y="1426607"/>
                            <a:pt x="2317838" y="1428332"/>
                          </a:cubicBezTo>
                          <a:cubicBezTo>
                            <a:pt x="2068686" y="1434825"/>
                            <a:pt x="1948756" y="1394589"/>
                            <a:pt x="1797894" y="1428332"/>
                          </a:cubicBezTo>
                          <a:cubicBezTo>
                            <a:pt x="1647032" y="1462075"/>
                            <a:pt x="1485536" y="1384900"/>
                            <a:pt x="1319545" y="1428332"/>
                          </a:cubicBezTo>
                          <a:cubicBezTo>
                            <a:pt x="1153554" y="1471764"/>
                            <a:pt x="1037765" y="1381936"/>
                            <a:pt x="861993" y="1428332"/>
                          </a:cubicBezTo>
                          <a:cubicBezTo>
                            <a:pt x="686221" y="1474728"/>
                            <a:pt x="494516" y="1366181"/>
                            <a:pt x="238060" y="1428332"/>
                          </a:cubicBezTo>
                          <a:cubicBezTo>
                            <a:pt x="109802" y="1428412"/>
                            <a:pt x="924" y="1328371"/>
                            <a:pt x="0" y="1190272"/>
                          </a:cubicBezTo>
                          <a:cubicBezTo>
                            <a:pt x="-2145" y="998606"/>
                            <a:pt x="19510" y="816999"/>
                            <a:pt x="0" y="714166"/>
                          </a:cubicBezTo>
                          <a:cubicBezTo>
                            <a:pt x="-19510" y="611333"/>
                            <a:pt x="27922" y="438406"/>
                            <a:pt x="0" y="238060"/>
                          </a:cubicBezTo>
                          <a:close/>
                        </a:path>
                        <a:path w="2555898" h="1428332" stroke="0" extrusionOk="0">
                          <a:moveTo>
                            <a:pt x="0" y="238060"/>
                          </a:moveTo>
                          <a:cubicBezTo>
                            <a:pt x="12373" y="97119"/>
                            <a:pt x="125437" y="-18653"/>
                            <a:pt x="238060" y="0"/>
                          </a:cubicBezTo>
                          <a:cubicBezTo>
                            <a:pt x="369104" y="-57083"/>
                            <a:pt x="560310" y="797"/>
                            <a:pt x="799600" y="0"/>
                          </a:cubicBezTo>
                          <a:cubicBezTo>
                            <a:pt x="1038890" y="-797"/>
                            <a:pt x="1080657" y="26591"/>
                            <a:pt x="1277949" y="0"/>
                          </a:cubicBezTo>
                          <a:cubicBezTo>
                            <a:pt x="1475241" y="-26591"/>
                            <a:pt x="1655487" y="6799"/>
                            <a:pt x="1777096" y="0"/>
                          </a:cubicBezTo>
                          <a:cubicBezTo>
                            <a:pt x="1898705" y="-6799"/>
                            <a:pt x="2070344" y="24033"/>
                            <a:pt x="2317838" y="0"/>
                          </a:cubicBezTo>
                          <a:cubicBezTo>
                            <a:pt x="2454938" y="38635"/>
                            <a:pt x="2542911" y="142161"/>
                            <a:pt x="2555898" y="238060"/>
                          </a:cubicBezTo>
                          <a:cubicBezTo>
                            <a:pt x="2561688" y="471169"/>
                            <a:pt x="2533825" y="552982"/>
                            <a:pt x="2555898" y="733210"/>
                          </a:cubicBezTo>
                          <a:cubicBezTo>
                            <a:pt x="2577971" y="913438"/>
                            <a:pt x="2535511" y="1086872"/>
                            <a:pt x="2555898" y="1190272"/>
                          </a:cubicBezTo>
                          <a:cubicBezTo>
                            <a:pt x="2563640" y="1320198"/>
                            <a:pt x="2453081" y="1403925"/>
                            <a:pt x="2317838" y="1428332"/>
                          </a:cubicBezTo>
                          <a:cubicBezTo>
                            <a:pt x="2159451" y="1433345"/>
                            <a:pt x="2043317" y="1394344"/>
                            <a:pt x="1839489" y="1428332"/>
                          </a:cubicBezTo>
                          <a:cubicBezTo>
                            <a:pt x="1635661" y="1462320"/>
                            <a:pt x="1550696" y="1384126"/>
                            <a:pt x="1298747" y="1428332"/>
                          </a:cubicBezTo>
                          <a:cubicBezTo>
                            <a:pt x="1046798" y="1472538"/>
                            <a:pt x="981228" y="1377797"/>
                            <a:pt x="841196" y="1428332"/>
                          </a:cubicBezTo>
                          <a:cubicBezTo>
                            <a:pt x="701164" y="1478867"/>
                            <a:pt x="523048" y="1381733"/>
                            <a:pt x="238060" y="1428332"/>
                          </a:cubicBezTo>
                          <a:cubicBezTo>
                            <a:pt x="138339" y="1413807"/>
                            <a:pt x="9279" y="1317404"/>
                            <a:pt x="0" y="1190272"/>
                          </a:cubicBezTo>
                          <a:cubicBezTo>
                            <a:pt x="-2882" y="1076260"/>
                            <a:pt x="48146" y="937109"/>
                            <a:pt x="0" y="742732"/>
                          </a:cubicBezTo>
                          <a:cubicBezTo>
                            <a:pt x="-48146" y="548355"/>
                            <a:pt x="21479" y="439672"/>
                            <a:pt x="0" y="23806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069669"/>
            </a:xfrm>
            <a:custGeom>
              <a:avLst/>
              <a:gdLst>
                <a:gd name="connsiteX0" fmla="*/ 0 w 3171737"/>
                <a:gd name="connsiteY0" fmla="*/ 344951 h 2069669"/>
                <a:gd name="connsiteX1" fmla="*/ 344951 w 3171737"/>
                <a:gd name="connsiteY1" fmla="*/ 0 h 2069669"/>
                <a:gd name="connsiteX2" fmla="*/ 1015047 w 3171737"/>
                <a:gd name="connsiteY2" fmla="*/ 0 h 2069669"/>
                <a:gd name="connsiteX3" fmla="*/ 1585869 w 3171737"/>
                <a:gd name="connsiteY3" fmla="*/ 0 h 2069669"/>
                <a:gd name="connsiteX4" fmla="*/ 2181508 w 3171737"/>
                <a:gd name="connsiteY4" fmla="*/ 0 h 2069669"/>
                <a:gd name="connsiteX5" fmla="*/ 2826785 w 3171737"/>
                <a:gd name="connsiteY5" fmla="*/ 0 h 2069669"/>
                <a:gd name="connsiteX6" fmla="*/ 3171737 w 3171737"/>
                <a:gd name="connsiteY6" fmla="*/ 344951 h 2069669"/>
                <a:gd name="connsiteX7" fmla="*/ 3171737 w 3171737"/>
                <a:gd name="connsiteY7" fmla="*/ 832468 h 2069669"/>
                <a:gd name="connsiteX8" fmla="*/ 3171737 w 3171737"/>
                <a:gd name="connsiteY8" fmla="*/ 1292390 h 2069669"/>
                <a:gd name="connsiteX9" fmla="*/ 3171737 w 3171737"/>
                <a:gd name="connsiteY9" fmla="*/ 1724717 h 2069669"/>
                <a:gd name="connsiteX10" fmla="*/ 2826785 w 3171737"/>
                <a:gd name="connsiteY10" fmla="*/ 2069669 h 2069669"/>
                <a:gd name="connsiteX11" fmla="*/ 2280781 w 3171737"/>
                <a:gd name="connsiteY11" fmla="*/ 2069669 h 2069669"/>
                <a:gd name="connsiteX12" fmla="*/ 1734778 w 3171737"/>
                <a:gd name="connsiteY12" fmla="*/ 2069669 h 2069669"/>
                <a:gd name="connsiteX13" fmla="*/ 1064682 w 3171737"/>
                <a:gd name="connsiteY13" fmla="*/ 2069669 h 2069669"/>
                <a:gd name="connsiteX14" fmla="*/ 344951 w 3171737"/>
                <a:gd name="connsiteY14" fmla="*/ 2069669 h 2069669"/>
                <a:gd name="connsiteX15" fmla="*/ 0 w 3171737"/>
                <a:gd name="connsiteY15" fmla="*/ 1724717 h 2069669"/>
                <a:gd name="connsiteX16" fmla="*/ 0 w 3171737"/>
                <a:gd name="connsiteY16" fmla="*/ 1278593 h 2069669"/>
                <a:gd name="connsiteX17" fmla="*/ 0 w 3171737"/>
                <a:gd name="connsiteY17" fmla="*/ 804874 h 2069669"/>
                <a:gd name="connsiteX18" fmla="*/ 0 w 3171737"/>
                <a:gd name="connsiteY18" fmla="*/ 344951 h 206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069669" extrusionOk="0">
                  <a:moveTo>
                    <a:pt x="0" y="344951"/>
                  </a:moveTo>
                  <a:cubicBezTo>
                    <a:pt x="43618" y="121077"/>
                    <a:pt x="217960" y="-62843"/>
                    <a:pt x="344951" y="0"/>
                  </a:cubicBezTo>
                  <a:cubicBezTo>
                    <a:pt x="470303" y="-51187"/>
                    <a:pt x="854721" y="66001"/>
                    <a:pt x="1015047" y="0"/>
                  </a:cubicBezTo>
                  <a:cubicBezTo>
                    <a:pt x="1183966" y="-48768"/>
                    <a:pt x="1325766" y="-5028"/>
                    <a:pt x="1585869" y="0"/>
                  </a:cubicBezTo>
                  <a:cubicBezTo>
                    <a:pt x="1845174" y="5898"/>
                    <a:pt x="1957826" y="60586"/>
                    <a:pt x="2181508" y="0"/>
                  </a:cubicBezTo>
                  <a:cubicBezTo>
                    <a:pt x="2438640" y="7993"/>
                    <a:pt x="2667804" y="93564"/>
                    <a:pt x="2826785" y="0"/>
                  </a:cubicBezTo>
                  <a:cubicBezTo>
                    <a:pt x="3007115" y="38132"/>
                    <a:pt x="3168846" y="191691"/>
                    <a:pt x="3171737" y="344951"/>
                  </a:cubicBezTo>
                  <a:cubicBezTo>
                    <a:pt x="3219569" y="540960"/>
                    <a:pt x="3172331" y="682106"/>
                    <a:pt x="3171737" y="832468"/>
                  </a:cubicBezTo>
                  <a:cubicBezTo>
                    <a:pt x="3210468" y="996999"/>
                    <a:pt x="3130378" y="1061683"/>
                    <a:pt x="3171737" y="1292390"/>
                  </a:cubicBezTo>
                  <a:cubicBezTo>
                    <a:pt x="3225325" y="1509916"/>
                    <a:pt x="3160078" y="1541231"/>
                    <a:pt x="3171737" y="1724717"/>
                  </a:cubicBezTo>
                  <a:cubicBezTo>
                    <a:pt x="3175181" y="1909658"/>
                    <a:pt x="3007773" y="2035656"/>
                    <a:pt x="2826785" y="2069669"/>
                  </a:cubicBezTo>
                  <a:cubicBezTo>
                    <a:pt x="2551890" y="2104764"/>
                    <a:pt x="2435553" y="2051699"/>
                    <a:pt x="2280781" y="2069669"/>
                  </a:cubicBezTo>
                  <a:cubicBezTo>
                    <a:pt x="2095797" y="2122910"/>
                    <a:pt x="1929350" y="2022241"/>
                    <a:pt x="1734778" y="2069669"/>
                  </a:cubicBezTo>
                  <a:cubicBezTo>
                    <a:pt x="1588766" y="2116356"/>
                    <a:pt x="1234787" y="2035820"/>
                    <a:pt x="1064682" y="2069669"/>
                  </a:cubicBezTo>
                  <a:cubicBezTo>
                    <a:pt x="903781" y="2074208"/>
                    <a:pt x="507175" y="2029919"/>
                    <a:pt x="344951" y="2069669"/>
                  </a:cubicBezTo>
                  <a:cubicBezTo>
                    <a:pt x="152055" y="2082022"/>
                    <a:pt x="15615" y="1895906"/>
                    <a:pt x="0" y="1724717"/>
                  </a:cubicBezTo>
                  <a:cubicBezTo>
                    <a:pt x="21112" y="1630948"/>
                    <a:pt x="77047" y="1396606"/>
                    <a:pt x="0" y="1278593"/>
                  </a:cubicBezTo>
                  <a:cubicBezTo>
                    <a:pt x="-34066" y="1167436"/>
                    <a:pt x="24527" y="1032161"/>
                    <a:pt x="0" y="804874"/>
                  </a:cubicBezTo>
                  <a:cubicBezTo>
                    <a:pt x="-32551" y="586249"/>
                    <a:pt x="40553" y="528037"/>
                    <a:pt x="0" y="34495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35829"/>
                        <a:gd name="connsiteY0" fmla="*/ 308419 h 1850476"/>
                        <a:gd name="connsiteX1" fmla="*/ 308419 w 2835829"/>
                        <a:gd name="connsiteY1" fmla="*/ 0 h 1850476"/>
                        <a:gd name="connsiteX2" fmla="*/ 907547 w 2835829"/>
                        <a:gd name="connsiteY2" fmla="*/ 0 h 1850476"/>
                        <a:gd name="connsiteX3" fmla="*/ 1417915 w 2835829"/>
                        <a:gd name="connsiteY3" fmla="*/ 0 h 1850476"/>
                        <a:gd name="connsiteX4" fmla="*/ 1950472 w 2835829"/>
                        <a:gd name="connsiteY4" fmla="*/ 0 h 1850476"/>
                        <a:gd name="connsiteX5" fmla="*/ 2527410 w 2835829"/>
                        <a:gd name="connsiteY5" fmla="*/ 0 h 1850476"/>
                        <a:gd name="connsiteX6" fmla="*/ 2835829 w 2835829"/>
                        <a:gd name="connsiteY6" fmla="*/ 308419 h 1850476"/>
                        <a:gd name="connsiteX7" fmla="*/ 2835829 w 2835829"/>
                        <a:gd name="connsiteY7" fmla="*/ 744304 h 1850476"/>
                        <a:gd name="connsiteX8" fmla="*/ 2835829 w 2835829"/>
                        <a:gd name="connsiteY8" fmla="*/ 1155517 h 1850476"/>
                        <a:gd name="connsiteX9" fmla="*/ 2835829 w 2835829"/>
                        <a:gd name="connsiteY9" fmla="*/ 1542057 h 1850476"/>
                        <a:gd name="connsiteX10" fmla="*/ 2527410 w 2835829"/>
                        <a:gd name="connsiteY10" fmla="*/ 1850476 h 1850476"/>
                        <a:gd name="connsiteX11" fmla="*/ 2039232 w 2835829"/>
                        <a:gd name="connsiteY11" fmla="*/ 1850476 h 1850476"/>
                        <a:gd name="connsiteX12" fmla="*/ 1551054 w 2835829"/>
                        <a:gd name="connsiteY12" fmla="*/ 1850476 h 1850476"/>
                        <a:gd name="connsiteX13" fmla="*/ 951926 w 2835829"/>
                        <a:gd name="connsiteY13" fmla="*/ 1850476 h 1850476"/>
                        <a:gd name="connsiteX14" fmla="*/ 308419 w 2835829"/>
                        <a:gd name="connsiteY14" fmla="*/ 1850476 h 1850476"/>
                        <a:gd name="connsiteX15" fmla="*/ 0 w 2835829"/>
                        <a:gd name="connsiteY15" fmla="*/ 1542057 h 1850476"/>
                        <a:gd name="connsiteX16" fmla="*/ 0 w 2835829"/>
                        <a:gd name="connsiteY16" fmla="*/ 1143181 h 1850476"/>
                        <a:gd name="connsiteX17" fmla="*/ 0 w 2835829"/>
                        <a:gd name="connsiteY17" fmla="*/ 719632 h 1850476"/>
                        <a:gd name="connsiteX18" fmla="*/ 0 w 2835829"/>
                        <a:gd name="connsiteY18" fmla="*/ 308419 h 185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35829" h="1850476" extrusionOk="0">
                          <a:moveTo>
                            <a:pt x="0" y="308419"/>
                          </a:moveTo>
                          <a:cubicBezTo>
                            <a:pt x="35629" y="110832"/>
                            <a:pt x="173268" y="-34808"/>
                            <a:pt x="308419" y="0"/>
                          </a:cubicBezTo>
                          <a:cubicBezTo>
                            <a:pt x="435994" y="-8432"/>
                            <a:pt x="770195" y="57992"/>
                            <a:pt x="907547" y="0"/>
                          </a:cubicBezTo>
                          <a:cubicBezTo>
                            <a:pt x="1044899" y="-57992"/>
                            <a:pt x="1175434" y="4217"/>
                            <a:pt x="1417915" y="0"/>
                          </a:cubicBezTo>
                          <a:cubicBezTo>
                            <a:pt x="1660396" y="-4217"/>
                            <a:pt x="1742951" y="32036"/>
                            <a:pt x="1950472" y="0"/>
                          </a:cubicBezTo>
                          <a:cubicBezTo>
                            <a:pt x="2157993" y="-32036"/>
                            <a:pt x="2383163" y="69206"/>
                            <a:pt x="2527410" y="0"/>
                          </a:cubicBezTo>
                          <a:cubicBezTo>
                            <a:pt x="2698698" y="6548"/>
                            <a:pt x="2831967" y="148665"/>
                            <a:pt x="2835829" y="308419"/>
                          </a:cubicBezTo>
                          <a:cubicBezTo>
                            <a:pt x="2853166" y="499123"/>
                            <a:pt x="2822482" y="595893"/>
                            <a:pt x="2835829" y="744304"/>
                          </a:cubicBezTo>
                          <a:cubicBezTo>
                            <a:pt x="2849176" y="892716"/>
                            <a:pt x="2789444" y="951127"/>
                            <a:pt x="2835829" y="1155517"/>
                          </a:cubicBezTo>
                          <a:cubicBezTo>
                            <a:pt x="2882214" y="1359907"/>
                            <a:pt x="2816809" y="1388000"/>
                            <a:pt x="2835829" y="1542057"/>
                          </a:cubicBezTo>
                          <a:cubicBezTo>
                            <a:pt x="2845267" y="1716004"/>
                            <a:pt x="2687917" y="1851903"/>
                            <a:pt x="2527410" y="1850476"/>
                          </a:cubicBezTo>
                          <a:cubicBezTo>
                            <a:pt x="2284451" y="1900620"/>
                            <a:pt x="2181675" y="1840212"/>
                            <a:pt x="2039232" y="1850476"/>
                          </a:cubicBezTo>
                          <a:cubicBezTo>
                            <a:pt x="1896789" y="1860740"/>
                            <a:pt x="1693716" y="1803192"/>
                            <a:pt x="1551054" y="1850476"/>
                          </a:cubicBezTo>
                          <a:cubicBezTo>
                            <a:pt x="1408392" y="1897760"/>
                            <a:pt x="1098884" y="1822616"/>
                            <a:pt x="951926" y="1850476"/>
                          </a:cubicBezTo>
                          <a:cubicBezTo>
                            <a:pt x="804968" y="1878336"/>
                            <a:pt x="442642" y="1845627"/>
                            <a:pt x="308419" y="1850476"/>
                          </a:cubicBezTo>
                          <a:cubicBezTo>
                            <a:pt x="127961" y="1858682"/>
                            <a:pt x="25054" y="1695821"/>
                            <a:pt x="0" y="1542057"/>
                          </a:cubicBezTo>
                          <a:cubicBezTo>
                            <a:pt x="-4687" y="1460908"/>
                            <a:pt x="46540" y="1250155"/>
                            <a:pt x="0" y="1143181"/>
                          </a:cubicBezTo>
                          <a:cubicBezTo>
                            <a:pt x="-46540" y="1036207"/>
                            <a:pt x="26270" y="922034"/>
                            <a:pt x="0" y="719632"/>
                          </a:cubicBezTo>
                          <a:cubicBezTo>
                            <a:pt x="-26270" y="517230"/>
                            <a:pt x="39740" y="477550"/>
                            <a:pt x="0" y="3084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47849" y="673893"/>
              <a:ext cx="2915142" cy="1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اكتبي بعض الإرشادات التي يجب اتباعها عند استعمال الأجهزة الكهربائية و لم تذكر سابقا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494104" y="551765"/>
            <a:ext cx="4425586" cy="4412891"/>
            <a:chOff x="1734079" y="-362162"/>
            <a:chExt cx="2693964" cy="4256081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782533" y="-248062"/>
              <a:ext cx="2635009" cy="4117753"/>
            </a:xfrm>
            <a:custGeom>
              <a:avLst/>
              <a:gdLst>
                <a:gd name="connsiteX0" fmla="*/ 0 w 2635009"/>
                <a:gd name="connsiteY0" fmla="*/ 473777 h 4117753"/>
                <a:gd name="connsiteX1" fmla="*/ 439176 w 2635009"/>
                <a:gd name="connsiteY1" fmla="*/ 0 h 4117753"/>
                <a:gd name="connsiteX2" fmla="*/ 1352636 w 2635009"/>
                <a:gd name="connsiteY2" fmla="*/ 0 h 4117753"/>
                <a:gd name="connsiteX3" fmla="*/ 2195832 w 2635009"/>
                <a:gd name="connsiteY3" fmla="*/ 0 h 4117753"/>
                <a:gd name="connsiteX4" fmla="*/ 2635009 w 2635009"/>
                <a:gd name="connsiteY4" fmla="*/ 473777 h 4117753"/>
                <a:gd name="connsiteX5" fmla="*/ 2635009 w 2635009"/>
                <a:gd name="connsiteY5" fmla="*/ 1202921 h 4117753"/>
                <a:gd name="connsiteX6" fmla="*/ 2635009 w 2635009"/>
                <a:gd name="connsiteY6" fmla="*/ 1900366 h 4117753"/>
                <a:gd name="connsiteX7" fmla="*/ 2635009 w 2635009"/>
                <a:gd name="connsiteY7" fmla="*/ 2756320 h 4117753"/>
                <a:gd name="connsiteX8" fmla="*/ 2635009 w 2635009"/>
                <a:gd name="connsiteY8" fmla="*/ 3643974 h 4117753"/>
                <a:gd name="connsiteX9" fmla="*/ 2195832 w 2635009"/>
                <a:gd name="connsiteY9" fmla="*/ 4117753 h 4117753"/>
                <a:gd name="connsiteX10" fmla="*/ 1317505 w 2635009"/>
                <a:gd name="connsiteY10" fmla="*/ 4117753 h 4117753"/>
                <a:gd name="connsiteX11" fmla="*/ 439176 w 2635009"/>
                <a:gd name="connsiteY11" fmla="*/ 4117753 h 4117753"/>
                <a:gd name="connsiteX12" fmla="*/ 0 w 2635009"/>
                <a:gd name="connsiteY12" fmla="*/ 3643974 h 4117753"/>
                <a:gd name="connsiteX13" fmla="*/ 0 w 2635009"/>
                <a:gd name="connsiteY13" fmla="*/ 2788021 h 4117753"/>
                <a:gd name="connsiteX14" fmla="*/ 0 w 2635009"/>
                <a:gd name="connsiteY14" fmla="*/ 1932067 h 4117753"/>
                <a:gd name="connsiteX15" fmla="*/ 0 w 2635009"/>
                <a:gd name="connsiteY15" fmla="*/ 1234624 h 4117753"/>
                <a:gd name="connsiteX16" fmla="*/ 0 w 2635009"/>
                <a:gd name="connsiteY16" fmla="*/ 473777 h 4117753"/>
                <a:gd name="connsiteX0" fmla="*/ 0 w 2635009"/>
                <a:gd name="connsiteY0" fmla="*/ 473777 h 4117753"/>
                <a:gd name="connsiteX1" fmla="*/ 439176 w 2635009"/>
                <a:gd name="connsiteY1" fmla="*/ 0 h 4117753"/>
                <a:gd name="connsiteX2" fmla="*/ 1352636 w 2635009"/>
                <a:gd name="connsiteY2" fmla="*/ 0 h 4117753"/>
                <a:gd name="connsiteX3" fmla="*/ 2195832 w 2635009"/>
                <a:gd name="connsiteY3" fmla="*/ 0 h 4117753"/>
                <a:gd name="connsiteX4" fmla="*/ 2635009 w 2635009"/>
                <a:gd name="connsiteY4" fmla="*/ 473777 h 4117753"/>
                <a:gd name="connsiteX5" fmla="*/ 2635009 w 2635009"/>
                <a:gd name="connsiteY5" fmla="*/ 1202921 h 4117753"/>
                <a:gd name="connsiteX6" fmla="*/ 2635009 w 2635009"/>
                <a:gd name="connsiteY6" fmla="*/ 1900366 h 4117753"/>
                <a:gd name="connsiteX7" fmla="*/ 2635009 w 2635009"/>
                <a:gd name="connsiteY7" fmla="*/ 2597809 h 4117753"/>
                <a:gd name="connsiteX8" fmla="*/ 2635009 w 2635009"/>
                <a:gd name="connsiteY8" fmla="*/ 3643974 h 4117753"/>
                <a:gd name="connsiteX9" fmla="*/ 2195832 w 2635009"/>
                <a:gd name="connsiteY9" fmla="*/ 4117753 h 4117753"/>
                <a:gd name="connsiteX10" fmla="*/ 1352636 w 2635009"/>
                <a:gd name="connsiteY10" fmla="*/ 4117753 h 4117753"/>
                <a:gd name="connsiteX11" fmla="*/ 439176 w 2635009"/>
                <a:gd name="connsiteY11" fmla="*/ 4117753 h 4117753"/>
                <a:gd name="connsiteX12" fmla="*/ 0 w 2635009"/>
                <a:gd name="connsiteY12" fmla="*/ 3643974 h 4117753"/>
                <a:gd name="connsiteX13" fmla="*/ 0 w 2635009"/>
                <a:gd name="connsiteY13" fmla="*/ 2914830 h 4117753"/>
                <a:gd name="connsiteX14" fmla="*/ 0 w 2635009"/>
                <a:gd name="connsiteY14" fmla="*/ 2090578 h 4117753"/>
                <a:gd name="connsiteX15" fmla="*/ 0 w 2635009"/>
                <a:gd name="connsiteY15" fmla="*/ 1393133 h 4117753"/>
                <a:gd name="connsiteX16" fmla="*/ 0 w 2635009"/>
                <a:gd name="connsiteY16" fmla="*/ 473777 h 4117753"/>
                <a:gd name="connsiteX0" fmla="*/ 0 w 2635009"/>
                <a:gd name="connsiteY0" fmla="*/ 473777 h 4117753"/>
                <a:gd name="connsiteX1" fmla="*/ 439176 w 2635009"/>
                <a:gd name="connsiteY1" fmla="*/ 0 h 4117753"/>
                <a:gd name="connsiteX2" fmla="*/ 1352636 w 2635009"/>
                <a:gd name="connsiteY2" fmla="*/ 0 h 4117753"/>
                <a:gd name="connsiteX3" fmla="*/ 2195832 w 2635009"/>
                <a:gd name="connsiteY3" fmla="*/ 0 h 4117753"/>
                <a:gd name="connsiteX4" fmla="*/ 2635009 w 2635009"/>
                <a:gd name="connsiteY4" fmla="*/ 473777 h 4117753"/>
                <a:gd name="connsiteX5" fmla="*/ 2635009 w 2635009"/>
                <a:gd name="connsiteY5" fmla="*/ 1202921 h 4117753"/>
                <a:gd name="connsiteX6" fmla="*/ 2635009 w 2635009"/>
                <a:gd name="connsiteY6" fmla="*/ 1900366 h 4117753"/>
                <a:gd name="connsiteX7" fmla="*/ 2635009 w 2635009"/>
                <a:gd name="connsiteY7" fmla="*/ 2756320 h 4117753"/>
                <a:gd name="connsiteX8" fmla="*/ 2635009 w 2635009"/>
                <a:gd name="connsiteY8" fmla="*/ 3643974 h 4117753"/>
                <a:gd name="connsiteX9" fmla="*/ 2195832 w 2635009"/>
                <a:gd name="connsiteY9" fmla="*/ 4117753 h 4117753"/>
                <a:gd name="connsiteX10" fmla="*/ 1317505 w 2635009"/>
                <a:gd name="connsiteY10" fmla="*/ 4117753 h 4117753"/>
                <a:gd name="connsiteX11" fmla="*/ 439176 w 2635009"/>
                <a:gd name="connsiteY11" fmla="*/ 4117753 h 4117753"/>
                <a:gd name="connsiteX12" fmla="*/ 0 w 2635009"/>
                <a:gd name="connsiteY12" fmla="*/ 3643974 h 4117753"/>
                <a:gd name="connsiteX13" fmla="*/ 0 w 2635009"/>
                <a:gd name="connsiteY13" fmla="*/ 2788021 h 4117753"/>
                <a:gd name="connsiteX14" fmla="*/ 0 w 2635009"/>
                <a:gd name="connsiteY14" fmla="*/ 1932067 h 4117753"/>
                <a:gd name="connsiteX15" fmla="*/ 0 w 2635009"/>
                <a:gd name="connsiteY15" fmla="*/ 1234624 h 4117753"/>
                <a:gd name="connsiteX16" fmla="*/ 0 w 2635009"/>
                <a:gd name="connsiteY16" fmla="*/ 473777 h 411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5009" h="4117753" fill="none" extrusionOk="0">
                  <a:moveTo>
                    <a:pt x="0" y="473777"/>
                  </a:moveTo>
                  <a:cubicBezTo>
                    <a:pt x="92342" y="242346"/>
                    <a:pt x="179575" y="9227"/>
                    <a:pt x="439176" y="0"/>
                  </a:cubicBezTo>
                  <a:cubicBezTo>
                    <a:pt x="720273" y="67438"/>
                    <a:pt x="1009556" y="-75930"/>
                    <a:pt x="1352636" y="0"/>
                  </a:cubicBezTo>
                  <a:cubicBezTo>
                    <a:pt x="1712430" y="-54294"/>
                    <a:pt x="1806764" y="192423"/>
                    <a:pt x="2195832" y="0"/>
                  </a:cubicBezTo>
                  <a:cubicBezTo>
                    <a:pt x="2506092" y="39252"/>
                    <a:pt x="2678197" y="193580"/>
                    <a:pt x="2635009" y="473777"/>
                  </a:cubicBezTo>
                  <a:cubicBezTo>
                    <a:pt x="2721471" y="550257"/>
                    <a:pt x="2667775" y="956462"/>
                    <a:pt x="2635009" y="1202921"/>
                  </a:cubicBezTo>
                  <a:cubicBezTo>
                    <a:pt x="2685652" y="1461453"/>
                    <a:pt x="2606699" y="1534073"/>
                    <a:pt x="2635009" y="1900366"/>
                  </a:cubicBezTo>
                  <a:cubicBezTo>
                    <a:pt x="2652841" y="2247121"/>
                    <a:pt x="2603998" y="2318647"/>
                    <a:pt x="2635009" y="2756320"/>
                  </a:cubicBezTo>
                  <a:cubicBezTo>
                    <a:pt x="2594806" y="3139639"/>
                    <a:pt x="2553790" y="3422744"/>
                    <a:pt x="2635009" y="3643974"/>
                  </a:cubicBezTo>
                  <a:cubicBezTo>
                    <a:pt x="2516853" y="3853830"/>
                    <a:pt x="2333606" y="4070183"/>
                    <a:pt x="2195832" y="4117753"/>
                  </a:cubicBezTo>
                  <a:cubicBezTo>
                    <a:pt x="1952973" y="4111592"/>
                    <a:pt x="1568956" y="4029006"/>
                    <a:pt x="1317505" y="4117753"/>
                  </a:cubicBezTo>
                  <a:cubicBezTo>
                    <a:pt x="966760" y="4154400"/>
                    <a:pt x="871614" y="4073520"/>
                    <a:pt x="439176" y="4117753"/>
                  </a:cubicBezTo>
                  <a:cubicBezTo>
                    <a:pt x="194220" y="4090671"/>
                    <a:pt x="14336" y="3973297"/>
                    <a:pt x="0" y="3643974"/>
                  </a:cubicBezTo>
                  <a:cubicBezTo>
                    <a:pt x="-145329" y="3527696"/>
                    <a:pt x="-71039" y="3202990"/>
                    <a:pt x="0" y="2788021"/>
                  </a:cubicBezTo>
                  <a:cubicBezTo>
                    <a:pt x="28909" y="2365671"/>
                    <a:pt x="77799" y="2267766"/>
                    <a:pt x="0" y="1932067"/>
                  </a:cubicBezTo>
                  <a:cubicBezTo>
                    <a:pt x="-98658" y="1526435"/>
                    <a:pt x="9535" y="1552295"/>
                    <a:pt x="0" y="1234624"/>
                  </a:cubicBezTo>
                  <a:cubicBezTo>
                    <a:pt x="-129292" y="1051119"/>
                    <a:pt x="85217" y="663894"/>
                    <a:pt x="0" y="473777"/>
                  </a:cubicBezTo>
                  <a:close/>
                </a:path>
                <a:path w="2635009" h="4117753" stroke="0" extrusionOk="0">
                  <a:moveTo>
                    <a:pt x="0" y="473777"/>
                  </a:moveTo>
                  <a:cubicBezTo>
                    <a:pt x="60989" y="280605"/>
                    <a:pt x="220170" y="34249"/>
                    <a:pt x="439176" y="0"/>
                  </a:cubicBezTo>
                  <a:cubicBezTo>
                    <a:pt x="803815" y="-104966"/>
                    <a:pt x="995149" y="-38469"/>
                    <a:pt x="1352636" y="0"/>
                  </a:cubicBezTo>
                  <a:cubicBezTo>
                    <a:pt x="1528470" y="-72233"/>
                    <a:pt x="1977785" y="7256"/>
                    <a:pt x="2195832" y="0"/>
                  </a:cubicBezTo>
                  <a:cubicBezTo>
                    <a:pt x="2472553" y="10552"/>
                    <a:pt x="2718297" y="260066"/>
                    <a:pt x="2635009" y="473777"/>
                  </a:cubicBezTo>
                  <a:cubicBezTo>
                    <a:pt x="2651338" y="728517"/>
                    <a:pt x="2576059" y="1083719"/>
                    <a:pt x="2635009" y="1202921"/>
                  </a:cubicBezTo>
                  <a:cubicBezTo>
                    <a:pt x="2685498" y="1359502"/>
                    <a:pt x="2496303" y="1634756"/>
                    <a:pt x="2635009" y="1900366"/>
                  </a:cubicBezTo>
                  <a:cubicBezTo>
                    <a:pt x="2669135" y="2181554"/>
                    <a:pt x="2535531" y="2388893"/>
                    <a:pt x="2635009" y="2597809"/>
                  </a:cubicBezTo>
                  <a:cubicBezTo>
                    <a:pt x="2668567" y="2868957"/>
                    <a:pt x="2570142" y="3410961"/>
                    <a:pt x="2635009" y="3643974"/>
                  </a:cubicBezTo>
                  <a:cubicBezTo>
                    <a:pt x="2652392" y="3983346"/>
                    <a:pt x="2511357" y="4223589"/>
                    <a:pt x="2195832" y="4117753"/>
                  </a:cubicBezTo>
                  <a:cubicBezTo>
                    <a:pt x="1868330" y="4190068"/>
                    <a:pt x="1637848" y="4079512"/>
                    <a:pt x="1352636" y="4117753"/>
                  </a:cubicBezTo>
                  <a:cubicBezTo>
                    <a:pt x="1169038" y="4207545"/>
                    <a:pt x="960109" y="3977764"/>
                    <a:pt x="439176" y="4117753"/>
                  </a:cubicBezTo>
                  <a:cubicBezTo>
                    <a:pt x="190834" y="3993858"/>
                    <a:pt x="5846" y="3953955"/>
                    <a:pt x="0" y="3643974"/>
                  </a:cubicBezTo>
                  <a:cubicBezTo>
                    <a:pt x="9025" y="3437122"/>
                    <a:pt x="20480" y="3126405"/>
                    <a:pt x="0" y="2914830"/>
                  </a:cubicBezTo>
                  <a:cubicBezTo>
                    <a:pt x="16663" y="2594497"/>
                    <a:pt x="70824" y="2508242"/>
                    <a:pt x="0" y="2090578"/>
                  </a:cubicBezTo>
                  <a:cubicBezTo>
                    <a:pt x="-126808" y="1709226"/>
                    <a:pt x="89301" y="1661351"/>
                    <a:pt x="0" y="1393133"/>
                  </a:cubicBezTo>
                  <a:cubicBezTo>
                    <a:pt x="-36655" y="1095845"/>
                    <a:pt x="-17859" y="786981"/>
                    <a:pt x="0" y="473777"/>
                  </a:cubicBezTo>
                  <a:close/>
                </a:path>
                <a:path w="2635009" h="4117753" fill="none" stroke="0" extrusionOk="0">
                  <a:moveTo>
                    <a:pt x="0" y="473777"/>
                  </a:moveTo>
                  <a:cubicBezTo>
                    <a:pt x="87495" y="115333"/>
                    <a:pt x="289622" y="-29155"/>
                    <a:pt x="439176" y="0"/>
                  </a:cubicBezTo>
                  <a:cubicBezTo>
                    <a:pt x="730595" y="-155258"/>
                    <a:pt x="1070211" y="94038"/>
                    <a:pt x="1352636" y="0"/>
                  </a:cubicBezTo>
                  <a:cubicBezTo>
                    <a:pt x="1626354" y="-11269"/>
                    <a:pt x="1945006" y="68932"/>
                    <a:pt x="2195832" y="0"/>
                  </a:cubicBezTo>
                  <a:cubicBezTo>
                    <a:pt x="2440639" y="13419"/>
                    <a:pt x="2649445" y="202635"/>
                    <a:pt x="2635009" y="473777"/>
                  </a:cubicBezTo>
                  <a:cubicBezTo>
                    <a:pt x="2671377" y="768857"/>
                    <a:pt x="2618674" y="968238"/>
                    <a:pt x="2635009" y="1202921"/>
                  </a:cubicBezTo>
                  <a:cubicBezTo>
                    <a:pt x="2666886" y="1510366"/>
                    <a:pt x="2599024" y="1571132"/>
                    <a:pt x="2635009" y="1900366"/>
                  </a:cubicBezTo>
                  <a:cubicBezTo>
                    <a:pt x="2681651" y="2200866"/>
                    <a:pt x="2609054" y="2335918"/>
                    <a:pt x="2635009" y="2756320"/>
                  </a:cubicBezTo>
                  <a:cubicBezTo>
                    <a:pt x="2680069" y="3165069"/>
                    <a:pt x="2579853" y="3366183"/>
                    <a:pt x="2635009" y="3643974"/>
                  </a:cubicBezTo>
                  <a:cubicBezTo>
                    <a:pt x="2578852" y="3876916"/>
                    <a:pt x="2402008" y="4036585"/>
                    <a:pt x="2195832" y="4117753"/>
                  </a:cubicBezTo>
                  <a:cubicBezTo>
                    <a:pt x="1991134" y="4107095"/>
                    <a:pt x="1763658" y="3993104"/>
                    <a:pt x="1317505" y="4117753"/>
                  </a:cubicBezTo>
                  <a:cubicBezTo>
                    <a:pt x="948565" y="4072704"/>
                    <a:pt x="795768" y="4044031"/>
                    <a:pt x="439176" y="4117753"/>
                  </a:cubicBezTo>
                  <a:cubicBezTo>
                    <a:pt x="101212" y="4169109"/>
                    <a:pt x="3305" y="3928591"/>
                    <a:pt x="0" y="3643974"/>
                  </a:cubicBezTo>
                  <a:cubicBezTo>
                    <a:pt x="-79128" y="3385502"/>
                    <a:pt x="71361" y="3183146"/>
                    <a:pt x="0" y="2788021"/>
                  </a:cubicBezTo>
                  <a:cubicBezTo>
                    <a:pt x="-14529" y="2354427"/>
                    <a:pt x="92205" y="2221803"/>
                    <a:pt x="0" y="1932067"/>
                  </a:cubicBezTo>
                  <a:cubicBezTo>
                    <a:pt x="-51444" y="1620404"/>
                    <a:pt x="44649" y="1511317"/>
                    <a:pt x="0" y="1234624"/>
                  </a:cubicBezTo>
                  <a:cubicBezTo>
                    <a:pt x="22738" y="1004158"/>
                    <a:pt x="56683" y="789993"/>
                    <a:pt x="0" y="473777"/>
                  </a:cubicBezTo>
                  <a:close/>
                </a:path>
                <a:path w="2635009" h="4117753" fill="none" stroke="0" extrusionOk="0">
                  <a:moveTo>
                    <a:pt x="0" y="473777"/>
                  </a:moveTo>
                  <a:cubicBezTo>
                    <a:pt x="57529" y="220857"/>
                    <a:pt x="219054" y="-5712"/>
                    <a:pt x="439176" y="0"/>
                  </a:cubicBezTo>
                  <a:cubicBezTo>
                    <a:pt x="735789" y="-7542"/>
                    <a:pt x="1002354" y="-30030"/>
                    <a:pt x="1352636" y="0"/>
                  </a:cubicBezTo>
                  <a:cubicBezTo>
                    <a:pt x="1674819" y="-18811"/>
                    <a:pt x="1882258" y="122650"/>
                    <a:pt x="2195832" y="0"/>
                  </a:cubicBezTo>
                  <a:cubicBezTo>
                    <a:pt x="2474860" y="47884"/>
                    <a:pt x="2669950" y="234565"/>
                    <a:pt x="2635009" y="473777"/>
                  </a:cubicBezTo>
                  <a:cubicBezTo>
                    <a:pt x="2690290" y="613455"/>
                    <a:pt x="2610934" y="999104"/>
                    <a:pt x="2635009" y="1202921"/>
                  </a:cubicBezTo>
                  <a:cubicBezTo>
                    <a:pt x="2676671" y="1496768"/>
                    <a:pt x="2618835" y="1560612"/>
                    <a:pt x="2635009" y="1900366"/>
                  </a:cubicBezTo>
                  <a:cubicBezTo>
                    <a:pt x="2659214" y="2237749"/>
                    <a:pt x="2621717" y="2330848"/>
                    <a:pt x="2635009" y="2756320"/>
                  </a:cubicBezTo>
                  <a:cubicBezTo>
                    <a:pt x="2710140" y="3168417"/>
                    <a:pt x="2582558" y="3406157"/>
                    <a:pt x="2635009" y="3643974"/>
                  </a:cubicBezTo>
                  <a:cubicBezTo>
                    <a:pt x="2536129" y="3850154"/>
                    <a:pt x="2358651" y="4055191"/>
                    <a:pt x="2195832" y="4117753"/>
                  </a:cubicBezTo>
                  <a:cubicBezTo>
                    <a:pt x="1980415" y="4098199"/>
                    <a:pt x="1602105" y="3985698"/>
                    <a:pt x="1317505" y="4117753"/>
                  </a:cubicBezTo>
                  <a:cubicBezTo>
                    <a:pt x="962794" y="4140667"/>
                    <a:pt x="815806" y="4050650"/>
                    <a:pt x="439176" y="4117753"/>
                  </a:cubicBezTo>
                  <a:cubicBezTo>
                    <a:pt x="170309" y="4099013"/>
                    <a:pt x="67262" y="3935641"/>
                    <a:pt x="0" y="3643974"/>
                  </a:cubicBezTo>
                  <a:cubicBezTo>
                    <a:pt x="-37657" y="3427785"/>
                    <a:pt x="76776" y="3155864"/>
                    <a:pt x="0" y="2788021"/>
                  </a:cubicBezTo>
                  <a:cubicBezTo>
                    <a:pt x="-3111" y="2374679"/>
                    <a:pt x="71314" y="2254325"/>
                    <a:pt x="0" y="1932067"/>
                  </a:cubicBezTo>
                  <a:cubicBezTo>
                    <a:pt x="-51435" y="1561262"/>
                    <a:pt x="-2711" y="1533479"/>
                    <a:pt x="0" y="1234624"/>
                  </a:cubicBezTo>
                  <a:cubicBezTo>
                    <a:pt x="-65907" y="1004499"/>
                    <a:pt x="92157" y="725611"/>
                    <a:pt x="0" y="473777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28736"/>
                        <a:gd name="connsiteY0" fmla="*/ 491233 h 4269466"/>
                        <a:gd name="connsiteX1" fmla="*/ 721469 w 4328736"/>
                        <a:gd name="connsiteY1" fmla="*/ 0 h 4269466"/>
                        <a:gd name="connsiteX2" fmla="*/ 2222082 w 4328736"/>
                        <a:gd name="connsiteY2" fmla="*/ 0 h 4269466"/>
                        <a:gd name="connsiteX3" fmla="*/ 3607266 w 4328736"/>
                        <a:gd name="connsiteY3" fmla="*/ 0 h 4269466"/>
                        <a:gd name="connsiteX4" fmla="*/ 4328736 w 4328736"/>
                        <a:gd name="connsiteY4" fmla="*/ 491233 h 4269466"/>
                        <a:gd name="connsiteX5" fmla="*/ 4328736 w 4328736"/>
                        <a:gd name="connsiteY5" fmla="*/ 1247242 h 4269466"/>
                        <a:gd name="connsiteX6" fmla="*/ 4328736 w 4328736"/>
                        <a:gd name="connsiteY6" fmla="*/ 1970383 h 4269466"/>
                        <a:gd name="connsiteX7" fmla="*/ 4328736 w 4328736"/>
                        <a:gd name="connsiteY7" fmla="*/ 2857873 h 4269466"/>
                        <a:gd name="connsiteX8" fmla="*/ 4328736 w 4328736"/>
                        <a:gd name="connsiteY8" fmla="*/ 3778232 h 4269466"/>
                        <a:gd name="connsiteX9" fmla="*/ 3607266 w 4328736"/>
                        <a:gd name="connsiteY9" fmla="*/ 4269466 h 4269466"/>
                        <a:gd name="connsiteX10" fmla="*/ 2164369 w 4328736"/>
                        <a:gd name="connsiteY10" fmla="*/ 4269466 h 4269466"/>
                        <a:gd name="connsiteX11" fmla="*/ 721469 w 4328736"/>
                        <a:gd name="connsiteY11" fmla="*/ 4269466 h 4269466"/>
                        <a:gd name="connsiteX12" fmla="*/ 0 w 4328736"/>
                        <a:gd name="connsiteY12" fmla="*/ 3778232 h 4269466"/>
                        <a:gd name="connsiteX13" fmla="*/ 0 w 4328736"/>
                        <a:gd name="connsiteY13" fmla="*/ 2890742 h 4269466"/>
                        <a:gd name="connsiteX14" fmla="*/ 0 w 4328736"/>
                        <a:gd name="connsiteY14" fmla="*/ 2003252 h 4269466"/>
                        <a:gd name="connsiteX15" fmla="*/ 0 w 4328736"/>
                        <a:gd name="connsiteY15" fmla="*/ 1280113 h 4269466"/>
                        <a:gd name="connsiteX16" fmla="*/ 0 w 4328736"/>
                        <a:gd name="connsiteY16" fmla="*/ 491233 h 4269466"/>
                        <a:gd name="connsiteX0" fmla="*/ 0 w 4328736"/>
                        <a:gd name="connsiteY0" fmla="*/ 491233 h 4269466"/>
                        <a:gd name="connsiteX1" fmla="*/ 721469 w 4328736"/>
                        <a:gd name="connsiteY1" fmla="*/ 0 h 4269466"/>
                        <a:gd name="connsiteX2" fmla="*/ 2222082 w 4328736"/>
                        <a:gd name="connsiteY2" fmla="*/ 0 h 4269466"/>
                        <a:gd name="connsiteX3" fmla="*/ 3607266 w 4328736"/>
                        <a:gd name="connsiteY3" fmla="*/ 0 h 4269466"/>
                        <a:gd name="connsiteX4" fmla="*/ 4328736 w 4328736"/>
                        <a:gd name="connsiteY4" fmla="*/ 491233 h 4269466"/>
                        <a:gd name="connsiteX5" fmla="*/ 4328736 w 4328736"/>
                        <a:gd name="connsiteY5" fmla="*/ 1247242 h 4269466"/>
                        <a:gd name="connsiteX6" fmla="*/ 4328736 w 4328736"/>
                        <a:gd name="connsiteY6" fmla="*/ 1970383 h 4269466"/>
                        <a:gd name="connsiteX7" fmla="*/ 4328736 w 4328736"/>
                        <a:gd name="connsiteY7" fmla="*/ 2693522 h 4269466"/>
                        <a:gd name="connsiteX8" fmla="*/ 4328736 w 4328736"/>
                        <a:gd name="connsiteY8" fmla="*/ 3778232 h 4269466"/>
                        <a:gd name="connsiteX9" fmla="*/ 3607266 w 4328736"/>
                        <a:gd name="connsiteY9" fmla="*/ 4269466 h 4269466"/>
                        <a:gd name="connsiteX10" fmla="*/ 2222082 w 4328736"/>
                        <a:gd name="connsiteY10" fmla="*/ 4269466 h 4269466"/>
                        <a:gd name="connsiteX11" fmla="*/ 721469 w 4328736"/>
                        <a:gd name="connsiteY11" fmla="*/ 4269466 h 4269466"/>
                        <a:gd name="connsiteX12" fmla="*/ 0 w 4328736"/>
                        <a:gd name="connsiteY12" fmla="*/ 3778232 h 4269466"/>
                        <a:gd name="connsiteX13" fmla="*/ 0 w 4328736"/>
                        <a:gd name="connsiteY13" fmla="*/ 3022223 h 4269466"/>
                        <a:gd name="connsiteX14" fmla="*/ 0 w 4328736"/>
                        <a:gd name="connsiteY14" fmla="*/ 2167603 h 4269466"/>
                        <a:gd name="connsiteX15" fmla="*/ 0 w 4328736"/>
                        <a:gd name="connsiteY15" fmla="*/ 1444462 h 4269466"/>
                        <a:gd name="connsiteX16" fmla="*/ 0 w 4328736"/>
                        <a:gd name="connsiteY16" fmla="*/ 491233 h 42694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328736" h="4269466" fill="none" extrusionOk="0">
                          <a:moveTo>
                            <a:pt x="0" y="491233"/>
                          </a:moveTo>
                          <a:cubicBezTo>
                            <a:pt x="87784" y="232240"/>
                            <a:pt x="344425" y="3715"/>
                            <a:pt x="721469" y="0"/>
                          </a:cubicBezTo>
                          <a:cubicBezTo>
                            <a:pt x="1221268" y="11229"/>
                            <a:pt x="1700876" y="-36955"/>
                            <a:pt x="2222082" y="0"/>
                          </a:cubicBezTo>
                          <a:cubicBezTo>
                            <a:pt x="2718525" y="-41305"/>
                            <a:pt x="3008967" y="173248"/>
                            <a:pt x="3607266" y="0"/>
                          </a:cubicBezTo>
                          <a:cubicBezTo>
                            <a:pt x="4104206" y="27937"/>
                            <a:pt x="4367799" y="209175"/>
                            <a:pt x="4328736" y="491233"/>
                          </a:cubicBezTo>
                          <a:cubicBezTo>
                            <a:pt x="4412594" y="628369"/>
                            <a:pt x="4268512" y="946254"/>
                            <a:pt x="4328736" y="1247242"/>
                          </a:cubicBezTo>
                          <a:cubicBezTo>
                            <a:pt x="4403859" y="1540361"/>
                            <a:pt x="4301437" y="1609926"/>
                            <a:pt x="4328736" y="1970383"/>
                          </a:cubicBezTo>
                          <a:cubicBezTo>
                            <a:pt x="4353614" y="2325906"/>
                            <a:pt x="4295358" y="2409390"/>
                            <a:pt x="4328736" y="2857873"/>
                          </a:cubicBezTo>
                          <a:cubicBezTo>
                            <a:pt x="4332487" y="3289791"/>
                            <a:pt x="4213100" y="3535378"/>
                            <a:pt x="4328736" y="3778232"/>
                          </a:cubicBezTo>
                          <a:cubicBezTo>
                            <a:pt x="4164183" y="4000663"/>
                            <a:pt x="3851242" y="4221847"/>
                            <a:pt x="3607266" y="4269466"/>
                          </a:cubicBezTo>
                          <a:cubicBezTo>
                            <a:pt x="3298086" y="4287323"/>
                            <a:pt x="2627910" y="4193632"/>
                            <a:pt x="2164369" y="4269466"/>
                          </a:cubicBezTo>
                          <a:cubicBezTo>
                            <a:pt x="1584231" y="4304019"/>
                            <a:pt x="1365903" y="4223074"/>
                            <a:pt x="721469" y="4269466"/>
                          </a:cubicBezTo>
                          <a:cubicBezTo>
                            <a:pt x="288669" y="4240911"/>
                            <a:pt x="12791" y="4071033"/>
                            <a:pt x="0" y="3778232"/>
                          </a:cubicBezTo>
                          <a:cubicBezTo>
                            <a:pt x="-169549" y="3585164"/>
                            <a:pt x="13871" y="3305317"/>
                            <a:pt x="0" y="2890742"/>
                          </a:cubicBezTo>
                          <a:cubicBezTo>
                            <a:pt x="-6422" y="2468537"/>
                            <a:pt x="108139" y="2353522"/>
                            <a:pt x="0" y="2003252"/>
                          </a:cubicBezTo>
                          <a:cubicBezTo>
                            <a:pt x="-133950" y="1607695"/>
                            <a:pt x="44813" y="1591953"/>
                            <a:pt x="0" y="1280113"/>
                          </a:cubicBezTo>
                          <a:cubicBezTo>
                            <a:pt x="-127235" y="1042874"/>
                            <a:pt x="80818" y="755254"/>
                            <a:pt x="0" y="491233"/>
                          </a:cubicBezTo>
                          <a:close/>
                        </a:path>
                        <a:path w="4328736" h="4269466" stroke="0" extrusionOk="0">
                          <a:moveTo>
                            <a:pt x="0" y="491233"/>
                          </a:moveTo>
                          <a:cubicBezTo>
                            <a:pt x="70326" y="223232"/>
                            <a:pt x="346027" y="6986"/>
                            <a:pt x="721469" y="0"/>
                          </a:cubicBezTo>
                          <a:cubicBezTo>
                            <a:pt x="1332007" y="-97071"/>
                            <a:pt x="1684601" y="-29975"/>
                            <a:pt x="2222082" y="0"/>
                          </a:cubicBezTo>
                          <a:cubicBezTo>
                            <a:pt x="2588150" y="-43787"/>
                            <a:pt x="3239268" y="11433"/>
                            <a:pt x="3607266" y="0"/>
                          </a:cubicBezTo>
                          <a:cubicBezTo>
                            <a:pt x="3989995" y="21447"/>
                            <a:pt x="4404277" y="258476"/>
                            <a:pt x="4328736" y="491233"/>
                          </a:cubicBezTo>
                          <a:cubicBezTo>
                            <a:pt x="4408406" y="783509"/>
                            <a:pt x="4247290" y="1076477"/>
                            <a:pt x="4328736" y="1247242"/>
                          </a:cubicBezTo>
                          <a:cubicBezTo>
                            <a:pt x="4407894" y="1423842"/>
                            <a:pt x="4177115" y="1665054"/>
                            <a:pt x="4328736" y="1970383"/>
                          </a:cubicBezTo>
                          <a:cubicBezTo>
                            <a:pt x="4407934" y="2269471"/>
                            <a:pt x="4210704" y="2437615"/>
                            <a:pt x="4328736" y="2693522"/>
                          </a:cubicBezTo>
                          <a:cubicBezTo>
                            <a:pt x="4399182" y="2973218"/>
                            <a:pt x="4255287" y="3506877"/>
                            <a:pt x="4328736" y="3778232"/>
                          </a:cubicBezTo>
                          <a:cubicBezTo>
                            <a:pt x="4357594" y="4122264"/>
                            <a:pt x="4067792" y="4320677"/>
                            <a:pt x="3607266" y="4269466"/>
                          </a:cubicBezTo>
                          <a:cubicBezTo>
                            <a:pt x="3079916" y="4337229"/>
                            <a:pt x="2647203" y="4235548"/>
                            <a:pt x="2222082" y="4269466"/>
                          </a:cubicBezTo>
                          <a:cubicBezTo>
                            <a:pt x="1892689" y="4318521"/>
                            <a:pt x="1525899" y="4149326"/>
                            <a:pt x="721469" y="4269466"/>
                          </a:cubicBezTo>
                          <a:cubicBezTo>
                            <a:pt x="285916" y="4177350"/>
                            <a:pt x="-27835" y="4101743"/>
                            <a:pt x="0" y="3778232"/>
                          </a:cubicBezTo>
                          <a:cubicBezTo>
                            <a:pt x="-4868" y="3580711"/>
                            <a:pt x="48188" y="3267624"/>
                            <a:pt x="0" y="3022223"/>
                          </a:cubicBezTo>
                          <a:cubicBezTo>
                            <a:pt x="858" y="2702865"/>
                            <a:pt x="116305" y="2597226"/>
                            <a:pt x="0" y="2167603"/>
                          </a:cubicBezTo>
                          <a:cubicBezTo>
                            <a:pt x="-127698" y="1781393"/>
                            <a:pt x="140166" y="1731191"/>
                            <a:pt x="0" y="1444462"/>
                          </a:cubicBezTo>
                          <a:cubicBezTo>
                            <a:pt x="-86338" y="1123438"/>
                            <a:pt x="-18850" y="817260"/>
                            <a:pt x="0" y="491233"/>
                          </a:cubicBezTo>
                          <a:close/>
                        </a:path>
                        <a:path w="4328736" h="4269466" fill="none" stroke="0" extrusionOk="0">
                          <a:moveTo>
                            <a:pt x="0" y="491233"/>
                          </a:moveTo>
                          <a:cubicBezTo>
                            <a:pt x="122734" y="162461"/>
                            <a:pt x="448749" y="-73361"/>
                            <a:pt x="721469" y="0"/>
                          </a:cubicBezTo>
                          <a:cubicBezTo>
                            <a:pt x="1196200" y="-189859"/>
                            <a:pt x="1676940" y="47813"/>
                            <a:pt x="2222082" y="0"/>
                          </a:cubicBezTo>
                          <a:cubicBezTo>
                            <a:pt x="2714672" y="-16880"/>
                            <a:pt x="3107527" y="76108"/>
                            <a:pt x="3607266" y="0"/>
                          </a:cubicBezTo>
                          <a:cubicBezTo>
                            <a:pt x="4066518" y="-1584"/>
                            <a:pt x="4312896" y="248797"/>
                            <a:pt x="4328736" y="491233"/>
                          </a:cubicBezTo>
                          <a:cubicBezTo>
                            <a:pt x="4443594" y="725219"/>
                            <a:pt x="4263299" y="983990"/>
                            <a:pt x="4328736" y="1247242"/>
                          </a:cubicBezTo>
                          <a:cubicBezTo>
                            <a:pt x="4399729" y="1558463"/>
                            <a:pt x="4311383" y="1636973"/>
                            <a:pt x="4328736" y="1970383"/>
                          </a:cubicBezTo>
                          <a:cubicBezTo>
                            <a:pt x="4361310" y="2307252"/>
                            <a:pt x="4329886" y="2432637"/>
                            <a:pt x="4328736" y="2857873"/>
                          </a:cubicBezTo>
                          <a:cubicBezTo>
                            <a:pt x="4408425" y="3291704"/>
                            <a:pt x="4298346" y="3503658"/>
                            <a:pt x="4328736" y="3778232"/>
                          </a:cubicBezTo>
                          <a:cubicBezTo>
                            <a:pt x="4246463" y="3956378"/>
                            <a:pt x="3957166" y="4218849"/>
                            <a:pt x="3607266" y="4269466"/>
                          </a:cubicBezTo>
                          <a:cubicBezTo>
                            <a:pt x="3283627" y="4252307"/>
                            <a:pt x="2768015" y="4190484"/>
                            <a:pt x="2164369" y="4269466"/>
                          </a:cubicBezTo>
                          <a:cubicBezTo>
                            <a:pt x="1557790" y="4236179"/>
                            <a:pt x="1303611" y="4196938"/>
                            <a:pt x="721469" y="4269466"/>
                          </a:cubicBezTo>
                          <a:cubicBezTo>
                            <a:pt x="201150" y="4297526"/>
                            <a:pt x="47308" y="4065772"/>
                            <a:pt x="0" y="3778232"/>
                          </a:cubicBezTo>
                          <a:cubicBezTo>
                            <a:pt x="-129727" y="3535621"/>
                            <a:pt x="60205" y="3287916"/>
                            <a:pt x="0" y="2890742"/>
                          </a:cubicBezTo>
                          <a:cubicBezTo>
                            <a:pt x="-25158" y="2447062"/>
                            <a:pt x="118888" y="2308115"/>
                            <a:pt x="0" y="2003252"/>
                          </a:cubicBezTo>
                          <a:cubicBezTo>
                            <a:pt x="-54053" y="1669210"/>
                            <a:pt x="33663" y="1558232"/>
                            <a:pt x="0" y="1280113"/>
                          </a:cubicBezTo>
                          <a:cubicBezTo>
                            <a:pt x="-21479" y="992855"/>
                            <a:pt x="87307" y="761319"/>
                            <a:pt x="0" y="491233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-362162"/>
              <a:ext cx="2672962" cy="4256081"/>
            </a:xfrm>
            <a:custGeom>
              <a:avLst/>
              <a:gdLst>
                <a:gd name="connsiteX0" fmla="*/ 0 w 2672962"/>
                <a:gd name="connsiteY0" fmla="*/ 489692 h 4256081"/>
                <a:gd name="connsiteX1" fmla="*/ 445501 w 2672962"/>
                <a:gd name="connsiteY1" fmla="*/ 0 h 4256081"/>
                <a:gd name="connsiteX2" fmla="*/ 1075127 w 2672962"/>
                <a:gd name="connsiteY2" fmla="*/ 0 h 4256081"/>
                <a:gd name="connsiteX3" fmla="*/ 1633472 w 2672962"/>
                <a:gd name="connsiteY3" fmla="*/ 0 h 4256081"/>
                <a:gd name="connsiteX4" fmla="*/ 2227460 w 2672962"/>
                <a:gd name="connsiteY4" fmla="*/ 0 h 4256081"/>
                <a:gd name="connsiteX5" fmla="*/ 2672962 w 2672962"/>
                <a:gd name="connsiteY5" fmla="*/ 489692 h 4256081"/>
                <a:gd name="connsiteX6" fmla="*/ 2672962 w 2672962"/>
                <a:gd name="connsiteY6" fmla="*/ 1341633 h 4256081"/>
                <a:gd name="connsiteX7" fmla="*/ 2672962 w 2672962"/>
                <a:gd name="connsiteY7" fmla="*/ 2062505 h 4256081"/>
                <a:gd name="connsiteX8" fmla="*/ 2672962 w 2672962"/>
                <a:gd name="connsiteY8" fmla="*/ 2881679 h 4256081"/>
                <a:gd name="connsiteX9" fmla="*/ 2672962 w 2672962"/>
                <a:gd name="connsiteY9" fmla="*/ 3766387 h 4256081"/>
                <a:gd name="connsiteX10" fmla="*/ 2227460 w 2672962"/>
                <a:gd name="connsiteY10" fmla="*/ 4256081 h 4256081"/>
                <a:gd name="connsiteX11" fmla="*/ 1686932 w 2672962"/>
                <a:gd name="connsiteY11" fmla="*/ 4256081 h 4256081"/>
                <a:gd name="connsiteX12" fmla="*/ 1146405 w 2672962"/>
                <a:gd name="connsiteY12" fmla="*/ 4256081 h 4256081"/>
                <a:gd name="connsiteX13" fmla="*/ 445501 w 2672962"/>
                <a:gd name="connsiteY13" fmla="*/ 4256081 h 4256081"/>
                <a:gd name="connsiteX14" fmla="*/ 0 w 2672962"/>
                <a:gd name="connsiteY14" fmla="*/ 3766387 h 4256081"/>
                <a:gd name="connsiteX15" fmla="*/ 0 w 2672962"/>
                <a:gd name="connsiteY15" fmla="*/ 3045514 h 4256081"/>
                <a:gd name="connsiteX16" fmla="*/ 0 w 2672962"/>
                <a:gd name="connsiteY16" fmla="*/ 2259107 h 4256081"/>
                <a:gd name="connsiteX17" fmla="*/ 0 w 2672962"/>
                <a:gd name="connsiteY17" fmla="*/ 1407166 h 4256081"/>
                <a:gd name="connsiteX18" fmla="*/ 0 w 2672962"/>
                <a:gd name="connsiteY18" fmla="*/ 489692 h 425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2962" h="4256081" extrusionOk="0">
                  <a:moveTo>
                    <a:pt x="0" y="489692"/>
                  </a:moveTo>
                  <a:cubicBezTo>
                    <a:pt x="51247" y="166981"/>
                    <a:pt x="265707" y="-86084"/>
                    <a:pt x="445501" y="0"/>
                  </a:cubicBezTo>
                  <a:cubicBezTo>
                    <a:pt x="727754" y="-95574"/>
                    <a:pt x="796511" y="60781"/>
                    <a:pt x="1075127" y="0"/>
                  </a:cubicBezTo>
                  <a:cubicBezTo>
                    <a:pt x="1338446" y="-28107"/>
                    <a:pt x="1517159" y="-9357"/>
                    <a:pt x="1633472" y="0"/>
                  </a:cubicBezTo>
                  <a:cubicBezTo>
                    <a:pt x="1738628" y="20420"/>
                    <a:pt x="1981449" y="133593"/>
                    <a:pt x="2227460" y="0"/>
                  </a:cubicBezTo>
                  <a:cubicBezTo>
                    <a:pt x="2505244" y="52857"/>
                    <a:pt x="2681713" y="351020"/>
                    <a:pt x="2672962" y="489692"/>
                  </a:cubicBezTo>
                  <a:cubicBezTo>
                    <a:pt x="2681436" y="915722"/>
                    <a:pt x="2592060" y="1166725"/>
                    <a:pt x="2672962" y="1341633"/>
                  </a:cubicBezTo>
                  <a:cubicBezTo>
                    <a:pt x="2798826" y="1608691"/>
                    <a:pt x="2661908" y="1957551"/>
                    <a:pt x="2672962" y="2062505"/>
                  </a:cubicBezTo>
                  <a:cubicBezTo>
                    <a:pt x="2812942" y="2203247"/>
                    <a:pt x="2685367" y="2507857"/>
                    <a:pt x="2672962" y="2881679"/>
                  </a:cubicBezTo>
                  <a:cubicBezTo>
                    <a:pt x="2712095" y="3119088"/>
                    <a:pt x="2676285" y="3449459"/>
                    <a:pt x="2672962" y="3766387"/>
                  </a:cubicBezTo>
                  <a:cubicBezTo>
                    <a:pt x="2689083" y="3985171"/>
                    <a:pt x="2405768" y="4161742"/>
                    <a:pt x="2227460" y="4256081"/>
                  </a:cubicBezTo>
                  <a:cubicBezTo>
                    <a:pt x="2070269" y="4248796"/>
                    <a:pt x="1777575" y="4179959"/>
                    <a:pt x="1686932" y="4256081"/>
                  </a:cubicBezTo>
                  <a:cubicBezTo>
                    <a:pt x="1523360" y="4336760"/>
                    <a:pt x="1443118" y="4198370"/>
                    <a:pt x="1146405" y="4256081"/>
                  </a:cubicBezTo>
                  <a:cubicBezTo>
                    <a:pt x="1007805" y="4253841"/>
                    <a:pt x="704281" y="4187702"/>
                    <a:pt x="445501" y="4256081"/>
                  </a:cubicBezTo>
                  <a:cubicBezTo>
                    <a:pt x="236359" y="4160545"/>
                    <a:pt x="42049" y="3952921"/>
                    <a:pt x="0" y="3766387"/>
                  </a:cubicBezTo>
                  <a:cubicBezTo>
                    <a:pt x="59749" y="3650740"/>
                    <a:pt x="38513" y="3308500"/>
                    <a:pt x="0" y="3045514"/>
                  </a:cubicBezTo>
                  <a:cubicBezTo>
                    <a:pt x="-39557" y="2779780"/>
                    <a:pt x="85996" y="2418944"/>
                    <a:pt x="0" y="2259107"/>
                  </a:cubicBezTo>
                  <a:cubicBezTo>
                    <a:pt x="16939" y="2137320"/>
                    <a:pt x="-5222" y="1703370"/>
                    <a:pt x="0" y="1407166"/>
                  </a:cubicBezTo>
                  <a:cubicBezTo>
                    <a:pt x="-95889" y="1229148"/>
                    <a:pt x="59467" y="693444"/>
                    <a:pt x="0" y="48969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91084"/>
                        <a:gd name="connsiteY0" fmla="*/ 507735 h 4412891"/>
                        <a:gd name="connsiteX1" fmla="*/ 731860 w 4391084"/>
                        <a:gd name="connsiteY1" fmla="*/ 0 h 4412891"/>
                        <a:gd name="connsiteX2" fmla="*/ 1766196 w 4391084"/>
                        <a:gd name="connsiteY2" fmla="*/ 0 h 4412891"/>
                        <a:gd name="connsiteX3" fmla="*/ 2683434 w 4391084"/>
                        <a:gd name="connsiteY3" fmla="*/ 0 h 4412891"/>
                        <a:gd name="connsiteX4" fmla="*/ 3659223 w 4391084"/>
                        <a:gd name="connsiteY4" fmla="*/ 0 h 4412891"/>
                        <a:gd name="connsiteX5" fmla="*/ 4391084 w 4391084"/>
                        <a:gd name="connsiteY5" fmla="*/ 507735 h 4412891"/>
                        <a:gd name="connsiteX6" fmla="*/ 4391084 w 4391084"/>
                        <a:gd name="connsiteY6" fmla="*/ 1391064 h 4412891"/>
                        <a:gd name="connsiteX7" fmla="*/ 4391084 w 4391084"/>
                        <a:gd name="connsiteY7" fmla="*/ 2138496 h 4412891"/>
                        <a:gd name="connsiteX8" fmla="*/ 4391084 w 4391084"/>
                        <a:gd name="connsiteY8" fmla="*/ 2987851 h 4412891"/>
                        <a:gd name="connsiteX9" fmla="*/ 4391084 w 4391084"/>
                        <a:gd name="connsiteY9" fmla="*/ 3905155 h 4412891"/>
                        <a:gd name="connsiteX10" fmla="*/ 3659223 w 4391084"/>
                        <a:gd name="connsiteY10" fmla="*/ 4412891 h 4412891"/>
                        <a:gd name="connsiteX11" fmla="*/ 2771256 w 4391084"/>
                        <a:gd name="connsiteY11" fmla="*/ 4412891 h 4412891"/>
                        <a:gd name="connsiteX12" fmla="*/ 1883290 w 4391084"/>
                        <a:gd name="connsiteY12" fmla="*/ 4412891 h 4412891"/>
                        <a:gd name="connsiteX13" fmla="*/ 731860 w 4391084"/>
                        <a:gd name="connsiteY13" fmla="*/ 4412891 h 4412891"/>
                        <a:gd name="connsiteX14" fmla="*/ 0 w 4391084"/>
                        <a:gd name="connsiteY14" fmla="*/ 3905155 h 4412891"/>
                        <a:gd name="connsiteX15" fmla="*/ 0 w 4391084"/>
                        <a:gd name="connsiteY15" fmla="*/ 3157723 h 4412891"/>
                        <a:gd name="connsiteX16" fmla="*/ 0 w 4391084"/>
                        <a:gd name="connsiteY16" fmla="*/ 2342341 h 4412891"/>
                        <a:gd name="connsiteX17" fmla="*/ 0 w 4391084"/>
                        <a:gd name="connsiteY17" fmla="*/ 1459012 h 4412891"/>
                        <a:gd name="connsiteX18" fmla="*/ 0 w 4391084"/>
                        <a:gd name="connsiteY18" fmla="*/ 507735 h 4412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391084" h="4412891" extrusionOk="0">
                          <a:moveTo>
                            <a:pt x="0" y="507735"/>
                          </a:moveTo>
                          <a:cubicBezTo>
                            <a:pt x="59660" y="184975"/>
                            <a:pt x="419989" y="-78946"/>
                            <a:pt x="731860" y="0"/>
                          </a:cubicBezTo>
                          <a:cubicBezTo>
                            <a:pt x="1216700" y="-66925"/>
                            <a:pt x="1334534" y="60227"/>
                            <a:pt x="1766196" y="0"/>
                          </a:cubicBezTo>
                          <a:cubicBezTo>
                            <a:pt x="2172946" y="-46290"/>
                            <a:pt x="2464743" y="5598"/>
                            <a:pt x="2683434" y="0"/>
                          </a:cubicBezTo>
                          <a:cubicBezTo>
                            <a:pt x="2901168" y="-4159"/>
                            <a:pt x="3222720" y="78459"/>
                            <a:pt x="3659223" y="0"/>
                          </a:cubicBezTo>
                          <a:cubicBezTo>
                            <a:pt x="4069981" y="4436"/>
                            <a:pt x="4393292" y="311185"/>
                            <a:pt x="4391084" y="507735"/>
                          </a:cubicBezTo>
                          <a:cubicBezTo>
                            <a:pt x="4415284" y="931690"/>
                            <a:pt x="4252732" y="1148531"/>
                            <a:pt x="4391084" y="1391064"/>
                          </a:cubicBezTo>
                          <a:cubicBezTo>
                            <a:pt x="4563910" y="1680980"/>
                            <a:pt x="4339042" y="2008143"/>
                            <a:pt x="4391084" y="2138496"/>
                          </a:cubicBezTo>
                          <a:cubicBezTo>
                            <a:pt x="4546039" y="2287330"/>
                            <a:pt x="4365608" y="2606053"/>
                            <a:pt x="4391084" y="2987851"/>
                          </a:cubicBezTo>
                          <a:cubicBezTo>
                            <a:pt x="4437882" y="3305552"/>
                            <a:pt x="4381006" y="3587955"/>
                            <a:pt x="4391084" y="3905155"/>
                          </a:cubicBezTo>
                          <a:cubicBezTo>
                            <a:pt x="4464747" y="4172245"/>
                            <a:pt x="3950374" y="4342158"/>
                            <a:pt x="3659223" y="4412891"/>
                          </a:cubicBezTo>
                          <a:cubicBezTo>
                            <a:pt x="3404094" y="4418348"/>
                            <a:pt x="2947413" y="4358532"/>
                            <a:pt x="2771256" y="4412891"/>
                          </a:cubicBezTo>
                          <a:cubicBezTo>
                            <a:pt x="2542195" y="4455826"/>
                            <a:pt x="2309014" y="4346984"/>
                            <a:pt x="1883290" y="4412891"/>
                          </a:cubicBezTo>
                          <a:cubicBezTo>
                            <a:pt x="1570647" y="4435093"/>
                            <a:pt x="1117907" y="4353542"/>
                            <a:pt x="731860" y="4412891"/>
                          </a:cubicBezTo>
                          <a:cubicBezTo>
                            <a:pt x="384987" y="4329830"/>
                            <a:pt x="38856" y="4152666"/>
                            <a:pt x="0" y="3905155"/>
                          </a:cubicBezTo>
                          <a:cubicBezTo>
                            <a:pt x="30901" y="3770166"/>
                            <a:pt x="73268" y="3430799"/>
                            <a:pt x="0" y="3157723"/>
                          </a:cubicBezTo>
                          <a:cubicBezTo>
                            <a:pt x="-78380" y="2883163"/>
                            <a:pt x="123253" y="2508810"/>
                            <a:pt x="0" y="2342341"/>
                          </a:cubicBezTo>
                          <a:cubicBezTo>
                            <a:pt x="-32914" y="2197977"/>
                            <a:pt x="62169" y="1757750"/>
                            <a:pt x="0" y="1459012"/>
                          </a:cubicBezTo>
                          <a:cubicBezTo>
                            <a:pt x="-121819" y="1219314"/>
                            <a:pt x="114979" y="736026"/>
                            <a:pt x="0" y="507735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0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998588" y="-240862"/>
              <a:ext cx="2429455" cy="4007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الجواب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 التخلص فورا من الجهاز الكهربائي المغمور في الماء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 عدم إيصال أي جهاز آخر مع الجهاز الذي يستهلك طاقة كبيرة مثل التكييف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 تجنب استخدام أجهزة تسخين محمولة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 عدم استعمال وصلات التمديد في الأماكن الرطبة إلا إذا صممت لذلك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.مراقبة الأطفال بالقرب من الأجهزة الكهربائية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.تجنب إصلاح الأسلاك الكهربائية إلا إذا كان الشخص محترفا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 التأكد من وجود مساحة كافية حول الجهاز الكهربائي لتبديد الحرارة</a:t>
              </a:r>
              <a:endParaRPr lang="en-US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1744328"/>
            <a:ext cx="1703147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03023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23463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4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164145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390414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25880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265262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01161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670069"/>
            <a:ext cx="2835829" cy="2375470"/>
            <a:chOff x="556389" y="-362161"/>
            <a:chExt cx="3171737" cy="2656849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30"/>
              <a:ext cx="2858648" cy="1597520"/>
            </a:xfrm>
            <a:custGeom>
              <a:avLst/>
              <a:gdLst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522369 w 2858648"/>
                <a:gd name="connsiteY3" fmla="*/ 0 h 1597520"/>
                <a:gd name="connsiteX4" fmla="*/ 2034117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788110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10857 w 2858648"/>
                <a:gd name="connsiteY10" fmla="*/ 1597520 h 1597520"/>
                <a:gd name="connsiteX11" fmla="*/ 1475847 w 2858648"/>
                <a:gd name="connsiteY11" fmla="*/ 1597520 h 1597520"/>
                <a:gd name="connsiteX12" fmla="*/ 964097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798760 h 1597520"/>
                <a:gd name="connsiteX16" fmla="*/ 0 w 2858648"/>
                <a:gd name="connsiteY16" fmla="*/ 266258 h 1597520"/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429324 w 2858648"/>
                <a:gd name="connsiteY3" fmla="*/ 0 h 1597520"/>
                <a:gd name="connsiteX4" fmla="*/ 1987595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820059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57379 w 2858648"/>
                <a:gd name="connsiteY10" fmla="*/ 1597520 h 1597520"/>
                <a:gd name="connsiteX11" fmla="*/ 1452585 w 2858648"/>
                <a:gd name="connsiteY11" fmla="*/ 1597520 h 1597520"/>
                <a:gd name="connsiteX12" fmla="*/ 940836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830709 h 1597520"/>
                <a:gd name="connsiteX16" fmla="*/ 0 w 2858648"/>
                <a:gd name="connsiteY16" fmla="*/ 266258 h 159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1597520" fill="none" extrusionOk="0">
                  <a:moveTo>
                    <a:pt x="0" y="266258"/>
                  </a:moveTo>
                  <a:cubicBezTo>
                    <a:pt x="63827" y="127115"/>
                    <a:pt x="126265" y="2290"/>
                    <a:pt x="266258" y="0"/>
                  </a:cubicBezTo>
                  <a:cubicBezTo>
                    <a:pt x="538592" y="-8612"/>
                    <a:pt x="659858" y="-9201"/>
                    <a:pt x="894313" y="0"/>
                  </a:cubicBezTo>
                  <a:cubicBezTo>
                    <a:pt x="1145295" y="-13775"/>
                    <a:pt x="1226692" y="34244"/>
                    <a:pt x="1522369" y="0"/>
                  </a:cubicBezTo>
                  <a:cubicBezTo>
                    <a:pt x="1806121" y="-13410"/>
                    <a:pt x="1877944" y="19223"/>
                    <a:pt x="2034117" y="0"/>
                  </a:cubicBezTo>
                  <a:cubicBezTo>
                    <a:pt x="2223451" y="-52357"/>
                    <a:pt x="2482987" y="41008"/>
                    <a:pt x="2592389" y="0"/>
                  </a:cubicBezTo>
                  <a:cubicBezTo>
                    <a:pt x="2770810" y="-16287"/>
                    <a:pt x="2848455" y="70104"/>
                    <a:pt x="2858648" y="266258"/>
                  </a:cubicBezTo>
                  <a:cubicBezTo>
                    <a:pt x="2916403" y="429925"/>
                    <a:pt x="2775229" y="640601"/>
                    <a:pt x="2858648" y="788110"/>
                  </a:cubicBezTo>
                  <a:cubicBezTo>
                    <a:pt x="2883754" y="898328"/>
                    <a:pt x="2774254" y="1163615"/>
                    <a:pt x="2858648" y="1331261"/>
                  </a:cubicBezTo>
                  <a:cubicBezTo>
                    <a:pt x="2797442" y="1457623"/>
                    <a:pt x="2724057" y="1593614"/>
                    <a:pt x="2592389" y="1597520"/>
                  </a:cubicBezTo>
                  <a:cubicBezTo>
                    <a:pt x="2278537" y="1589727"/>
                    <a:pt x="2159510" y="1549578"/>
                    <a:pt x="2010857" y="1597520"/>
                  </a:cubicBezTo>
                  <a:cubicBezTo>
                    <a:pt x="1853990" y="1651679"/>
                    <a:pt x="1713366" y="1549603"/>
                    <a:pt x="1475847" y="1597520"/>
                  </a:cubicBezTo>
                  <a:cubicBezTo>
                    <a:pt x="1299614" y="1646330"/>
                    <a:pt x="1164420" y="1572357"/>
                    <a:pt x="964097" y="1597520"/>
                  </a:cubicBezTo>
                  <a:cubicBezTo>
                    <a:pt x="763403" y="1656220"/>
                    <a:pt x="506663" y="1536843"/>
                    <a:pt x="266258" y="1597520"/>
                  </a:cubicBezTo>
                  <a:cubicBezTo>
                    <a:pt x="154398" y="1583029"/>
                    <a:pt x="21367" y="1482111"/>
                    <a:pt x="0" y="1331261"/>
                  </a:cubicBezTo>
                  <a:cubicBezTo>
                    <a:pt x="-15669" y="1098188"/>
                    <a:pt x="14771" y="920492"/>
                    <a:pt x="0" y="798760"/>
                  </a:cubicBezTo>
                  <a:cubicBezTo>
                    <a:pt x="-63472" y="720144"/>
                    <a:pt x="37674" y="478791"/>
                    <a:pt x="0" y="266258"/>
                  </a:cubicBezTo>
                  <a:close/>
                </a:path>
                <a:path w="2858648" h="1597520" stroke="0" extrusionOk="0">
                  <a:moveTo>
                    <a:pt x="0" y="266258"/>
                  </a:moveTo>
                  <a:cubicBezTo>
                    <a:pt x="23336" y="142742"/>
                    <a:pt x="142050" y="-15800"/>
                    <a:pt x="266258" y="0"/>
                  </a:cubicBezTo>
                  <a:cubicBezTo>
                    <a:pt x="399912" y="-84741"/>
                    <a:pt x="603083" y="-6550"/>
                    <a:pt x="894313" y="0"/>
                  </a:cubicBezTo>
                  <a:cubicBezTo>
                    <a:pt x="1149549" y="-8806"/>
                    <a:pt x="1212171" y="27522"/>
                    <a:pt x="1429324" y="0"/>
                  </a:cubicBezTo>
                  <a:cubicBezTo>
                    <a:pt x="1687521" y="-38435"/>
                    <a:pt x="1858600" y="9631"/>
                    <a:pt x="1987595" y="0"/>
                  </a:cubicBezTo>
                  <a:cubicBezTo>
                    <a:pt x="2112981" y="-16575"/>
                    <a:pt x="2311970" y="44400"/>
                    <a:pt x="2592389" y="0"/>
                  </a:cubicBezTo>
                  <a:cubicBezTo>
                    <a:pt x="2747538" y="32424"/>
                    <a:pt x="2817518" y="175548"/>
                    <a:pt x="2858648" y="266258"/>
                  </a:cubicBezTo>
                  <a:cubicBezTo>
                    <a:pt x="2854128" y="521302"/>
                    <a:pt x="2822510" y="634189"/>
                    <a:pt x="2858648" y="820059"/>
                  </a:cubicBezTo>
                  <a:cubicBezTo>
                    <a:pt x="2866259" y="1024184"/>
                    <a:pt x="2826376" y="1229097"/>
                    <a:pt x="2858648" y="1331261"/>
                  </a:cubicBezTo>
                  <a:cubicBezTo>
                    <a:pt x="2866538" y="1508403"/>
                    <a:pt x="2756656" y="1591078"/>
                    <a:pt x="2592389" y="1597520"/>
                  </a:cubicBezTo>
                  <a:cubicBezTo>
                    <a:pt x="2401355" y="1618016"/>
                    <a:pt x="2290200" y="1558492"/>
                    <a:pt x="2057379" y="1597520"/>
                  </a:cubicBezTo>
                  <a:cubicBezTo>
                    <a:pt x="1833670" y="1646242"/>
                    <a:pt x="1748532" y="1537156"/>
                    <a:pt x="1452585" y="1597520"/>
                  </a:cubicBezTo>
                  <a:cubicBezTo>
                    <a:pt x="1181992" y="1623580"/>
                    <a:pt x="1112591" y="1539648"/>
                    <a:pt x="940836" y="1597520"/>
                  </a:cubicBezTo>
                  <a:cubicBezTo>
                    <a:pt x="819234" y="1606286"/>
                    <a:pt x="570287" y="1503670"/>
                    <a:pt x="266258" y="1597520"/>
                  </a:cubicBezTo>
                  <a:cubicBezTo>
                    <a:pt x="161983" y="1575732"/>
                    <a:pt x="10521" y="1490996"/>
                    <a:pt x="0" y="1331261"/>
                  </a:cubicBezTo>
                  <a:cubicBezTo>
                    <a:pt x="-17528" y="1201160"/>
                    <a:pt x="67207" y="1020168"/>
                    <a:pt x="0" y="830709"/>
                  </a:cubicBezTo>
                  <a:cubicBezTo>
                    <a:pt x="-23241" y="637036"/>
                    <a:pt x="5554" y="488169"/>
                    <a:pt x="0" y="266258"/>
                  </a:cubicBezTo>
                  <a:close/>
                </a:path>
                <a:path w="2858648" h="1597520" fill="none" stroke="0" extrusionOk="0">
                  <a:moveTo>
                    <a:pt x="0" y="266258"/>
                  </a:moveTo>
                  <a:cubicBezTo>
                    <a:pt x="43092" y="110913"/>
                    <a:pt x="154669" y="-7788"/>
                    <a:pt x="266258" y="0"/>
                  </a:cubicBezTo>
                  <a:cubicBezTo>
                    <a:pt x="533334" y="-28579"/>
                    <a:pt x="664567" y="7984"/>
                    <a:pt x="894313" y="0"/>
                  </a:cubicBezTo>
                  <a:cubicBezTo>
                    <a:pt x="1135520" y="11015"/>
                    <a:pt x="1253515" y="8549"/>
                    <a:pt x="1522369" y="0"/>
                  </a:cubicBezTo>
                  <a:cubicBezTo>
                    <a:pt x="1793019" y="-9987"/>
                    <a:pt x="1863179" y="31394"/>
                    <a:pt x="2034117" y="0"/>
                  </a:cubicBezTo>
                  <a:cubicBezTo>
                    <a:pt x="2215829" y="-10423"/>
                    <a:pt x="2479222" y="49716"/>
                    <a:pt x="2592389" y="0"/>
                  </a:cubicBezTo>
                  <a:cubicBezTo>
                    <a:pt x="2758039" y="20198"/>
                    <a:pt x="2869556" y="112576"/>
                    <a:pt x="2858648" y="266258"/>
                  </a:cubicBezTo>
                  <a:cubicBezTo>
                    <a:pt x="2911090" y="386374"/>
                    <a:pt x="2825585" y="676784"/>
                    <a:pt x="2858648" y="788110"/>
                  </a:cubicBezTo>
                  <a:cubicBezTo>
                    <a:pt x="2938831" y="920932"/>
                    <a:pt x="2843644" y="1127718"/>
                    <a:pt x="2858648" y="1331261"/>
                  </a:cubicBezTo>
                  <a:cubicBezTo>
                    <a:pt x="2842512" y="1431011"/>
                    <a:pt x="2754890" y="1574756"/>
                    <a:pt x="2592389" y="1597520"/>
                  </a:cubicBezTo>
                  <a:cubicBezTo>
                    <a:pt x="2305487" y="1593650"/>
                    <a:pt x="2180413" y="1539806"/>
                    <a:pt x="2010857" y="1597520"/>
                  </a:cubicBezTo>
                  <a:cubicBezTo>
                    <a:pt x="1839562" y="1618221"/>
                    <a:pt x="1631555" y="1506170"/>
                    <a:pt x="1475847" y="1597520"/>
                  </a:cubicBezTo>
                  <a:cubicBezTo>
                    <a:pt x="1273953" y="1672520"/>
                    <a:pt x="1201811" y="1552037"/>
                    <a:pt x="964097" y="1597520"/>
                  </a:cubicBezTo>
                  <a:cubicBezTo>
                    <a:pt x="788074" y="1640003"/>
                    <a:pt x="598240" y="1506864"/>
                    <a:pt x="266258" y="1597520"/>
                  </a:cubicBezTo>
                  <a:cubicBezTo>
                    <a:pt x="127984" y="1557833"/>
                    <a:pt x="2988" y="1480174"/>
                    <a:pt x="0" y="1331261"/>
                  </a:cubicBezTo>
                  <a:cubicBezTo>
                    <a:pt x="11789" y="1121933"/>
                    <a:pt x="18291" y="913549"/>
                    <a:pt x="0" y="798760"/>
                  </a:cubicBezTo>
                  <a:cubicBezTo>
                    <a:pt x="733" y="681172"/>
                    <a:pt x="51679" y="489000"/>
                    <a:pt x="0" y="26625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38060 h 1428332"/>
                        <a:gd name="connsiteX1" fmla="*/ 238060 w 2555898"/>
                        <a:gd name="connsiteY1" fmla="*/ 0 h 1428332"/>
                        <a:gd name="connsiteX2" fmla="*/ 799600 w 2555898"/>
                        <a:gd name="connsiteY2" fmla="*/ 0 h 1428332"/>
                        <a:gd name="connsiteX3" fmla="*/ 1361140 w 2555898"/>
                        <a:gd name="connsiteY3" fmla="*/ 0 h 1428332"/>
                        <a:gd name="connsiteX4" fmla="*/ 1818691 w 2555898"/>
                        <a:gd name="connsiteY4" fmla="*/ 0 h 1428332"/>
                        <a:gd name="connsiteX5" fmla="*/ 2317838 w 2555898"/>
                        <a:gd name="connsiteY5" fmla="*/ 0 h 1428332"/>
                        <a:gd name="connsiteX6" fmla="*/ 2555898 w 2555898"/>
                        <a:gd name="connsiteY6" fmla="*/ 238060 h 1428332"/>
                        <a:gd name="connsiteX7" fmla="*/ 2555898 w 2555898"/>
                        <a:gd name="connsiteY7" fmla="*/ 704644 h 1428332"/>
                        <a:gd name="connsiteX8" fmla="*/ 2555898 w 2555898"/>
                        <a:gd name="connsiteY8" fmla="*/ 1190272 h 1428332"/>
                        <a:gd name="connsiteX9" fmla="*/ 2317838 w 2555898"/>
                        <a:gd name="connsiteY9" fmla="*/ 1428332 h 1428332"/>
                        <a:gd name="connsiteX10" fmla="*/ 1797894 w 2555898"/>
                        <a:gd name="connsiteY10" fmla="*/ 1428332 h 1428332"/>
                        <a:gd name="connsiteX11" fmla="*/ 1319545 w 2555898"/>
                        <a:gd name="connsiteY11" fmla="*/ 1428332 h 1428332"/>
                        <a:gd name="connsiteX12" fmla="*/ 861993 w 2555898"/>
                        <a:gd name="connsiteY12" fmla="*/ 1428332 h 1428332"/>
                        <a:gd name="connsiteX13" fmla="*/ 238060 w 2555898"/>
                        <a:gd name="connsiteY13" fmla="*/ 1428332 h 1428332"/>
                        <a:gd name="connsiteX14" fmla="*/ 0 w 2555898"/>
                        <a:gd name="connsiteY14" fmla="*/ 1190272 h 1428332"/>
                        <a:gd name="connsiteX15" fmla="*/ 0 w 2555898"/>
                        <a:gd name="connsiteY15" fmla="*/ 714166 h 1428332"/>
                        <a:gd name="connsiteX16" fmla="*/ 0 w 2555898"/>
                        <a:gd name="connsiteY16" fmla="*/ 238060 h 1428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1428332" fill="none" extrusionOk="0">
                          <a:moveTo>
                            <a:pt x="0" y="238060"/>
                          </a:moveTo>
                          <a:cubicBezTo>
                            <a:pt x="33890" y="102716"/>
                            <a:pt x="132994" y="-1724"/>
                            <a:pt x="238060" y="0"/>
                          </a:cubicBezTo>
                          <a:cubicBezTo>
                            <a:pt x="482897" y="-10988"/>
                            <a:pt x="599265" y="6275"/>
                            <a:pt x="799600" y="0"/>
                          </a:cubicBezTo>
                          <a:cubicBezTo>
                            <a:pt x="999935" y="-6275"/>
                            <a:pt x="1110421" y="16719"/>
                            <a:pt x="1361140" y="0"/>
                          </a:cubicBezTo>
                          <a:cubicBezTo>
                            <a:pt x="1611859" y="-16719"/>
                            <a:pt x="1664270" y="23406"/>
                            <a:pt x="1818691" y="0"/>
                          </a:cubicBezTo>
                          <a:cubicBezTo>
                            <a:pt x="1973112" y="-23406"/>
                            <a:pt x="2215067" y="33537"/>
                            <a:pt x="2317838" y="0"/>
                          </a:cubicBezTo>
                          <a:cubicBezTo>
                            <a:pt x="2476748" y="-11536"/>
                            <a:pt x="2565164" y="91988"/>
                            <a:pt x="2555898" y="238060"/>
                          </a:cubicBezTo>
                          <a:cubicBezTo>
                            <a:pt x="2587085" y="354997"/>
                            <a:pt x="2505924" y="584555"/>
                            <a:pt x="2555898" y="704644"/>
                          </a:cubicBezTo>
                          <a:cubicBezTo>
                            <a:pt x="2605872" y="824733"/>
                            <a:pt x="2500117" y="1016771"/>
                            <a:pt x="2555898" y="1190272"/>
                          </a:cubicBezTo>
                          <a:cubicBezTo>
                            <a:pt x="2536389" y="1312396"/>
                            <a:pt x="2447111" y="1426607"/>
                            <a:pt x="2317838" y="1428332"/>
                          </a:cubicBezTo>
                          <a:cubicBezTo>
                            <a:pt x="2068686" y="1434825"/>
                            <a:pt x="1948756" y="1394589"/>
                            <a:pt x="1797894" y="1428332"/>
                          </a:cubicBezTo>
                          <a:cubicBezTo>
                            <a:pt x="1647032" y="1462075"/>
                            <a:pt x="1485536" y="1384900"/>
                            <a:pt x="1319545" y="1428332"/>
                          </a:cubicBezTo>
                          <a:cubicBezTo>
                            <a:pt x="1153554" y="1471764"/>
                            <a:pt x="1037765" y="1381936"/>
                            <a:pt x="861993" y="1428332"/>
                          </a:cubicBezTo>
                          <a:cubicBezTo>
                            <a:pt x="686221" y="1474728"/>
                            <a:pt x="494516" y="1366181"/>
                            <a:pt x="238060" y="1428332"/>
                          </a:cubicBezTo>
                          <a:cubicBezTo>
                            <a:pt x="109802" y="1428412"/>
                            <a:pt x="924" y="1328371"/>
                            <a:pt x="0" y="1190272"/>
                          </a:cubicBezTo>
                          <a:cubicBezTo>
                            <a:pt x="-2145" y="998606"/>
                            <a:pt x="19510" y="816999"/>
                            <a:pt x="0" y="714166"/>
                          </a:cubicBezTo>
                          <a:cubicBezTo>
                            <a:pt x="-19510" y="611333"/>
                            <a:pt x="27922" y="438406"/>
                            <a:pt x="0" y="238060"/>
                          </a:cubicBezTo>
                          <a:close/>
                        </a:path>
                        <a:path w="2555898" h="1428332" stroke="0" extrusionOk="0">
                          <a:moveTo>
                            <a:pt x="0" y="238060"/>
                          </a:moveTo>
                          <a:cubicBezTo>
                            <a:pt x="12373" y="97119"/>
                            <a:pt x="125437" y="-18653"/>
                            <a:pt x="238060" y="0"/>
                          </a:cubicBezTo>
                          <a:cubicBezTo>
                            <a:pt x="369104" y="-57083"/>
                            <a:pt x="560310" y="797"/>
                            <a:pt x="799600" y="0"/>
                          </a:cubicBezTo>
                          <a:cubicBezTo>
                            <a:pt x="1038890" y="-797"/>
                            <a:pt x="1080657" y="26591"/>
                            <a:pt x="1277949" y="0"/>
                          </a:cubicBezTo>
                          <a:cubicBezTo>
                            <a:pt x="1475241" y="-26591"/>
                            <a:pt x="1655487" y="6799"/>
                            <a:pt x="1777096" y="0"/>
                          </a:cubicBezTo>
                          <a:cubicBezTo>
                            <a:pt x="1898705" y="-6799"/>
                            <a:pt x="2070344" y="24033"/>
                            <a:pt x="2317838" y="0"/>
                          </a:cubicBezTo>
                          <a:cubicBezTo>
                            <a:pt x="2454938" y="38635"/>
                            <a:pt x="2542911" y="142161"/>
                            <a:pt x="2555898" y="238060"/>
                          </a:cubicBezTo>
                          <a:cubicBezTo>
                            <a:pt x="2561688" y="471169"/>
                            <a:pt x="2533825" y="552982"/>
                            <a:pt x="2555898" y="733210"/>
                          </a:cubicBezTo>
                          <a:cubicBezTo>
                            <a:pt x="2577971" y="913438"/>
                            <a:pt x="2535511" y="1086872"/>
                            <a:pt x="2555898" y="1190272"/>
                          </a:cubicBezTo>
                          <a:cubicBezTo>
                            <a:pt x="2563640" y="1320198"/>
                            <a:pt x="2453081" y="1403925"/>
                            <a:pt x="2317838" y="1428332"/>
                          </a:cubicBezTo>
                          <a:cubicBezTo>
                            <a:pt x="2159451" y="1433345"/>
                            <a:pt x="2043317" y="1394344"/>
                            <a:pt x="1839489" y="1428332"/>
                          </a:cubicBezTo>
                          <a:cubicBezTo>
                            <a:pt x="1635661" y="1462320"/>
                            <a:pt x="1550696" y="1384126"/>
                            <a:pt x="1298747" y="1428332"/>
                          </a:cubicBezTo>
                          <a:cubicBezTo>
                            <a:pt x="1046798" y="1472538"/>
                            <a:pt x="981228" y="1377797"/>
                            <a:pt x="841196" y="1428332"/>
                          </a:cubicBezTo>
                          <a:cubicBezTo>
                            <a:pt x="701164" y="1478867"/>
                            <a:pt x="523048" y="1381733"/>
                            <a:pt x="238060" y="1428332"/>
                          </a:cubicBezTo>
                          <a:cubicBezTo>
                            <a:pt x="138339" y="1413807"/>
                            <a:pt x="9279" y="1317404"/>
                            <a:pt x="0" y="1190272"/>
                          </a:cubicBezTo>
                          <a:cubicBezTo>
                            <a:pt x="-2882" y="1076260"/>
                            <a:pt x="48146" y="937109"/>
                            <a:pt x="0" y="742732"/>
                          </a:cubicBezTo>
                          <a:cubicBezTo>
                            <a:pt x="-48146" y="548355"/>
                            <a:pt x="21479" y="439672"/>
                            <a:pt x="0" y="23806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069669"/>
            </a:xfrm>
            <a:custGeom>
              <a:avLst/>
              <a:gdLst>
                <a:gd name="connsiteX0" fmla="*/ 0 w 3171737"/>
                <a:gd name="connsiteY0" fmla="*/ 344951 h 2069669"/>
                <a:gd name="connsiteX1" fmla="*/ 344951 w 3171737"/>
                <a:gd name="connsiteY1" fmla="*/ 0 h 2069669"/>
                <a:gd name="connsiteX2" fmla="*/ 1015047 w 3171737"/>
                <a:gd name="connsiteY2" fmla="*/ 0 h 2069669"/>
                <a:gd name="connsiteX3" fmla="*/ 1585869 w 3171737"/>
                <a:gd name="connsiteY3" fmla="*/ 0 h 2069669"/>
                <a:gd name="connsiteX4" fmla="*/ 2181508 w 3171737"/>
                <a:gd name="connsiteY4" fmla="*/ 0 h 2069669"/>
                <a:gd name="connsiteX5" fmla="*/ 2826785 w 3171737"/>
                <a:gd name="connsiteY5" fmla="*/ 0 h 2069669"/>
                <a:gd name="connsiteX6" fmla="*/ 3171737 w 3171737"/>
                <a:gd name="connsiteY6" fmla="*/ 344951 h 2069669"/>
                <a:gd name="connsiteX7" fmla="*/ 3171737 w 3171737"/>
                <a:gd name="connsiteY7" fmla="*/ 832468 h 2069669"/>
                <a:gd name="connsiteX8" fmla="*/ 3171737 w 3171737"/>
                <a:gd name="connsiteY8" fmla="*/ 1292390 h 2069669"/>
                <a:gd name="connsiteX9" fmla="*/ 3171737 w 3171737"/>
                <a:gd name="connsiteY9" fmla="*/ 1724717 h 2069669"/>
                <a:gd name="connsiteX10" fmla="*/ 2826785 w 3171737"/>
                <a:gd name="connsiteY10" fmla="*/ 2069669 h 2069669"/>
                <a:gd name="connsiteX11" fmla="*/ 2280781 w 3171737"/>
                <a:gd name="connsiteY11" fmla="*/ 2069669 h 2069669"/>
                <a:gd name="connsiteX12" fmla="*/ 1734778 w 3171737"/>
                <a:gd name="connsiteY12" fmla="*/ 2069669 h 2069669"/>
                <a:gd name="connsiteX13" fmla="*/ 1064682 w 3171737"/>
                <a:gd name="connsiteY13" fmla="*/ 2069669 h 2069669"/>
                <a:gd name="connsiteX14" fmla="*/ 344951 w 3171737"/>
                <a:gd name="connsiteY14" fmla="*/ 2069669 h 2069669"/>
                <a:gd name="connsiteX15" fmla="*/ 0 w 3171737"/>
                <a:gd name="connsiteY15" fmla="*/ 1724717 h 2069669"/>
                <a:gd name="connsiteX16" fmla="*/ 0 w 3171737"/>
                <a:gd name="connsiteY16" fmla="*/ 1278593 h 2069669"/>
                <a:gd name="connsiteX17" fmla="*/ 0 w 3171737"/>
                <a:gd name="connsiteY17" fmla="*/ 804874 h 2069669"/>
                <a:gd name="connsiteX18" fmla="*/ 0 w 3171737"/>
                <a:gd name="connsiteY18" fmla="*/ 344951 h 206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069669" extrusionOk="0">
                  <a:moveTo>
                    <a:pt x="0" y="344951"/>
                  </a:moveTo>
                  <a:cubicBezTo>
                    <a:pt x="43618" y="121077"/>
                    <a:pt x="217960" y="-62843"/>
                    <a:pt x="344951" y="0"/>
                  </a:cubicBezTo>
                  <a:cubicBezTo>
                    <a:pt x="470303" y="-51187"/>
                    <a:pt x="854721" y="66001"/>
                    <a:pt x="1015047" y="0"/>
                  </a:cubicBezTo>
                  <a:cubicBezTo>
                    <a:pt x="1183966" y="-48768"/>
                    <a:pt x="1325766" y="-5028"/>
                    <a:pt x="1585869" y="0"/>
                  </a:cubicBezTo>
                  <a:cubicBezTo>
                    <a:pt x="1845174" y="5898"/>
                    <a:pt x="1957826" y="60586"/>
                    <a:pt x="2181508" y="0"/>
                  </a:cubicBezTo>
                  <a:cubicBezTo>
                    <a:pt x="2438640" y="7993"/>
                    <a:pt x="2667804" y="93564"/>
                    <a:pt x="2826785" y="0"/>
                  </a:cubicBezTo>
                  <a:cubicBezTo>
                    <a:pt x="3007115" y="38132"/>
                    <a:pt x="3168846" y="191691"/>
                    <a:pt x="3171737" y="344951"/>
                  </a:cubicBezTo>
                  <a:cubicBezTo>
                    <a:pt x="3219569" y="540960"/>
                    <a:pt x="3172331" y="682106"/>
                    <a:pt x="3171737" y="832468"/>
                  </a:cubicBezTo>
                  <a:cubicBezTo>
                    <a:pt x="3210468" y="996999"/>
                    <a:pt x="3130378" y="1061683"/>
                    <a:pt x="3171737" y="1292390"/>
                  </a:cubicBezTo>
                  <a:cubicBezTo>
                    <a:pt x="3225325" y="1509916"/>
                    <a:pt x="3160078" y="1541231"/>
                    <a:pt x="3171737" y="1724717"/>
                  </a:cubicBezTo>
                  <a:cubicBezTo>
                    <a:pt x="3175181" y="1909658"/>
                    <a:pt x="3007773" y="2035656"/>
                    <a:pt x="2826785" y="2069669"/>
                  </a:cubicBezTo>
                  <a:cubicBezTo>
                    <a:pt x="2551890" y="2104764"/>
                    <a:pt x="2435553" y="2051699"/>
                    <a:pt x="2280781" y="2069669"/>
                  </a:cubicBezTo>
                  <a:cubicBezTo>
                    <a:pt x="2095797" y="2122910"/>
                    <a:pt x="1929350" y="2022241"/>
                    <a:pt x="1734778" y="2069669"/>
                  </a:cubicBezTo>
                  <a:cubicBezTo>
                    <a:pt x="1588766" y="2116356"/>
                    <a:pt x="1234787" y="2035820"/>
                    <a:pt x="1064682" y="2069669"/>
                  </a:cubicBezTo>
                  <a:cubicBezTo>
                    <a:pt x="903781" y="2074208"/>
                    <a:pt x="507175" y="2029919"/>
                    <a:pt x="344951" y="2069669"/>
                  </a:cubicBezTo>
                  <a:cubicBezTo>
                    <a:pt x="152055" y="2082022"/>
                    <a:pt x="15615" y="1895906"/>
                    <a:pt x="0" y="1724717"/>
                  </a:cubicBezTo>
                  <a:cubicBezTo>
                    <a:pt x="21112" y="1630948"/>
                    <a:pt x="77047" y="1396606"/>
                    <a:pt x="0" y="1278593"/>
                  </a:cubicBezTo>
                  <a:cubicBezTo>
                    <a:pt x="-34066" y="1167436"/>
                    <a:pt x="24527" y="1032161"/>
                    <a:pt x="0" y="804874"/>
                  </a:cubicBezTo>
                  <a:cubicBezTo>
                    <a:pt x="-32551" y="586249"/>
                    <a:pt x="40553" y="528037"/>
                    <a:pt x="0" y="34495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35829"/>
                        <a:gd name="connsiteY0" fmla="*/ 308419 h 1850476"/>
                        <a:gd name="connsiteX1" fmla="*/ 308419 w 2835829"/>
                        <a:gd name="connsiteY1" fmla="*/ 0 h 1850476"/>
                        <a:gd name="connsiteX2" fmla="*/ 907547 w 2835829"/>
                        <a:gd name="connsiteY2" fmla="*/ 0 h 1850476"/>
                        <a:gd name="connsiteX3" fmla="*/ 1417915 w 2835829"/>
                        <a:gd name="connsiteY3" fmla="*/ 0 h 1850476"/>
                        <a:gd name="connsiteX4" fmla="*/ 1950472 w 2835829"/>
                        <a:gd name="connsiteY4" fmla="*/ 0 h 1850476"/>
                        <a:gd name="connsiteX5" fmla="*/ 2527410 w 2835829"/>
                        <a:gd name="connsiteY5" fmla="*/ 0 h 1850476"/>
                        <a:gd name="connsiteX6" fmla="*/ 2835829 w 2835829"/>
                        <a:gd name="connsiteY6" fmla="*/ 308419 h 1850476"/>
                        <a:gd name="connsiteX7" fmla="*/ 2835829 w 2835829"/>
                        <a:gd name="connsiteY7" fmla="*/ 744304 h 1850476"/>
                        <a:gd name="connsiteX8" fmla="*/ 2835829 w 2835829"/>
                        <a:gd name="connsiteY8" fmla="*/ 1155517 h 1850476"/>
                        <a:gd name="connsiteX9" fmla="*/ 2835829 w 2835829"/>
                        <a:gd name="connsiteY9" fmla="*/ 1542057 h 1850476"/>
                        <a:gd name="connsiteX10" fmla="*/ 2527410 w 2835829"/>
                        <a:gd name="connsiteY10" fmla="*/ 1850476 h 1850476"/>
                        <a:gd name="connsiteX11" fmla="*/ 2039232 w 2835829"/>
                        <a:gd name="connsiteY11" fmla="*/ 1850476 h 1850476"/>
                        <a:gd name="connsiteX12" fmla="*/ 1551054 w 2835829"/>
                        <a:gd name="connsiteY12" fmla="*/ 1850476 h 1850476"/>
                        <a:gd name="connsiteX13" fmla="*/ 951926 w 2835829"/>
                        <a:gd name="connsiteY13" fmla="*/ 1850476 h 1850476"/>
                        <a:gd name="connsiteX14" fmla="*/ 308419 w 2835829"/>
                        <a:gd name="connsiteY14" fmla="*/ 1850476 h 1850476"/>
                        <a:gd name="connsiteX15" fmla="*/ 0 w 2835829"/>
                        <a:gd name="connsiteY15" fmla="*/ 1542057 h 1850476"/>
                        <a:gd name="connsiteX16" fmla="*/ 0 w 2835829"/>
                        <a:gd name="connsiteY16" fmla="*/ 1143181 h 1850476"/>
                        <a:gd name="connsiteX17" fmla="*/ 0 w 2835829"/>
                        <a:gd name="connsiteY17" fmla="*/ 719632 h 1850476"/>
                        <a:gd name="connsiteX18" fmla="*/ 0 w 2835829"/>
                        <a:gd name="connsiteY18" fmla="*/ 308419 h 185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35829" h="1850476" extrusionOk="0">
                          <a:moveTo>
                            <a:pt x="0" y="308419"/>
                          </a:moveTo>
                          <a:cubicBezTo>
                            <a:pt x="35629" y="110832"/>
                            <a:pt x="173268" y="-34808"/>
                            <a:pt x="308419" y="0"/>
                          </a:cubicBezTo>
                          <a:cubicBezTo>
                            <a:pt x="435994" y="-8432"/>
                            <a:pt x="770195" y="57992"/>
                            <a:pt x="907547" y="0"/>
                          </a:cubicBezTo>
                          <a:cubicBezTo>
                            <a:pt x="1044899" y="-57992"/>
                            <a:pt x="1175434" y="4217"/>
                            <a:pt x="1417915" y="0"/>
                          </a:cubicBezTo>
                          <a:cubicBezTo>
                            <a:pt x="1660396" y="-4217"/>
                            <a:pt x="1742951" y="32036"/>
                            <a:pt x="1950472" y="0"/>
                          </a:cubicBezTo>
                          <a:cubicBezTo>
                            <a:pt x="2157993" y="-32036"/>
                            <a:pt x="2383163" y="69206"/>
                            <a:pt x="2527410" y="0"/>
                          </a:cubicBezTo>
                          <a:cubicBezTo>
                            <a:pt x="2698698" y="6548"/>
                            <a:pt x="2831967" y="148665"/>
                            <a:pt x="2835829" y="308419"/>
                          </a:cubicBezTo>
                          <a:cubicBezTo>
                            <a:pt x="2853166" y="499123"/>
                            <a:pt x="2822482" y="595893"/>
                            <a:pt x="2835829" y="744304"/>
                          </a:cubicBezTo>
                          <a:cubicBezTo>
                            <a:pt x="2849176" y="892716"/>
                            <a:pt x="2789444" y="951127"/>
                            <a:pt x="2835829" y="1155517"/>
                          </a:cubicBezTo>
                          <a:cubicBezTo>
                            <a:pt x="2882214" y="1359907"/>
                            <a:pt x="2816809" y="1388000"/>
                            <a:pt x="2835829" y="1542057"/>
                          </a:cubicBezTo>
                          <a:cubicBezTo>
                            <a:pt x="2845267" y="1716004"/>
                            <a:pt x="2687917" y="1851903"/>
                            <a:pt x="2527410" y="1850476"/>
                          </a:cubicBezTo>
                          <a:cubicBezTo>
                            <a:pt x="2284451" y="1900620"/>
                            <a:pt x="2181675" y="1840212"/>
                            <a:pt x="2039232" y="1850476"/>
                          </a:cubicBezTo>
                          <a:cubicBezTo>
                            <a:pt x="1896789" y="1860740"/>
                            <a:pt x="1693716" y="1803192"/>
                            <a:pt x="1551054" y="1850476"/>
                          </a:cubicBezTo>
                          <a:cubicBezTo>
                            <a:pt x="1408392" y="1897760"/>
                            <a:pt x="1098884" y="1822616"/>
                            <a:pt x="951926" y="1850476"/>
                          </a:cubicBezTo>
                          <a:cubicBezTo>
                            <a:pt x="804968" y="1878336"/>
                            <a:pt x="442642" y="1845627"/>
                            <a:pt x="308419" y="1850476"/>
                          </a:cubicBezTo>
                          <a:cubicBezTo>
                            <a:pt x="127961" y="1858682"/>
                            <a:pt x="25054" y="1695821"/>
                            <a:pt x="0" y="1542057"/>
                          </a:cubicBezTo>
                          <a:cubicBezTo>
                            <a:pt x="-4687" y="1460908"/>
                            <a:pt x="46540" y="1250155"/>
                            <a:pt x="0" y="1143181"/>
                          </a:cubicBezTo>
                          <a:cubicBezTo>
                            <a:pt x="-46540" y="1036207"/>
                            <a:pt x="26270" y="922034"/>
                            <a:pt x="0" y="719632"/>
                          </a:cubicBezTo>
                          <a:cubicBezTo>
                            <a:pt x="-26270" y="517230"/>
                            <a:pt x="39740" y="477550"/>
                            <a:pt x="0" y="3084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33645" y="815936"/>
              <a:ext cx="2915142" cy="79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اكتبي بعض الإرشادات العامة في لوحات الطرقات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494104" y="551766"/>
            <a:ext cx="4530508" cy="2185214"/>
            <a:chOff x="1734079" y="-362161"/>
            <a:chExt cx="2757833" cy="2107564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782533" y="-248062"/>
              <a:ext cx="2635009" cy="1602489"/>
            </a:xfrm>
            <a:custGeom>
              <a:avLst/>
              <a:gdLst>
                <a:gd name="connsiteX0" fmla="*/ 0 w 2635009"/>
                <a:gd name="connsiteY0" fmla="*/ 184377 h 1602489"/>
                <a:gd name="connsiteX1" fmla="*/ 439176 w 2635009"/>
                <a:gd name="connsiteY1" fmla="*/ 0 h 1602489"/>
                <a:gd name="connsiteX2" fmla="*/ 1352636 w 2635009"/>
                <a:gd name="connsiteY2" fmla="*/ 0 h 1602489"/>
                <a:gd name="connsiteX3" fmla="*/ 2195832 w 2635009"/>
                <a:gd name="connsiteY3" fmla="*/ 0 h 1602489"/>
                <a:gd name="connsiteX4" fmla="*/ 2635009 w 2635009"/>
                <a:gd name="connsiteY4" fmla="*/ 184377 h 1602489"/>
                <a:gd name="connsiteX5" fmla="*/ 2635009 w 2635009"/>
                <a:gd name="connsiteY5" fmla="*/ 468136 h 1602489"/>
                <a:gd name="connsiteX6" fmla="*/ 2635009 w 2635009"/>
                <a:gd name="connsiteY6" fmla="*/ 739557 h 1602489"/>
                <a:gd name="connsiteX7" fmla="*/ 2635009 w 2635009"/>
                <a:gd name="connsiteY7" fmla="*/ 1072665 h 1602489"/>
                <a:gd name="connsiteX8" fmla="*/ 2635009 w 2635009"/>
                <a:gd name="connsiteY8" fmla="*/ 1418110 h 1602489"/>
                <a:gd name="connsiteX9" fmla="*/ 2195832 w 2635009"/>
                <a:gd name="connsiteY9" fmla="*/ 1602489 h 1602489"/>
                <a:gd name="connsiteX10" fmla="*/ 1317505 w 2635009"/>
                <a:gd name="connsiteY10" fmla="*/ 1602489 h 1602489"/>
                <a:gd name="connsiteX11" fmla="*/ 439176 w 2635009"/>
                <a:gd name="connsiteY11" fmla="*/ 1602489 h 1602489"/>
                <a:gd name="connsiteX12" fmla="*/ 0 w 2635009"/>
                <a:gd name="connsiteY12" fmla="*/ 1418110 h 1602489"/>
                <a:gd name="connsiteX13" fmla="*/ 0 w 2635009"/>
                <a:gd name="connsiteY13" fmla="*/ 1085002 h 1602489"/>
                <a:gd name="connsiteX14" fmla="*/ 0 w 2635009"/>
                <a:gd name="connsiteY14" fmla="*/ 751894 h 1602489"/>
                <a:gd name="connsiteX15" fmla="*/ 0 w 2635009"/>
                <a:gd name="connsiteY15" fmla="*/ 480473 h 1602489"/>
                <a:gd name="connsiteX16" fmla="*/ 0 w 2635009"/>
                <a:gd name="connsiteY16" fmla="*/ 184377 h 1602489"/>
                <a:gd name="connsiteX0" fmla="*/ 0 w 2635009"/>
                <a:gd name="connsiteY0" fmla="*/ 184377 h 1602489"/>
                <a:gd name="connsiteX1" fmla="*/ 439176 w 2635009"/>
                <a:gd name="connsiteY1" fmla="*/ 0 h 1602489"/>
                <a:gd name="connsiteX2" fmla="*/ 1352636 w 2635009"/>
                <a:gd name="connsiteY2" fmla="*/ 0 h 1602489"/>
                <a:gd name="connsiteX3" fmla="*/ 2195832 w 2635009"/>
                <a:gd name="connsiteY3" fmla="*/ 0 h 1602489"/>
                <a:gd name="connsiteX4" fmla="*/ 2635009 w 2635009"/>
                <a:gd name="connsiteY4" fmla="*/ 184377 h 1602489"/>
                <a:gd name="connsiteX5" fmla="*/ 2635009 w 2635009"/>
                <a:gd name="connsiteY5" fmla="*/ 468136 h 1602489"/>
                <a:gd name="connsiteX6" fmla="*/ 2635009 w 2635009"/>
                <a:gd name="connsiteY6" fmla="*/ 739557 h 1602489"/>
                <a:gd name="connsiteX7" fmla="*/ 2635009 w 2635009"/>
                <a:gd name="connsiteY7" fmla="*/ 1010978 h 1602489"/>
                <a:gd name="connsiteX8" fmla="*/ 2635009 w 2635009"/>
                <a:gd name="connsiteY8" fmla="*/ 1418110 h 1602489"/>
                <a:gd name="connsiteX9" fmla="*/ 2195832 w 2635009"/>
                <a:gd name="connsiteY9" fmla="*/ 1602489 h 1602489"/>
                <a:gd name="connsiteX10" fmla="*/ 1352636 w 2635009"/>
                <a:gd name="connsiteY10" fmla="*/ 1602489 h 1602489"/>
                <a:gd name="connsiteX11" fmla="*/ 439176 w 2635009"/>
                <a:gd name="connsiteY11" fmla="*/ 1602489 h 1602489"/>
                <a:gd name="connsiteX12" fmla="*/ 0 w 2635009"/>
                <a:gd name="connsiteY12" fmla="*/ 1418110 h 1602489"/>
                <a:gd name="connsiteX13" fmla="*/ 0 w 2635009"/>
                <a:gd name="connsiteY13" fmla="*/ 1134351 h 1602489"/>
                <a:gd name="connsiteX14" fmla="*/ 0 w 2635009"/>
                <a:gd name="connsiteY14" fmla="*/ 813581 h 1602489"/>
                <a:gd name="connsiteX15" fmla="*/ 0 w 2635009"/>
                <a:gd name="connsiteY15" fmla="*/ 542160 h 1602489"/>
                <a:gd name="connsiteX16" fmla="*/ 0 w 2635009"/>
                <a:gd name="connsiteY16" fmla="*/ 184377 h 1602489"/>
                <a:gd name="connsiteX0" fmla="*/ 0 w 2635009"/>
                <a:gd name="connsiteY0" fmla="*/ 184377 h 1602489"/>
                <a:gd name="connsiteX1" fmla="*/ 439176 w 2635009"/>
                <a:gd name="connsiteY1" fmla="*/ 0 h 1602489"/>
                <a:gd name="connsiteX2" fmla="*/ 1352636 w 2635009"/>
                <a:gd name="connsiteY2" fmla="*/ 0 h 1602489"/>
                <a:gd name="connsiteX3" fmla="*/ 2195832 w 2635009"/>
                <a:gd name="connsiteY3" fmla="*/ 0 h 1602489"/>
                <a:gd name="connsiteX4" fmla="*/ 2635009 w 2635009"/>
                <a:gd name="connsiteY4" fmla="*/ 184377 h 1602489"/>
                <a:gd name="connsiteX5" fmla="*/ 2635009 w 2635009"/>
                <a:gd name="connsiteY5" fmla="*/ 468136 h 1602489"/>
                <a:gd name="connsiteX6" fmla="*/ 2635009 w 2635009"/>
                <a:gd name="connsiteY6" fmla="*/ 739557 h 1602489"/>
                <a:gd name="connsiteX7" fmla="*/ 2635009 w 2635009"/>
                <a:gd name="connsiteY7" fmla="*/ 1072665 h 1602489"/>
                <a:gd name="connsiteX8" fmla="*/ 2635009 w 2635009"/>
                <a:gd name="connsiteY8" fmla="*/ 1418110 h 1602489"/>
                <a:gd name="connsiteX9" fmla="*/ 2195832 w 2635009"/>
                <a:gd name="connsiteY9" fmla="*/ 1602489 h 1602489"/>
                <a:gd name="connsiteX10" fmla="*/ 1317505 w 2635009"/>
                <a:gd name="connsiteY10" fmla="*/ 1602489 h 1602489"/>
                <a:gd name="connsiteX11" fmla="*/ 439176 w 2635009"/>
                <a:gd name="connsiteY11" fmla="*/ 1602489 h 1602489"/>
                <a:gd name="connsiteX12" fmla="*/ 0 w 2635009"/>
                <a:gd name="connsiteY12" fmla="*/ 1418110 h 1602489"/>
                <a:gd name="connsiteX13" fmla="*/ 0 w 2635009"/>
                <a:gd name="connsiteY13" fmla="*/ 1085002 h 1602489"/>
                <a:gd name="connsiteX14" fmla="*/ 0 w 2635009"/>
                <a:gd name="connsiteY14" fmla="*/ 751894 h 1602489"/>
                <a:gd name="connsiteX15" fmla="*/ 0 w 2635009"/>
                <a:gd name="connsiteY15" fmla="*/ 480473 h 1602489"/>
                <a:gd name="connsiteX16" fmla="*/ 0 w 2635009"/>
                <a:gd name="connsiteY16" fmla="*/ 184377 h 160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5009" h="1602489" fill="none" extrusionOk="0">
                  <a:moveTo>
                    <a:pt x="0" y="184377"/>
                  </a:moveTo>
                  <a:cubicBezTo>
                    <a:pt x="74265" y="109418"/>
                    <a:pt x="174419" y="14681"/>
                    <a:pt x="439176" y="0"/>
                  </a:cubicBezTo>
                  <a:cubicBezTo>
                    <a:pt x="723578" y="75568"/>
                    <a:pt x="1018780" y="-67915"/>
                    <a:pt x="1352636" y="0"/>
                  </a:cubicBezTo>
                  <a:cubicBezTo>
                    <a:pt x="1709342" y="-38773"/>
                    <a:pt x="1824232" y="107688"/>
                    <a:pt x="2195832" y="0"/>
                  </a:cubicBezTo>
                  <a:cubicBezTo>
                    <a:pt x="2499394" y="25162"/>
                    <a:pt x="2637282" y="78929"/>
                    <a:pt x="2635009" y="184377"/>
                  </a:cubicBezTo>
                  <a:cubicBezTo>
                    <a:pt x="2703860" y="191832"/>
                    <a:pt x="2633008" y="385787"/>
                    <a:pt x="2635009" y="468136"/>
                  </a:cubicBezTo>
                  <a:cubicBezTo>
                    <a:pt x="2684565" y="550352"/>
                    <a:pt x="2613522" y="588165"/>
                    <a:pt x="2635009" y="739557"/>
                  </a:cubicBezTo>
                  <a:cubicBezTo>
                    <a:pt x="2653336" y="881405"/>
                    <a:pt x="2613696" y="899734"/>
                    <a:pt x="2635009" y="1072665"/>
                  </a:cubicBezTo>
                  <a:cubicBezTo>
                    <a:pt x="2622491" y="1215305"/>
                    <a:pt x="2561786" y="1336484"/>
                    <a:pt x="2635009" y="1418110"/>
                  </a:cubicBezTo>
                  <a:cubicBezTo>
                    <a:pt x="2500492" y="1484120"/>
                    <a:pt x="2361740" y="1582758"/>
                    <a:pt x="2195832" y="1602489"/>
                  </a:cubicBezTo>
                  <a:cubicBezTo>
                    <a:pt x="1923734" y="1567641"/>
                    <a:pt x="1646717" y="1574661"/>
                    <a:pt x="1317505" y="1602489"/>
                  </a:cubicBezTo>
                  <a:cubicBezTo>
                    <a:pt x="967081" y="1628705"/>
                    <a:pt x="846807" y="1585604"/>
                    <a:pt x="439176" y="1602489"/>
                  </a:cubicBezTo>
                  <a:cubicBezTo>
                    <a:pt x="164216" y="1591919"/>
                    <a:pt x="10901" y="1558993"/>
                    <a:pt x="0" y="1418110"/>
                  </a:cubicBezTo>
                  <a:cubicBezTo>
                    <a:pt x="-105151" y="1372950"/>
                    <a:pt x="-45290" y="1254470"/>
                    <a:pt x="0" y="1085002"/>
                  </a:cubicBezTo>
                  <a:cubicBezTo>
                    <a:pt x="14196" y="911468"/>
                    <a:pt x="92641" y="877168"/>
                    <a:pt x="0" y="751894"/>
                  </a:cubicBezTo>
                  <a:cubicBezTo>
                    <a:pt x="-90922" y="570433"/>
                    <a:pt x="13972" y="627277"/>
                    <a:pt x="0" y="480473"/>
                  </a:cubicBezTo>
                  <a:cubicBezTo>
                    <a:pt x="-84299" y="414980"/>
                    <a:pt x="57356" y="264991"/>
                    <a:pt x="0" y="184377"/>
                  </a:cubicBezTo>
                  <a:close/>
                </a:path>
                <a:path w="2635009" h="1602489" stroke="0" extrusionOk="0">
                  <a:moveTo>
                    <a:pt x="0" y="184377"/>
                  </a:moveTo>
                  <a:cubicBezTo>
                    <a:pt x="48240" y="128813"/>
                    <a:pt x="230050" y="91081"/>
                    <a:pt x="439176" y="0"/>
                  </a:cubicBezTo>
                  <a:cubicBezTo>
                    <a:pt x="800695" y="-71752"/>
                    <a:pt x="990496" y="-38952"/>
                    <a:pt x="1352636" y="0"/>
                  </a:cubicBezTo>
                  <a:cubicBezTo>
                    <a:pt x="1571902" y="-30280"/>
                    <a:pt x="2005233" y="-49286"/>
                    <a:pt x="2195832" y="0"/>
                  </a:cubicBezTo>
                  <a:cubicBezTo>
                    <a:pt x="2424633" y="5673"/>
                    <a:pt x="2663040" y="96918"/>
                    <a:pt x="2635009" y="184377"/>
                  </a:cubicBezTo>
                  <a:cubicBezTo>
                    <a:pt x="2668795" y="273811"/>
                    <a:pt x="2582998" y="432023"/>
                    <a:pt x="2635009" y="468136"/>
                  </a:cubicBezTo>
                  <a:cubicBezTo>
                    <a:pt x="2687986" y="487339"/>
                    <a:pt x="2522874" y="649511"/>
                    <a:pt x="2635009" y="739557"/>
                  </a:cubicBezTo>
                  <a:cubicBezTo>
                    <a:pt x="2683153" y="844497"/>
                    <a:pt x="2555339" y="940622"/>
                    <a:pt x="2635009" y="1010978"/>
                  </a:cubicBezTo>
                  <a:cubicBezTo>
                    <a:pt x="2659480" y="1120646"/>
                    <a:pt x="2587318" y="1339228"/>
                    <a:pt x="2635009" y="1418110"/>
                  </a:cubicBezTo>
                  <a:cubicBezTo>
                    <a:pt x="2652184" y="1590494"/>
                    <a:pt x="2491835" y="1695381"/>
                    <a:pt x="2195832" y="1602489"/>
                  </a:cubicBezTo>
                  <a:cubicBezTo>
                    <a:pt x="1822050" y="1706909"/>
                    <a:pt x="1603097" y="1586541"/>
                    <a:pt x="1352636" y="1602489"/>
                  </a:cubicBezTo>
                  <a:cubicBezTo>
                    <a:pt x="1196104" y="1777356"/>
                    <a:pt x="976413" y="1473319"/>
                    <a:pt x="439176" y="1602489"/>
                  </a:cubicBezTo>
                  <a:cubicBezTo>
                    <a:pt x="179908" y="1544448"/>
                    <a:pt x="5885" y="1536293"/>
                    <a:pt x="0" y="1418110"/>
                  </a:cubicBezTo>
                  <a:cubicBezTo>
                    <a:pt x="10721" y="1312825"/>
                    <a:pt x="24213" y="1193216"/>
                    <a:pt x="0" y="1134351"/>
                  </a:cubicBezTo>
                  <a:cubicBezTo>
                    <a:pt x="-16408" y="1009787"/>
                    <a:pt x="70794" y="992312"/>
                    <a:pt x="0" y="813581"/>
                  </a:cubicBezTo>
                  <a:cubicBezTo>
                    <a:pt x="-110219" y="659592"/>
                    <a:pt x="90150" y="622997"/>
                    <a:pt x="0" y="542160"/>
                  </a:cubicBezTo>
                  <a:cubicBezTo>
                    <a:pt x="-60169" y="422018"/>
                    <a:pt x="-36440" y="297756"/>
                    <a:pt x="0" y="184377"/>
                  </a:cubicBezTo>
                  <a:close/>
                </a:path>
                <a:path w="2635009" h="1602489" fill="none" stroke="0" extrusionOk="0">
                  <a:moveTo>
                    <a:pt x="0" y="184377"/>
                  </a:moveTo>
                  <a:cubicBezTo>
                    <a:pt x="51046" y="45351"/>
                    <a:pt x="259133" y="-18899"/>
                    <a:pt x="439176" y="0"/>
                  </a:cubicBezTo>
                  <a:cubicBezTo>
                    <a:pt x="746032" y="-28714"/>
                    <a:pt x="1086982" y="83699"/>
                    <a:pt x="1352636" y="0"/>
                  </a:cubicBezTo>
                  <a:cubicBezTo>
                    <a:pt x="1681650" y="64363"/>
                    <a:pt x="1924446" y="11420"/>
                    <a:pt x="2195832" y="0"/>
                  </a:cubicBezTo>
                  <a:cubicBezTo>
                    <a:pt x="2463026" y="16533"/>
                    <a:pt x="2634228" y="87119"/>
                    <a:pt x="2635009" y="184377"/>
                  </a:cubicBezTo>
                  <a:cubicBezTo>
                    <a:pt x="2684590" y="278253"/>
                    <a:pt x="2611295" y="384906"/>
                    <a:pt x="2635009" y="468136"/>
                  </a:cubicBezTo>
                  <a:cubicBezTo>
                    <a:pt x="2666426" y="597314"/>
                    <a:pt x="2611203" y="607887"/>
                    <a:pt x="2635009" y="739557"/>
                  </a:cubicBezTo>
                  <a:cubicBezTo>
                    <a:pt x="2660329" y="855853"/>
                    <a:pt x="2622993" y="908138"/>
                    <a:pt x="2635009" y="1072665"/>
                  </a:cubicBezTo>
                  <a:cubicBezTo>
                    <a:pt x="2653684" y="1207959"/>
                    <a:pt x="2561471" y="1304599"/>
                    <a:pt x="2635009" y="1418110"/>
                  </a:cubicBezTo>
                  <a:cubicBezTo>
                    <a:pt x="2580575" y="1491957"/>
                    <a:pt x="2401529" y="1532691"/>
                    <a:pt x="2195832" y="1602489"/>
                  </a:cubicBezTo>
                  <a:cubicBezTo>
                    <a:pt x="1977457" y="1625377"/>
                    <a:pt x="1743447" y="1431001"/>
                    <a:pt x="1317505" y="1602489"/>
                  </a:cubicBezTo>
                  <a:cubicBezTo>
                    <a:pt x="948683" y="1564120"/>
                    <a:pt x="815267" y="1537777"/>
                    <a:pt x="439176" y="1602489"/>
                  </a:cubicBezTo>
                  <a:cubicBezTo>
                    <a:pt x="130118" y="1621816"/>
                    <a:pt x="2149" y="1534767"/>
                    <a:pt x="0" y="1418110"/>
                  </a:cubicBezTo>
                  <a:cubicBezTo>
                    <a:pt x="-72182" y="1307499"/>
                    <a:pt x="76900" y="1231172"/>
                    <a:pt x="0" y="1085002"/>
                  </a:cubicBezTo>
                  <a:cubicBezTo>
                    <a:pt x="-14800" y="901426"/>
                    <a:pt x="87753" y="867018"/>
                    <a:pt x="0" y="751894"/>
                  </a:cubicBezTo>
                  <a:cubicBezTo>
                    <a:pt x="-60784" y="637538"/>
                    <a:pt x="46321" y="591440"/>
                    <a:pt x="0" y="480473"/>
                  </a:cubicBezTo>
                  <a:cubicBezTo>
                    <a:pt x="-6449" y="394723"/>
                    <a:pt x="57115" y="290822"/>
                    <a:pt x="0" y="184377"/>
                  </a:cubicBezTo>
                  <a:close/>
                </a:path>
                <a:path w="2635009" h="1602489" fill="none" stroke="0" extrusionOk="0">
                  <a:moveTo>
                    <a:pt x="0" y="184377"/>
                  </a:moveTo>
                  <a:cubicBezTo>
                    <a:pt x="93668" y="81130"/>
                    <a:pt x="188539" y="6517"/>
                    <a:pt x="439176" y="0"/>
                  </a:cubicBezTo>
                  <a:cubicBezTo>
                    <a:pt x="753973" y="-11828"/>
                    <a:pt x="965698" y="-2251"/>
                    <a:pt x="1352636" y="0"/>
                  </a:cubicBezTo>
                  <a:cubicBezTo>
                    <a:pt x="1724096" y="-8702"/>
                    <a:pt x="1863297" y="69956"/>
                    <a:pt x="2195832" y="0"/>
                  </a:cubicBezTo>
                  <a:cubicBezTo>
                    <a:pt x="2466765" y="22719"/>
                    <a:pt x="2640292" y="100230"/>
                    <a:pt x="2635009" y="184377"/>
                  </a:cubicBezTo>
                  <a:cubicBezTo>
                    <a:pt x="2695254" y="221181"/>
                    <a:pt x="2612795" y="389519"/>
                    <a:pt x="2635009" y="468136"/>
                  </a:cubicBezTo>
                  <a:cubicBezTo>
                    <a:pt x="2677699" y="577541"/>
                    <a:pt x="2619833" y="615312"/>
                    <a:pt x="2635009" y="739557"/>
                  </a:cubicBezTo>
                  <a:cubicBezTo>
                    <a:pt x="2650273" y="871987"/>
                    <a:pt x="2624898" y="906639"/>
                    <a:pt x="2635009" y="1072665"/>
                  </a:cubicBezTo>
                  <a:cubicBezTo>
                    <a:pt x="2647195" y="1218346"/>
                    <a:pt x="2601052" y="1319758"/>
                    <a:pt x="2635009" y="1418110"/>
                  </a:cubicBezTo>
                  <a:cubicBezTo>
                    <a:pt x="2555803" y="1470048"/>
                    <a:pt x="2395904" y="1574808"/>
                    <a:pt x="2195832" y="1602489"/>
                  </a:cubicBezTo>
                  <a:cubicBezTo>
                    <a:pt x="1969358" y="1557110"/>
                    <a:pt x="1660096" y="1567454"/>
                    <a:pt x="1317505" y="1602489"/>
                  </a:cubicBezTo>
                  <a:cubicBezTo>
                    <a:pt x="950380" y="1579097"/>
                    <a:pt x="829051" y="1581876"/>
                    <a:pt x="439176" y="1602489"/>
                  </a:cubicBezTo>
                  <a:cubicBezTo>
                    <a:pt x="144194" y="1606562"/>
                    <a:pt x="11599" y="1541067"/>
                    <a:pt x="0" y="1418110"/>
                  </a:cubicBezTo>
                  <a:cubicBezTo>
                    <a:pt x="-78418" y="1356660"/>
                    <a:pt x="18298" y="1234870"/>
                    <a:pt x="0" y="1085002"/>
                  </a:cubicBezTo>
                  <a:cubicBezTo>
                    <a:pt x="-1515" y="914278"/>
                    <a:pt x="77862" y="869638"/>
                    <a:pt x="0" y="751894"/>
                  </a:cubicBezTo>
                  <a:cubicBezTo>
                    <a:pt x="-63300" y="598234"/>
                    <a:pt x="24165" y="612285"/>
                    <a:pt x="0" y="480473"/>
                  </a:cubicBezTo>
                  <a:cubicBezTo>
                    <a:pt x="-53403" y="394128"/>
                    <a:pt x="67717" y="278566"/>
                    <a:pt x="0" y="184377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28736"/>
                        <a:gd name="connsiteY0" fmla="*/ 191171 h 1661530"/>
                        <a:gd name="connsiteX1" fmla="*/ 721469 w 4328736"/>
                        <a:gd name="connsiteY1" fmla="*/ 0 h 1661530"/>
                        <a:gd name="connsiteX2" fmla="*/ 2222082 w 4328736"/>
                        <a:gd name="connsiteY2" fmla="*/ 0 h 1661530"/>
                        <a:gd name="connsiteX3" fmla="*/ 3607266 w 4328736"/>
                        <a:gd name="connsiteY3" fmla="*/ 0 h 1661530"/>
                        <a:gd name="connsiteX4" fmla="*/ 4328736 w 4328736"/>
                        <a:gd name="connsiteY4" fmla="*/ 191171 h 1661530"/>
                        <a:gd name="connsiteX5" fmla="*/ 4328736 w 4328736"/>
                        <a:gd name="connsiteY5" fmla="*/ 485384 h 1661530"/>
                        <a:gd name="connsiteX6" fmla="*/ 4328736 w 4328736"/>
                        <a:gd name="connsiteY6" fmla="*/ 766805 h 1661530"/>
                        <a:gd name="connsiteX7" fmla="*/ 4328736 w 4328736"/>
                        <a:gd name="connsiteY7" fmla="*/ 1112186 h 1661530"/>
                        <a:gd name="connsiteX8" fmla="*/ 4328736 w 4328736"/>
                        <a:gd name="connsiteY8" fmla="*/ 1470358 h 1661530"/>
                        <a:gd name="connsiteX9" fmla="*/ 3607266 w 4328736"/>
                        <a:gd name="connsiteY9" fmla="*/ 1661530 h 1661530"/>
                        <a:gd name="connsiteX10" fmla="*/ 2164369 w 4328736"/>
                        <a:gd name="connsiteY10" fmla="*/ 1661530 h 1661530"/>
                        <a:gd name="connsiteX11" fmla="*/ 721469 w 4328736"/>
                        <a:gd name="connsiteY11" fmla="*/ 1661530 h 1661530"/>
                        <a:gd name="connsiteX12" fmla="*/ 0 w 4328736"/>
                        <a:gd name="connsiteY12" fmla="*/ 1470358 h 1661530"/>
                        <a:gd name="connsiteX13" fmla="*/ 0 w 4328736"/>
                        <a:gd name="connsiteY13" fmla="*/ 1124978 h 1661530"/>
                        <a:gd name="connsiteX14" fmla="*/ 0 w 4328736"/>
                        <a:gd name="connsiteY14" fmla="*/ 779597 h 1661530"/>
                        <a:gd name="connsiteX15" fmla="*/ 0 w 4328736"/>
                        <a:gd name="connsiteY15" fmla="*/ 498176 h 1661530"/>
                        <a:gd name="connsiteX16" fmla="*/ 0 w 4328736"/>
                        <a:gd name="connsiteY16" fmla="*/ 191171 h 1661530"/>
                        <a:gd name="connsiteX0" fmla="*/ 0 w 4328736"/>
                        <a:gd name="connsiteY0" fmla="*/ 191171 h 1661530"/>
                        <a:gd name="connsiteX1" fmla="*/ 721469 w 4328736"/>
                        <a:gd name="connsiteY1" fmla="*/ 0 h 1661530"/>
                        <a:gd name="connsiteX2" fmla="*/ 2222082 w 4328736"/>
                        <a:gd name="connsiteY2" fmla="*/ 0 h 1661530"/>
                        <a:gd name="connsiteX3" fmla="*/ 3607266 w 4328736"/>
                        <a:gd name="connsiteY3" fmla="*/ 0 h 1661530"/>
                        <a:gd name="connsiteX4" fmla="*/ 4328736 w 4328736"/>
                        <a:gd name="connsiteY4" fmla="*/ 191171 h 1661530"/>
                        <a:gd name="connsiteX5" fmla="*/ 4328736 w 4328736"/>
                        <a:gd name="connsiteY5" fmla="*/ 485384 h 1661530"/>
                        <a:gd name="connsiteX6" fmla="*/ 4328736 w 4328736"/>
                        <a:gd name="connsiteY6" fmla="*/ 766805 h 1661530"/>
                        <a:gd name="connsiteX7" fmla="*/ 4328736 w 4328736"/>
                        <a:gd name="connsiteY7" fmla="*/ 1048226 h 1661530"/>
                        <a:gd name="connsiteX8" fmla="*/ 4328736 w 4328736"/>
                        <a:gd name="connsiteY8" fmla="*/ 1470358 h 1661530"/>
                        <a:gd name="connsiteX9" fmla="*/ 3607266 w 4328736"/>
                        <a:gd name="connsiteY9" fmla="*/ 1661530 h 1661530"/>
                        <a:gd name="connsiteX10" fmla="*/ 2222082 w 4328736"/>
                        <a:gd name="connsiteY10" fmla="*/ 1661530 h 1661530"/>
                        <a:gd name="connsiteX11" fmla="*/ 721469 w 4328736"/>
                        <a:gd name="connsiteY11" fmla="*/ 1661530 h 1661530"/>
                        <a:gd name="connsiteX12" fmla="*/ 0 w 4328736"/>
                        <a:gd name="connsiteY12" fmla="*/ 1470358 h 1661530"/>
                        <a:gd name="connsiteX13" fmla="*/ 0 w 4328736"/>
                        <a:gd name="connsiteY13" fmla="*/ 1176145 h 1661530"/>
                        <a:gd name="connsiteX14" fmla="*/ 0 w 4328736"/>
                        <a:gd name="connsiteY14" fmla="*/ 843557 h 1661530"/>
                        <a:gd name="connsiteX15" fmla="*/ 0 w 4328736"/>
                        <a:gd name="connsiteY15" fmla="*/ 562135 h 1661530"/>
                        <a:gd name="connsiteX16" fmla="*/ 0 w 4328736"/>
                        <a:gd name="connsiteY16" fmla="*/ 191171 h 1661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328736" h="1661530" fill="none" extrusionOk="0">
                          <a:moveTo>
                            <a:pt x="0" y="191171"/>
                          </a:moveTo>
                          <a:cubicBezTo>
                            <a:pt x="104140" y="108130"/>
                            <a:pt x="298430" y="13813"/>
                            <a:pt x="721469" y="0"/>
                          </a:cubicBezTo>
                          <a:cubicBezTo>
                            <a:pt x="1243027" y="-5551"/>
                            <a:pt x="1727383" y="-17457"/>
                            <a:pt x="2222082" y="0"/>
                          </a:cubicBezTo>
                          <a:cubicBezTo>
                            <a:pt x="2789729" y="-37296"/>
                            <a:pt x="3036930" y="85861"/>
                            <a:pt x="3607266" y="0"/>
                          </a:cubicBezTo>
                          <a:cubicBezTo>
                            <a:pt x="4085035" y="5152"/>
                            <a:pt x="4326384" y="83453"/>
                            <a:pt x="4328736" y="191171"/>
                          </a:cubicBezTo>
                          <a:cubicBezTo>
                            <a:pt x="4419905" y="220709"/>
                            <a:pt x="4287902" y="385038"/>
                            <a:pt x="4328736" y="485384"/>
                          </a:cubicBezTo>
                          <a:cubicBezTo>
                            <a:pt x="4403832" y="590236"/>
                            <a:pt x="4302073" y="618526"/>
                            <a:pt x="4328736" y="766805"/>
                          </a:cubicBezTo>
                          <a:cubicBezTo>
                            <a:pt x="4349784" y="905659"/>
                            <a:pt x="4307348" y="937006"/>
                            <a:pt x="4328736" y="1112186"/>
                          </a:cubicBezTo>
                          <a:cubicBezTo>
                            <a:pt x="4317043" y="1264463"/>
                            <a:pt x="4223009" y="1374696"/>
                            <a:pt x="4328736" y="1470358"/>
                          </a:cubicBezTo>
                          <a:cubicBezTo>
                            <a:pt x="4191690" y="1552557"/>
                            <a:pt x="3919491" y="1644903"/>
                            <a:pt x="3607266" y="1661530"/>
                          </a:cubicBezTo>
                          <a:cubicBezTo>
                            <a:pt x="3288667" y="1660071"/>
                            <a:pt x="2726241" y="1639427"/>
                            <a:pt x="2164369" y="1661530"/>
                          </a:cubicBezTo>
                          <a:cubicBezTo>
                            <a:pt x="1569533" y="1671970"/>
                            <a:pt x="1366012" y="1643822"/>
                            <a:pt x="721469" y="1661530"/>
                          </a:cubicBezTo>
                          <a:cubicBezTo>
                            <a:pt x="251936" y="1650292"/>
                            <a:pt x="13680" y="1597317"/>
                            <a:pt x="0" y="1470358"/>
                          </a:cubicBezTo>
                          <a:cubicBezTo>
                            <a:pt x="-167192" y="1417721"/>
                            <a:pt x="-14253" y="1293465"/>
                            <a:pt x="0" y="1124978"/>
                          </a:cubicBezTo>
                          <a:cubicBezTo>
                            <a:pt x="-3499" y="952863"/>
                            <a:pt x="121638" y="912907"/>
                            <a:pt x="0" y="779597"/>
                          </a:cubicBezTo>
                          <a:cubicBezTo>
                            <a:pt x="-121336" y="616385"/>
                            <a:pt x="48225" y="635186"/>
                            <a:pt x="0" y="498176"/>
                          </a:cubicBezTo>
                          <a:cubicBezTo>
                            <a:pt x="-101024" y="409608"/>
                            <a:pt x="80658" y="290091"/>
                            <a:pt x="0" y="191171"/>
                          </a:cubicBezTo>
                          <a:close/>
                        </a:path>
                        <a:path w="4328736" h="1661530" stroke="0" extrusionOk="0">
                          <a:moveTo>
                            <a:pt x="0" y="191171"/>
                          </a:moveTo>
                          <a:cubicBezTo>
                            <a:pt x="74217" y="122150"/>
                            <a:pt x="367166" y="74851"/>
                            <a:pt x="721469" y="0"/>
                          </a:cubicBezTo>
                          <a:cubicBezTo>
                            <a:pt x="1364976" y="-23724"/>
                            <a:pt x="1718814" y="-22144"/>
                            <a:pt x="2222082" y="0"/>
                          </a:cubicBezTo>
                          <a:cubicBezTo>
                            <a:pt x="2638254" y="-8848"/>
                            <a:pt x="3283748" y="-46950"/>
                            <a:pt x="3607266" y="0"/>
                          </a:cubicBezTo>
                          <a:cubicBezTo>
                            <a:pt x="3978166" y="6609"/>
                            <a:pt x="4344852" y="95032"/>
                            <a:pt x="4328736" y="191171"/>
                          </a:cubicBezTo>
                          <a:cubicBezTo>
                            <a:pt x="4390443" y="287204"/>
                            <a:pt x="4249573" y="428704"/>
                            <a:pt x="4328736" y="485384"/>
                          </a:cubicBezTo>
                          <a:cubicBezTo>
                            <a:pt x="4408751" y="531700"/>
                            <a:pt x="4167233" y="664526"/>
                            <a:pt x="4328736" y="766805"/>
                          </a:cubicBezTo>
                          <a:cubicBezTo>
                            <a:pt x="4442888" y="887039"/>
                            <a:pt x="4202634" y="971143"/>
                            <a:pt x="4328736" y="1048226"/>
                          </a:cubicBezTo>
                          <a:cubicBezTo>
                            <a:pt x="4418805" y="1157239"/>
                            <a:pt x="4271619" y="1369493"/>
                            <a:pt x="4328736" y="1470358"/>
                          </a:cubicBezTo>
                          <a:cubicBezTo>
                            <a:pt x="4358835" y="1599849"/>
                            <a:pt x="4063378" y="1727318"/>
                            <a:pt x="3607266" y="1661530"/>
                          </a:cubicBezTo>
                          <a:cubicBezTo>
                            <a:pt x="3053612" y="1728931"/>
                            <a:pt x="2576695" y="1652499"/>
                            <a:pt x="2222082" y="1661530"/>
                          </a:cubicBezTo>
                          <a:cubicBezTo>
                            <a:pt x="1922750" y="1775959"/>
                            <a:pt x="1531374" y="1562985"/>
                            <a:pt x="721469" y="1661530"/>
                          </a:cubicBezTo>
                          <a:cubicBezTo>
                            <a:pt x="270701" y="1634094"/>
                            <a:pt x="-24631" y="1594828"/>
                            <a:pt x="0" y="1470358"/>
                          </a:cubicBezTo>
                          <a:cubicBezTo>
                            <a:pt x="5345" y="1371755"/>
                            <a:pt x="46424" y="1249074"/>
                            <a:pt x="0" y="1176145"/>
                          </a:cubicBezTo>
                          <a:cubicBezTo>
                            <a:pt x="-32280" y="1049558"/>
                            <a:pt x="116101" y="1013546"/>
                            <a:pt x="0" y="843557"/>
                          </a:cubicBezTo>
                          <a:cubicBezTo>
                            <a:pt x="-157418" y="686590"/>
                            <a:pt x="118671" y="684800"/>
                            <a:pt x="0" y="562135"/>
                          </a:cubicBezTo>
                          <a:cubicBezTo>
                            <a:pt x="-108897" y="432648"/>
                            <a:pt x="-15227" y="314191"/>
                            <a:pt x="0" y="191171"/>
                          </a:cubicBezTo>
                          <a:close/>
                        </a:path>
                        <a:path w="4328736" h="1661530" fill="none" stroke="0" extrusionOk="0">
                          <a:moveTo>
                            <a:pt x="0" y="191171"/>
                          </a:moveTo>
                          <a:cubicBezTo>
                            <a:pt x="73403" y="68366"/>
                            <a:pt x="414288" y="-37800"/>
                            <a:pt x="721469" y="0"/>
                          </a:cubicBezTo>
                          <a:cubicBezTo>
                            <a:pt x="1214539" y="-109239"/>
                            <a:pt x="1684233" y="24693"/>
                            <a:pt x="2222082" y="0"/>
                          </a:cubicBezTo>
                          <a:cubicBezTo>
                            <a:pt x="2772240" y="65565"/>
                            <a:pt x="3110576" y="14530"/>
                            <a:pt x="3607266" y="0"/>
                          </a:cubicBezTo>
                          <a:cubicBezTo>
                            <a:pt x="4057508" y="14075"/>
                            <a:pt x="4312618" y="104842"/>
                            <a:pt x="4328736" y="191171"/>
                          </a:cubicBezTo>
                          <a:cubicBezTo>
                            <a:pt x="4416050" y="280849"/>
                            <a:pt x="4259348" y="383383"/>
                            <a:pt x="4328736" y="485384"/>
                          </a:cubicBezTo>
                          <a:cubicBezTo>
                            <a:pt x="4398332" y="612030"/>
                            <a:pt x="4310807" y="634318"/>
                            <a:pt x="4328736" y="766805"/>
                          </a:cubicBezTo>
                          <a:cubicBezTo>
                            <a:pt x="4359603" y="893547"/>
                            <a:pt x="4319637" y="944186"/>
                            <a:pt x="4328736" y="1112186"/>
                          </a:cubicBezTo>
                          <a:cubicBezTo>
                            <a:pt x="4375260" y="1280499"/>
                            <a:pt x="4255868" y="1363374"/>
                            <a:pt x="4328736" y="1470358"/>
                          </a:cubicBezTo>
                          <a:cubicBezTo>
                            <a:pt x="4243460" y="1520591"/>
                            <a:pt x="3958708" y="1629674"/>
                            <a:pt x="3607266" y="1661530"/>
                          </a:cubicBezTo>
                          <a:cubicBezTo>
                            <a:pt x="3304990" y="1657959"/>
                            <a:pt x="2770752" y="1520012"/>
                            <a:pt x="2164369" y="1661530"/>
                          </a:cubicBezTo>
                          <a:cubicBezTo>
                            <a:pt x="1558262" y="1627609"/>
                            <a:pt x="1309573" y="1626201"/>
                            <a:pt x="721469" y="1661530"/>
                          </a:cubicBezTo>
                          <a:cubicBezTo>
                            <a:pt x="220099" y="1676989"/>
                            <a:pt x="40526" y="1584633"/>
                            <a:pt x="0" y="1470358"/>
                          </a:cubicBezTo>
                          <a:cubicBezTo>
                            <a:pt x="-118461" y="1366940"/>
                            <a:pt x="72833" y="1264797"/>
                            <a:pt x="0" y="1124978"/>
                          </a:cubicBezTo>
                          <a:cubicBezTo>
                            <a:pt x="-26999" y="946890"/>
                            <a:pt x="106842" y="904060"/>
                            <a:pt x="0" y="779597"/>
                          </a:cubicBezTo>
                          <a:cubicBezTo>
                            <a:pt x="-75759" y="652407"/>
                            <a:pt x="39132" y="605065"/>
                            <a:pt x="0" y="498176"/>
                          </a:cubicBezTo>
                          <a:cubicBezTo>
                            <a:pt x="-40551" y="384671"/>
                            <a:pt x="93219" y="295484"/>
                            <a:pt x="0" y="191171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-248063"/>
              <a:ext cx="2672962" cy="1602489"/>
            </a:xfrm>
            <a:custGeom>
              <a:avLst/>
              <a:gdLst>
                <a:gd name="connsiteX0" fmla="*/ 0 w 2672962"/>
                <a:gd name="connsiteY0" fmla="*/ 184377 h 1602489"/>
                <a:gd name="connsiteX1" fmla="*/ 445501 w 2672962"/>
                <a:gd name="connsiteY1" fmla="*/ 0 h 1602489"/>
                <a:gd name="connsiteX2" fmla="*/ 1075127 w 2672962"/>
                <a:gd name="connsiteY2" fmla="*/ 0 h 1602489"/>
                <a:gd name="connsiteX3" fmla="*/ 1633472 w 2672962"/>
                <a:gd name="connsiteY3" fmla="*/ 0 h 1602489"/>
                <a:gd name="connsiteX4" fmla="*/ 2227460 w 2672962"/>
                <a:gd name="connsiteY4" fmla="*/ 0 h 1602489"/>
                <a:gd name="connsiteX5" fmla="*/ 2672962 w 2672962"/>
                <a:gd name="connsiteY5" fmla="*/ 184377 h 1602489"/>
                <a:gd name="connsiteX6" fmla="*/ 2672962 w 2672962"/>
                <a:gd name="connsiteY6" fmla="*/ 505147 h 1602489"/>
                <a:gd name="connsiteX7" fmla="*/ 2672962 w 2672962"/>
                <a:gd name="connsiteY7" fmla="*/ 776569 h 1602489"/>
                <a:gd name="connsiteX8" fmla="*/ 2672962 w 2672962"/>
                <a:gd name="connsiteY8" fmla="*/ 1085001 h 1602489"/>
                <a:gd name="connsiteX9" fmla="*/ 2672962 w 2672962"/>
                <a:gd name="connsiteY9" fmla="*/ 1418110 h 1602489"/>
                <a:gd name="connsiteX10" fmla="*/ 2227460 w 2672962"/>
                <a:gd name="connsiteY10" fmla="*/ 1602489 h 1602489"/>
                <a:gd name="connsiteX11" fmla="*/ 1686932 w 2672962"/>
                <a:gd name="connsiteY11" fmla="*/ 1602489 h 1602489"/>
                <a:gd name="connsiteX12" fmla="*/ 1146405 w 2672962"/>
                <a:gd name="connsiteY12" fmla="*/ 1602489 h 1602489"/>
                <a:gd name="connsiteX13" fmla="*/ 445501 w 2672962"/>
                <a:gd name="connsiteY13" fmla="*/ 1602489 h 1602489"/>
                <a:gd name="connsiteX14" fmla="*/ 0 w 2672962"/>
                <a:gd name="connsiteY14" fmla="*/ 1418110 h 1602489"/>
                <a:gd name="connsiteX15" fmla="*/ 0 w 2672962"/>
                <a:gd name="connsiteY15" fmla="*/ 1146689 h 1602489"/>
                <a:gd name="connsiteX16" fmla="*/ 0 w 2672962"/>
                <a:gd name="connsiteY16" fmla="*/ 850593 h 1602489"/>
                <a:gd name="connsiteX17" fmla="*/ 0 w 2672962"/>
                <a:gd name="connsiteY17" fmla="*/ 529822 h 1602489"/>
                <a:gd name="connsiteX18" fmla="*/ 0 w 2672962"/>
                <a:gd name="connsiteY18" fmla="*/ 184377 h 160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2962" h="1602489" extrusionOk="0">
                  <a:moveTo>
                    <a:pt x="0" y="184377"/>
                  </a:moveTo>
                  <a:cubicBezTo>
                    <a:pt x="70278" y="22032"/>
                    <a:pt x="279426" y="-73651"/>
                    <a:pt x="445501" y="0"/>
                  </a:cubicBezTo>
                  <a:cubicBezTo>
                    <a:pt x="731526" y="-55554"/>
                    <a:pt x="804967" y="26386"/>
                    <a:pt x="1075127" y="0"/>
                  </a:cubicBezTo>
                  <a:cubicBezTo>
                    <a:pt x="1355498" y="31082"/>
                    <a:pt x="1526446" y="-42169"/>
                    <a:pt x="1633472" y="0"/>
                  </a:cubicBezTo>
                  <a:cubicBezTo>
                    <a:pt x="1718803" y="66622"/>
                    <a:pt x="1964249" y="77550"/>
                    <a:pt x="2227460" y="0"/>
                  </a:cubicBezTo>
                  <a:cubicBezTo>
                    <a:pt x="2481608" y="15731"/>
                    <a:pt x="2669601" y="104818"/>
                    <a:pt x="2672962" y="184377"/>
                  </a:cubicBezTo>
                  <a:cubicBezTo>
                    <a:pt x="2686504" y="363937"/>
                    <a:pt x="2589538" y="464708"/>
                    <a:pt x="2672962" y="505147"/>
                  </a:cubicBezTo>
                  <a:cubicBezTo>
                    <a:pt x="2772031" y="607599"/>
                    <a:pt x="2644248" y="743164"/>
                    <a:pt x="2672962" y="776569"/>
                  </a:cubicBezTo>
                  <a:cubicBezTo>
                    <a:pt x="2760001" y="829752"/>
                    <a:pt x="2688441" y="939223"/>
                    <a:pt x="2672962" y="1085001"/>
                  </a:cubicBezTo>
                  <a:cubicBezTo>
                    <a:pt x="2700921" y="1180081"/>
                    <a:pt x="2681650" y="1276366"/>
                    <a:pt x="2672962" y="1418110"/>
                  </a:cubicBezTo>
                  <a:cubicBezTo>
                    <a:pt x="2699353" y="1471200"/>
                    <a:pt x="2404330" y="1552154"/>
                    <a:pt x="2227460" y="1602489"/>
                  </a:cubicBezTo>
                  <a:cubicBezTo>
                    <a:pt x="2069163" y="1567436"/>
                    <a:pt x="1795510" y="1564673"/>
                    <a:pt x="1686932" y="1602489"/>
                  </a:cubicBezTo>
                  <a:cubicBezTo>
                    <a:pt x="1546084" y="1636058"/>
                    <a:pt x="1429112" y="1585036"/>
                    <a:pt x="1146405" y="1602489"/>
                  </a:cubicBezTo>
                  <a:cubicBezTo>
                    <a:pt x="957794" y="1596945"/>
                    <a:pt x="738006" y="1546501"/>
                    <a:pt x="445501" y="1602489"/>
                  </a:cubicBezTo>
                  <a:cubicBezTo>
                    <a:pt x="233260" y="1554344"/>
                    <a:pt x="27299" y="1482587"/>
                    <a:pt x="0" y="1418110"/>
                  </a:cubicBezTo>
                  <a:cubicBezTo>
                    <a:pt x="14732" y="1376733"/>
                    <a:pt x="45089" y="1245592"/>
                    <a:pt x="0" y="1146689"/>
                  </a:cubicBezTo>
                  <a:cubicBezTo>
                    <a:pt x="-12708" y="1041853"/>
                    <a:pt x="64941" y="910874"/>
                    <a:pt x="0" y="850593"/>
                  </a:cubicBezTo>
                  <a:cubicBezTo>
                    <a:pt x="-23772" y="805521"/>
                    <a:pt x="21322" y="644982"/>
                    <a:pt x="0" y="529822"/>
                  </a:cubicBezTo>
                  <a:cubicBezTo>
                    <a:pt x="-74536" y="462456"/>
                    <a:pt x="63384" y="247145"/>
                    <a:pt x="0" y="18437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91084"/>
                        <a:gd name="connsiteY0" fmla="*/ 191171 h 1661530"/>
                        <a:gd name="connsiteX1" fmla="*/ 731860 w 4391084"/>
                        <a:gd name="connsiteY1" fmla="*/ 0 h 1661530"/>
                        <a:gd name="connsiteX2" fmla="*/ 1766196 w 4391084"/>
                        <a:gd name="connsiteY2" fmla="*/ 0 h 1661530"/>
                        <a:gd name="connsiteX3" fmla="*/ 2683434 w 4391084"/>
                        <a:gd name="connsiteY3" fmla="*/ 0 h 1661530"/>
                        <a:gd name="connsiteX4" fmla="*/ 3659223 w 4391084"/>
                        <a:gd name="connsiteY4" fmla="*/ 0 h 1661530"/>
                        <a:gd name="connsiteX5" fmla="*/ 4391084 w 4391084"/>
                        <a:gd name="connsiteY5" fmla="*/ 191171 h 1661530"/>
                        <a:gd name="connsiteX6" fmla="*/ 4391084 w 4391084"/>
                        <a:gd name="connsiteY6" fmla="*/ 523759 h 1661530"/>
                        <a:gd name="connsiteX7" fmla="*/ 4391084 w 4391084"/>
                        <a:gd name="connsiteY7" fmla="*/ 805181 h 1661530"/>
                        <a:gd name="connsiteX8" fmla="*/ 4391084 w 4391084"/>
                        <a:gd name="connsiteY8" fmla="*/ 1124977 h 1661530"/>
                        <a:gd name="connsiteX9" fmla="*/ 4391084 w 4391084"/>
                        <a:gd name="connsiteY9" fmla="*/ 1470358 h 1661530"/>
                        <a:gd name="connsiteX10" fmla="*/ 3659223 w 4391084"/>
                        <a:gd name="connsiteY10" fmla="*/ 1661530 h 1661530"/>
                        <a:gd name="connsiteX11" fmla="*/ 2771256 w 4391084"/>
                        <a:gd name="connsiteY11" fmla="*/ 1661530 h 1661530"/>
                        <a:gd name="connsiteX12" fmla="*/ 1883290 w 4391084"/>
                        <a:gd name="connsiteY12" fmla="*/ 1661530 h 1661530"/>
                        <a:gd name="connsiteX13" fmla="*/ 731860 w 4391084"/>
                        <a:gd name="connsiteY13" fmla="*/ 1661530 h 1661530"/>
                        <a:gd name="connsiteX14" fmla="*/ 0 w 4391084"/>
                        <a:gd name="connsiteY14" fmla="*/ 1470358 h 1661530"/>
                        <a:gd name="connsiteX15" fmla="*/ 0 w 4391084"/>
                        <a:gd name="connsiteY15" fmla="*/ 1188937 h 1661530"/>
                        <a:gd name="connsiteX16" fmla="*/ 0 w 4391084"/>
                        <a:gd name="connsiteY16" fmla="*/ 881932 h 1661530"/>
                        <a:gd name="connsiteX17" fmla="*/ 0 w 4391084"/>
                        <a:gd name="connsiteY17" fmla="*/ 549343 h 1661530"/>
                        <a:gd name="connsiteX18" fmla="*/ 0 w 4391084"/>
                        <a:gd name="connsiteY18" fmla="*/ 191171 h 1661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391084" h="1661530" extrusionOk="0">
                          <a:moveTo>
                            <a:pt x="0" y="191171"/>
                          </a:moveTo>
                          <a:cubicBezTo>
                            <a:pt x="52974" y="53006"/>
                            <a:pt x="394070" y="-35800"/>
                            <a:pt x="731860" y="0"/>
                          </a:cubicBezTo>
                          <a:cubicBezTo>
                            <a:pt x="1217167" y="-34141"/>
                            <a:pt x="1336164" y="25880"/>
                            <a:pt x="1766196" y="0"/>
                          </a:cubicBezTo>
                          <a:cubicBezTo>
                            <a:pt x="2195361" y="11362"/>
                            <a:pt x="2464017" y="-19568"/>
                            <a:pt x="2683434" y="0"/>
                          </a:cubicBezTo>
                          <a:cubicBezTo>
                            <a:pt x="2889731" y="31847"/>
                            <a:pt x="3223492" y="74221"/>
                            <a:pt x="3659223" y="0"/>
                          </a:cubicBezTo>
                          <a:cubicBezTo>
                            <a:pt x="4061032" y="-1037"/>
                            <a:pt x="4383704" y="100617"/>
                            <a:pt x="4391084" y="191171"/>
                          </a:cubicBezTo>
                          <a:cubicBezTo>
                            <a:pt x="4419860" y="366058"/>
                            <a:pt x="4251748" y="456126"/>
                            <a:pt x="4391084" y="523759"/>
                          </a:cubicBezTo>
                          <a:cubicBezTo>
                            <a:pt x="4542240" y="634432"/>
                            <a:pt x="4330355" y="761928"/>
                            <a:pt x="4391084" y="805181"/>
                          </a:cubicBezTo>
                          <a:cubicBezTo>
                            <a:pt x="4471332" y="862755"/>
                            <a:pt x="4358700" y="981135"/>
                            <a:pt x="4391084" y="1124977"/>
                          </a:cubicBezTo>
                          <a:cubicBezTo>
                            <a:pt x="4432065" y="1243810"/>
                            <a:pt x="4380764" y="1341444"/>
                            <a:pt x="4391084" y="1470358"/>
                          </a:cubicBezTo>
                          <a:cubicBezTo>
                            <a:pt x="4476483" y="1561269"/>
                            <a:pt x="3948494" y="1629043"/>
                            <a:pt x="3659223" y="1661530"/>
                          </a:cubicBezTo>
                          <a:cubicBezTo>
                            <a:pt x="3406111" y="1654285"/>
                            <a:pt x="2961996" y="1633474"/>
                            <a:pt x="2771256" y="1661530"/>
                          </a:cubicBezTo>
                          <a:cubicBezTo>
                            <a:pt x="2550593" y="1685329"/>
                            <a:pt x="2337597" y="1642439"/>
                            <a:pt x="1883290" y="1661530"/>
                          </a:cubicBezTo>
                          <a:cubicBezTo>
                            <a:pt x="1480437" y="1682631"/>
                            <a:pt x="1137821" y="1625518"/>
                            <a:pt x="731860" y="1661530"/>
                          </a:cubicBezTo>
                          <a:cubicBezTo>
                            <a:pt x="379744" y="1628356"/>
                            <a:pt x="40128" y="1545660"/>
                            <a:pt x="0" y="1470358"/>
                          </a:cubicBezTo>
                          <a:cubicBezTo>
                            <a:pt x="16761" y="1425788"/>
                            <a:pt x="79998" y="1291722"/>
                            <a:pt x="0" y="1188937"/>
                          </a:cubicBezTo>
                          <a:cubicBezTo>
                            <a:pt x="-61381" y="1083157"/>
                            <a:pt x="94372" y="944941"/>
                            <a:pt x="0" y="881932"/>
                          </a:cubicBezTo>
                          <a:cubicBezTo>
                            <a:pt x="-66744" y="826951"/>
                            <a:pt x="73614" y="664176"/>
                            <a:pt x="0" y="549343"/>
                          </a:cubicBezTo>
                          <a:cubicBezTo>
                            <a:pt x="-107547" y="456494"/>
                            <a:pt x="128523" y="280288"/>
                            <a:pt x="0" y="191171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0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847131" y="-362161"/>
              <a:ext cx="2644781" cy="210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الجواب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لسلامة أفراد أسرتك ضع اسطوانة الغاز في مكان بعيد عن أيدي الأطفال</a:t>
              </a:r>
            </a:p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احرص على عدم حمل الأمتعة عند توجهك إلى المسجد الحرام .</a:t>
              </a:r>
            </a:p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....</a:t>
              </a:r>
              <a:endParaRPr lang="en-US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1744328"/>
            <a:ext cx="1703147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03023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23463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0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4C8026-4DCC-4040-BA19-E923A5CA7289}"/>
              </a:ext>
            </a:extLst>
          </p:cNvPr>
          <p:cNvSpPr/>
          <p:nvPr/>
        </p:nvSpPr>
        <p:spPr>
          <a:xfrm>
            <a:off x="6125026" y="237418"/>
            <a:ext cx="5225979" cy="649749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6000">
                <a:schemeClr val="bg1">
                  <a:lumMod val="95000"/>
                </a:schemeClr>
              </a:gs>
              <a:gs pos="1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EC012-A606-47EF-A144-ED1413BEE4A1}"/>
              </a:ext>
            </a:extLst>
          </p:cNvPr>
          <p:cNvSpPr/>
          <p:nvPr/>
        </p:nvSpPr>
        <p:spPr>
          <a:xfrm>
            <a:off x="855505" y="237417"/>
            <a:ext cx="5269521" cy="6497491"/>
          </a:xfrm>
          <a:prstGeom prst="rect">
            <a:avLst/>
          </a:prstGeom>
          <a:gradFill flip="none" rotWithShape="1">
            <a:gsLst>
              <a:gs pos="96000">
                <a:srgbClr val="33405F"/>
              </a:gs>
              <a:gs pos="14000">
                <a:srgbClr val="53689B"/>
              </a:gs>
              <a:gs pos="0">
                <a:srgbClr val="28324B"/>
              </a:gs>
            </a:gsLst>
            <a:lin ang="10800000" scaled="1"/>
            <a:tileRect/>
          </a:gra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2A8B9BB-262F-40F6-9659-A9C425110CE3}"/>
              </a:ext>
            </a:extLst>
          </p:cNvPr>
          <p:cNvSpPr/>
          <p:nvPr/>
        </p:nvSpPr>
        <p:spPr>
          <a:xfrm flipV="1">
            <a:off x="6149599" y="1657572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BC73453-CD3D-47C6-BAB7-5F87E9C3F669}"/>
              </a:ext>
            </a:extLst>
          </p:cNvPr>
          <p:cNvSpPr/>
          <p:nvPr/>
        </p:nvSpPr>
        <p:spPr>
          <a:xfrm flipH="1" flipV="1">
            <a:off x="2964667" y="2403374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951C3C0D-A859-48E1-902C-6CB3893E8AFA}"/>
              </a:ext>
            </a:extLst>
          </p:cNvPr>
          <p:cNvSpPr/>
          <p:nvPr/>
        </p:nvSpPr>
        <p:spPr>
          <a:xfrm rot="16200000" flipH="1">
            <a:off x="5825529" y="1849276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1EF8FAB-982B-4B9A-95DA-ADCD413FA9C9}"/>
              </a:ext>
            </a:extLst>
          </p:cNvPr>
          <p:cNvSpPr/>
          <p:nvPr/>
        </p:nvSpPr>
        <p:spPr>
          <a:xfrm rot="5400000">
            <a:off x="6057556" y="2632283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2F829F-637B-4CDF-99F9-D370995A56B5}"/>
              </a:ext>
            </a:extLst>
          </p:cNvPr>
          <p:cNvGrpSpPr/>
          <p:nvPr/>
        </p:nvGrpSpPr>
        <p:grpSpPr>
          <a:xfrm>
            <a:off x="5702390" y="814130"/>
            <a:ext cx="5354359" cy="1267499"/>
            <a:chOff x="5723578" y="583473"/>
            <a:chExt cx="4470698" cy="95144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0A1F4-FD02-4AE5-9E64-B928A0821AE3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D6F59-136E-4C68-A837-F135754116C2}"/>
                </a:ext>
              </a:extLst>
            </p:cNvPr>
            <p:cNvSpPr txBox="1"/>
            <p:nvPr/>
          </p:nvSpPr>
          <p:spPr>
            <a:xfrm>
              <a:off x="9012904" y="625757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C4F5A1-6968-44C1-93C0-00F8C163F68C}"/>
                </a:ext>
              </a:extLst>
            </p:cNvPr>
            <p:cNvSpPr/>
            <p:nvPr/>
          </p:nvSpPr>
          <p:spPr>
            <a:xfrm>
              <a:off x="8530245" y="670566"/>
              <a:ext cx="492920" cy="49292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1F1C4D-6FED-42CE-A54C-D52315B2AED8}"/>
                </a:ext>
              </a:extLst>
            </p:cNvPr>
            <p:cNvSpPr txBox="1"/>
            <p:nvPr/>
          </p:nvSpPr>
          <p:spPr>
            <a:xfrm>
              <a:off x="5723578" y="703919"/>
              <a:ext cx="29523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المحافظة على أذكار الصباح و المساء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9B308F-D667-4E4E-A1F1-B0E009190756}"/>
              </a:ext>
            </a:extLst>
          </p:cNvPr>
          <p:cNvGrpSpPr/>
          <p:nvPr/>
        </p:nvGrpSpPr>
        <p:grpSpPr>
          <a:xfrm>
            <a:off x="819680" y="1816407"/>
            <a:ext cx="5648609" cy="1297290"/>
            <a:chOff x="1997719" y="1300830"/>
            <a:chExt cx="4464984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DDE1A5-7210-481A-B478-D2E5568780FB}"/>
                </a:ext>
              </a:extLst>
            </p:cNvPr>
            <p:cNvSpPr/>
            <p:nvPr/>
          </p:nvSpPr>
          <p:spPr>
            <a:xfrm rot="16200000" flipH="1">
              <a:off x="3705782" y="-407233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 flip="none" rotWithShape="1"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C0D53-536F-4550-98AF-F10EE6613D11}"/>
                </a:ext>
              </a:extLst>
            </p:cNvPr>
            <p:cNvSpPr txBox="1"/>
            <p:nvPr/>
          </p:nvSpPr>
          <p:spPr>
            <a:xfrm>
              <a:off x="2233917" y="1394289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4672A8-2B20-4392-8764-80B05773DFAA}"/>
                </a:ext>
              </a:extLst>
            </p:cNvPr>
            <p:cNvSpPr/>
            <p:nvPr/>
          </p:nvSpPr>
          <p:spPr>
            <a:xfrm>
              <a:off x="3049283" y="1429163"/>
              <a:ext cx="492920" cy="492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pen folder">
              <a:extLst>
                <a:ext uri="{FF2B5EF4-FFF2-40B4-BE49-F238E27FC236}">
                  <a16:creationId xmlns:a16="http://schemas.microsoft.com/office/drawing/2014/main" id="{E12FB155-6A05-419E-9F91-040499A9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14311" y="1490333"/>
              <a:ext cx="365760" cy="36576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D97FA-55AE-4F16-8263-835E28F62454}"/>
                </a:ext>
              </a:extLst>
            </p:cNvPr>
            <p:cNvSpPr txBox="1"/>
            <p:nvPr/>
          </p:nvSpPr>
          <p:spPr>
            <a:xfrm>
              <a:off x="3299616" y="1380789"/>
              <a:ext cx="3163087" cy="60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ضرورة معرفة الأسرة برقم الدفاع المدني 998 و الهلال الأحمر 997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9E5AC60-BD45-4677-92A6-59AA822EE10D}"/>
              </a:ext>
            </a:extLst>
          </p:cNvPr>
          <p:cNvSpPr txBox="1"/>
          <p:nvPr/>
        </p:nvSpPr>
        <p:spPr>
          <a:xfrm>
            <a:off x="490241" y="264096"/>
            <a:ext cx="556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ar-SY" sz="3200" b="1" dirty="0">
                <a:solidFill>
                  <a:srgbClr val="E5E5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الأمور الواجب اتباعها حتى يتحقق الأمن و السلام بإذن الله</a:t>
            </a: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F0B848C1-2495-46B0-9A81-B1AB732C6494}"/>
              </a:ext>
            </a:extLst>
          </p:cNvPr>
          <p:cNvSpPr/>
          <p:nvPr/>
        </p:nvSpPr>
        <p:spPr>
          <a:xfrm flipV="1">
            <a:off x="6140298" y="3615015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5106F15B-D313-46B3-91B8-849DB007E593}"/>
              </a:ext>
            </a:extLst>
          </p:cNvPr>
          <p:cNvSpPr/>
          <p:nvPr/>
        </p:nvSpPr>
        <p:spPr>
          <a:xfrm rot="16200000" flipH="1">
            <a:off x="5861948" y="3745759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6F2A5D-85EE-4E7F-AED5-9EA1845180E3}"/>
              </a:ext>
            </a:extLst>
          </p:cNvPr>
          <p:cNvGrpSpPr/>
          <p:nvPr/>
        </p:nvGrpSpPr>
        <p:grpSpPr>
          <a:xfrm>
            <a:off x="5736632" y="2795250"/>
            <a:ext cx="5354359" cy="1262085"/>
            <a:chOff x="5723578" y="583473"/>
            <a:chExt cx="4470698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25C754-8C35-4AB4-87C8-2CFFDA2758C5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37BD23-A9BE-4994-97A5-E482CAA1FE89}"/>
                </a:ext>
              </a:extLst>
            </p:cNvPr>
            <p:cNvSpPr txBox="1"/>
            <p:nvPr/>
          </p:nvSpPr>
          <p:spPr>
            <a:xfrm>
              <a:off x="9012904" y="625757"/>
              <a:ext cx="945175" cy="43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0BAE5D-9DE3-4528-80A5-81B945EA01FE}"/>
                </a:ext>
              </a:extLst>
            </p:cNvPr>
            <p:cNvSpPr/>
            <p:nvPr/>
          </p:nvSpPr>
          <p:spPr>
            <a:xfrm>
              <a:off x="8530245" y="670566"/>
              <a:ext cx="492920" cy="49292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5579E3-56BA-4C42-B700-704F0F01E310}"/>
                </a:ext>
              </a:extLst>
            </p:cNvPr>
            <p:cNvSpPr txBox="1"/>
            <p:nvPr/>
          </p:nvSpPr>
          <p:spPr>
            <a:xfrm>
              <a:off x="5723578" y="703919"/>
              <a:ext cx="2952397" cy="62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اقتناء طفاية الحريق و التدرب على استعمالها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82" grpId="0" animBg="1"/>
      <p:bldP spid="83" grpId="0" animBg="1"/>
      <p:bldP spid="43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164145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390414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25880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265262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01161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670069"/>
            <a:ext cx="2835829" cy="2375470"/>
            <a:chOff x="556389" y="-362161"/>
            <a:chExt cx="3171737" cy="2656849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30"/>
              <a:ext cx="2858648" cy="1597520"/>
            </a:xfrm>
            <a:custGeom>
              <a:avLst/>
              <a:gdLst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522369 w 2858648"/>
                <a:gd name="connsiteY3" fmla="*/ 0 h 1597520"/>
                <a:gd name="connsiteX4" fmla="*/ 2034117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788110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10857 w 2858648"/>
                <a:gd name="connsiteY10" fmla="*/ 1597520 h 1597520"/>
                <a:gd name="connsiteX11" fmla="*/ 1475847 w 2858648"/>
                <a:gd name="connsiteY11" fmla="*/ 1597520 h 1597520"/>
                <a:gd name="connsiteX12" fmla="*/ 964097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798760 h 1597520"/>
                <a:gd name="connsiteX16" fmla="*/ 0 w 2858648"/>
                <a:gd name="connsiteY16" fmla="*/ 266258 h 1597520"/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429324 w 2858648"/>
                <a:gd name="connsiteY3" fmla="*/ 0 h 1597520"/>
                <a:gd name="connsiteX4" fmla="*/ 1987595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820059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57379 w 2858648"/>
                <a:gd name="connsiteY10" fmla="*/ 1597520 h 1597520"/>
                <a:gd name="connsiteX11" fmla="*/ 1452585 w 2858648"/>
                <a:gd name="connsiteY11" fmla="*/ 1597520 h 1597520"/>
                <a:gd name="connsiteX12" fmla="*/ 940836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830709 h 1597520"/>
                <a:gd name="connsiteX16" fmla="*/ 0 w 2858648"/>
                <a:gd name="connsiteY16" fmla="*/ 266258 h 159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1597520" fill="none" extrusionOk="0">
                  <a:moveTo>
                    <a:pt x="0" y="266258"/>
                  </a:moveTo>
                  <a:cubicBezTo>
                    <a:pt x="63827" y="127115"/>
                    <a:pt x="126265" y="2290"/>
                    <a:pt x="266258" y="0"/>
                  </a:cubicBezTo>
                  <a:cubicBezTo>
                    <a:pt x="538592" y="-8612"/>
                    <a:pt x="659858" y="-9201"/>
                    <a:pt x="894313" y="0"/>
                  </a:cubicBezTo>
                  <a:cubicBezTo>
                    <a:pt x="1145295" y="-13775"/>
                    <a:pt x="1226692" y="34244"/>
                    <a:pt x="1522369" y="0"/>
                  </a:cubicBezTo>
                  <a:cubicBezTo>
                    <a:pt x="1806121" y="-13410"/>
                    <a:pt x="1877944" y="19223"/>
                    <a:pt x="2034117" y="0"/>
                  </a:cubicBezTo>
                  <a:cubicBezTo>
                    <a:pt x="2223451" y="-52357"/>
                    <a:pt x="2482987" y="41008"/>
                    <a:pt x="2592389" y="0"/>
                  </a:cubicBezTo>
                  <a:cubicBezTo>
                    <a:pt x="2770810" y="-16287"/>
                    <a:pt x="2848455" y="70104"/>
                    <a:pt x="2858648" y="266258"/>
                  </a:cubicBezTo>
                  <a:cubicBezTo>
                    <a:pt x="2916403" y="429925"/>
                    <a:pt x="2775229" y="640601"/>
                    <a:pt x="2858648" y="788110"/>
                  </a:cubicBezTo>
                  <a:cubicBezTo>
                    <a:pt x="2883754" y="898328"/>
                    <a:pt x="2774254" y="1163615"/>
                    <a:pt x="2858648" y="1331261"/>
                  </a:cubicBezTo>
                  <a:cubicBezTo>
                    <a:pt x="2797442" y="1457623"/>
                    <a:pt x="2724057" y="1593614"/>
                    <a:pt x="2592389" y="1597520"/>
                  </a:cubicBezTo>
                  <a:cubicBezTo>
                    <a:pt x="2278537" y="1589727"/>
                    <a:pt x="2159510" y="1549578"/>
                    <a:pt x="2010857" y="1597520"/>
                  </a:cubicBezTo>
                  <a:cubicBezTo>
                    <a:pt x="1853990" y="1651679"/>
                    <a:pt x="1713366" y="1549603"/>
                    <a:pt x="1475847" y="1597520"/>
                  </a:cubicBezTo>
                  <a:cubicBezTo>
                    <a:pt x="1299614" y="1646330"/>
                    <a:pt x="1164420" y="1572357"/>
                    <a:pt x="964097" y="1597520"/>
                  </a:cubicBezTo>
                  <a:cubicBezTo>
                    <a:pt x="763403" y="1656220"/>
                    <a:pt x="506663" y="1536843"/>
                    <a:pt x="266258" y="1597520"/>
                  </a:cubicBezTo>
                  <a:cubicBezTo>
                    <a:pt x="154398" y="1583029"/>
                    <a:pt x="21367" y="1482111"/>
                    <a:pt x="0" y="1331261"/>
                  </a:cubicBezTo>
                  <a:cubicBezTo>
                    <a:pt x="-15669" y="1098188"/>
                    <a:pt x="14771" y="920492"/>
                    <a:pt x="0" y="798760"/>
                  </a:cubicBezTo>
                  <a:cubicBezTo>
                    <a:pt x="-63472" y="720144"/>
                    <a:pt x="37674" y="478791"/>
                    <a:pt x="0" y="266258"/>
                  </a:cubicBezTo>
                  <a:close/>
                </a:path>
                <a:path w="2858648" h="1597520" stroke="0" extrusionOk="0">
                  <a:moveTo>
                    <a:pt x="0" y="266258"/>
                  </a:moveTo>
                  <a:cubicBezTo>
                    <a:pt x="23336" y="142742"/>
                    <a:pt x="142050" y="-15800"/>
                    <a:pt x="266258" y="0"/>
                  </a:cubicBezTo>
                  <a:cubicBezTo>
                    <a:pt x="399912" y="-84741"/>
                    <a:pt x="603083" y="-6550"/>
                    <a:pt x="894313" y="0"/>
                  </a:cubicBezTo>
                  <a:cubicBezTo>
                    <a:pt x="1149549" y="-8806"/>
                    <a:pt x="1212171" y="27522"/>
                    <a:pt x="1429324" y="0"/>
                  </a:cubicBezTo>
                  <a:cubicBezTo>
                    <a:pt x="1687521" y="-38435"/>
                    <a:pt x="1858600" y="9631"/>
                    <a:pt x="1987595" y="0"/>
                  </a:cubicBezTo>
                  <a:cubicBezTo>
                    <a:pt x="2112981" y="-16575"/>
                    <a:pt x="2311970" y="44400"/>
                    <a:pt x="2592389" y="0"/>
                  </a:cubicBezTo>
                  <a:cubicBezTo>
                    <a:pt x="2747538" y="32424"/>
                    <a:pt x="2817518" y="175548"/>
                    <a:pt x="2858648" y="266258"/>
                  </a:cubicBezTo>
                  <a:cubicBezTo>
                    <a:pt x="2854128" y="521302"/>
                    <a:pt x="2822510" y="634189"/>
                    <a:pt x="2858648" y="820059"/>
                  </a:cubicBezTo>
                  <a:cubicBezTo>
                    <a:pt x="2866259" y="1024184"/>
                    <a:pt x="2826376" y="1229097"/>
                    <a:pt x="2858648" y="1331261"/>
                  </a:cubicBezTo>
                  <a:cubicBezTo>
                    <a:pt x="2866538" y="1508403"/>
                    <a:pt x="2756656" y="1591078"/>
                    <a:pt x="2592389" y="1597520"/>
                  </a:cubicBezTo>
                  <a:cubicBezTo>
                    <a:pt x="2401355" y="1618016"/>
                    <a:pt x="2290200" y="1558492"/>
                    <a:pt x="2057379" y="1597520"/>
                  </a:cubicBezTo>
                  <a:cubicBezTo>
                    <a:pt x="1833670" y="1646242"/>
                    <a:pt x="1748532" y="1537156"/>
                    <a:pt x="1452585" y="1597520"/>
                  </a:cubicBezTo>
                  <a:cubicBezTo>
                    <a:pt x="1181992" y="1623580"/>
                    <a:pt x="1112591" y="1539648"/>
                    <a:pt x="940836" y="1597520"/>
                  </a:cubicBezTo>
                  <a:cubicBezTo>
                    <a:pt x="819234" y="1606286"/>
                    <a:pt x="570287" y="1503670"/>
                    <a:pt x="266258" y="1597520"/>
                  </a:cubicBezTo>
                  <a:cubicBezTo>
                    <a:pt x="161983" y="1575732"/>
                    <a:pt x="10521" y="1490996"/>
                    <a:pt x="0" y="1331261"/>
                  </a:cubicBezTo>
                  <a:cubicBezTo>
                    <a:pt x="-17528" y="1201160"/>
                    <a:pt x="67207" y="1020168"/>
                    <a:pt x="0" y="830709"/>
                  </a:cubicBezTo>
                  <a:cubicBezTo>
                    <a:pt x="-23241" y="637036"/>
                    <a:pt x="5554" y="488169"/>
                    <a:pt x="0" y="266258"/>
                  </a:cubicBezTo>
                  <a:close/>
                </a:path>
                <a:path w="2858648" h="1597520" fill="none" stroke="0" extrusionOk="0">
                  <a:moveTo>
                    <a:pt x="0" y="266258"/>
                  </a:moveTo>
                  <a:cubicBezTo>
                    <a:pt x="43092" y="110913"/>
                    <a:pt x="154669" y="-7788"/>
                    <a:pt x="266258" y="0"/>
                  </a:cubicBezTo>
                  <a:cubicBezTo>
                    <a:pt x="533334" y="-28579"/>
                    <a:pt x="664567" y="7984"/>
                    <a:pt x="894313" y="0"/>
                  </a:cubicBezTo>
                  <a:cubicBezTo>
                    <a:pt x="1135520" y="11015"/>
                    <a:pt x="1253515" y="8549"/>
                    <a:pt x="1522369" y="0"/>
                  </a:cubicBezTo>
                  <a:cubicBezTo>
                    <a:pt x="1793019" y="-9987"/>
                    <a:pt x="1863179" y="31394"/>
                    <a:pt x="2034117" y="0"/>
                  </a:cubicBezTo>
                  <a:cubicBezTo>
                    <a:pt x="2215829" y="-10423"/>
                    <a:pt x="2479222" y="49716"/>
                    <a:pt x="2592389" y="0"/>
                  </a:cubicBezTo>
                  <a:cubicBezTo>
                    <a:pt x="2758039" y="20198"/>
                    <a:pt x="2869556" y="112576"/>
                    <a:pt x="2858648" y="266258"/>
                  </a:cubicBezTo>
                  <a:cubicBezTo>
                    <a:pt x="2911090" y="386374"/>
                    <a:pt x="2825585" y="676784"/>
                    <a:pt x="2858648" y="788110"/>
                  </a:cubicBezTo>
                  <a:cubicBezTo>
                    <a:pt x="2938831" y="920932"/>
                    <a:pt x="2843644" y="1127718"/>
                    <a:pt x="2858648" y="1331261"/>
                  </a:cubicBezTo>
                  <a:cubicBezTo>
                    <a:pt x="2842512" y="1431011"/>
                    <a:pt x="2754890" y="1574756"/>
                    <a:pt x="2592389" y="1597520"/>
                  </a:cubicBezTo>
                  <a:cubicBezTo>
                    <a:pt x="2305487" y="1593650"/>
                    <a:pt x="2180413" y="1539806"/>
                    <a:pt x="2010857" y="1597520"/>
                  </a:cubicBezTo>
                  <a:cubicBezTo>
                    <a:pt x="1839562" y="1618221"/>
                    <a:pt x="1631555" y="1506170"/>
                    <a:pt x="1475847" y="1597520"/>
                  </a:cubicBezTo>
                  <a:cubicBezTo>
                    <a:pt x="1273953" y="1672520"/>
                    <a:pt x="1201811" y="1552037"/>
                    <a:pt x="964097" y="1597520"/>
                  </a:cubicBezTo>
                  <a:cubicBezTo>
                    <a:pt x="788074" y="1640003"/>
                    <a:pt x="598240" y="1506864"/>
                    <a:pt x="266258" y="1597520"/>
                  </a:cubicBezTo>
                  <a:cubicBezTo>
                    <a:pt x="127984" y="1557833"/>
                    <a:pt x="2988" y="1480174"/>
                    <a:pt x="0" y="1331261"/>
                  </a:cubicBezTo>
                  <a:cubicBezTo>
                    <a:pt x="11789" y="1121933"/>
                    <a:pt x="18291" y="913549"/>
                    <a:pt x="0" y="798760"/>
                  </a:cubicBezTo>
                  <a:cubicBezTo>
                    <a:pt x="733" y="681172"/>
                    <a:pt x="51679" y="489000"/>
                    <a:pt x="0" y="26625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38060 h 1428332"/>
                        <a:gd name="connsiteX1" fmla="*/ 238060 w 2555898"/>
                        <a:gd name="connsiteY1" fmla="*/ 0 h 1428332"/>
                        <a:gd name="connsiteX2" fmla="*/ 799600 w 2555898"/>
                        <a:gd name="connsiteY2" fmla="*/ 0 h 1428332"/>
                        <a:gd name="connsiteX3" fmla="*/ 1361140 w 2555898"/>
                        <a:gd name="connsiteY3" fmla="*/ 0 h 1428332"/>
                        <a:gd name="connsiteX4" fmla="*/ 1818691 w 2555898"/>
                        <a:gd name="connsiteY4" fmla="*/ 0 h 1428332"/>
                        <a:gd name="connsiteX5" fmla="*/ 2317838 w 2555898"/>
                        <a:gd name="connsiteY5" fmla="*/ 0 h 1428332"/>
                        <a:gd name="connsiteX6" fmla="*/ 2555898 w 2555898"/>
                        <a:gd name="connsiteY6" fmla="*/ 238060 h 1428332"/>
                        <a:gd name="connsiteX7" fmla="*/ 2555898 w 2555898"/>
                        <a:gd name="connsiteY7" fmla="*/ 704644 h 1428332"/>
                        <a:gd name="connsiteX8" fmla="*/ 2555898 w 2555898"/>
                        <a:gd name="connsiteY8" fmla="*/ 1190272 h 1428332"/>
                        <a:gd name="connsiteX9" fmla="*/ 2317838 w 2555898"/>
                        <a:gd name="connsiteY9" fmla="*/ 1428332 h 1428332"/>
                        <a:gd name="connsiteX10" fmla="*/ 1797894 w 2555898"/>
                        <a:gd name="connsiteY10" fmla="*/ 1428332 h 1428332"/>
                        <a:gd name="connsiteX11" fmla="*/ 1319545 w 2555898"/>
                        <a:gd name="connsiteY11" fmla="*/ 1428332 h 1428332"/>
                        <a:gd name="connsiteX12" fmla="*/ 861993 w 2555898"/>
                        <a:gd name="connsiteY12" fmla="*/ 1428332 h 1428332"/>
                        <a:gd name="connsiteX13" fmla="*/ 238060 w 2555898"/>
                        <a:gd name="connsiteY13" fmla="*/ 1428332 h 1428332"/>
                        <a:gd name="connsiteX14" fmla="*/ 0 w 2555898"/>
                        <a:gd name="connsiteY14" fmla="*/ 1190272 h 1428332"/>
                        <a:gd name="connsiteX15" fmla="*/ 0 w 2555898"/>
                        <a:gd name="connsiteY15" fmla="*/ 714166 h 1428332"/>
                        <a:gd name="connsiteX16" fmla="*/ 0 w 2555898"/>
                        <a:gd name="connsiteY16" fmla="*/ 238060 h 1428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1428332" fill="none" extrusionOk="0">
                          <a:moveTo>
                            <a:pt x="0" y="238060"/>
                          </a:moveTo>
                          <a:cubicBezTo>
                            <a:pt x="33890" y="102716"/>
                            <a:pt x="132994" y="-1724"/>
                            <a:pt x="238060" y="0"/>
                          </a:cubicBezTo>
                          <a:cubicBezTo>
                            <a:pt x="482897" y="-10988"/>
                            <a:pt x="599265" y="6275"/>
                            <a:pt x="799600" y="0"/>
                          </a:cubicBezTo>
                          <a:cubicBezTo>
                            <a:pt x="999935" y="-6275"/>
                            <a:pt x="1110421" y="16719"/>
                            <a:pt x="1361140" y="0"/>
                          </a:cubicBezTo>
                          <a:cubicBezTo>
                            <a:pt x="1611859" y="-16719"/>
                            <a:pt x="1664270" y="23406"/>
                            <a:pt x="1818691" y="0"/>
                          </a:cubicBezTo>
                          <a:cubicBezTo>
                            <a:pt x="1973112" y="-23406"/>
                            <a:pt x="2215067" y="33537"/>
                            <a:pt x="2317838" y="0"/>
                          </a:cubicBezTo>
                          <a:cubicBezTo>
                            <a:pt x="2476748" y="-11536"/>
                            <a:pt x="2565164" y="91988"/>
                            <a:pt x="2555898" y="238060"/>
                          </a:cubicBezTo>
                          <a:cubicBezTo>
                            <a:pt x="2587085" y="354997"/>
                            <a:pt x="2505924" y="584555"/>
                            <a:pt x="2555898" y="704644"/>
                          </a:cubicBezTo>
                          <a:cubicBezTo>
                            <a:pt x="2605872" y="824733"/>
                            <a:pt x="2500117" y="1016771"/>
                            <a:pt x="2555898" y="1190272"/>
                          </a:cubicBezTo>
                          <a:cubicBezTo>
                            <a:pt x="2536389" y="1312396"/>
                            <a:pt x="2447111" y="1426607"/>
                            <a:pt x="2317838" y="1428332"/>
                          </a:cubicBezTo>
                          <a:cubicBezTo>
                            <a:pt x="2068686" y="1434825"/>
                            <a:pt x="1948756" y="1394589"/>
                            <a:pt x="1797894" y="1428332"/>
                          </a:cubicBezTo>
                          <a:cubicBezTo>
                            <a:pt x="1647032" y="1462075"/>
                            <a:pt x="1485536" y="1384900"/>
                            <a:pt x="1319545" y="1428332"/>
                          </a:cubicBezTo>
                          <a:cubicBezTo>
                            <a:pt x="1153554" y="1471764"/>
                            <a:pt x="1037765" y="1381936"/>
                            <a:pt x="861993" y="1428332"/>
                          </a:cubicBezTo>
                          <a:cubicBezTo>
                            <a:pt x="686221" y="1474728"/>
                            <a:pt x="494516" y="1366181"/>
                            <a:pt x="238060" y="1428332"/>
                          </a:cubicBezTo>
                          <a:cubicBezTo>
                            <a:pt x="109802" y="1428412"/>
                            <a:pt x="924" y="1328371"/>
                            <a:pt x="0" y="1190272"/>
                          </a:cubicBezTo>
                          <a:cubicBezTo>
                            <a:pt x="-2145" y="998606"/>
                            <a:pt x="19510" y="816999"/>
                            <a:pt x="0" y="714166"/>
                          </a:cubicBezTo>
                          <a:cubicBezTo>
                            <a:pt x="-19510" y="611333"/>
                            <a:pt x="27922" y="438406"/>
                            <a:pt x="0" y="238060"/>
                          </a:cubicBezTo>
                          <a:close/>
                        </a:path>
                        <a:path w="2555898" h="1428332" stroke="0" extrusionOk="0">
                          <a:moveTo>
                            <a:pt x="0" y="238060"/>
                          </a:moveTo>
                          <a:cubicBezTo>
                            <a:pt x="12373" y="97119"/>
                            <a:pt x="125437" y="-18653"/>
                            <a:pt x="238060" y="0"/>
                          </a:cubicBezTo>
                          <a:cubicBezTo>
                            <a:pt x="369104" y="-57083"/>
                            <a:pt x="560310" y="797"/>
                            <a:pt x="799600" y="0"/>
                          </a:cubicBezTo>
                          <a:cubicBezTo>
                            <a:pt x="1038890" y="-797"/>
                            <a:pt x="1080657" y="26591"/>
                            <a:pt x="1277949" y="0"/>
                          </a:cubicBezTo>
                          <a:cubicBezTo>
                            <a:pt x="1475241" y="-26591"/>
                            <a:pt x="1655487" y="6799"/>
                            <a:pt x="1777096" y="0"/>
                          </a:cubicBezTo>
                          <a:cubicBezTo>
                            <a:pt x="1898705" y="-6799"/>
                            <a:pt x="2070344" y="24033"/>
                            <a:pt x="2317838" y="0"/>
                          </a:cubicBezTo>
                          <a:cubicBezTo>
                            <a:pt x="2454938" y="38635"/>
                            <a:pt x="2542911" y="142161"/>
                            <a:pt x="2555898" y="238060"/>
                          </a:cubicBezTo>
                          <a:cubicBezTo>
                            <a:pt x="2561688" y="471169"/>
                            <a:pt x="2533825" y="552982"/>
                            <a:pt x="2555898" y="733210"/>
                          </a:cubicBezTo>
                          <a:cubicBezTo>
                            <a:pt x="2577971" y="913438"/>
                            <a:pt x="2535511" y="1086872"/>
                            <a:pt x="2555898" y="1190272"/>
                          </a:cubicBezTo>
                          <a:cubicBezTo>
                            <a:pt x="2563640" y="1320198"/>
                            <a:pt x="2453081" y="1403925"/>
                            <a:pt x="2317838" y="1428332"/>
                          </a:cubicBezTo>
                          <a:cubicBezTo>
                            <a:pt x="2159451" y="1433345"/>
                            <a:pt x="2043317" y="1394344"/>
                            <a:pt x="1839489" y="1428332"/>
                          </a:cubicBezTo>
                          <a:cubicBezTo>
                            <a:pt x="1635661" y="1462320"/>
                            <a:pt x="1550696" y="1384126"/>
                            <a:pt x="1298747" y="1428332"/>
                          </a:cubicBezTo>
                          <a:cubicBezTo>
                            <a:pt x="1046798" y="1472538"/>
                            <a:pt x="981228" y="1377797"/>
                            <a:pt x="841196" y="1428332"/>
                          </a:cubicBezTo>
                          <a:cubicBezTo>
                            <a:pt x="701164" y="1478867"/>
                            <a:pt x="523048" y="1381733"/>
                            <a:pt x="238060" y="1428332"/>
                          </a:cubicBezTo>
                          <a:cubicBezTo>
                            <a:pt x="138339" y="1413807"/>
                            <a:pt x="9279" y="1317404"/>
                            <a:pt x="0" y="1190272"/>
                          </a:cubicBezTo>
                          <a:cubicBezTo>
                            <a:pt x="-2882" y="1076260"/>
                            <a:pt x="48146" y="937109"/>
                            <a:pt x="0" y="742732"/>
                          </a:cubicBezTo>
                          <a:cubicBezTo>
                            <a:pt x="-48146" y="548355"/>
                            <a:pt x="21479" y="439672"/>
                            <a:pt x="0" y="23806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069669"/>
            </a:xfrm>
            <a:custGeom>
              <a:avLst/>
              <a:gdLst>
                <a:gd name="connsiteX0" fmla="*/ 0 w 3171737"/>
                <a:gd name="connsiteY0" fmla="*/ 344951 h 2069669"/>
                <a:gd name="connsiteX1" fmla="*/ 344951 w 3171737"/>
                <a:gd name="connsiteY1" fmla="*/ 0 h 2069669"/>
                <a:gd name="connsiteX2" fmla="*/ 1015047 w 3171737"/>
                <a:gd name="connsiteY2" fmla="*/ 0 h 2069669"/>
                <a:gd name="connsiteX3" fmla="*/ 1585869 w 3171737"/>
                <a:gd name="connsiteY3" fmla="*/ 0 h 2069669"/>
                <a:gd name="connsiteX4" fmla="*/ 2181508 w 3171737"/>
                <a:gd name="connsiteY4" fmla="*/ 0 h 2069669"/>
                <a:gd name="connsiteX5" fmla="*/ 2826785 w 3171737"/>
                <a:gd name="connsiteY5" fmla="*/ 0 h 2069669"/>
                <a:gd name="connsiteX6" fmla="*/ 3171737 w 3171737"/>
                <a:gd name="connsiteY6" fmla="*/ 344951 h 2069669"/>
                <a:gd name="connsiteX7" fmla="*/ 3171737 w 3171737"/>
                <a:gd name="connsiteY7" fmla="*/ 832468 h 2069669"/>
                <a:gd name="connsiteX8" fmla="*/ 3171737 w 3171737"/>
                <a:gd name="connsiteY8" fmla="*/ 1292390 h 2069669"/>
                <a:gd name="connsiteX9" fmla="*/ 3171737 w 3171737"/>
                <a:gd name="connsiteY9" fmla="*/ 1724717 h 2069669"/>
                <a:gd name="connsiteX10" fmla="*/ 2826785 w 3171737"/>
                <a:gd name="connsiteY10" fmla="*/ 2069669 h 2069669"/>
                <a:gd name="connsiteX11" fmla="*/ 2280781 w 3171737"/>
                <a:gd name="connsiteY11" fmla="*/ 2069669 h 2069669"/>
                <a:gd name="connsiteX12" fmla="*/ 1734778 w 3171737"/>
                <a:gd name="connsiteY12" fmla="*/ 2069669 h 2069669"/>
                <a:gd name="connsiteX13" fmla="*/ 1064682 w 3171737"/>
                <a:gd name="connsiteY13" fmla="*/ 2069669 h 2069669"/>
                <a:gd name="connsiteX14" fmla="*/ 344951 w 3171737"/>
                <a:gd name="connsiteY14" fmla="*/ 2069669 h 2069669"/>
                <a:gd name="connsiteX15" fmla="*/ 0 w 3171737"/>
                <a:gd name="connsiteY15" fmla="*/ 1724717 h 2069669"/>
                <a:gd name="connsiteX16" fmla="*/ 0 w 3171737"/>
                <a:gd name="connsiteY16" fmla="*/ 1278593 h 2069669"/>
                <a:gd name="connsiteX17" fmla="*/ 0 w 3171737"/>
                <a:gd name="connsiteY17" fmla="*/ 804874 h 2069669"/>
                <a:gd name="connsiteX18" fmla="*/ 0 w 3171737"/>
                <a:gd name="connsiteY18" fmla="*/ 344951 h 206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069669" extrusionOk="0">
                  <a:moveTo>
                    <a:pt x="0" y="344951"/>
                  </a:moveTo>
                  <a:cubicBezTo>
                    <a:pt x="43618" y="121077"/>
                    <a:pt x="217960" y="-62843"/>
                    <a:pt x="344951" y="0"/>
                  </a:cubicBezTo>
                  <a:cubicBezTo>
                    <a:pt x="470303" y="-51187"/>
                    <a:pt x="854721" y="66001"/>
                    <a:pt x="1015047" y="0"/>
                  </a:cubicBezTo>
                  <a:cubicBezTo>
                    <a:pt x="1183966" y="-48768"/>
                    <a:pt x="1325766" y="-5028"/>
                    <a:pt x="1585869" y="0"/>
                  </a:cubicBezTo>
                  <a:cubicBezTo>
                    <a:pt x="1845174" y="5898"/>
                    <a:pt x="1957826" y="60586"/>
                    <a:pt x="2181508" y="0"/>
                  </a:cubicBezTo>
                  <a:cubicBezTo>
                    <a:pt x="2438640" y="7993"/>
                    <a:pt x="2667804" y="93564"/>
                    <a:pt x="2826785" y="0"/>
                  </a:cubicBezTo>
                  <a:cubicBezTo>
                    <a:pt x="3007115" y="38132"/>
                    <a:pt x="3168846" y="191691"/>
                    <a:pt x="3171737" y="344951"/>
                  </a:cubicBezTo>
                  <a:cubicBezTo>
                    <a:pt x="3219569" y="540960"/>
                    <a:pt x="3172331" y="682106"/>
                    <a:pt x="3171737" y="832468"/>
                  </a:cubicBezTo>
                  <a:cubicBezTo>
                    <a:pt x="3210468" y="996999"/>
                    <a:pt x="3130378" y="1061683"/>
                    <a:pt x="3171737" y="1292390"/>
                  </a:cubicBezTo>
                  <a:cubicBezTo>
                    <a:pt x="3225325" y="1509916"/>
                    <a:pt x="3160078" y="1541231"/>
                    <a:pt x="3171737" y="1724717"/>
                  </a:cubicBezTo>
                  <a:cubicBezTo>
                    <a:pt x="3175181" y="1909658"/>
                    <a:pt x="3007773" y="2035656"/>
                    <a:pt x="2826785" y="2069669"/>
                  </a:cubicBezTo>
                  <a:cubicBezTo>
                    <a:pt x="2551890" y="2104764"/>
                    <a:pt x="2435553" y="2051699"/>
                    <a:pt x="2280781" y="2069669"/>
                  </a:cubicBezTo>
                  <a:cubicBezTo>
                    <a:pt x="2095797" y="2122910"/>
                    <a:pt x="1929350" y="2022241"/>
                    <a:pt x="1734778" y="2069669"/>
                  </a:cubicBezTo>
                  <a:cubicBezTo>
                    <a:pt x="1588766" y="2116356"/>
                    <a:pt x="1234787" y="2035820"/>
                    <a:pt x="1064682" y="2069669"/>
                  </a:cubicBezTo>
                  <a:cubicBezTo>
                    <a:pt x="903781" y="2074208"/>
                    <a:pt x="507175" y="2029919"/>
                    <a:pt x="344951" y="2069669"/>
                  </a:cubicBezTo>
                  <a:cubicBezTo>
                    <a:pt x="152055" y="2082022"/>
                    <a:pt x="15615" y="1895906"/>
                    <a:pt x="0" y="1724717"/>
                  </a:cubicBezTo>
                  <a:cubicBezTo>
                    <a:pt x="21112" y="1630948"/>
                    <a:pt x="77047" y="1396606"/>
                    <a:pt x="0" y="1278593"/>
                  </a:cubicBezTo>
                  <a:cubicBezTo>
                    <a:pt x="-34066" y="1167436"/>
                    <a:pt x="24527" y="1032161"/>
                    <a:pt x="0" y="804874"/>
                  </a:cubicBezTo>
                  <a:cubicBezTo>
                    <a:pt x="-32551" y="586249"/>
                    <a:pt x="40553" y="528037"/>
                    <a:pt x="0" y="34495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35829"/>
                        <a:gd name="connsiteY0" fmla="*/ 308419 h 1850476"/>
                        <a:gd name="connsiteX1" fmla="*/ 308419 w 2835829"/>
                        <a:gd name="connsiteY1" fmla="*/ 0 h 1850476"/>
                        <a:gd name="connsiteX2" fmla="*/ 907547 w 2835829"/>
                        <a:gd name="connsiteY2" fmla="*/ 0 h 1850476"/>
                        <a:gd name="connsiteX3" fmla="*/ 1417915 w 2835829"/>
                        <a:gd name="connsiteY3" fmla="*/ 0 h 1850476"/>
                        <a:gd name="connsiteX4" fmla="*/ 1950472 w 2835829"/>
                        <a:gd name="connsiteY4" fmla="*/ 0 h 1850476"/>
                        <a:gd name="connsiteX5" fmla="*/ 2527410 w 2835829"/>
                        <a:gd name="connsiteY5" fmla="*/ 0 h 1850476"/>
                        <a:gd name="connsiteX6" fmla="*/ 2835829 w 2835829"/>
                        <a:gd name="connsiteY6" fmla="*/ 308419 h 1850476"/>
                        <a:gd name="connsiteX7" fmla="*/ 2835829 w 2835829"/>
                        <a:gd name="connsiteY7" fmla="*/ 744304 h 1850476"/>
                        <a:gd name="connsiteX8" fmla="*/ 2835829 w 2835829"/>
                        <a:gd name="connsiteY8" fmla="*/ 1155517 h 1850476"/>
                        <a:gd name="connsiteX9" fmla="*/ 2835829 w 2835829"/>
                        <a:gd name="connsiteY9" fmla="*/ 1542057 h 1850476"/>
                        <a:gd name="connsiteX10" fmla="*/ 2527410 w 2835829"/>
                        <a:gd name="connsiteY10" fmla="*/ 1850476 h 1850476"/>
                        <a:gd name="connsiteX11" fmla="*/ 2039232 w 2835829"/>
                        <a:gd name="connsiteY11" fmla="*/ 1850476 h 1850476"/>
                        <a:gd name="connsiteX12" fmla="*/ 1551054 w 2835829"/>
                        <a:gd name="connsiteY12" fmla="*/ 1850476 h 1850476"/>
                        <a:gd name="connsiteX13" fmla="*/ 951926 w 2835829"/>
                        <a:gd name="connsiteY13" fmla="*/ 1850476 h 1850476"/>
                        <a:gd name="connsiteX14" fmla="*/ 308419 w 2835829"/>
                        <a:gd name="connsiteY14" fmla="*/ 1850476 h 1850476"/>
                        <a:gd name="connsiteX15" fmla="*/ 0 w 2835829"/>
                        <a:gd name="connsiteY15" fmla="*/ 1542057 h 1850476"/>
                        <a:gd name="connsiteX16" fmla="*/ 0 w 2835829"/>
                        <a:gd name="connsiteY16" fmla="*/ 1143181 h 1850476"/>
                        <a:gd name="connsiteX17" fmla="*/ 0 w 2835829"/>
                        <a:gd name="connsiteY17" fmla="*/ 719632 h 1850476"/>
                        <a:gd name="connsiteX18" fmla="*/ 0 w 2835829"/>
                        <a:gd name="connsiteY18" fmla="*/ 308419 h 185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35829" h="1850476" extrusionOk="0">
                          <a:moveTo>
                            <a:pt x="0" y="308419"/>
                          </a:moveTo>
                          <a:cubicBezTo>
                            <a:pt x="35629" y="110832"/>
                            <a:pt x="173268" y="-34808"/>
                            <a:pt x="308419" y="0"/>
                          </a:cubicBezTo>
                          <a:cubicBezTo>
                            <a:pt x="435994" y="-8432"/>
                            <a:pt x="770195" y="57992"/>
                            <a:pt x="907547" y="0"/>
                          </a:cubicBezTo>
                          <a:cubicBezTo>
                            <a:pt x="1044899" y="-57992"/>
                            <a:pt x="1175434" y="4217"/>
                            <a:pt x="1417915" y="0"/>
                          </a:cubicBezTo>
                          <a:cubicBezTo>
                            <a:pt x="1660396" y="-4217"/>
                            <a:pt x="1742951" y="32036"/>
                            <a:pt x="1950472" y="0"/>
                          </a:cubicBezTo>
                          <a:cubicBezTo>
                            <a:pt x="2157993" y="-32036"/>
                            <a:pt x="2383163" y="69206"/>
                            <a:pt x="2527410" y="0"/>
                          </a:cubicBezTo>
                          <a:cubicBezTo>
                            <a:pt x="2698698" y="6548"/>
                            <a:pt x="2831967" y="148665"/>
                            <a:pt x="2835829" y="308419"/>
                          </a:cubicBezTo>
                          <a:cubicBezTo>
                            <a:pt x="2853166" y="499123"/>
                            <a:pt x="2822482" y="595893"/>
                            <a:pt x="2835829" y="744304"/>
                          </a:cubicBezTo>
                          <a:cubicBezTo>
                            <a:pt x="2849176" y="892716"/>
                            <a:pt x="2789444" y="951127"/>
                            <a:pt x="2835829" y="1155517"/>
                          </a:cubicBezTo>
                          <a:cubicBezTo>
                            <a:pt x="2882214" y="1359907"/>
                            <a:pt x="2816809" y="1388000"/>
                            <a:pt x="2835829" y="1542057"/>
                          </a:cubicBezTo>
                          <a:cubicBezTo>
                            <a:pt x="2845267" y="1716004"/>
                            <a:pt x="2687917" y="1851903"/>
                            <a:pt x="2527410" y="1850476"/>
                          </a:cubicBezTo>
                          <a:cubicBezTo>
                            <a:pt x="2284451" y="1900620"/>
                            <a:pt x="2181675" y="1840212"/>
                            <a:pt x="2039232" y="1850476"/>
                          </a:cubicBezTo>
                          <a:cubicBezTo>
                            <a:pt x="1896789" y="1860740"/>
                            <a:pt x="1693716" y="1803192"/>
                            <a:pt x="1551054" y="1850476"/>
                          </a:cubicBezTo>
                          <a:cubicBezTo>
                            <a:pt x="1408392" y="1897760"/>
                            <a:pt x="1098884" y="1822616"/>
                            <a:pt x="951926" y="1850476"/>
                          </a:cubicBezTo>
                          <a:cubicBezTo>
                            <a:pt x="804968" y="1878336"/>
                            <a:pt x="442642" y="1845627"/>
                            <a:pt x="308419" y="1850476"/>
                          </a:cubicBezTo>
                          <a:cubicBezTo>
                            <a:pt x="127961" y="1858682"/>
                            <a:pt x="25054" y="1695821"/>
                            <a:pt x="0" y="1542057"/>
                          </a:cubicBezTo>
                          <a:cubicBezTo>
                            <a:pt x="-4687" y="1460908"/>
                            <a:pt x="46540" y="1250155"/>
                            <a:pt x="0" y="1143181"/>
                          </a:cubicBezTo>
                          <a:cubicBezTo>
                            <a:pt x="-46540" y="1036207"/>
                            <a:pt x="26270" y="922034"/>
                            <a:pt x="0" y="719632"/>
                          </a:cubicBezTo>
                          <a:cubicBezTo>
                            <a:pt x="-26270" y="517230"/>
                            <a:pt x="39740" y="477550"/>
                            <a:pt x="0" y="3084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33645" y="815936"/>
              <a:ext cx="2915142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من أسباب كثرة الحرائق تكدس الأثاث و شراء ما لا تدعو إليه الحاجة عللي ذلك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494104" y="551766"/>
            <a:ext cx="4408335" cy="1695428"/>
            <a:chOff x="1734079" y="-362161"/>
            <a:chExt cx="2683463" cy="163518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782533" y="-248062"/>
              <a:ext cx="2635009" cy="1421483"/>
            </a:xfrm>
            <a:custGeom>
              <a:avLst/>
              <a:gdLst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459878 w 2635009"/>
                <a:gd name="connsiteY2" fmla="*/ 0 h 1421483"/>
                <a:gd name="connsiteX3" fmla="*/ 723506 w 2635009"/>
                <a:gd name="connsiteY3" fmla="*/ 0 h 1421483"/>
                <a:gd name="connsiteX4" fmla="*/ 1033853 w 2635009"/>
                <a:gd name="connsiteY4" fmla="*/ 0 h 1421483"/>
                <a:gd name="connsiteX5" fmla="*/ 1414279 w 2635009"/>
                <a:gd name="connsiteY5" fmla="*/ 0 h 1421483"/>
                <a:gd name="connsiteX6" fmla="*/ 1794705 w 2635009"/>
                <a:gd name="connsiteY6" fmla="*/ 0 h 1421483"/>
                <a:gd name="connsiteX7" fmla="*/ 208169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01265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88142 w 2635009"/>
                <a:gd name="connsiteY14" fmla="*/ 1421483 h 1421483"/>
                <a:gd name="connsiteX15" fmla="*/ 1554436 w 2635009"/>
                <a:gd name="connsiteY15" fmla="*/ 1421483 h 1421483"/>
                <a:gd name="connsiteX16" fmla="*/ 1197370 w 2635009"/>
                <a:gd name="connsiteY16" fmla="*/ 1421483 h 1421483"/>
                <a:gd name="connsiteX17" fmla="*/ 863663 w 2635009"/>
                <a:gd name="connsiteY17" fmla="*/ 1421483 h 1421483"/>
                <a:gd name="connsiteX18" fmla="*/ 57667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691788 h 1421483"/>
                <a:gd name="connsiteX22" fmla="*/ 0 w 2635009"/>
                <a:gd name="connsiteY22" fmla="*/ 236918 h 1421483"/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529957 w 2635009"/>
                <a:gd name="connsiteY2" fmla="*/ 0 h 1421483"/>
                <a:gd name="connsiteX3" fmla="*/ 816944 w 2635009"/>
                <a:gd name="connsiteY3" fmla="*/ 0 h 1421483"/>
                <a:gd name="connsiteX4" fmla="*/ 1127291 w 2635009"/>
                <a:gd name="connsiteY4" fmla="*/ 0 h 1421483"/>
                <a:gd name="connsiteX5" fmla="*/ 1437638 w 2635009"/>
                <a:gd name="connsiteY5" fmla="*/ 0 h 1421483"/>
                <a:gd name="connsiteX6" fmla="*/ 1794705 w 2635009"/>
                <a:gd name="connsiteY6" fmla="*/ 0 h 1421483"/>
                <a:gd name="connsiteX7" fmla="*/ 205833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29694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41423 w 2635009"/>
                <a:gd name="connsiteY14" fmla="*/ 1421483 h 1421483"/>
                <a:gd name="connsiteX15" fmla="*/ 1484357 w 2635009"/>
                <a:gd name="connsiteY15" fmla="*/ 1421483 h 1421483"/>
                <a:gd name="connsiteX16" fmla="*/ 1220729 w 2635009"/>
                <a:gd name="connsiteY16" fmla="*/ 1421483 h 1421483"/>
                <a:gd name="connsiteX17" fmla="*/ 910382 w 2635009"/>
                <a:gd name="connsiteY17" fmla="*/ 1421483 h 1421483"/>
                <a:gd name="connsiteX18" fmla="*/ 55331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729694 h 1421483"/>
                <a:gd name="connsiteX22" fmla="*/ 0 w 2635009"/>
                <a:gd name="connsiteY22" fmla="*/ 236918 h 142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35009" h="1421483" fill="none" extrusionOk="0">
                  <a:moveTo>
                    <a:pt x="0" y="236918"/>
                  </a:moveTo>
                  <a:cubicBezTo>
                    <a:pt x="19016" y="106024"/>
                    <a:pt x="67208" y="-37228"/>
                    <a:pt x="149531" y="0"/>
                  </a:cubicBezTo>
                  <a:cubicBezTo>
                    <a:pt x="222844" y="-35471"/>
                    <a:pt x="320735" y="35109"/>
                    <a:pt x="459878" y="0"/>
                  </a:cubicBezTo>
                  <a:cubicBezTo>
                    <a:pt x="573234" y="-15315"/>
                    <a:pt x="631126" y="7651"/>
                    <a:pt x="723506" y="0"/>
                  </a:cubicBezTo>
                  <a:cubicBezTo>
                    <a:pt x="794140" y="-16110"/>
                    <a:pt x="941385" y="37560"/>
                    <a:pt x="1033853" y="0"/>
                  </a:cubicBezTo>
                  <a:cubicBezTo>
                    <a:pt x="1124122" y="-21983"/>
                    <a:pt x="1326351" y="71271"/>
                    <a:pt x="1414279" y="0"/>
                  </a:cubicBezTo>
                  <a:cubicBezTo>
                    <a:pt x="1547855" y="-70580"/>
                    <a:pt x="1657597" y="42207"/>
                    <a:pt x="1794705" y="0"/>
                  </a:cubicBezTo>
                  <a:cubicBezTo>
                    <a:pt x="1934339" y="-18316"/>
                    <a:pt x="1950594" y="31198"/>
                    <a:pt x="2081692" y="0"/>
                  </a:cubicBezTo>
                  <a:cubicBezTo>
                    <a:pt x="2228269" y="-41463"/>
                    <a:pt x="2397417" y="36159"/>
                    <a:pt x="2485477" y="0"/>
                  </a:cubicBezTo>
                  <a:cubicBezTo>
                    <a:pt x="2560028" y="1039"/>
                    <a:pt x="2614038" y="111943"/>
                    <a:pt x="2635009" y="236918"/>
                  </a:cubicBezTo>
                  <a:cubicBezTo>
                    <a:pt x="2659104" y="467522"/>
                    <a:pt x="2632823" y="542666"/>
                    <a:pt x="2635009" y="701265"/>
                  </a:cubicBezTo>
                  <a:cubicBezTo>
                    <a:pt x="2644301" y="874913"/>
                    <a:pt x="2609479" y="1075864"/>
                    <a:pt x="2635009" y="1184564"/>
                  </a:cubicBezTo>
                  <a:cubicBezTo>
                    <a:pt x="2613387" y="1294048"/>
                    <a:pt x="2575483" y="1428318"/>
                    <a:pt x="2485477" y="1421483"/>
                  </a:cubicBezTo>
                  <a:cubicBezTo>
                    <a:pt x="2352522" y="1430761"/>
                    <a:pt x="2302957" y="1385489"/>
                    <a:pt x="2221849" y="1421483"/>
                  </a:cubicBezTo>
                  <a:cubicBezTo>
                    <a:pt x="2155188" y="1450345"/>
                    <a:pt x="2049485" y="1408430"/>
                    <a:pt x="1888142" y="1421483"/>
                  </a:cubicBezTo>
                  <a:cubicBezTo>
                    <a:pt x="1718426" y="1425523"/>
                    <a:pt x="1692359" y="1373754"/>
                    <a:pt x="1554436" y="1421483"/>
                  </a:cubicBezTo>
                  <a:cubicBezTo>
                    <a:pt x="1420281" y="1444839"/>
                    <a:pt x="1290584" y="1376405"/>
                    <a:pt x="1197370" y="1421483"/>
                  </a:cubicBezTo>
                  <a:cubicBezTo>
                    <a:pt x="1092837" y="1469244"/>
                    <a:pt x="931420" y="1378873"/>
                    <a:pt x="863663" y="1421483"/>
                  </a:cubicBezTo>
                  <a:cubicBezTo>
                    <a:pt x="760906" y="1475425"/>
                    <a:pt x="676261" y="1379461"/>
                    <a:pt x="576676" y="1421483"/>
                  </a:cubicBezTo>
                  <a:cubicBezTo>
                    <a:pt x="474906" y="1492440"/>
                    <a:pt x="251143" y="1413312"/>
                    <a:pt x="149531" y="1421483"/>
                  </a:cubicBezTo>
                  <a:cubicBezTo>
                    <a:pt x="47737" y="1405931"/>
                    <a:pt x="-2111" y="1347622"/>
                    <a:pt x="0" y="1184564"/>
                  </a:cubicBezTo>
                  <a:cubicBezTo>
                    <a:pt x="-3057" y="1050989"/>
                    <a:pt x="56797" y="886797"/>
                    <a:pt x="0" y="691788"/>
                  </a:cubicBezTo>
                  <a:cubicBezTo>
                    <a:pt x="-29026" y="469508"/>
                    <a:pt x="23554" y="427687"/>
                    <a:pt x="0" y="236918"/>
                  </a:cubicBezTo>
                  <a:close/>
                </a:path>
                <a:path w="2635009" h="1421483" stroke="0" extrusionOk="0">
                  <a:moveTo>
                    <a:pt x="0" y="236918"/>
                  </a:moveTo>
                  <a:cubicBezTo>
                    <a:pt x="13330" y="88952"/>
                    <a:pt x="76257" y="-44264"/>
                    <a:pt x="149531" y="0"/>
                  </a:cubicBezTo>
                  <a:cubicBezTo>
                    <a:pt x="247725" y="-70154"/>
                    <a:pt x="427136" y="23919"/>
                    <a:pt x="529957" y="0"/>
                  </a:cubicBezTo>
                  <a:cubicBezTo>
                    <a:pt x="628061" y="-18320"/>
                    <a:pt x="736172" y="23801"/>
                    <a:pt x="816944" y="0"/>
                  </a:cubicBezTo>
                  <a:cubicBezTo>
                    <a:pt x="916451" y="-23433"/>
                    <a:pt x="1018432" y="3860"/>
                    <a:pt x="1127291" y="0"/>
                  </a:cubicBezTo>
                  <a:cubicBezTo>
                    <a:pt x="1236502" y="-32884"/>
                    <a:pt x="1355306" y="61355"/>
                    <a:pt x="1437638" y="0"/>
                  </a:cubicBezTo>
                  <a:cubicBezTo>
                    <a:pt x="1529967" y="-14262"/>
                    <a:pt x="1703263" y="86654"/>
                    <a:pt x="1794705" y="0"/>
                  </a:cubicBezTo>
                  <a:cubicBezTo>
                    <a:pt x="1901447" y="-57522"/>
                    <a:pt x="1969867" y="1602"/>
                    <a:pt x="2058332" y="0"/>
                  </a:cubicBezTo>
                  <a:cubicBezTo>
                    <a:pt x="2120037" y="12671"/>
                    <a:pt x="2376384" y="65922"/>
                    <a:pt x="2485477" y="0"/>
                  </a:cubicBezTo>
                  <a:cubicBezTo>
                    <a:pt x="2554385" y="31863"/>
                    <a:pt x="2656200" y="93052"/>
                    <a:pt x="2635009" y="236918"/>
                  </a:cubicBezTo>
                  <a:cubicBezTo>
                    <a:pt x="2642566" y="432859"/>
                    <a:pt x="2591158" y="606696"/>
                    <a:pt x="2635009" y="729694"/>
                  </a:cubicBezTo>
                  <a:cubicBezTo>
                    <a:pt x="2679286" y="836332"/>
                    <a:pt x="2577010" y="982630"/>
                    <a:pt x="2635009" y="1184564"/>
                  </a:cubicBezTo>
                  <a:cubicBezTo>
                    <a:pt x="2624843" y="1338269"/>
                    <a:pt x="2557161" y="1446496"/>
                    <a:pt x="2485477" y="1421483"/>
                  </a:cubicBezTo>
                  <a:cubicBezTo>
                    <a:pt x="2378526" y="1442136"/>
                    <a:pt x="2296006" y="1392262"/>
                    <a:pt x="2221849" y="1421483"/>
                  </a:cubicBezTo>
                  <a:cubicBezTo>
                    <a:pt x="2125640" y="1441533"/>
                    <a:pt x="1982490" y="1384745"/>
                    <a:pt x="1841423" y="1421483"/>
                  </a:cubicBezTo>
                  <a:cubicBezTo>
                    <a:pt x="1724759" y="1428925"/>
                    <a:pt x="1612305" y="1369203"/>
                    <a:pt x="1484357" y="1421483"/>
                  </a:cubicBezTo>
                  <a:cubicBezTo>
                    <a:pt x="1353981" y="1470550"/>
                    <a:pt x="1306679" y="1406577"/>
                    <a:pt x="1220729" y="1421483"/>
                  </a:cubicBezTo>
                  <a:cubicBezTo>
                    <a:pt x="1118150" y="1433221"/>
                    <a:pt x="1041483" y="1426229"/>
                    <a:pt x="910382" y="1421483"/>
                  </a:cubicBezTo>
                  <a:cubicBezTo>
                    <a:pt x="775153" y="1462982"/>
                    <a:pt x="671618" y="1396879"/>
                    <a:pt x="553316" y="1421483"/>
                  </a:cubicBezTo>
                  <a:cubicBezTo>
                    <a:pt x="430085" y="1421317"/>
                    <a:pt x="311123" y="1362491"/>
                    <a:pt x="149531" y="1421483"/>
                  </a:cubicBezTo>
                  <a:cubicBezTo>
                    <a:pt x="50980" y="1393654"/>
                    <a:pt x="-3579" y="1329686"/>
                    <a:pt x="0" y="1184564"/>
                  </a:cubicBezTo>
                  <a:cubicBezTo>
                    <a:pt x="-33747" y="1042642"/>
                    <a:pt x="28898" y="914391"/>
                    <a:pt x="0" y="729694"/>
                  </a:cubicBezTo>
                  <a:cubicBezTo>
                    <a:pt x="38495" y="572010"/>
                    <a:pt x="12555" y="418764"/>
                    <a:pt x="0" y="236918"/>
                  </a:cubicBezTo>
                  <a:close/>
                </a:path>
                <a:path w="2635009" h="1421483" fill="none" stroke="0" extrusionOk="0">
                  <a:moveTo>
                    <a:pt x="0" y="236918"/>
                  </a:moveTo>
                  <a:cubicBezTo>
                    <a:pt x="25779" y="87637"/>
                    <a:pt x="87403" y="-39148"/>
                    <a:pt x="149531" y="0"/>
                  </a:cubicBezTo>
                  <a:cubicBezTo>
                    <a:pt x="240401" y="-29602"/>
                    <a:pt x="330858" y="14694"/>
                    <a:pt x="459878" y="0"/>
                  </a:cubicBezTo>
                  <a:cubicBezTo>
                    <a:pt x="590851" y="-2833"/>
                    <a:pt x="640938" y="2210"/>
                    <a:pt x="723506" y="0"/>
                  </a:cubicBezTo>
                  <a:cubicBezTo>
                    <a:pt x="798738" y="4430"/>
                    <a:pt x="969813" y="69425"/>
                    <a:pt x="1033853" y="0"/>
                  </a:cubicBezTo>
                  <a:cubicBezTo>
                    <a:pt x="1111709" y="-36719"/>
                    <a:pt x="1294379" y="101354"/>
                    <a:pt x="1414279" y="0"/>
                  </a:cubicBezTo>
                  <a:cubicBezTo>
                    <a:pt x="1528290" y="-42497"/>
                    <a:pt x="1656315" y="53216"/>
                    <a:pt x="1794705" y="0"/>
                  </a:cubicBezTo>
                  <a:cubicBezTo>
                    <a:pt x="1944086" y="-24930"/>
                    <a:pt x="1963744" y="30667"/>
                    <a:pt x="2081692" y="0"/>
                  </a:cubicBezTo>
                  <a:cubicBezTo>
                    <a:pt x="2204105" y="-29183"/>
                    <a:pt x="2386880" y="37941"/>
                    <a:pt x="2485477" y="0"/>
                  </a:cubicBezTo>
                  <a:cubicBezTo>
                    <a:pt x="2569591" y="-8054"/>
                    <a:pt x="2652255" y="71765"/>
                    <a:pt x="2635009" y="236918"/>
                  </a:cubicBezTo>
                  <a:cubicBezTo>
                    <a:pt x="2645920" y="445909"/>
                    <a:pt x="2631548" y="529858"/>
                    <a:pt x="2635009" y="701265"/>
                  </a:cubicBezTo>
                  <a:cubicBezTo>
                    <a:pt x="2638626" y="852952"/>
                    <a:pt x="2604490" y="1065956"/>
                    <a:pt x="2635009" y="1184564"/>
                  </a:cubicBezTo>
                  <a:cubicBezTo>
                    <a:pt x="2608910" y="1323429"/>
                    <a:pt x="2594768" y="1432096"/>
                    <a:pt x="2485477" y="1421483"/>
                  </a:cubicBezTo>
                  <a:cubicBezTo>
                    <a:pt x="2381229" y="1430730"/>
                    <a:pt x="2296414" y="1390101"/>
                    <a:pt x="2221849" y="1421483"/>
                  </a:cubicBezTo>
                  <a:cubicBezTo>
                    <a:pt x="2151201" y="1443743"/>
                    <a:pt x="2048800" y="1399422"/>
                    <a:pt x="1888142" y="1421483"/>
                  </a:cubicBezTo>
                  <a:cubicBezTo>
                    <a:pt x="1734283" y="1436961"/>
                    <a:pt x="1682171" y="1364727"/>
                    <a:pt x="1554436" y="1421483"/>
                  </a:cubicBezTo>
                  <a:cubicBezTo>
                    <a:pt x="1446374" y="1473881"/>
                    <a:pt x="1303779" y="1371373"/>
                    <a:pt x="1197370" y="1421483"/>
                  </a:cubicBezTo>
                  <a:cubicBezTo>
                    <a:pt x="1116444" y="1480554"/>
                    <a:pt x="917383" y="1375588"/>
                    <a:pt x="863663" y="1421483"/>
                  </a:cubicBezTo>
                  <a:cubicBezTo>
                    <a:pt x="785887" y="1483227"/>
                    <a:pt x="671389" y="1367264"/>
                    <a:pt x="576676" y="1421483"/>
                  </a:cubicBezTo>
                  <a:cubicBezTo>
                    <a:pt x="482629" y="1463918"/>
                    <a:pt x="236276" y="1407438"/>
                    <a:pt x="149531" y="1421483"/>
                  </a:cubicBezTo>
                  <a:cubicBezTo>
                    <a:pt x="54176" y="1404961"/>
                    <a:pt x="14736" y="1340087"/>
                    <a:pt x="0" y="1184564"/>
                  </a:cubicBezTo>
                  <a:cubicBezTo>
                    <a:pt x="1507" y="1004402"/>
                    <a:pt x="53499" y="917449"/>
                    <a:pt x="0" y="691788"/>
                  </a:cubicBezTo>
                  <a:cubicBezTo>
                    <a:pt x="-32295" y="473013"/>
                    <a:pt x="8942" y="423532"/>
                    <a:pt x="0" y="23691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28736"/>
                        <a:gd name="connsiteY0" fmla="*/ 245647 h 1473855"/>
                        <a:gd name="connsiteX1" fmla="*/ 245647 w 4328736"/>
                        <a:gd name="connsiteY1" fmla="*/ 0 h 1473855"/>
                        <a:gd name="connsiteX2" fmla="*/ 755479 w 4328736"/>
                        <a:gd name="connsiteY2" fmla="*/ 0 h 1473855"/>
                        <a:gd name="connsiteX3" fmla="*/ 1188561 w 4328736"/>
                        <a:gd name="connsiteY3" fmla="*/ 0 h 1473855"/>
                        <a:gd name="connsiteX4" fmla="*/ 1698393 w 4328736"/>
                        <a:gd name="connsiteY4" fmla="*/ 0 h 1473855"/>
                        <a:gd name="connsiteX5" fmla="*/ 2323348 w 4328736"/>
                        <a:gd name="connsiteY5" fmla="*/ 0 h 1473855"/>
                        <a:gd name="connsiteX6" fmla="*/ 2948303 w 4328736"/>
                        <a:gd name="connsiteY6" fmla="*/ 0 h 1473855"/>
                        <a:gd name="connsiteX7" fmla="*/ 3419760 w 4328736"/>
                        <a:gd name="connsiteY7" fmla="*/ 0 h 1473855"/>
                        <a:gd name="connsiteX8" fmla="*/ 4083089 w 4328736"/>
                        <a:gd name="connsiteY8" fmla="*/ 0 h 1473855"/>
                        <a:gd name="connsiteX9" fmla="*/ 4328736 w 4328736"/>
                        <a:gd name="connsiteY9" fmla="*/ 245647 h 1473855"/>
                        <a:gd name="connsiteX10" fmla="*/ 4328736 w 4328736"/>
                        <a:gd name="connsiteY10" fmla="*/ 727102 h 1473855"/>
                        <a:gd name="connsiteX11" fmla="*/ 4328736 w 4328736"/>
                        <a:gd name="connsiteY11" fmla="*/ 1228208 h 1473855"/>
                        <a:gd name="connsiteX12" fmla="*/ 4083089 w 4328736"/>
                        <a:gd name="connsiteY12" fmla="*/ 1473855 h 1473855"/>
                        <a:gd name="connsiteX13" fmla="*/ 3650006 w 4328736"/>
                        <a:gd name="connsiteY13" fmla="*/ 1473855 h 1473855"/>
                        <a:gd name="connsiteX14" fmla="*/ 3101800 w 4328736"/>
                        <a:gd name="connsiteY14" fmla="*/ 1473855 h 1473855"/>
                        <a:gd name="connsiteX15" fmla="*/ 2553594 w 4328736"/>
                        <a:gd name="connsiteY15" fmla="*/ 1473855 h 1473855"/>
                        <a:gd name="connsiteX16" fmla="*/ 1967014 w 4328736"/>
                        <a:gd name="connsiteY16" fmla="*/ 1473855 h 1473855"/>
                        <a:gd name="connsiteX17" fmla="*/ 1418808 w 4328736"/>
                        <a:gd name="connsiteY17" fmla="*/ 1473855 h 1473855"/>
                        <a:gd name="connsiteX18" fmla="*/ 947351 w 4328736"/>
                        <a:gd name="connsiteY18" fmla="*/ 1473855 h 1473855"/>
                        <a:gd name="connsiteX19" fmla="*/ 245647 w 4328736"/>
                        <a:gd name="connsiteY19" fmla="*/ 1473855 h 1473855"/>
                        <a:gd name="connsiteX20" fmla="*/ 0 w 4328736"/>
                        <a:gd name="connsiteY20" fmla="*/ 1228208 h 1473855"/>
                        <a:gd name="connsiteX21" fmla="*/ 0 w 4328736"/>
                        <a:gd name="connsiteY21" fmla="*/ 717276 h 1473855"/>
                        <a:gd name="connsiteX22" fmla="*/ 0 w 4328736"/>
                        <a:gd name="connsiteY22" fmla="*/ 245647 h 1473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28736" h="1473855" fill="none" extrusionOk="0">
                          <a:moveTo>
                            <a:pt x="0" y="245647"/>
                          </a:moveTo>
                          <a:cubicBezTo>
                            <a:pt x="21384" y="100988"/>
                            <a:pt x="130606" y="-32487"/>
                            <a:pt x="245647" y="0"/>
                          </a:cubicBezTo>
                          <a:cubicBezTo>
                            <a:pt x="402879" y="-18601"/>
                            <a:pt x="556712" y="13822"/>
                            <a:pt x="755479" y="0"/>
                          </a:cubicBezTo>
                          <a:cubicBezTo>
                            <a:pt x="954246" y="-13822"/>
                            <a:pt x="1041856" y="8422"/>
                            <a:pt x="1188561" y="0"/>
                          </a:cubicBezTo>
                          <a:cubicBezTo>
                            <a:pt x="1335266" y="-8422"/>
                            <a:pt x="1581421" y="50146"/>
                            <a:pt x="1698393" y="0"/>
                          </a:cubicBezTo>
                          <a:cubicBezTo>
                            <a:pt x="1815365" y="-50146"/>
                            <a:pt x="2119075" y="73417"/>
                            <a:pt x="2323348" y="0"/>
                          </a:cubicBezTo>
                          <a:cubicBezTo>
                            <a:pt x="2527621" y="-73417"/>
                            <a:pt x="2717837" y="20119"/>
                            <a:pt x="2948303" y="0"/>
                          </a:cubicBezTo>
                          <a:cubicBezTo>
                            <a:pt x="3178769" y="-20119"/>
                            <a:pt x="3223292" y="30078"/>
                            <a:pt x="3419760" y="0"/>
                          </a:cubicBezTo>
                          <a:cubicBezTo>
                            <a:pt x="3616228" y="-30078"/>
                            <a:pt x="3914831" y="40134"/>
                            <a:pt x="4083089" y="0"/>
                          </a:cubicBezTo>
                          <a:cubicBezTo>
                            <a:pt x="4216569" y="10874"/>
                            <a:pt x="4327697" y="95968"/>
                            <a:pt x="4328736" y="245647"/>
                          </a:cubicBezTo>
                          <a:cubicBezTo>
                            <a:pt x="4371121" y="483203"/>
                            <a:pt x="4321948" y="566276"/>
                            <a:pt x="4328736" y="727102"/>
                          </a:cubicBezTo>
                          <a:cubicBezTo>
                            <a:pt x="4335524" y="887928"/>
                            <a:pt x="4283660" y="1109791"/>
                            <a:pt x="4328736" y="1228208"/>
                          </a:cubicBezTo>
                          <a:cubicBezTo>
                            <a:pt x="4304402" y="1353150"/>
                            <a:pt x="4238895" y="1482525"/>
                            <a:pt x="4083089" y="1473855"/>
                          </a:cubicBezTo>
                          <a:cubicBezTo>
                            <a:pt x="3884314" y="1491387"/>
                            <a:pt x="3767723" y="1442730"/>
                            <a:pt x="3650006" y="1473855"/>
                          </a:cubicBezTo>
                          <a:cubicBezTo>
                            <a:pt x="3532289" y="1504980"/>
                            <a:pt x="3361094" y="1459272"/>
                            <a:pt x="3101800" y="1473855"/>
                          </a:cubicBezTo>
                          <a:cubicBezTo>
                            <a:pt x="2842506" y="1488438"/>
                            <a:pt x="2782971" y="1415791"/>
                            <a:pt x="2553594" y="1473855"/>
                          </a:cubicBezTo>
                          <a:cubicBezTo>
                            <a:pt x="2324217" y="1531919"/>
                            <a:pt x="2132451" y="1422285"/>
                            <a:pt x="1967014" y="1473855"/>
                          </a:cubicBezTo>
                          <a:cubicBezTo>
                            <a:pt x="1801577" y="1525425"/>
                            <a:pt x="1538330" y="1422566"/>
                            <a:pt x="1418808" y="1473855"/>
                          </a:cubicBezTo>
                          <a:cubicBezTo>
                            <a:pt x="1299286" y="1525144"/>
                            <a:pt x="1113474" y="1428015"/>
                            <a:pt x="947351" y="1473855"/>
                          </a:cubicBezTo>
                          <a:cubicBezTo>
                            <a:pt x="781228" y="1519695"/>
                            <a:pt x="399408" y="1452056"/>
                            <a:pt x="245647" y="1473855"/>
                          </a:cubicBezTo>
                          <a:cubicBezTo>
                            <a:pt x="85333" y="1453053"/>
                            <a:pt x="-6975" y="1397737"/>
                            <a:pt x="0" y="1228208"/>
                          </a:cubicBezTo>
                          <a:cubicBezTo>
                            <a:pt x="-20858" y="1064605"/>
                            <a:pt x="54976" y="938136"/>
                            <a:pt x="0" y="717276"/>
                          </a:cubicBezTo>
                          <a:cubicBezTo>
                            <a:pt x="-54976" y="496416"/>
                            <a:pt x="20016" y="444497"/>
                            <a:pt x="0" y="245647"/>
                          </a:cubicBezTo>
                          <a:close/>
                        </a:path>
                        <a:path w="4328736" h="1473855" stroke="0" extrusionOk="0">
                          <a:moveTo>
                            <a:pt x="0" y="245647"/>
                          </a:moveTo>
                          <a:cubicBezTo>
                            <a:pt x="11463" y="101212"/>
                            <a:pt x="136343" y="-26081"/>
                            <a:pt x="245647" y="0"/>
                          </a:cubicBezTo>
                          <a:cubicBezTo>
                            <a:pt x="399210" y="-69006"/>
                            <a:pt x="701603" y="18102"/>
                            <a:pt x="870602" y="0"/>
                          </a:cubicBezTo>
                          <a:cubicBezTo>
                            <a:pt x="1039601" y="-18102"/>
                            <a:pt x="1201258" y="35387"/>
                            <a:pt x="1342059" y="0"/>
                          </a:cubicBezTo>
                          <a:cubicBezTo>
                            <a:pt x="1482860" y="-35387"/>
                            <a:pt x="1686420" y="5638"/>
                            <a:pt x="1851891" y="0"/>
                          </a:cubicBezTo>
                          <a:cubicBezTo>
                            <a:pt x="2017362" y="-5638"/>
                            <a:pt x="2214080" y="43852"/>
                            <a:pt x="2361722" y="0"/>
                          </a:cubicBezTo>
                          <a:cubicBezTo>
                            <a:pt x="2509364" y="-43852"/>
                            <a:pt x="2752733" y="62088"/>
                            <a:pt x="2948303" y="0"/>
                          </a:cubicBezTo>
                          <a:cubicBezTo>
                            <a:pt x="3143873" y="-62088"/>
                            <a:pt x="3222952" y="2354"/>
                            <a:pt x="3381385" y="0"/>
                          </a:cubicBezTo>
                          <a:cubicBezTo>
                            <a:pt x="3539818" y="-2354"/>
                            <a:pt x="3898274" y="73828"/>
                            <a:pt x="4083089" y="0"/>
                          </a:cubicBezTo>
                          <a:cubicBezTo>
                            <a:pt x="4206844" y="19255"/>
                            <a:pt x="4341672" y="85192"/>
                            <a:pt x="4328736" y="245647"/>
                          </a:cubicBezTo>
                          <a:cubicBezTo>
                            <a:pt x="4357337" y="442245"/>
                            <a:pt x="4278352" y="633174"/>
                            <a:pt x="4328736" y="756579"/>
                          </a:cubicBezTo>
                          <a:cubicBezTo>
                            <a:pt x="4379120" y="879984"/>
                            <a:pt x="4289260" y="1032412"/>
                            <a:pt x="4328736" y="1228208"/>
                          </a:cubicBezTo>
                          <a:cubicBezTo>
                            <a:pt x="4316423" y="1395336"/>
                            <a:pt x="4208228" y="1501438"/>
                            <a:pt x="4083089" y="1473855"/>
                          </a:cubicBezTo>
                          <a:cubicBezTo>
                            <a:pt x="3910069" y="1478263"/>
                            <a:pt x="3779599" y="1466826"/>
                            <a:pt x="3650006" y="1473855"/>
                          </a:cubicBezTo>
                          <a:cubicBezTo>
                            <a:pt x="3520413" y="1480884"/>
                            <a:pt x="3217257" y="1451133"/>
                            <a:pt x="3025051" y="1473855"/>
                          </a:cubicBezTo>
                          <a:cubicBezTo>
                            <a:pt x="2832845" y="1496577"/>
                            <a:pt x="2630721" y="1438816"/>
                            <a:pt x="2438471" y="1473855"/>
                          </a:cubicBezTo>
                          <a:cubicBezTo>
                            <a:pt x="2246221" y="1508894"/>
                            <a:pt x="2173819" y="1453483"/>
                            <a:pt x="2005388" y="1473855"/>
                          </a:cubicBezTo>
                          <a:cubicBezTo>
                            <a:pt x="1836957" y="1494227"/>
                            <a:pt x="1682524" y="1472546"/>
                            <a:pt x="1495557" y="1473855"/>
                          </a:cubicBezTo>
                          <a:cubicBezTo>
                            <a:pt x="1308590" y="1475164"/>
                            <a:pt x="1119496" y="1473640"/>
                            <a:pt x="908976" y="1473855"/>
                          </a:cubicBezTo>
                          <a:cubicBezTo>
                            <a:pt x="698456" y="1474070"/>
                            <a:pt x="522856" y="1415080"/>
                            <a:pt x="245647" y="1473855"/>
                          </a:cubicBezTo>
                          <a:cubicBezTo>
                            <a:pt x="100437" y="1475646"/>
                            <a:pt x="-11629" y="1392319"/>
                            <a:pt x="0" y="1228208"/>
                          </a:cubicBezTo>
                          <a:cubicBezTo>
                            <a:pt x="-35695" y="1085607"/>
                            <a:pt x="4422" y="931290"/>
                            <a:pt x="0" y="756579"/>
                          </a:cubicBezTo>
                          <a:cubicBezTo>
                            <a:pt x="-4422" y="581868"/>
                            <a:pt x="28600" y="428997"/>
                            <a:pt x="0" y="24564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-362161"/>
              <a:ext cx="2672962" cy="1635182"/>
            </a:xfrm>
            <a:custGeom>
              <a:avLst/>
              <a:gdLst>
                <a:gd name="connsiteX0" fmla="*/ 0 w 2672962"/>
                <a:gd name="connsiteY0" fmla="*/ 272535 h 1635182"/>
                <a:gd name="connsiteX1" fmla="*/ 172011 w 2672962"/>
                <a:gd name="connsiteY1" fmla="*/ 0 h 1635182"/>
                <a:gd name="connsiteX2" fmla="*/ 551295 w 2672962"/>
                <a:gd name="connsiteY2" fmla="*/ 0 h 1635182"/>
                <a:gd name="connsiteX3" fmla="*/ 837422 w 2672962"/>
                <a:gd name="connsiteY3" fmla="*/ 0 h 1635182"/>
                <a:gd name="connsiteX4" fmla="*/ 1146838 w 2672962"/>
                <a:gd name="connsiteY4" fmla="*/ 0 h 1635182"/>
                <a:gd name="connsiteX5" fmla="*/ 1456254 w 2672962"/>
                <a:gd name="connsiteY5" fmla="*/ 0 h 1635182"/>
                <a:gd name="connsiteX6" fmla="*/ 1812250 w 2672962"/>
                <a:gd name="connsiteY6" fmla="*/ 0 h 1635182"/>
                <a:gd name="connsiteX7" fmla="*/ 2075087 w 2672962"/>
                <a:gd name="connsiteY7" fmla="*/ 0 h 1635182"/>
                <a:gd name="connsiteX8" fmla="*/ 2500950 w 2672962"/>
                <a:gd name="connsiteY8" fmla="*/ 0 h 1635182"/>
                <a:gd name="connsiteX9" fmla="*/ 2672962 w 2672962"/>
                <a:gd name="connsiteY9" fmla="*/ 272535 h 1635182"/>
                <a:gd name="connsiteX10" fmla="*/ 2672962 w 2672962"/>
                <a:gd name="connsiteY10" fmla="*/ 839392 h 1635182"/>
                <a:gd name="connsiteX11" fmla="*/ 2672962 w 2672962"/>
                <a:gd name="connsiteY11" fmla="*/ 1362646 h 1635182"/>
                <a:gd name="connsiteX12" fmla="*/ 2500950 w 2672962"/>
                <a:gd name="connsiteY12" fmla="*/ 1635182 h 1635182"/>
                <a:gd name="connsiteX13" fmla="*/ 2238112 w 2672962"/>
                <a:gd name="connsiteY13" fmla="*/ 1635182 h 1635182"/>
                <a:gd name="connsiteX14" fmla="*/ 1858828 w 2672962"/>
                <a:gd name="connsiteY14" fmla="*/ 1635182 h 1635182"/>
                <a:gd name="connsiteX15" fmla="*/ 1502833 w 2672962"/>
                <a:gd name="connsiteY15" fmla="*/ 1635182 h 1635182"/>
                <a:gd name="connsiteX16" fmla="*/ 1239996 w 2672962"/>
                <a:gd name="connsiteY16" fmla="*/ 1635182 h 1635182"/>
                <a:gd name="connsiteX17" fmla="*/ 930580 w 2672962"/>
                <a:gd name="connsiteY17" fmla="*/ 1635182 h 1635182"/>
                <a:gd name="connsiteX18" fmla="*/ 574585 w 2672962"/>
                <a:gd name="connsiteY18" fmla="*/ 1635182 h 1635182"/>
                <a:gd name="connsiteX19" fmla="*/ 172011 w 2672962"/>
                <a:gd name="connsiteY19" fmla="*/ 1635182 h 1635182"/>
                <a:gd name="connsiteX20" fmla="*/ 0 w 2672962"/>
                <a:gd name="connsiteY20" fmla="*/ 1362646 h 1635182"/>
                <a:gd name="connsiteX21" fmla="*/ 0 w 2672962"/>
                <a:gd name="connsiteY21" fmla="*/ 839392 h 1635182"/>
                <a:gd name="connsiteX22" fmla="*/ 0 w 2672962"/>
                <a:gd name="connsiteY22" fmla="*/ 272535 h 16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72962" h="1635182" extrusionOk="0">
                  <a:moveTo>
                    <a:pt x="0" y="272535"/>
                  </a:moveTo>
                  <a:cubicBezTo>
                    <a:pt x="31306" y="90227"/>
                    <a:pt x="106760" y="-38239"/>
                    <a:pt x="172011" y="0"/>
                  </a:cubicBezTo>
                  <a:cubicBezTo>
                    <a:pt x="242377" y="-84762"/>
                    <a:pt x="343919" y="43799"/>
                    <a:pt x="551295" y="0"/>
                  </a:cubicBezTo>
                  <a:cubicBezTo>
                    <a:pt x="730443" y="-24440"/>
                    <a:pt x="712042" y="20883"/>
                    <a:pt x="837422" y="0"/>
                  </a:cubicBezTo>
                  <a:cubicBezTo>
                    <a:pt x="961832" y="-19998"/>
                    <a:pt x="1084812" y="34781"/>
                    <a:pt x="1146838" y="0"/>
                  </a:cubicBezTo>
                  <a:cubicBezTo>
                    <a:pt x="1222090" y="-9330"/>
                    <a:pt x="1390181" y="45541"/>
                    <a:pt x="1456254" y="0"/>
                  </a:cubicBezTo>
                  <a:cubicBezTo>
                    <a:pt x="1513081" y="-5907"/>
                    <a:pt x="1640481" y="56128"/>
                    <a:pt x="1812250" y="0"/>
                  </a:cubicBezTo>
                  <a:cubicBezTo>
                    <a:pt x="1991849" y="-31042"/>
                    <a:pt x="1998932" y="19084"/>
                    <a:pt x="2075087" y="0"/>
                  </a:cubicBezTo>
                  <a:cubicBezTo>
                    <a:pt x="2183843" y="-14754"/>
                    <a:pt x="2335278" y="11008"/>
                    <a:pt x="2500950" y="0"/>
                  </a:cubicBezTo>
                  <a:cubicBezTo>
                    <a:pt x="2584355" y="23358"/>
                    <a:pt x="2692345" y="76295"/>
                    <a:pt x="2672962" y="272535"/>
                  </a:cubicBezTo>
                  <a:cubicBezTo>
                    <a:pt x="2694526" y="456644"/>
                    <a:pt x="2637959" y="569967"/>
                    <a:pt x="2672962" y="839392"/>
                  </a:cubicBezTo>
                  <a:cubicBezTo>
                    <a:pt x="2707228" y="1076731"/>
                    <a:pt x="2665027" y="1100127"/>
                    <a:pt x="2672962" y="1362646"/>
                  </a:cubicBezTo>
                  <a:cubicBezTo>
                    <a:pt x="2662027" y="1553697"/>
                    <a:pt x="2609772" y="1664802"/>
                    <a:pt x="2500950" y="1635182"/>
                  </a:cubicBezTo>
                  <a:cubicBezTo>
                    <a:pt x="2399298" y="1665961"/>
                    <a:pt x="2339356" y="1626663"/>
                    <a:pt x="2238112" y="1635182"/>
                  </a:cubicBezTo>
                  <a:cubicBezTo>
                    <a:pt x="2153849" y="1619210"/>
                    <a:pt x="1951257" y="1572859"/>
                    <a:pt x="1858828" y="1635182"/>
                  </a:cubicBezTo>
                  <a:cubicBezTo>
                    <a:pt x="1795052" y="1687121"/>
                    <a:pt x="1631473" y="1598335"/>
                    <a:pt x="1502833" y="1635182"/>
                  </a:cubicBezTo>
                  <a:cubicBezTo>
                    <a:pt x="1351772" y="1668311"/>
                    <a:pt x="1300777" y="1606070"/>
                    <a:pt x="1239996" y="1635182"/>
                  </a:cubicBezTo>
                  <a:cubicBezTo>
                    <a:pt x="1193111" y="1668850"/>
                    <a:pt x="1001179" y="1593578"/>
                    <a:pt x="930580" y="1635182"/>
                  </a:cubicBezTo>
                  <a:cubicBezTo>
                    <a:pt x="832980" y="1691435"/>
                    <a:pt x="668632" y="1591065"/>
                    <a:pt x="574585" y="1635182"/>
                  </a:cubicBezTo>
                  <a:cubicBezTo>
                    <a:pt x="514563" y="1651433"/>
                    <a:pt x="315350" y="1584132"/>
                    <a:pt x="172011" y="1635182"/>
                  </a:cubicBezTo>
                  <a:cubicBezTo>
                    <a:pt x="56399" y="1647108"/>
                    <a:pt x="28820" y="1509785"/>
                    <a:pt x="0" y="1362646"/>
                  </a:cubicBezTo>
                  <a:cubicBezTo>
                    <a:pt x="8034" y="1131551"/>
                    <a:pt x="33735" y="1024470"/>
                    <a:pt x="0" y="839392"/>
                  </a:cubicBezTo>
                  <a:cubicBezTo>
                    <a:pt x="-28104" y="650874"/>
                    <a:pt x="2688" y="399230"/>
                    <a:pt x="0" y="27253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91084"/>
                        <a:gd name="connsiteY0" fmla="*/ 282577 h 1695428"/>
                        <a:gd name="connsiteX1" fmla="*/ 282577 w 4391084"/>
                        <a:gd name="connsiteY1" fmla="*/ 0 h 1695428"/>
                        <a:gd name="connsiteX2" fmla="*/ 905657 w 4391084"/>
                        <a:gd name="connsiteY2" fmla="*/ 0 h 1695428"/>
                        <a:gd name="connsiteX3" fmla="*/ 1375700 w 4391084"/>
                        <a:gd name="connsiteY3" fmla="*/ 0 h 1695428"/>
                        <a:gd name="connsiteX4" fmla="*/ 1884002 w 4391084"/>
                        <a:gd name="connsiteY4" fmla="*/ 0 h 1695428"/>
                        <a:gd name="connsiteX5" fmla="*/ 2392304 w 4391084"/>
                        <a:gd name="connsiteY5" fmla="*/ 0 h 1695428"/>
                        <a:gd name="connsiteX6" fmla="*/ 2977125 w 4391084"/>
                        <a:gd name="connsiteY6" fmla="*/ 0 h 1695428"/>
                        <a:gd name="connsiteX7" fmla="*/ 3408908 w 4391084"/>
                        <a:gd name="connsiteY7" fmla="*/ 0 h 1695428"/>
                        <a:gd name="connsiteX8" fmla="*/ 4108507 w 4391084"/>
                        <a:gd name="connsiteY8" fmla="*/ 0 h 1695428"/>
                        <a:gd name="connsiteX9" fmla="*/ 4391084 w 4391084"/>
                        <a:gd name="connsiteY9" fmla="*/ 282577 h 1695428"/>
                        <a:gd name="connsiteX10" fmla="*/ 4391084 w 4391084"/>
                        <a:gd name="connsiteY10" fmla="*/ 870319 h 1695428"/>
                        <a:gd name="connsiteX11" fmla="*/ 4391084 w 4391084"/>
                        <a:gd name="connsiteY11" fmla="*/ 1412851 h 1695428"/>
                        <a:gd name="connsiteX12" fmla="*/ 4108507 w 4391084"/>
                        <a:gd name="connsiteY12" fmla="*/ 1695428 h 1695428"/>
                        <a:gd name="connsiteX13" fmla="*/ 3676723 w 4391084"/>
                        <a:gd name="connsiteY13" fmla="*/ 1695428 h 1695428"/>
                        <a:gd name="connsiteX14" fmla="*/ 3053643 w 4391084"/>
                        <a:gd name="connsiteY14" fmla="*/ 1695428 h 1695428"/>
                        <a:gd name="connsiteX15" fmla="*/ 2468823 w 4391084"/>
                        <a:gd name="connsiteY15" fmla="*/ 1695428 h 1695428"/>
                        <a:gd name="connsiteX16" fmla="*/ 2037039 w 4391084"/>
                        <a:gd name="connsiteY16" fmla="*/ 1695428 h 1695428"/>
                        <a:gd name="connsiteX17" fmla="*/ 1528737 w 4391084"/>
                        <a:gd name="connsiteY17" fmla="*/ 1695428 h 1695428"/>
                        <a:gd name="connsiteX18" fmla="*/ 943916 w 4391084"/>
                        <a:gd name="connsiteY18" fmla="*/ 1695428 h 1695428"/>
                        <a:gd name="connsiteX19" fmla="*/ 282577 w 4391084"/>
                        <a:gd name="connsiteY19" fmla="*/ 1695428 h 1695428"/>
                        <a:gd name="connsiteX20" fmla="*/ 0 w 4391084"/>
                        <a:gd name="connsiteY20" fmla="*/ 1412851 h 1695428"/>
                        <a:gd name="connsiteX21" fmla="*/ 0 w 4391084"/>
                        <a:gd name="connsiteY21" fmla="*/ 870319 h 1695428"/>
                        <a:gd name="connsiteX22" fmla="*/ 0 w 4391084"/>
                        <a:gd name="connsiteY22" fmla="*/ 282577 h 1695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91084" h="1695428" extrusionOk="0">
                          <a:moveTo>
                            <a:pt x="0" y="282577"/>
                          </a:moveTo>
                          <a:cubicBezTo>
                            <a:pt x="28832" y="104461"/>
                            <a:pt x="151542" y="-24760"/>
                            <a:pt x="282577" y="0"/>
                          </a:cubicBezTo>
                          <a:cubicBezTo>
                            <a:pt x="411390" y="-67789"/>
                            <a:pt x="630933" y="38338"/>
                            <a:pt x="905657" y="0"/>
                          </a:cubicBezTo>
                          <a:cubicBezTo>
                            <a:pt x="1180381" y="-38338"/>
                            <a:pt x="1167456" y="22912"/>
                            <a:pt x="1375700" y="0"/>
                          </a:cubicBezTo>
                          <a:cubicBezTo>
                            <a:pt x="1583944" y="-22912"/>
                            <a:pt x="1778938" y="30182"/>
                            <a:pt x="1884002" y="0"/>
                          </a:cubicBezTo>
                          <a:cubicBezTo>
                            <a:pt x="1989066" y="-30182"/>
                            <a:pt x="2281315" y="36615"/>
                            <a:pt x="2392304" y="0"/>
                          </a:cubicBezTo>
                          <a:cubicBezTo>
                            <a:pt x="2503293" y="-36615"/>
                            <a:pt x="2692283" y="28273"/>
                            <a:pt x="2977125" y="0"/>
                          </a:cubicBezTo>
                          <a:cubicBezTo>
                            <a:pt x="3261967" y="-28273"/>
                            <a:pt x="3274065" y="13599"/>
                            <a:pt x="3408908" y="0"/>
                          </a:cubicBezTo>
                          <a:cubicBezTo>
                            <a:pt x="3543751" y="-13599"/>
                            <a:pt x="3782325" y="18243"/>
                            <a:pt x="4108507" y="0"/>
                          </a:cubicBezTo>
                          <a:cubicBezTo>
                            <a:pt x="4242868" y="35078"/>
                            <a:pt x="4411415" y="87557"/>
                            <a:pt x="4391084" y="282577"/>
                          </a:cubicBezTo>
                          <a:cubicBezTo>
                            <a:pt x="4449065" y="492709"/>
                            <a:pt x="4332136" y="613090"/>
                            <a:pt x="4391084" y="870319"/>
                          </a:cubicBezTo>
                          <a:cubicBezTo>
                            <a:pt x="4450032" y="1127548"/>
                            <a:pt x="4385676" y="1147537"/>
                            <a:pt x="4391084" y="1412851"/>
                          </a:cubicBezTo>
                          <a:cubicBezTo>
                            <a:pt x="4375654" y="1608340"/>
                            <a:pt x="4254094" y="1722876"/>
                            <a:pt x="4108507" y="1695428"/>
                          </a:cubicBezTo>
                          <a:cubicBezTo>
                            <a:pt x="3936837" y="1728693"/>
                            <a:pt x="3818914" y="1693728"/>
                            <a:pt x="3676723" y="1695428"/>
                          </a:cubicBezTo>
                          <a:cubicBezTo>
                            <a:pt x="3534532" y="1697128"/>
                            <a:pt x="3194899" y="1649757"/>
                            <a:pt x="3053643" y="1695428"/>
                          </a:cubicBezTo>
                          <a:cubicBezTo>
                            <a:pt x="2912387" y="1741099"/>
                            <a:pt x="2738195" y="1659551"/>
                            <a:pt x="2468823" y="1695428"/>
                          </a:cubicBezTo>
                          <a:cubicBezTo>
                            <a:pt x="2199451" y="1731305"/>
                            <a:pt x="2130771" y="1665496"/>
                            <a:pt x="2037039" y="1695428"/>
                          </a:cubicBezTo>
                          <a:cubicBezTo>
                            <a:pt x="1943307" y="1725360"/>
                            <a:pt x="1682099" y="1647864"/>
                            <a:pt x="1528737" y="1695428"/>
                          </a:cubicBezTo>
                          <a:cubicBezTo>
                            <a:pt x="1375375" y="1742992"/>
                            <a:pt x="1115935" y="1666947"/>
                            <a:pt x="943916" y="1695428"/>
                          </a:cubicBezTo>
                          <a:cubicBezTo>
                            <a:pt x="771897" y="1723909"/>
                            <a:pt x="529532" y="1635115"/>
                            <a:pt x="282577" y="1695428"/>
                          </a:cubicBezTo>
                          <a:cubicBezTo>
                            <a:pt x="87594" y="1702731"/>
                            <a:pt x="-4156" y="1579080"/>
                            <a:pt x="0" y="1412851"/>
                          </a:cubicBezTo>
                          <a:cubicBezTo>
                            <a:pt x="-10304" y="1196606"/>
                            <a:pt x="48237" y="1059354"/>
                            <a:pt x="0" y="870319"/>
                          </a:cubicBezTo>
                          <a:cubicBezTo>
                            <a:pt x="-48237" y="681284"/>
                            <a:pt x="23398" y="433043"/>
                            <a:pt x="0" y="28257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0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998588" y="-240862"/>
              <a:ext cx="2202899" cy="103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الجواب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لأنه ينبغي التخلص مما لا نحتاجه و عدم تركه حتى يتراكم</a:t>
              </a:r>
              <a:endParaRPr lang="en-US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1744328"/>
            <a:ext cx="1703147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03023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23463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51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أ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2375470"/>
            <a:chOff x="556389" y="-362161"/>
            <a:chExt cx="3171737" cy="2656849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30"/>
              <a:ext cx="2858648" cy="1597520"/>
            </a:xfrm>
            <a:custGeom>
              <a:avLst/>
              <a:gdLst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522369 w 2858648"/>
                <a:gd name="connsiteY3" fmla="*/ 0 h 1597520"/>
                <a:gd name="connsiteX4" fmla="*/ 2034117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788110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10857 w 2858648"/>
                <a:gd name="connsiteY10" fmla="*/ 1597520 h 1597520"/>
                <a:gd name="connsiteX11" fmla="*/ 1475847 w 2858648"/>
                <a:gd name="connsiteY11" fmla="*/ 1597520 h 1597520"/>
                <a:gd name="connsiteX12" fmla="*/ 964097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798760 h 1597520"/>
                <a:gd name="connsiteX16" fmla="*/ 0 w 2858648"/>
                <a:gd name="connsiteY16" fmla="*/ 266258 h 1597520"/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429324 w 2858648"/>
                <a:gd name="connsiteY3" fmla="*/ 0 h 1597520"/>
                <a:gd name="connsiteX4" fmla="*/ 1987595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820059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57379 w 2858648"/>
                <a:gd name="connsiteY10" fmla="*/ 1597520 h 1597520"/>
                <a:gd name="connsiteX11" fmla="*/ 1452585 w 2858648"/>
                <a:gd name="connsiteY11" fmla="*/ 1597520 h 1597520"/>
                <a:gd name="connsiteX12" fmla="*/ 940836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830709 h 1597520"/>
                <a:gd name="connsiteX16" fmla="*/ 0 w 2858648"/>
                <a:gd name="connsiteY16" fmla="*/ 266258 h 159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1597520" fill="none" extrusionOk="0">
                  <a:moveTo>
                    <a:pt x="0" y="266258"/>
                  </a:moveTo>
                  <a:cubicBezTo>
                    <a:pt x="63827" y="127115"/>
                    <a:pt x="126265" y="2290"/>
                    <a:pt x="266258" y="0"/>
                  </a:cubicBezTo>
                  <a:cubicBezTo>
                    <a:pt x="538592" y="-8612"/>
                    <a:pt x="659858" y="-9201"/>
                    <a:pt x="894313" y="0"/>
                  </a:cubicBezTo>
                  <a:cubicBezTo>
                    <a:pt x="1145295" y="-13775"/>
                    <a:pt x="1226692" y="34244"/>
                    <a:pt x="1522369" y="0"/>
                  </a:cubicBezTo>
                  <a:cubicBezTo>
                    <a:pt x="1806121" y="-13410"/>
                    <a:pt x="1877944" y="19223"/>
                    <a:pt x="2034117" y="0"/>
                  </a:cubicBezTo>
                  <a:cubicBezTo>
                    <a:pt x="2223451" y="-52357"/>
                    <a:pt x="2482987" y="41008"/>
                    <a:pt x="2592389" y="0"/>
                  </a:cubicBezTo>
                  <a:cubicBezTo>
                    <a:pt x="2770810" y="-16287"/>
                    <a:pt x="2848455" y="70104"/>
                    <a:pt x="2858648" y="266258"/>
                  </a:cubicBezTo>
                  <a:cubicBezTo>
                    <a:pt x="2916403" y="429925"/>
                    <a:pt x="2775229" y="640601"/>
                    <a:pt x="2858648" y="788110"/>
                  </a:cubicBezTo>
                  <a:cubicBezTo>
                    <a:pt x="2883754" y="898328"/>
                    <a:pt x="2774254" y="1163615"/>
                    <a:pt x="2858648" y="1331261"/>
                  </a:cubicBezTo>
                  <a:cubicBezTo>
                    <a:pt x="2797442" y="1457623"/>
                    <a:pt x="2724057" y="1593614"/>
                    <a:pt x="2592389" y="1597520"/>
                  </a:cubicBezTo>
                  <a:cubicBezTo>
                    <a:pt x="2278537" y="1589727"/>
                    <a:pt x="2159510" y="1549578"/>
                    <a:pt x="2010857" y="1597520"/>
                  </a:cubicBezTo>
                  <a:cubicBezTo>
                    <a:pt x="1853990" y="1651679"/>
                    <a:pt x="1713366" y="1549603"/>
                    <a:pt x="1475847" y="1597520"/>
                  </a:cubicBezTo>
                  <a:cubicBezTo>
                    <a:pt x="1299614" y="1646330"/>
                    <a:pt x="1164420" y="1572357"/>
                    <a:pt x="964097" y="1597520"/>
                  </a:cubicBezTo>
                  <a:cubicBezTo>
                    <a:pt x="763403" y="1656220"/>
                    <a:pt x="506663" y="1536843"/>
                    <a:pt x="266258" y="1597520"/>
                  </a:cubicBezTo>
                  <a:cubicBezTo>
                    <a:pt x="154398" y="1583029"/>
                    <a:pt x="21367" y="1482111"/>
                    <a:pt x="0" y="1331261"/>
                  </a:cubicBezTo>
                  <a:cubicBezTo>
                    <a:pt x="-15669" y="1098188"/>
                    <a:pt x="14771" y="920492"/>
                    <a:pt x="0" y="798760"/>
                  </a:cubicBezTo>
                  <a:cubicBezTo>
                    <a:pt x="-63472" y="720144"/>
                    <a:pt x="37674" y="478791"/>
                    <a:pt x="0" y="266258"/>
                  </a:cubicBezTo>
                  <a:close/>
                </a:path>
                <a:path w="2858648" h="1597520" stroke="0" extrusionOk="0">
                  <a:moveTo>
                    <a:pt x="0" y="266258"/>
                  </a:moveTo>
                  <a:cubicBezTo>
                    <a:pt x="23336" y="142742"/>
                    <a:pt x="142050" y="-15800"/>
                    <a:pt x="266258" y="0"/>
                  </a:cubicBezTo>
                  <a:cubicBezTo>
                    <a:pt x="399912" y="-84741"/>
                    <a:pt x="603083" y="-6550"/>
                    <a:pt x="894313" y="0"/>
                  </a:cubicBezTo>
                  <a:cubicBezTo>
                    <a:pt x="1149549" y="-8806"/>
                    <a:pt x="1212171" y="27522"/>
                    <a:pt x="1429324" y="0"/>
                  </a:cubicBezTo>
                  <a:cubicBezTo>
                    <a:pt x="1687521" y="-38435"/>
                    <a:pt x="1858600" y="9631"/>
                    <a:pt x="1987595" y="0"/>
                  </a:cubicBezTo>
                  <a:cubicBezTo>
                    <a:pt x="2112981" y="-16575"/>
                    <a:pt x="2311970" y="44400"/>
                    <a:pt x="2592389" y="0"/>
                  </a:cubicBezTo>
                  <a:cubicBezTo>
                    <a:pt x="2747538" y="32424"/>
                    <a:pt x="2817518" y="175548"/>
                    <a:pt x="2858648" y="266258"/>
                  </a:cubicBezTo>
                  <a:cubicBezTo>
                    <a:pt x="2854128" y="521302"/>
                    <a:pt x="2822510" y="634189"/>
                    <a:pt x="2858648" y="820059"/>
                  </a:cubicBezTo>
                  <a:cubicBezTo>
                    <a:pt x="2866259" y="1024184"/>
                    <a:pt x="2826376" y="1229097"/>
                    <a:pt x="2858648" y="1331261"/>
                  </a:cubicBezTo>
                  <a:cubicBezTo>
                    <a:pt x="2866538" y="1508403"/>
                    <a:pt x="2756656" y="1591078"/>
                    <a:pt x="2592389" y="1597520"/>
                  </a:cubicBezTo>
                  <a:cubicBezTo>
                    <a:pt x="2401355" y="1618016"/>
                    <a:pt x="2290200" y="1558492"/>
                    <a:pt x="2057379" y="1597520"/>
                  </a:cubicBezTo>
                  <a:cubicBezTo>
                    <a:pt x="1833670" y="1646242"/>
                    <a:pt x="1748532" y="1537156"/>
                    <a:pt x="1452585" y="1597520"/>
                  </a:cubicBezTo>
                  <a:cubicBezTo>
                    <a:pt x="1181992" y="1623580"/>
                    <a:pt x="1112591" y="1539648"/>
                    <a:pt x="940836" y="1597520"/>
                  </a:cubicBezTo>
                  <a:cubicBezTo>
                    <a:pt x="819234" y="1606286"/>
                    <a:pt x="570287" y="1503670"/>
                    <a:pt x="266258" y="1597520"/>
                  </a:cubicBezTo>
                  <a:cubicBezTo>
                    <a:pt x="161983" y="1575732"/>
                    <a:pt x="10521" y="1490996"/>
                    <a:pt x="0" y="1331261"/>
                  </a:cubicBezTo>
                  <a:cubicBezTo>
                    <a:pt x="-17528" y="1201160"/>
                    <a:pt x="67207" y="1020168"/>
                    <a:pt x="0" y="830709"/>
                  </a:cubicBezTo>
                  <a:cubicBezTo>
                    <a:pt x="-23241" y="637036"/>
                    <a:pt x="5554" y="488169"/>
                    <a:pt x="0" y="266258"/>
                  </a:cubicBezTo>
                  <a:close/>
                </a:path>
                <a:path w="2858648" h="1597520" fill="none" stroke="0" extrusionOk="0">
                  <a:moveTo>
                    <a:pt x="0" y="266258"/>
                  </a:moveTo>
                  <a:cubicBezTo>
                    <a:pt x="43092" y="110913"/>
                    <a:pt x="154669" y="-7788"/>
                    <a:pt x="266258" y="0"/>
                  </a:cubicBezTo>
                  <a:cubicBezTo>
                    <a:pt x="533334" y="-28579"/>
                    <a:pt x="664567" y="7984"/>
                    <a:pt x="894313" y="0"/>
                  </a:cubicBezTo>
                  <a:cubicBezTo>
                    <a:pt x="1135520" y="11015"/>
                    <a:pt x="1253515" y="8549"/>
                    <a:pt x="1522369" y="0"/>
                  </a:cubicBezTo>
                  <a:cubicBezTo>
                    <a:pt x="1793019" y="-9987"/>
                    <a:pt x="1863179" y="31394"/>
                    <a:pt x="2034117" y="0"/>
                  </a:cubicBezTo>
                  <a:cubicBezTo>
                    <a:pt x="2215829" y="-10423"/>
                    <a:pt x="2479222" y="49716"/>
                    <a:pt x="2592389" y="0"/>
                  </a:cubicBezTo>
                  <a:cubicBezTo>
                    <a:pt x="2758039" y="20198"/>
                    <a:pt x="2869556" y="112576"/>
                    <a:pt x="2858648" y="266258"/>
                  </a:cubicBezTo>
                  <a:cubicBezTo>
                    <a:pt x="2911090" y="386374"/>
                    <a:pt x="2825585" y="676784"/>
                    <a:pt x="2858648" y="788110"/>
                  </a:cubicBezTo>
                  <a:cubicBezTo>
                    <a:pt x="2938831" y="920932"/>
                    <a:pt x="2843644" y="1127718"/>
                    <a:pt x="2858648" y="1331261"/>
                  </a:cubicBezTo>
                  <a:cubicBezTo>
                    <a:pt x="2842512" y="1431011"/>
                    <a:pt x="2754890" y="1574756"/>
                    <a:pt x="2592389" y="1597520"/>
                  </a:cubicBezTo>
                  <a:cubicBezTo>
                    <a:pt x="2305487" y="1593650"/>
                    <a:pt x="2180413" y="1539806"/>
                    <a:pt x="2010857" y="1597520"/>
                  </a:cubicBezTo>
                  <a:cubicBezTo>
                    <a:pt x="1839562" y="1618221"/>
                    <a:pt x="1631555" y="1506170"/>
                    <a:pt x="1475847" y="1597520"/>
                  </a:cubicBezTo>
                  <a:cubicBezTo>
                    <a:pt x="1273953" y="1672520"/>
                    <a:pt x="1201811" y="1552037"/>
                    <a:pt x="964097" y="1597520"/>
                  </a:cubicBezTo>
                  <a:cubicBezTo>
                    <a:pt x="788074" y="1640003"/>
                    <a:pt x="598240" y="1506864"/>
                    <a:pt x="266258" y="1597520"/>
                  </a:cubicBezTo>
                  <a:cubicBezTo>
                    <a:pt x="127984" y="1557833"/>
                    <a:pt x="2988" y="1480174"/>
                    <a:pt x="0" y="1331261"/>
                  </a:cubicBezTo>
                  <a:cubicBezTo>
                    <a:pt x="11789" y="1121933"/>
                    <a:pt x="18291" y="913549"/>
                    <a:pt x="0" y="798760"/>
                  </a:cubicBezTo>
                  <a:cubicBezTo>
                    <a:pt x="733" y="681172"/>
                    <a:pt x="51679" y="489000"/>
                    <a:pt x="0" y="26625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38060 h 1428332"/>
                        <a:gd name="connsiteX1" fmla="*/ 238060 w 2555898"/>
                        <a:gd name="connsiteY1" fmla="*/ 0 h 1428332"/>
                        <a:gd name="connsiteX2" fmla="*/ 799600 w 2555898"/>
                        <a:gd name="connsiteY2" fmla="*/ 0 h 1428332"/>
                        <a:gd name="connsiteX3" fmla="*/ 1361140 w 2555898"/>
                        <a:gd name="connsiteY3" fmla="*/ 0 h 1428332"/>
                        <a:gd name="connsiteX4" fmla="*/ 1818691 w 2555898"/>
                        <a:gd name="connsiteY4" fmla="*/ 0 h 1428332"/>
                        <a:gd name="connsiteX5" fmla="*/ 2317838 w 2555898"/>
                        <a:gd name="connsiteY5" fmla="*/ 0 h 1428332"/>
                        <a:gd name="connsiteX6" fmla="*/ 2555898 w 2555898"/>
                        <a:gd name="connsiteY6" fmla="*/ 238060 h 1428332"/>
                        <a:gd name="connsiteX7" fmla="*/ 2555898 w 2555898"/>
                        <a:gd name="connsiteY7" fmla="*/ 704644 h 1428332"/>
                        <a:gd name="connsiteX8" fmla="*/ 2555898 w 2555898"/>
                        <a:gd name="connsiteY8" fmla="*/ 1190272 h 1428332"/>
                        <a:gd name="connsiteX9" fmla="*/ 2317838 w 2555898"/>
                        <a:gd name="connsiteY9" fmla="*/ 1428332 h 1428332"/>
                        <a:gd name="connsiteX10" fmla="*/ 1797894 w 2555898"/>
                        <a:gd name="connsiteY10" fmla="*/ 1428332 h 1428332"/>
                        <a:gd name="connsiteX11" fmla="*/ 1319545 w 2555898"/>
                        <a:gd name="connsiteY11" fmla="*/ 1428332 h 1428332"/>
                        <a:gd name="connsiteX12" fmla="*/ 861993 w 2555898"/>
                        <a:gd name="connsiteY12" fmla="*/ 1428332 h 1428332"/>
                        <a:gd name="connsiteX13" fmla="*/ 238060 w 2555898"/>
                        <a:gd name="connsiteY13" fmla="*/ 1428332 h 1428332"/>
                        <a:gd name="connsiteX14" fmla="*/ 0 w 2555898"/>
                        <a:gd name="connsiteY14" fmla="*/ 1190272 h 1428332"/>
                        <a:gd name="connsiteX15" fmla="*/ 0 w 2555898"/>
                        <a:gd name="connsiteY15" fmla="*/ 714166 h 1428332"/>
                        <a:gd name="connsiteX16" fmla="*/ 0 w 2555898"/>
                        <a:gd name="connsiteY16" fmla="*/ 238060 h 1428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1428332" fill="none" extrusionOk="0">
                          <a:moveTo>
                            <a:pt x="0" y="238060"/>
                          </a:moveTo>
                          <a:cubicBezTo>
                            <a:pt x="33890" y="102716"/>
                            <a:pt x="132994" y="-1724"/>
                            <a:pt x="238060" y="0"/>
                          </a:cubicBezTo>
                          <a:cubicBezTo>
                            <a:pt x="482897" y="-10988"/>
                            <a:pt x="599265" y="6275"/>
                            <a:pt x="799600" y="0"/>
                          </a:cubicBezTo>
                          <a:cubicBezTo>
                            <a:pt x="999935" y="-6275"/>
                            <a:pt x="1110421" y="16719"/>
                            <a:pt x="1361140" y="0"/>
                          </a:cubicBezTo>
                          <a:cubicBezTo>
                            <a:pt x="1611859" y="-16719"/>
                            <a:pt x="1664270" y="23406"/>
                            <a:pt x="1818691" y="0"/>
                          </a:cubicBezTo>
                          <a:cubicBezTo>
                            <a:pt x="1973112" y="-23406"/>
                            <a:pt x="2215067" y="33537"/>
                            <a:pt x="2317838" y="0"/>
                          </a:cubicBezTo>
                          <a:cubicBezTo>
                            <a:pt x="2476748" y="-11536"/>
                            <a:pt x="2565164" y="91988"/>
                            <a:pt x="2555898" y="238060"/>
                          </a:cubicBezTo>
                          <a:cubicBezTo>
                            <a:pt x="2587085" y="354997"/>
                            <a:pt x="2505924" y="584555"/>
                            <a:pt x="2555898" y="704644"/>
                          </a:cubicBezTo>
                          <a:cubicBezTo>
                            <a:pt x="2605872" y="824733"/>
                            <a:pt x="2500117" y="1016771"/>
                            <a:pt x="2555898" y="1190272"/>
                          </a:cubicBezTo>
                          <a:cubicBezTo>
                            <a:pt x="2536389" y="1312396"/>
                            <a:pt x="2447111" y="1426607"/>
                            <a:pt x="2317838" y="1428332"/>
                          </a:cubicBezTo>
                          <a:cubicBezTo>
                            <a:pt x="2068686" y="1434825"/>
                            <a:pt x="1948756" y="1394589"/>
                            <a:pt x="1797894" y="1428332"/>
                          </a:cubicBezTo>
                          <a:cubicBezTo>
                            <a:pt x="1647032" y="1462075"/>
                            <a:pt x="1485536" y="1384900"/>
                            <a:pt x="1319545" y="1428332"/>
                          </a:cubicBezTo>
                          <a:cubicBezTo>
                            <a:pt x="1153554" y="1471764"/>
                            <a:pt x="1037765" y="1381936"/>
                            <a:pt x="861993" y="1428332"/>
                          </a:cubicBezTo>
                          <a:cubicBezTo>
                            <a:pt x="686221" y="1474728"/>
                            <a:pt x="494516" y="1366181"/>
                            <a:pt x="238060" y="1428332"/>
                          </a:cubicBezTo>
                          <a:cubicBezTo>
                            <a:pt x="109802" y="1428412"/>
                            <a:pt x="924" y="1328371"/>
                            <a:pt x="0" y="1190272"/>
                          </a:cubicBezTo>
                          <a:cubicBezTo>
                            <a:pt x="-2145" y="998606"/>
                            <a:pt x="19510" y="816999"/>
                            <a:pt x="0" y="714166"/>
                          </a:cubicBezTo>
                          <a:cubicBezTo>
                            <a:pt x="-19510" y="611333"/>
                            <a:pt x="27922" y="438406"/>
                            <a:pt x="0" y="238060"/>
                          </a:cubicBezTo>
                          <a:close/>
                        </a:path>
                        <a:path w="2555898" h="1428332" stroke="0" extrusionOk="0">
                          <a:moveTo>
                            <a:pt x="0" y="238060"/>
                          </a:moveTo>
                          <a:cubicBezTo>
                            <a:pt x="12373" y="97119"/>
                            <a:pt x="125437" y="-18653"/>
                            <a:pt x="238060" y="0"/>
                          </a:cubicBezTo>
                          <a:cubicBezTo>
                            <a:pt x="369104" y="-57083"/>
                            <a:pt x="560310" y="797"/>
                            <a:pt x="799600" y="0"/>
                          </a:cubicBezTo>
                          <a:cubicBezTo>
                            <a:pt x="1038890" y="-797"/>
                            <a:pt x="1080657" y="26591"/>
                            <a:pt x="1277949" y="0"/>
                          </a:cubicBezTo>
                          <a:cubicBezTo>
                            <a:pt x="1475241" y="-26591"/>
                            <a:pt x="1655487" y="6799"/>
                            <a:pt x="1777096" y="0"/>
                          </a:cubicBezTo>
                          <a:cubicBezTo>
                            <a:pt x="1898705" y="-6799"/>
                            <a:pt x="2070344" y="24033"/>
                            <a:pt x="2317838" y="0"/>
                          </a:cubicBezTo>
                          <a:cubicBezTo>
                            <a:pt x="2454938" y="38635"/>
                            <a:pt x="2542911" y="142161"/>
                            <a:pt x="2555898" y="238060"/>
                          </a:cubicBezTo>
                          <a:cubicBezTo>
                            <a:pt x="2561688" y="471169"/>
                            <a:pt x="2533825" y="552982"/>
                            <a:pt x="2555898" y="733210"/>
                          </a:cubicBezTo>
                          <a:cubicBezTo>
                            <a:pt x="2577971" y="913438"/>
                            <a:pt x="2535511" y="1086872"/>
                            <a:pt x="2555898" y="1190272"/>
                          </a:cubicBezTo>
                          <a:cubicBezTo>
                            <a:pt x="2563640" y="1320198"/>
                            <a:pt x="2453081" y="1403925"/>
                            <a:pt x="2317838" y="1428332"/>
                          </a:cubicBezTo>
                          <a:cubicBezTo>
                            <a:pt x="2159451" y="1433345"/>
                            <a:pt x="2043317" y="1394344"/>
                            <a:pt x="1839489" y="1428332"/>
                          </a:cubicBezTo>
                          <a:cubicBezTo>
                            <a:pt x="1635661" y="1462320"/>
                            <a:pt x="1550696" y="1384126"/>
                            <a:pt x="1298747" y="1428332"/>
                          </a:cubicBezTo>
                          <a:cubicBezTo>
                            <a:pt x="1046798" y="1472538"/>
                            <a:pt x="981228" y="1377797"/>
                            <a:pt x="841196" y="1428332"/>
                          </a:cubicBezTo>
                          <a:cubicBezTo>
                            <a:pt x="701164" y="1478867"/>
                            <a:pt x="523048" y="1381733"/>
                            <a:pt x="238060" y="1428332"/>
                          </a:cubicBezTo>
                          <a:cubicBezTo>
                            <a:pt x="138339" y="1413807"/>
                            <a:pt x="9279" y="1317404"/>
                            <a:pt x="0" y="1190272"/>
                          </a:cubicBezTo>
                          <a:cubicBezTo>
                            <a:pt x="-2882" y="1076260"/>
                            <a:pt x="48146" y="937109"/>
                            <a:pt x="0" y="742732"/>
                          </a:cubicBezTo>
                          <a:cubicBezTo>
                            <a:pt x="-48146" y="548355"/>
                            <a:pt x="21479" y="439672"/>
                            <a:pt x="0" y="23806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069669"/>
            </a:xfrm>
            <a:custGeom>
              <a:avLst/>
              <a:gdLst>
                <a:gd name="connsiteX0" fmla="*/ 0 w 3171737"/>
                <a:gd name="connsiteY0" fmla="*/ 344951 h 2069669"/>
                <a:gd name="connsiteX1" fmla="*/ 344951 w 3171737"/>
                <a:gd name="connsiteY1" fmla="*/ 0 h 2069669"/>
                <a:gd name="connsiteX2" fmla="*/ 1015047 w 3171737"/>
                <a:gd name="connsiteY2" fmla="*/ 0 h 2069669"/>
                <a:gd name="connsiteX3" fmla="*/ 1585869 w 3171737"/>
                <a:gd name="connsiteY3" fmla="*/ 0 h 2069669"/>
                <a:gd name="connsiteX4" fmla="*/ 2181508 w 3171737"/>
                <a:gd name="connsiteY4" fmla="*/ 0 h 2069669"/>
                <a:gd name="connsiteX5" fmla="*/ 2826785 w 3171737"/>
                <a:gd name="connsiteY5" fmla="*/ 0 h 2069669"/>
                <a:gd name="connsiteX6" fmla="*/ 3171737 w 3171737"/>
                <a:gd name="connsiteY6" fmla="*/ 344951 h 2069669"/>
                <a:gd name="connsiteX7" fmla="*/ 3171737 w 3171737"/>
                <a:gd name="connsiteY7" fmla="*/ 832468 h 2069669"/>
                <a:gd name="connsiteX8" fmla="*/ 3171737 w 3171737"/>
                <a:gd name="connsiteY8" fmla="*/ 1292390 h 2069669"/>
                <a:gd name="connsiteX9" fmla="*/ 3171737 w 3171737"/>
                <a:gd name="connsiteY9" fmla="*/ 1724717 h 2069669"/>
                <a:gd name="connsiteX10" fmla="*/ 2826785 w 3171737"/>
                <a:gd name="connsiteY10" fmla="*/ 2069669 h 2069669"/>
                <a:gd name="connsiteX11" fmla="*/ 2280781 w 3171737"/>
                <a:gd name="connsiteY11" fmla="*/ 2069669 h 2069669"/>
                <a:gd name="connsiteX12" fmla="*/ 1734778 w 3171737"/>
                <a:gd name="connsiteY12" fmla="*/ 2069669 h 2069669"/>
                <a:gd name="connsiteX13" fmla="*/ 1064682 w 3171737"/>
                <a:gd name="connsiteY13" fmla="*/ 2069669 h 2069669"/>
                <a:gd name="connsiteX14" fmla="*/ 344951 w 3171737"/>
                <a:gd name="connsiteY14" fmla="*/ 2069669 h 2069669"/>
                <a:gd name="connsiteX15" fmla="*/ 0 w 3171737"/>
                <a:gd name="connsiteY15" fmla="*/ 1724717 h 2069669"/>
                <a:gd name="connsiteX16" fmla="*/ 0 w 3171737"/>
                <a:gd name="connsiteY16" fmla="*/ 1278593 h 2069669"/>
                <a:gd name="connsiteX17" fmla="*/ 0 w 3171737"/>
                <a:gd name="connsiteY17" fmla="*/ 804874 h 2069669"/>
                <a:gd name="connsiteX18" fmla="*/ 0 w 3171737"/>
                <a:gd name="connsiteY18" fmla="*/ 344951 h 206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069669" extrusionOk="0">
                  <a:moveTo>
                    <a:pt x="0" y="344951"/>
                  </a:moveTo>
                  <a:cubicBezTo>
                    <a:pt x="43618" y="121077"/>
                    <a:pt x="217960" y="-62843"/>
                    <a:pt x="344951" y="0"/>
                  </a:cubicBezTo>
                  <a:cubicBezTo>
                    <a:pt x="470303" y="-51187"/>
                    <a:pt x="854721" y="66001"/>
                    <a:pt x="1015047" y="0"/>
                  </a:cubicBezTo>
                  <a:cubicBezTo>
                    <a:pt x="1183966" y="-48768"/>
                    <a:pt x="1325766" y="-5028"/>
                    <a:pt x="1585869" y="0"/>
                  </a:cubicBezTo>
                  <a:cubicBezTo>
                    <a:pt x="1845174" y="5898"/>
                    <a:pt x="1957826" y="60586"/>
                    <a:pt x="2181508" y="0"/>
                  </a:cubicBezTo>
                  <a:cubicBezTo>
                    <a:pt x="2438640" y="7993"/>
                    <a:pt x="2667804" y="93564"/>
                    <a:pt x="2826785" y="0"/>
                  </a:cubicBezTo>
                  <a:cubicBezTo>
                    <a:pt x="3007115" y="38132"/>
                    <a:pt x="3168846" y="191691"/>
                    <a:pt x="3171737" y="344951"/>
                  </a:cubicBezTo>
                  <a:cubicBezTo>
                    <a:pt x="3219569" y="540960"/>
                    <a:pt x="3172331" y="682106"/>
                    <a:pt x="3171737" y="832468"/>
                  </a:cubicBezTo>
                  <a:cubicBezTo>
                    <a:pt x="3210468" y="996999"/>
                    <a:pt x="3130378" y="1061683"/>
                    <a:pt x="3171737" y="1292390"/>
                  </a:cubicBezTo>
                  <a:cubicBezTo>
                    <a:pt x="3225325" y="1509916"/>
                    <a:pt x="3160078" y="1541231"/>
                    <a:pt x="3171737" y="1724717"/>
                  </a:cubicBezTo>
                  <a:cubicBezTo>
                    <a:pt x="3175181" y="1909658"/>
                    <a:pt x="3007773" y="2035656"/>
                    <a:pt x="2826785" y="2069669"/>
                  </a:cubicBezTo>
                  <a:cubicBezTo>
                    <a:pt x="2551890" y="2104764"/>
                    <a:pt x="2435553" y="2051699"/>
                    <a:pt x="2280781" y="2069669"/>
                  </a:cubicBezTo>
                  <a:cubicBezTo>
                    <a:pt x="2095797" y="2122910"/>
                    <a:pt x="1929350" y="2022241"/>
                    <a:pt x="1734778" y="2069669"/>
                  </a:cubicBezTo>
                  <a:cubicBezTo>
                    <a:pt x="1588766" y="2116356"/>
                    <a:pt x="1234787" y="2035820"/>
                    <a:pt x="1064682" y="2069669"/>
                  </a:cubicBezTo>
                  <a:cubicBezTo>
                    <a:pt x="903781" y="2074208"/>
                    <a:pt x="507175" y="2029919"/>
                    <a:pt x="344951" y="2069669"/>
                  </a:cubicBezTo>
                  <a:cubicBezTo>
                    <a:pt x="152055" y="2082022"/>
                    <a:pt x="15615" y="1895906"/>
                    <a:pt x="0" y="1724717"/>
                  </a:cubicBezTo>
                  <a:cubicBezTo>
                    <a:pt x="21112" y="1630948"/>
                    <a:pt x="77047" y="1396606"/>
                    <a:pt x="0" y="1278593"/>
                  </a:cubicBezTo>
                  <a:cubicBezTo>
                    <a:pt x="-34066" y="1167436"/>
                    <a:pt x="24527" y="1032161"/>
                    <a:pt x="0" y="804874"/>
                  </a:cubicBezTo>
                  <a:cubicBezTo>
                    <a:pt x="-32551" y="586249"/>
                    <a:pt x="40553" y="528037"/>
                    <a:pt x="0" y="34495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35829"/>
                        <a:gd name="connsiteY0" fmla="*/ 308419 h 1850476"/>
                        <a:gd name="connsiteX1" fmla="*/ 308419 w 2835829"/>
                        <a:gd name="connsiteY1" fmla="*/ 0 h 1850476"/>
                        <a:gd name="connsiteX2" fmla="*/ 907547 w 2835829"/>
                        <a:gd name="connsiteY2" fmla="*/ 0 h 1850476"/>
                        <a:gd name="connsiteX3" fmla="*/ 1417915 w 2835829"/>
                        <a:gd name="connsiteY3" fmla="*/ 0 h 1850476"/>
                        <a:gd name="connsiteX4" fmla="*/ 1950472 w 2835829"/>
                        <a:gd name="connsiteY4" fmla="*/ 0 h 1850476"/>
                        <a:gd name="connsiteX5" fmla="*/ 2527410 w 2835829"/>
                        <a:gd name="connsiteY5" fmla="*/ 0 h 1850476"/>
                        <a:gd name="connsiteX6" fmla="*/ 2835829 w 2835829"/>
                        <a:gd name="connsiteY6" fmla="*/ 308419 h 1850476"/>
                        <a:gd name="connsiteX7" fmla="*/ 2835829 w 2835829"/>
                        <a:gd name="connsiteY7" fmla="*/ 744304 h 1850476"/>
                        <a:gd name="connsiteX8" fmla="*/ 2835829 w 2835829"/>
                        <a:gd name="connsiteY8" fmla="*/ 1155517 h 1850476"/>
                        <a:gd name="connsiteX9" fmla="*/ 2835829 w 2835829"/>
                        <a:gd name="connsiteY9" fmla="*/ 1542057 h 1850476"/>
                        <a:gd name="connsiteX10" fmla="*/ 2527410 w 2835829"/>
                        <a:gd name="connsiteY10" fmla="*/ 1850476 h 1850476"/>
                        <a:gd name="connsiteX11" fmla="*/ 2039232 w 2835829"/>
                        <a:gd name="connsiteY11" fmla="*/ 1850476 h 1850476"/>
                        <a:gd name="connsiteX12" fmla="*/ 1551054 w 2835829"/>
                        <a:gd name="connsiteY12" fmla="*/ 1850476 h 1850476"/>
                        <a:gd name="connsiteX13" fmla="*/ 951926 w 2835829"/>
                        <a:gd name="connsiteY13" fmla="*/ 1850476 h 1850476"/>
                        <a:gd name="connsiteX14" fmla="*/ 308419 w 2835829"/>
                        <a:gd name="connsiteY14" fmla="*/ 1850476 h 1850476"/>
                        <a:gd name="connsiteX15" fmla="*/ 0 w 2835829"/>
                        <a:gd name="connsiteY15" fmla="*/ 1542057 h 1850476"/>
                        <a:gd name="connsiteX16" fmla="*/ 0 w 2835829"/>
                        <a:gd name="connsiteY16" fmla="*/ 1143181 h 1850476"/>
                        <a:gd name="connsiteX17" fmla="*/ 0 w 2835829"/>
                        <a:gd name="connsiteY17" fmla="*/ 719632 h 1850476"/>
                        <a:gd name="connsiteX18" fmla="*/ 0 w 2835829"/>
                        <a:gd name="connsiteY18" fmla="*/ 308419 h 185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35829" h="1850476" extrusionOk="0">
                          <a:moveTo>
                            <a:pt x="0" y="308419"/>
                          </a:moveTo>
                          <a:cubicBezTo>
                            <a:pt x="35629" y="110832"/>
                            <a:pt x="173268" y="-34808"/>
                            <a:pt x="308419" y="0"/>
                          </a:cubicBezTo>
                          <a:cubicBezTo>
                            <a:pt x="435994" y="-8432"/>
                            <a:pt x="770195" y="57992"/>
                            <a:pt x="907547" y="0"/>
                          </a:cubicBezTo>
                          <a:cubicBezTo>
                            <a:pt x="1044899" y="-57992"/>
                            <a:pt x="1175434" y="4217"/>
                            <a:pt x="1417915" y="0"/>
                          </a:cubicBezTo>
                          <a:cubicBezTo>
                            <a:pt x="1660396" y="-4217"/>
                            <a:pt x="1742951" y="32036"/>
                            <a:pt x="1950472" y="0"/>
                          </a:cubicBezTo>
                          <a:cubicBezTo>
                            <a:pt x="2157993" y="-32036"/>
                            <a:pt x="2383163" y="69206"/>
                            <a:pt x="2527410" y="0"/>
                          </a:cubicBezTo>
                          <a:cubicBezTo>
                            <a:pt x="2698698" y="6548"/>
                            <a:pt x="2831967" y="148665"/>
                            <a:pt x="2835829" y="308419"/>
                          </a:cubicBezTo>
                          <a:cubicBezTo>
                            <a:pt x="2853166" y="499123"/>
                            <a:pt x="2822482" y="595893"/>
                            <a:pt x="2835829" y="744304"/>
                          </a:cubicBezTo>
                          <a:cubicBezTo>
                            <a:pt x="2849176" y="892716"/>
                            <a:pt x="2789444" y="951127"/>
                            <a:pt x="2835829" y="1155517"/>
                          </a:cubicBezTo>
                          <a:cubicBezTo>
                            <a:pt x="2882214" y="1359907"/>
                            <a:pt x="2816809" y="1388000"/>
                            <a:pt x="2835829" y="1542057"/>
                          </a:cubicBezTo>
                          <a:cubicBezTo>
                            <a:pt x="2845267" y="1716004"/>
                            <a:pt x="2687917" y="1851903"/>
                            <a:pt x="2527410" y="1850476"/>
                          </a:cubicBezTo>
                          <a:cubicBezTo>
                            <a:pt x="2284451" y="1900620"/>
                            <a:pt x="2181675" y="1840212"/>
                            <a:pt x="2039232" y="1850476"/>
                          </a:cubicBezTo>
                          <a:cubicBezTo>
                            <a:pt x="1896789" y="1860740"/>
                            <a:pt x="1693716" y="1803192"/>
                            <a:pt x="1551054" y="1850476"/>
                          </a:cubicBezTo>
                          <a:cubicBezTo>
                            <a:pt x="1408392" y="1897760"/>
                            <a:pt x="1098884" y="1822616"/>
                            <a:pt x="951926" y="1850476"/>
                          </a:cubicBezTo>
                          <a:cubicBezTo>
                            <a:pt x="804968" y="1878336"/>
                            <a:pt x="442642" y="1845627"/>
                            <a:pt x="308419" y="1850476"/>
                          </a:cubicBezTo>
                          <a:cubicBezTo>
                            <a:pt x="127961" y="1858682"/>
                            <a:pt x="25054" y="1695821"/>
                            <a:pt x="0" y="1542057"/>
                          </a:cubicBezTo>
                          <a:cubicBezTo>
                            <a:pt x="-4687" y="1460908"/>
                            <a:pt x="46540" y="1250155"/>
                            <a:pt x="0" y="1143181"/>
                          </a:cubicBezTo>
                          <a:cubicBezTo>
                            <a:pt x="-46540" y="1036207"/>
                            <a:pt x="26270" y="922034"/>
                            <a:pt x="0" y="719632"/>
                          </a:cubicBezTo>
                          <a:cubicBezTo>
                            <a:pt x="-26270" y="517230"/>
                            <a:pt x="39740" y="477550"/>
                            <a:pt x="0" y="3084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33645" y="879855"/>
              <a:ext cx="2915142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قومي بحصر الأشياء التي تسبب الحوادث و تقديم بعض المقترحات لتلافي أخطارها </a:t>
              </a: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494104" y="1053529"/>
            <a:ext cx="4408335" cy="3354292"/>
            <a:chOff x="1734079" y="-248062"/>
            <a:chExt cx="2683463" cy="3235097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782533" y="-248062"/>
              <a:ext cx="2635009" cy="3235097"/>
            </a:xfrm>
            <a:custGeom>
              <a:avLst/>
              <a:gdLst>
                <a:gd name="connsiteX0" fmla="*/ 0 w 2635009"/>
                <a:gd name="connsiteY0" fmla="*/ 372220 h 3235097"/>
                <a:gd name="connsiteX1" fmla="*/ 439176 w 2635009"/>
                <a:gd name="connsiteY1" fmla="*/ 0 h 3235097"/>
                <a:gd name="connsiteX2" fmla="*/ 1352636 w 2635009"/>
                <a:gd name="connsiteY2" fmla="*/ 0 h 3235097"/>
                <a:gd name="connsiteX3" fmla="*/ 2195832 w 2635009"/>
                <a:gd name="connsiteY3" fmla="*/ 0 h 3235097"/>
                <a:gd name="connsiteX4" fmla="*/ 2635009 w 2635009"/>
                <a:gd name="connsiteY4" fmla="*/ 372220 h 3235097"/>
                <a:gd name="connsiteX5" fmla="*/ 2635009 w 2635009"/>
                <a:gd name="connsiteY5" fmla="*/ 945071 h 3235097"/>
                <a:gd name="connsiteX6" fmla="*/ 2635009 w 2635009"/>
                <a:gd name="connsiteY6" fmla="*/ 1493015 h 3235097"/>
                <a:gd name="connsiteX7" fmla="*/ 2635009 w 2635009"/>
                <a:gd name="connsiteY7" fmla="*/ 2165492 h 3235097"/>
                <a:gd name="connsiteX8" fmla="*/ 2635009 w 2635009"/>
                <a:gd name="connsiteY8" fmla="*/ 2862875 h 3235097"/>
                <a:gd name="connsiteX9" fmla="*/ 2195832 w 2635009"/>
                <a:gd name="connsiteY9" fmla="*/ 3235097 h 3235097"/>
                <a:gd name="connsiteX10" fmla="*/ 1317505 w 2635009"/>
                <a:gd name="connsiteY10" fmla="*/ 3235097 h 3235097"/>
                <a:gd name="connsiteX11" fmla="*/ 439176 w 2635009"/>
                <a:gd name="connsiteY11" fmla="*/ 3235097 h 3235097"/>
                <a:gd name="connsiteX12" fmla="*/ 0 w 2635009"/>
                <a:gd name="connsiteY12" fmla="*/ 2862875 h 3235097"/>
                <a:gd name="connsiteX13" fmla="*/ 0 w 2635009"/>
                <a:gd name="connsiteY13" fmla="*/ 2190398 h 3235097"/>
                <a:gd name="connsiteX14" fmla="*/ 0 w 2635009"/>
                <a:gd name="connsiteY14" fmla="*/ 1517921 h 3235097"/>
                <a:gd name="connsiteX15" fmla="*/ 0 w 2635009"/>
                <a:gd name="connsiteY15" fmla="*/ 969977 h 3235097"/>
                <a:gd name="connsiteX16" fmla="*/ 0 w 2635009"/>
                <a:gd name="connsiteY16" fmla="*/ 372220 h 3235097"/>
                <a:gd name="connsiteX0" fmla="*/ 0 w 2635009"/>
                <a:gd name="connsiteY0" fmla="*/ 372220 h 3235097"/>
                <a:gd name="connsiteX1" fmla="*/ 439176 w 2635009"/>
                <a:gd name="connsiteY1" fmla="*/ 0 h 3235097"/>
                <a:gd name="connsiteX2" fmla="*/ 1352636 w 2635009"/>
                <a:gd name="connsiteY2" fmla="*/ 0 h 3235097"/>
                <a:gd name="connsiteX3" fmla="*/ 2195832 w 2635009"/>
                <a:gd name="connsiteY3" fmla="*/ 0 h 3235097"/>
                <a:gd name="connsiteX4" fmla="*/ 2635009 w 2635009"/>
                <a:gd name="connsiteY4" fmla="*/ 372220 h 3235097"/>
                <a:gd name="connsiteX5" fmla="*/ 2635009 w 2635009"/>
                <a:gd name="connsiteY5" fmla="*/ 945071 h 3235097"/>
                <a:gd name="connsiteX6" fmla="*/ 2635009 w 2635009"/>
                <a:gd name="connsiteY6" fmla="*/ 1493015 h 3235097"/>
                <a:gd name="connsiteX7" fmla="*/ 2635009 w 2635009"/>
                <a:gd name="connsiteY7" fmla="*/ 2040959 h 3235097"/>
                <a:gd name="connsiteX8" fmla="*/ 2635009 w 2635009"/>
                <a:gd name="connsiteY8" fmla="*/ 2862875 h 3235097"/>
                <a:gd name="connsiteX9" fmla="*/ 2195832 w 2635009"/>
                <a:gd name="connsiteY9" fmla="*/ 3235097 h 3235097"/>
                <a:gd name="connsiteX10" fmla="*/ 1352636 w 2635009"/>
                <a:gd name="connsiteY10" fmla="*/ 3235097 h 3235097"/>
                <a:gd name="connsiteX11" fmla="*/ 439176 w 2635009"/>
                <a:gd name="connsiteY11" fmla="*/ 3235097 h 3235097"/>
                <a:gd name="connsiteX12" fmla="*/ 0 w 2635009"/>
                <a:gd name="connsiteY12" fmla="*/ 2862875 h 3235097"/>
                <a:gd name="connsiteX13" fmla="*/ 0 w 2635009"/>
                <a:gd name="connsiteY13" fmla="*/ 2290024 h 3235097"/>
                <a:gd name="connsiteX14" fmla="*/ 0 w 2635009"/>
                <a:gd name="connsiteY14" fmla="*/ 1642454 h 3235097"/>
                <a:gd name="connsiteX15" fmla="*/ 0 w 2635009"/>
                <a:gd name="connsiteY15" fmla="*/ 1094510 h 3235097"/>
                <a:gd name="connsiteX16" fmla="*/ 0 w 2635009"/>
                <a:gd name="connsiteY16" fmla="*/ 372220 h 3235097"/>
                <a:gd name="connsiteX0" fmla="*/ 0 w 2635009"/>
                <a:gd name="connsiteY0" fmla="*/ 372220 h 3235097"/>
                <a:gd name="connsiteX1" fmla="*/ 439176 w 2635009"/>
                <a:gd name="connsiteY1" fmla="*/ 0 h 3235097"/>
                <a:gd name="connsiteX2" fmla="*/ 1352636 w 2635009"/>
                <a:gd name="connsiteY2" fmla="*/ 0 h 3235097"/>
                <a:gd name="connsiteX3" fmla="*/ 2195832 w 2635009"/>
                <a:gd name="connsiteY3" fmla="*/ 0 h 3235097"/>
                <a:gd name="connsiteX4" fmla="*/ 2635009 w 2635009"/>
                <a:gd name="connsiteY4" fmla="*/ 372220 h 3235097"/>
                <a:gd name="connsiteX5" fmla="*/ 2635009 w 2635009"/>
                <a:gd name="connsiteY5" fmla="*/ 945071 h 3235097"/>
                <a:gd name="connsiteX6" fmla="*/ 2635009 w 2635009"/>
                <a:gd name="connsiteY6" fmla="*/ 1493015 h 3235097"/>
                <a:gd name="connsiteX7" fmla="*/ 2635009 w 2635009"/>
                <a:gd name="connsiteY7" fmla="*/ 2165492 h 3235097"/>
                <a:gd name="connsiteX8" fmla="*/ 2635009 w 2635009"/>
                <a:gd name="connsiteY8" fmla="*/ 2862875 h 3235097"/>
                <a:gd name="connsiteX9" fmla="*/ 2195832 w 2635009"/>
                <a:gd name="connsiteY9" fmla="*/ 3235097 h 3235097"/>
                <a:gd name="connsiteX10" fmla="*/ 1317505 w 2635009"/>
                <a:gd name="connsiteY10" fmla="*/ 3235097 h 3235097"/>
                <a:gd name="connsiteX11" fmla="*/ 439176 w 2635009"/>
                <a:gd name="connsiteY11" fmla="*/ 3235097 h 3235097"/>
                <a:gd name="connsiteX12" fmla="*/ 0 w 2635009"/>
                <a:gd name="connsiteY12" fmla="*/ 2862875 h 3235097"/>
                <a:gd name="connsiteX13" fmla="*/ 0 w 2635009"/>
                <a:gd name="connsiteY13" fmla="*/ 2190398 h 3235097"/>
                <a:gd name="connsiteX14" fmla="*/ 0 w 2635009"/>
                <a:gd name="connsiteY14" fmla="*/ 1517921 h 3235097"/>
                <a:gd name="connsiteX15" fmla="*/ 0 w 2635009"/>
                <a:gd name="connsiteY15" fmla="*/ 969977 h 3235097"/>
                <a:gd name="connsiteX16" fmla="*/ 0 w 2635009"/>
                <a:gd name="connsiteY16" fmla="*/ 372220 h 323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5009" h="3235097" fill="none" extrusionOk="0">
                  <a:moveTo>
                    <a:pt x="0" y="372220"/>
                  </a:moveTo>
                  <a:cubicBezTo>
                    <a:pt x="97502" y="202140"/>
                    <a:pt x="176476" y="11744"/>
                    <a:pt x="439176" y="0"/>
                  </a:cubicBezTo>
                  <a:cubicBezTo>
                    <a:pt x="695460" y="160919"/>
                    <a:pt x="1039250" y="-18470"/>
                    <a:pt x="1352636" y="0"/>
                  </a:cubicBezTo>
                  <a:cubicBezTo>
                    <a:pt x="1723840" y="-53456"/>
                    <a:pt x="1825123" y="154265"/>
                    <a:pt x="2195832" y="0"/>
                  </a:cubicBezTo>
                  <a:cubicBezTo>
                    <a:pt x="2489354" y="3272"/>
                    <a:pt x="2638699" y="168540"/>
                    <a:pt x="2635009" y="372220"/>
                  </a:cubicBezTo>
                  <a:cubicBezTo>
                    <a:pt x="2698773" y="448988"/>
                    <a:pt x="2664536" y="771900"/>
                    <a:pt x="2635009" y="945071"/>
                  </a:cubicBezTo>
                  <a:cubicBezTo>
                    <a:pt x="2681660" y="1160985"/>
                    <a:pt x="2608388" y="1203425"/>
                    <a:pt x="2635009" y="1493015"/>
                  </a:cubicBezTo>
                  <a:cubicBezTo>
                    <a:pt x="2664318" y="1787492"/>
                    <a:pt x="2609085" y="1823961"/>
                    <a:pt x="2635009" y="2165492"/>
                  </a:cubicBezTo>
                  <a:cubicBezTo>
                    <a:pt x="2611914" y="2469815"/>
                    <a:pt x="2535831" y="2723619"/>
                    <a:pt x="2635009" y="2862875"/>
                  </a:cubicBezTo>
                  <a:cubicBezTo>
                    <a:pt x="2511976" y="3025938"/>
                    <a:pt x="2381674" y="3206348"/>
                    <a:pt x="2195832" y="3235097"/>
                  </a:cubicBezTo>
                  <a:cubicBezTo>
                    <a:pt x="1942944" y="3218825"/>
                    <a:pt x="1583868" y="3166474"/>
                    <a:pt x="1317505" y="3235097"/>
                  </a:cubicBezTo>
                  <a:cubicBezTo>
                    <a:pt x="980602" y="3285008"/>
                    <a:pt x="847246" y="3200327"/>
                    <a:pt x="439176" y="3235097"/>
                  </a:cubicBezTo>
                  <a:cubicBezTo>
                    <a:pt x="214959" y="3214686"/>
                    <a:pt x="12774" y="3137185"/>
                    <a:pt x="0" y="2862875"/>
                  </a:cubicBezTo>
                  <a:cubicBezTo>
                    <a:pt x="-115264" y="2745774"/>
                    <a:pt x="-67228" y="2522812"/>
                    <a:pt x="0" y="2190398"/>
                  </a:cubicBezTo>
                  <a:cubicBezTo>
                    <a:pt x="735" y="1867271"/>
                    <a:pt x="104039" y="1774451"/>
                    <a:pt x="0" y="1517921"/>
                  </a:cubicBezTo>
                  <a:cubicBezTo>
                    <a:pt x="-91529" y="1198432"/>
                    <a:pt x="18566" y="1223495"/>
                    <a:pt x="0" y="969977"/>
                  </a:cubicBezTo>
                  <a:cubicBezTo>
                    <a:pt x="-91225" y="801465"/>
                    <a:pt x="72005" y="511967"/>
                    <a:pt x="0" y="372220"/>
                  </a:cubicBezTo>
                  <a:close/>
                </a:path>
                <a:path w="2635009" h="3235097" stroke="0" extrusionOk="0">
                  <a:moveTo>
                    <a:pt x="0" y="372220"/>
                  </a:moveTo>
                  <a:cubicBezTo>
                    <a:pt x="58251" y="233866"/>
                    <a:pt x="228544" y="61112"/>
                    <a:pt x="439176" y="0"/>
                  </a:cubicBezTo>
                  <a:cubicBezTo>
                    <a:pt x="782773" y="-136105"/>
                    <a:pt x="1004204" y="-30377"/>
                    <a:pt x="1352636" y="0"/>
                  </a:cubicBezTo>
                  <a:cubicBezTo>
                    <a:pt x="1567521" y="-43508"/>
                    <a:pt x="1994181" y="-12693"/>
                    <a:pt x="2195832" y="0"/>
                  </a:cubicBezTo>
                  <a:cubicBezTo>
                    <a:pt x="2477386" y="2211"/>
                    <a:pt x="2664626" y="189556"/>
                    <a:pt x="2635009" y="372220"/>
                  </a:cubicBezTo>
                  <a:cubicBezTo>
                    <a:pt x="2659853" y="562722"/>
                    <a:pt x="2582910" y="831703"/>
                    <a:pt x="2635009" y="945071"/>
                  </a:cubicBezTo>
                  <a:cubicBezTo>
                    <a:pt x="2685716" y="1064220"/>
                    <a:pt x="2540926" y="1263093"/>
                    <a:pt x="2635009" y="1493015"/>
                  </a:cubicBezTo>
                  <a:cubicBezTo>
                    <a:pt x="2670366" y="1711113"/>
                    <a:pt x="2524714" y="1916934"/>
                    <a:pt x="2635009" y="2040959"/>
                  </a:cubicBezTo>
                  <a:cubicBezTo>
                    <a:pt x="2639261" y="2259545"/>
                    <a:pt x="2566388" y="2704512"/>
                    <a:pt x="2635009" y="2862875"/>
                  </a:cubicBezTo>
                  <a:cubicBezTo>
                    <a:pt x="2651355" y="3182481"/>
                    <a:pt x="2489442" y="3303116"/>
                    <a:pt x="2195832" y="3235097"/>
                  </a:cubicBezTo>
                  <a:cubicBezTo>
                    <a:pt x="1855033" y="3310961"/>
                    <a:pt x="1659644" y="3194853"/>
                    <a:pt x="1352636" y="3235097"/>
                  </a:cubicBezTo>
                  <a:cubicBezTo>
                    <a:pt x="1200101" y="3424096"/>
                    <a:pt x="930871" y="3144715"/>
                    <a:pt x="439176" y="3235097"/>
                  </a:cubicBezTo>
                  <a:cubicBezTo>
                    <a:pt x="177700" y="3161251"/>
                    <a:pt x="45031" y="3101041"/>
                    <a:pt x="0" y="2862875"/>
                  </a:cubicBezTo>
                  <a:cubicBezTo>
                    <a:pt x="19586" y="2675509"/>
                    <a:pt x="17997" y="2432269"/>
                    <a:pt x="0" y="2290024"/>
                  </a:cubicBezTo>
                  <a:cubicBezTo>
                    <a:pt x="-4354" y="2051364"/>
                    <a:pt x="71050" y="2010672"/>
                    <a:pt x="0" y="1642454"/>
                  </a:cubicBezTo>
                  <a:cubicBezTo>
                    <a:pt x="-142019" y="1334452"/>
                    <a:pt x="81019" y="1326994"/>
                    <a:pt x="0" y="1094510"/>
                  </a:cubicBezTo>
                  <a:cubicBezTo>
                    <a:pt x="-54889" y="847647"/>
                    <a:pt x="-69409" y="607229"/>
                    <a:pt x="0" y="372220"/>
                  </a:cubicBezTo>
                  <a:close/>
                </a:path>
                <a:path w="2635009" h="3235097" fill="none" stroke="0" extrusionOk="0">
                  <a:moveTo>
                    <a:pt x="0" y="372220"/>
                  </a:moveTo>
                  <a:cubicBezTo>
                    <a:pt x="43789" y="133993"/>
                    <a:pt x="250912" y="13870"/>
                    <a:pt x="439176" y="0"/>
                  </a:cubicBezTo>
                  <a:cubicBezTo>
                    <a:pt x="732617" y="-132971"/>
                    <a:pt x="1072746" y="97493"/>
                    <a:pt x="1352636" y="0"/>
                  </a:cubicBezTo>
                  <a:cubicBezTo>
                    <a:pt x="1619062" y="4827"/>
                    <a:pt x="1917134" y="52896"/>
                    <a:pt x="2195832" y="0"/>
                  </a:cubicBezTo>
                  <a:cubicBezTo>
                    <a:pt x="2428683" y="36773"/>
                    <a:pt x="2638507" y="212471"/>
                    <a:pt x="2635009" y="372220"/>
                  </a:cubicBezTo>
                  <a:cubicBezTo>
                    <a:pt x="2681199" y="525352"/>
                    <a:pt x="2627984" y="805827"/>
                    <a:pt x="2635009" y="945071"/>
                  </a:cubicBezTo>
                  <a:cubicBezTo>
                    <a:pt x="2658139" y="1215301"/>
                    <a:pt x="2613553" y="1245532"/>
                    <a:pt x="2635009" y="1493015"/>
                  </a:cubicBezTo>
                  <a:cubicBezTo>
                    <a:pt x="2664560" y="1737508"/>
                    <a:pt x="2618010" y="1839250"/>
                    <a:pt x="2635009" y="2165492"/>
                  </a:cubicBezTo>
                  <a:cubicBezTo>
                    <a:pt x="2664636" y="2455935"/>
                    <a:pt x="2575629" y="2642603"/>
                    <a:pt x="2635009" y="2862875"/>
                  </a:cubicBezTo>
                  <a:cubicBezTo>
                    <a:pt x="2581801" y="3015901"/>
                    <a:pt x="2418761" y="3140656"/>
                    <a:pt x="2195832" y="3235097"/>
                  </a:cubicBezTo>
                  <a:cubicBezTo>
                    <a:pt x="1973979" y="3199704"/>
                    <a:pt x="1697255" y="3124252"/>
                    <a:pt x="1317505" y="3235097"/>
                  </a:cubicBezTo>
                  <a:cubicBezTo>
                    <a:pt x="949507" y="3193115"/>
                    <a:pt x="820138" y="3144004"/>
                    <a:pt x="439176" y="3235097"/>
                  </a:cubicBezTo>
                  <a:cubicBezTo>
                    <a:pt x="119851" y="3247696"/>
                    <a:pt x="7112" y="3094587"/>
                    <a:pt x="0" y="2862875"/>
                  </a:cubicBezTo>
                  <a:cubicBezTo>
                    <a:pt x="-50043" y="2611470"/>
                    <a:pt x="76812" y="2499962"/>
                    <a:pt x="0" y="2190398"/>
                  </a:cubicBezTo>
                  <a:cubicBezTo>
                    <a:pt x="-15416" y="1855583"/>
                    <a:pt x="85798" y="1736523"/>
                    <a:pt x="0" y="1517921"/>
                  </a:cubicBezTo>
                  <a:cubicBezTo>
                    <a:pt x="-65300" y="1271437"/>
                    <a:pt x="42420" y="1185314"/>
                    <a:pt x="0" y="969977"/>
                  </a:cubicBezTo>
                  <a:cubicBezTo>
                    <a:pt x="-4599" y="767012"/>
                    <a:pt x="79505" y="600288"/>
                    <a:pt x="0" y="372220"/>
                  </a:cubicBezTo>
                  <a:close/>
                </a:path>
                <a:path w="2635009" h="3235097" fill="none" stroke="0" extrusionOk="0">
                  <a:moveTo>
                    <a:pt x="0" y="372220"/>
                  </a:moveTo>
                  <a:cubicBezTo>
                    <a:pt x="100256" y="154396"/>
                    <a:pt x="215808" y="-11081"/>
                    <a:pt x="439176" y="0"/>
                  </a:cubicBezTo>
                  <a:cubicBezTo>
                    <a:pt x="713724" y="41563"/>
                    <a:pt x="976192" y="20653"/>
                    <a:pt x="1352636" y="0"/>
                  </a:cubicBezTo>
                  <a:cubicBezTo>
                    <a:pt x="1718666" y="-1874"/>
                    <a:pt x="1869953" y="114108"/>
                    <a:pt x="2195832" y="0"/>
                  </a:cubicBezTo>
                  <a:cubicBezTo>
                    <a:pt x="2479418" y="2265"/>
                    <a:pt x="2639424" y="196106"/>
                    <a:pt x="2635009" y="372220"/>
                  </a:cubicBezTo>
                  <a:cubicBezTo>
                    <a:pt x="2710383" y="500966"/>
                    <a:pt x="2637058" y="800435"/>
                    <a:pt x="2635009" y="945071"/>
                  </a:cubicBezTo>
                  <a:cubicBezTo>
                    <a:pt x="2672451" y="1189367"/>
                    <a:pt x="2621620" y="1232644"/>
                    <a:pt x="2635009" y="1493015"/>
                  </a:cubicBezTo>
                  <a:cubicBezTo>
                    <a:pt x="2662502" y="1766178"/>
                    <a:pt x="2636756" y="1842936"/>
                    <a:pt x="2635009" y="2165492"/>
                  </a:cubicBezTo>
                  <a:cubicBezTo>
                    <a:pt x="2675366" y="2483958"/>
                    <a:pt x="2563421" y="2698699"/>
                    <a:pt x="2635009" y="2862875"/>
                  </a:cubicBezTo>
                  <a:cubicBezTo>
                    <a:pt x="2568326" y="3008266"/>
                    <a:pt x="2430785" y="3166568"/>
                    <a:pt x="2195832" y="3235097"/>
                  </a:cubicBezTo>
                  <a:cubicBezTo>
                    <a:pt x="1986024" y="3219692"/>
                    <a:pt x="1639868" y="3139616"/>
                    <a:pt x="1317505" y="3235097"/>
                  </a:cubicBezTo>
                  <a:cubicBezTo>
                    <a:pt x="955245" y="3231963"/>
                    <a:pt x="826814" y="3181125"/>
                    <a:pt x="439176" y="3235097"/>
                  </a:cubicBezTo>
                  <a:cubicBezTo>
                    <a:pt x="147004" y="3258886"/>
                    <a:pt x="51171" y="3132442"/>
                    <a:pt x="0" y="2862875"/>
                  </a:cubicBezTo>
                  <a:cubicBezTo>
                    <a:pt x="-44722" y="2699307"/>
                    <a:pt x="25120" y="2492429"/>
                    <a:pt x="0" y="2190398"/>
                  </a:cubicBezTo>
                  <a:cubicBezTo>
                    <a:pt x="-3132" y="1833477"/>
                    <a:pt x="86284" y="1771814"/>
                    <a:pt x="0" y="1517921"/>
                  </a:cubicBezTo>
                  <a:cubicBezTo>
                    <a:pt x="-56863" y="1225729"/>
                    <a:pt x="7415" y="1218540"/>
                    <a:pt x="0" y="969977"/>
                  </a:cubicBezTo>
                  <a:cubicBezTo>
                    <a:pt x="-17135" y="767949"/>
                    <a:pt x="74820" y="521376"/>
                    <a:pt x="0" y="37222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28736"/>
                        <a:gd name="connsiteY0" fmla="*/ 385935 h 3354292"/>
                        <a:gd name="connsiteX1" fmla="*/ 721469 w 4328736"/>
                        <a:gd name="connsiteY1" fmla="*/ 0 h 3354292"/>
                        <a:gd name="connsiteX2" fmla="*/ 2222082 w 4328736"/>
                        <a:gd name="connsiteY2" fmla="*/ 0 h 3354292"/>
                        <a:gd name="connsiteX3" fmla="*/ 3607266 w 4328736"/>
                        <a:gd name="connsiteY3" fmla="*/ 0 h 3354292"/>
                        <a:gd name="connsiteX4" fmla="*/ 4328736 w 4328736"/>
                        <a:gd name="connsiteY4" fmla="*/ 385935 h 3354292"/>
                        <a:gd name="connsiteX5" fmla="*/ 4328736 w 4328736"/>
                        <a:gd name="connsiteY5" fmla="*/ 979892 h 3354292"/>
                        <a:gd name="connsiteX6" fmla="*/ 4328736 w 4328736"/>
                        <a:gd name="connsiteY6" fmla="*/ 1548025 h 3354292"/>
                        <a:gd name="connsiteX7" fmla="*/ 4328736 w 4328736"/>
                        <a:gd name="connsiteY7" fmla="*/ 2245279 h 3354292"/>
                        <a:gd name="connsiteX8" fmla="*/ 4328736 w 4328736"/>
                        <a:gd name="connsiteY8" fmla="*/ 2968356 h 3354292"/>
                        <a:gd name="connsiteX9" fmla="*/ 3607266 w 4328736"/>
                        <a:gd name="connsiteY9" fmla="*/ 3354292 h 3354292"/>
                        <a:gd name="connsiteX10" fmla="*/ 2164369 w 4328736"/>
                        <a:gd name="connsiteY10" fmla="*/ 3354292 h 3354292"/>
                        <a:gd name="connsiteX11" fmla="*/ 721469 w 4328736"/>
                        <a:gd name="connsiteY11" fmla="*/ 3354292 h 3354292"/>
                        <a:gd name="connsiteX12" fmla="*/ 0 w 4328736"/>
                        <a:gd name="connsiteY12" fmla="*/ 2968356 h 3354292"/>
                        <a:gd name="connsiteX13" fmla="*/ 0 w 4328736"/>
                        <a:gd name="connsiteY13" fmla="*/ 2271102 h 3354292"/>
                        <a:gd name="connsiteX14" fmla="*/ 0 w 4328736"/>
                        <a:gd name="connsiteY14" fmla="*/ 1573848 h 3354292"/>
                        <a:gd name="connsiteX15" fmla="*/ 0 w 4328736"/>
                        <a:gd name="connsiteY15" fmla="*/ 1005716 h 3354292"/>
                        <a:gd name="connsiteX16" fmla="*/ 0 w 4328736"/>
                        <a:gd name="connsiteY16" fmla="*/ 385935 h 3354292"/>
                        <a:gd name="connsiteX0" fmla="*/ 0 w 4328736"/>
                        <a:gd name="connsiteY0" fmla="*/ 385935 h 3354292"/>
                        <a:gd name="connsiteX1" fmla="*/ 721469 w 4328736"/>
                        <a:gd name="connsiteY1" fmla="*/ 0 h 3354292"/>
                        <a:gd name="connsiteX2" fmla="*/ 2222082 w 4328736"/>
                        <a:gd name="connsiteY2" fmla="*/ 0 h 3354292"/>
                        <a:gd name="connsiteX3" fmla="*/ 3607266 w 4328736"/>
                        <a:gd name="connsiteY3" fmla="*/ 0 h 3354292"/>
                        <a:gd name="connsiteX4" fmla="*/ 4328736 w 4328736"/>
                        <a:gd name="connsiteY4" fmla="*/ 385935 h 3354292"/>
                        <a:gd name="connsiteX5" fmla="*/ 4328736 w 4328736"/>
                        <a:gd name="connsiteY5" fmla="*/ 979892 h 3354292"/>
                        <a:gd name="connsiteX6" fmla="*/ 4328736 w 4328736"/>
                        <a:gd name="connsiteY6" fmla="*/ 1548025 h 3354292"/>
                        <a:gd name="connsiteX7" fmla="*/ 4328736 w 4328736"/>
                        <a:gd name="connsiteY7" fmla="*/ 2116157 h 3354292"/>
                        <a:gd name="connsiteX8" fmla="*/ 4328736 w 4328736"/>
                        <a:gd name="connsiteY8" fmla="*/ 2968356 h 3354292"/>
                        <a:gd name="connsiteX9" fmla="*/ 3607266 w 4328736"/>
                        <a:gd name="connsiteY9" fmla="*/ 3354292 h 3354292"/>
                        <a:gd name="connsiteX10" fmla="*/ 2222082 w 4328736"/>
                        <a:gd name="connsiteY10" fmla="*/ 3354292 h 3354292"/>
                        <a:gd name="connsiteX11" fmla="*/ 721469 w 4328736"/>
                        <a:gd name="connsiteY11" fmla="*/ 3354292 h 3354292"/>
                        <a:gd name="connsiteX12" fmla="*/ 0 w 4328736"/>
                        <a:gd name="connsiteY12" fmla="*/ 2968356 h 3354292"/>
                        <a:gd name="connsiteX13" fmla="*/ 0 w 4328736"/>
                        <a:gd name="connsiteY13" fmla="*/ 2374399 h 3354292"/>
                        <a:gd name="connsiteX14" fmla="*/ 0 w 4328736"/>
                        <a:gd name="connsiteY14" fmla="*/ 1702970 h 3354292"/>
                        <a:gd name="connsiteX15" fmla="*/ 0 w 4328736"/>
                        <a:gd name="connsiteY15" fmla="*/ 1134837 h 3354292"/>
                        <a:gd name="connsiteX16" fmla="*/ 0 w 4328736"/>
                        <a:gd name="connsiteY16" fmla="*/ 385935 h 3354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328736" h="3354292" fill="none" extrusionOk="0">
                          <a:moveTo>
                            <a:pt x="0" y="385935"/>
                          </a:moveTo>
                          <a:cubicBezTo>
                            <a:pt x="99557" y="191534"/>
                            <a:pt x="322876" y="8273"/>
                            <a:pt x="721469" y="0"/>
                          </a:cubicBezTo>
                          <a:cubicBezTo>
                            <a:pt x="1197762" y="81514"/>
                            <a:pt x="1734213" y="7408"/>
                            <a:pt x="2222082" y="0"/>
                          </a:cubicBezTo>
                          <a:cubicBezTo>
                            <a:pt x="2759995" y="-44036"/>
                            <a:pt x="3007647" y="153922"/>
                            <a:pt x="3607266" y="0"/>
                          </a:cubicBezTo>
                          <a:cubicBezTo>
                            <a:pt x="4082915" y="-3158"/>
                            <a:pt x="4322366" y="178050"/>
                            <a:pt x="4328736" y="385935"/>
                          </a:cubicBezTo>
                          <a:cubicBezTo>
                            <a:pt x="4417852" y="481072"/>
                            <a:pt x="4320022" y="777538"/>
                            <a:pt x="4328736" y="979892"/>
                          </a:cubicBezTo>
                          <a:cubicBezTo>
                            <a:pt x="4402997" y="1211143"/>
                            <a:pt x="4305919" y="1268815"/>
                            <a:pt x="4328736" y="1548025"/>
                          </a:cubicBezTo>
                          <a:cubicBezTo>
                            <a:pt x="4358879" y="1837015"/>
                            <a:pt x="4313825" y="1899539"/>
                            <a:pt x="4328736" y="2245279"/>
                          </a:cubicBezTo>
                          <a:cubicBezTo>
                            <a:pt x="4325907" y="2578158"/>
                            <a:pt x="4197679" y="2799832"/>
                            <a:pt x="4328736" y="2968356"/>
                          </a:cubicBezTo>
                          <a:cubicBezTo>
                            <a:pt x="4211320" y="3151310"/>
                            <a:pt x="3934202" y="3326574"/>
                            <a:pt x="3607266" y="3354292"/>
                          </a:cubicBezTo>
                          <a:cubicBezTo>
                            <a:pt x="3293839" y="3364968"/>
                            <a:pt x="2690268" y="3311464"/>
                            <a:pt x="2164369" y="3354292"/>
                          </a:cubicBezTo>
                          <a:cubicBezTo>
                            <a:pt x="1574859" y="3374552"/>
                            <a:pt x="1380253" y="3318148"/>
                            <a:pt x="721469" y="3354292"/>
                          </a:cubicBezTo>
                          <a:cubicBezTo>
                            <a:pt x="287133" y="3332096"/>
                            <a:pt x="18470" y="3241403"/>
                            <a:pt x="0" y="2968356"/>
                          </a:cubicBezTo>
                          <a:cubicBezTo>
                            <a:pt x="-169956" y="2826615"/>
                            <a:pt x="-34421" y="2606632"/>
                            <a:pt x="0" y="2271102"/>
                          </a:cubicBezTo>
                          <a:cubicBezTo>
                            <a:pt x="-13236" y="1940277"/>
                            <a:pt x="138171" y="1843496"/>
                            <a:pt x="0" y="1573848"/>
                          </a:cubicBezTo>
                          <a:cubicBezTo>
                            <a:pt x="-127021" y="1263354"/>
                            <a:pt x="37364" y="1264446"/>
                            <a:pt x="0" y="1005716"/>
                          </a:cubicBezTo>
                          <a:cubicBezTo>
                            <a:pt x="-95676" y="801108"/>
                            <a:pt x="109159" y="541153"/>
                            <a:pt x="0" y="385935"/>
                          </a:cubicBezTo>
                          <a:close/>
                        </a:path>
                        <a:path w="4328736" h="3354292" stroke="0" extrusionOk="0">
                          <a:moveTo>
                            <a:pt x="0" y="385935"/>
                          </a:moveTo>
                          <a:cubicBezTo>
                            <a:pt x="71919" y="188579"/>
                            <a:pt x="346391" y="10446"/>
                            <a:pt x="721469" y="0"/>
                          </a:cubicBezTo>
                          <a:cubicBezTo>
                            <a:pt x="1325317" y="-100881"/>
                            <a:pt x="1740206" y="-13477"/>
                            <a:pt x="2222082" y="0"/>
                          </a:cubicBezTo>
                          <a:cubicBezTo>
                            <a:pt x="2600465" y="-34888"/>
                            <a:pt x="3236347" y="2660"/>
                            <a:pt x="3607266" y="0"/>
                          </a:cubicBezTo>
                          <a:cubicBezTo>
                            <a:pt x="4005452" y="11699"/>
                            <a:pt x="4350761" y="191686"/>
                            <a:pt x="4328736" y="385935"/>
                          </a:cubicBezTo>
                          <a:cubicBezTo>
                            <a:pt x="4374643" y="586169"/>
                            <a:pt x="4249183" y="843859"/>
                            <a:pt x="4328736" y="979892"/>
                          </a:cubicBezTo>
                          <a:cubicBezTo>
                            <a:pt x="4404957" y="1130086"/>
                            <a:pt x="4191561" y="1302807"/>
                            <a:pt x="4328736" y="1548025"/>
                          </a:cubicBezTo>
                          <a:cubicBezTo>
                            <a:pt x="4423805" y="1786212"/>
                            <a:pt x="4183498" y="1956437"/>
                            <a:pt x="4328736" y="2116157"/>
                          </a:cubicBezTo>
                          <a:cubicBezTo>
                            <a:pt x="4402127" y="2336544"/>
                            <a:pt x="4247916" y="2775483"/>
                            <a:pt x="4328736" y="2968356"/>
                          </a:cubicBezTo>
                          <a:cubicBezTo>
                            <a:pt x="4358104" y="3234014"/>
                            <a:pt x="4050272" y="3385003"/>
                            <a:pt x="3607266" y="3354292"/>
                          </a:cubicBezTo>
                          <a:cubicBezTo>
                            <a:pt x="3082645" y="3409105"/>
                            <a:pt x="2658971" y="3321471"/>
                            <a:pt x="2222082" y="3354292"/>
                          </a:cubicBezTo>
                          <a:cubicBezTo>
                            <a:pt x="1920230" y="3468970"/>
                            <a:pt x="1459200" y="3294677"/>
                            <a:pt x="721469" y="3354292"/>
                          </a:cubicBezTo>
                          <a:cubicBezTo>
                            <a:pt x="270446" y="3306023"/>
                            <a:pt x="5129" y="3219176"/>
                            <a:pt x="0" y="2968356"/>
                          </a:cubicBezTo>
                          <a:cubicBezTo>
                            <a:pt x="4001" y="2798339"/>
                            <a:pt x="42628" y="2545264"/>
                            <a:pt x="0" y="2374399"/>
                          </a:cubicBezTo>
                          <a:cubicBezTo>
                            <a:pt x="-32080" y="2138957"/>
                            <a:pt x="116359" y="2056826"/>
                            <a:pt x="0" y="1702970"/>
                          </a:cubicBezTo>
                          <a:cubicBezTo>
                            <a:pt x="-179175" y="1389791"/>
                            <a:pt x="116396" y="1397933"/>
                            <a:pt x="0" y="1134837"/>
                          </a:cubicBezTo>
                          <a:cubicBezTo>
                            <a:pt x="-108756" y="869785"/>
                            <a:pt x="-8007" y="642580"/>
                            <a:pt x="0" y="385935"/>
                          </a:cubicBezTo>
                          <a:close/>
                        </a:path>
                        <a:path w="4328736" h="3354292" fill="none" stroke="0" extrusionOk="0">
                          <a:moveTo>
                            <a:pt x="0" y="385935"/>
                          </a:moveTo>
                          <a:cubicBezTo>
                            <a:pt x="59310" y="164712"/>
                            <a:pt x="392438" y="-17136"/>
                            <a:pt x="721469" y="0"/>
                          </a:cubicBezTo>
                          <a:cubicBezTo>
                            <a:pt x="1199037" y="-170237"/>
                            <a:pt x="1665801" y="42029"/>
                            <a:pt x="2222082" y="0"/>
                          </a:cubicBezTo>
                          <a:cubicBezTo>
                            <a:pt x="2721116" y="-2422"/>
                            <a:pt x="3105560" y="57165"/>
                            <a:pt x="3607266" y="0"/>
                          </a:cubicBezTo>
                          <a:cubicBezTo>
                            <a:pt x="4040403" y="24388"/>
                            <a:pt x="4323831" y="230720"/>
                            <a:pt x="4328736" y="385935"/>
                          </a:cubicBezTo>
                          <a:cubicBezTo>
                            <a:pt x="4413367" y="533283"/>
                            <a:pt x="4267225" y="809729"/>
                            <a:pt x="4328736" y="979892"/>
                          </a:cubicBezTo>
                          <a:cubicBezTo>
                            <a:pt x="4390431" y="1250471"/>
                            <a:pt x="4311730" y="1294898"/>
                            <a:pt x="4328736" y="1548025"/>
                          </a:cubicBezTo>
                          <a:cubicBezTo>
                            <a:pt x="4364083" y="1809106"/>
                            <a:pt x="4330094" y="1914142"/>
                            <a:pt x="4328736" y="2245279"/>
                          </a:cubicBezTo>
                          <a:cubicBezTo>
                            <a:pt x="4399640" y="2585759"/>
                            <a:pt x="4285689" y="2752143"/>
                            <a:pt x="4328736" y="2968356"/>
                          </a:cubicBezTo>
                          <a:cubicBezTo>
                            <a:pt x="4249314" y="3076304"/>
                            <a:pt x="3982035" y="3281967"/>
                            <a:pt x="3607266" y="3354292"/>
                          </a:cubicBezTo>
                          <a:cubicBezTo>
                            <a:pt x="3265148" y="3306795"/>
                            <a:pt x="2769249" y="3246736"/>
                            <a:pt x="2164369" y="3354292"/>
                          </a:cubicBezTo>
                          <a:cubicBezTo>
                            <a:pt x="1559167" y="3328835"/>
                            <a:pt x="1309498" y="3300239"/>
                            <a:pt x="721469" y="3354292"/>
                          </a:cubicBezTo>
                          <a:cubicBezTo>
                            <a:pt x="228196" y="3344746"/>
                            <a:pt x="67247" y="3198572"/>
                            <a:pt x="0" y="2968356"/>
                          </a:cubicBezTo>
                          <a:cubicBezTo>
                            <a:pt x="-81728" y="2754444"/>
                            <a:pt x="63758" y="2578376"/>
                            <a:pt x="0" y="2271102"/>
                          </a:cubicBezTo>
                          <a:cubicBezTo>
                            <a:pt x="-27569" y="1934185"/>
                            <a:pt x="118850" y="1803524"/>
                            <a:pt x="0" y="1573848"/>
                          </a:cubicBezTo>
                          <a:cubicBezTo>
                            <a:pt x="-76293" y="1307200"/>
                            <a:pt x="50172" y="1224674"/>
                            <a:pt x="0" y="1005716"/>
                          </a:cubicBezTo>
                          <a:cubicBezTo>
                            <a:pt x="-27011" y="779299"/>
                            <a:pt x="127886" y="595334"/>
                            <a:pt x="0" y="385935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-240862"/>
              <a:ext cx="2672962" cy="3227897"/>
            </a:xfrm>
            <a:custGeom>
              <a:avLst/>
              <a:gdLst>
                <a:gd name="connsiteX0" fmla="*/ 0 w 2672962"/>
                <a:gd name="connsiteY0" fmla="*/ 371392 h 3227897"/>
                <a:gd name="connsiteX1" fmla="*/ 445501 w 2672962"/>
                <a:gd name="connsiteY1" fmla="*/ 0 h 3227897"/>
                <a:gd name="connsiteX2" fmla="*/ 1075127 w 2672962"/>
                <a:gd name="connsiteY2" fmla="*/ 0 h 3227897"/>
                <a:gd name="connsiteX3" fmla="*/ 1633472 w 2672962"/>
                <a:gd name="connsiteY3" fmla="*/ 0 h 3227897"/>
                <a:gd name="connsiteX4" fmla="*/ 2227460 w 2672962"/>
                <a:gd name="connsiteY4" fmla="*/ 0 h 3227897"/>
                <a:gd name="connsiteX5" fmla="*/ 2672962 w 2672962"/>
                <a:gd name="connsiteY5" fmla="*/ 371392 h 3227897"/>
                <a:gd name="connsiteX6" fmla="*/ 2672962 w 2672962"/>
                <a:gd name="connsiteY6" fmla="*/ 1017521 h 3227897"/>
                <a:gd name="connsiteX7" fmla="*/ 2672962 w 2672962"/>
                <a:gd name="connsiteY7" fmla="*/ 1564245 h 3227897"/>
                <a:gd name="connsiteX8" fmla="*/ 2672962 w 2672962"/>
                <a:gd name="connsiteY8" fmla="*/ 2185522 h 3227897"/>
                <a:gd name="connsiteX9" fmla="*/ 2672962 w 2672962"/>
                <a:gd name="connsiteY9" fmla="*/ 2856503 h 3227897"/>
                <a:gd name="connsiteX10" fmla="*/ 2227460 w 2672962"/>
                <a:gd name="connsiteY10" fmla="*/ 3227897 h 3227897"/>
                <a:gd name="connsiteX11" fmla="*/ 1686932 w 2672962"/>
                <a:gd name="connsiteY11" fmla="*/ 3227897 h 3227897"/>
                <a:gd name="connsiteX12" fmla="*/ 1146405 w 2672962"/>
                <a:gd name="connsiteY12" fmla="*/ 3227897 h 3227897"/>
                <a:gd name="connsiteX13" fmla="*/ 445501 w 2672962"/>
                <a:gd name="connsiteY13" fmla="*/ 3227897 h 3227897"/>
                <a:gd name="connsiteX14" fmla="*/ 0 w 2672962"/>
                <a:gd name="connsiteY14" fmla="*/ 2856503 h 3227897"/>
                <a:gd name="connsiteX15" fmla="*/ 0 w 2672962"/>
                <a:gd name="connsiteY15" fmla="*/ 2309779 h 3227897"/>
                <a:gd name="connsiteX16" fmla="*/ 0 w 2672962"/>
                <a:gd name="connsiteY16" fmla="*/ 1713352 h 3227897"/>
                <a:gd name="connsiteX17" fmla="*/ 0 w 2672962"/>
                <a:gd name="connsiteY17" fmla="*/ 1067223 h 3227897"/>
                <a:gd name="connsiteX18" fmla="*/ 0 w 2672962"/>
                <a:gd name="connsiteY18" fmla="*/ 371392 h 322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2962" h="3227897" extrusionOk="0">
                  <a:moveTo>
                    <a:pt x="0" y="371392"/>
                  </a:moveTo>
                  <a:cubicBezTo>
                    <a:pt x="45105" y="127131"/>
                    <a:pt x="256139" y="-58569"/>
                    <a:pt x="445501" y="0"/>
                  </a:cubicBezTo>
                  <a:cubicBezTo>
                    <a:pt x="736948" y="-63055"/>
                    <a:pt x="786261" y="48826"/>
                    <a:pt x="1075127" y="0"/>
                  </a:cubicBezTo>
                  <a:cubicBezTo>
                    <a:pt x="1361174" y="25763"/>
                    <a:pt x="1521125" y="-19614"/>
                    <a:pt x="1633472" y="0"/>
                  </a:cubicBezTo>
                  <a:cubicBezTo>
                    <a:pt x="1768047" y="-6862"/>
                    <a:pt x="1975008" y="112152"/>
                    <a:pt x="2227460" y="0"/>
                  </a:cubicBezTo>
                  <a:cubicBezTo>
                    <a:pt x="2495854" y="40335"/>
                    <a:pt x="2675010" y="233855"/>
                    <a:pt x="2672962" y="371392"/>
                  </a:cubicBezTo>
                  <a:cubicBezTo>
                    <a:pt x="2673122" y="736608"/>
                    <a:pt x="2588947" y="851506"/>
                    <a:pt x="2672962" y="1017521"/>
                  </a:cubicBezTo>
                  <a:cubicBezTo>
                    <a:pt x="2802640" y="1209552"/>
                    <a:pt x="2656872" y="1489888"/>
                    <a:pt x="2672962" y="1564245"/>
                  </a:cubicBezTo>
                  <a:cubicBezTo>
                    <a:pt x="2763065" y="1673687"/>
                    <a:pt x="2728863" y="1889160"/>
                    <a:pt x="2672962" y="2185522"/>
                  </a:cubicBezTo>
                  <a:cubicBezTo>
                    <a:pt x="2703089" y="2402819"/>
                    <a:pt x="2672693" y="2615878"/>
                    <a:pt x="2672962" y="2856503"/>
                  </a:cubicBezTo>
                  <a:cubicBezTo>
                    <a:pt x="2698183" y="3020345"/>
                    <a:pt x="2404291" y="3189067"/>
                    <a:pt x="2227460" y="3227897"/>
                  </a:cubicBezTo>
                  <a:cubicBezTo>
                    <a:pt x="2069177" y="3207453"/>
                    <a:pt x="1796842" y="3195157"/>
                    <a:pt x="1686932" y="3227897"/>
                  </a:cubicBezTo>
                  <a:cubicBezTo>
                    <a:pt x="1530332" y="3307381"/>
                    <a:pt x="1444348" y="3189420"/>
                    <a:pt x="1146405" y="3227897"/>
                  </a:cubicBezTo>
                  <a:cubicBezTo>
                    <a:pt x="996447" y="3219611"/>
                    <a:pt x="750262" y="3137811"/>
                    <a:pt x="445501" y="3227897"/>
                  </a:cubicBezTo>
                  <a:cubicBezTo>
                    <a:pt x="237707" y="3128041"/>
                    <a:pt x="37637" y="2994557"/>
                    <a:pt x="0" y="2856503"/>
                  </a:cubicBezTo>
                  <a:cubicBezTo>
                    <a:pt x="37641" y="2766122"/>
                    <a:pt x="-7689" y="2505986"/>
                    <a:pt x="0" y="2309779"/>
                  </a:cubicBezTo>
                  <a:cubicBezTo>
                    <a:pt x="-16771" y="2104502"/>
                    <a:pt x="112275" y="1832010"/>
                    <a:pt x="0" y="1713352"/>
                  </a:cubicBezTo>
                  <a:cubicBezTo>
                    <a:pt x="12915" y="1622689"/>
                    <a:pt x="36315" y="1287146"/>
                    <a:pt x="0" y="1067223"/>
                  </a:cubicBezTo>
                  <a:cubicBezTo>
                    <a:pt x="-82042" y="912340"/>
                    <a:pt x="37142" y="470023"/>
                    <a:pt x="0" y="37139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91084"/>
                        <a:gd name="connsiteY0" fmla="*/ 385076 h 3346827"/>
                        <a:gd name="connsiteX1" fmla="*/ 731860 w 4391084"/>
                        <a:gd name="connsiteY1" fmla="*/ 0 h 3346827"/>
                        <a:gd name="connsiteX2" fmla="*/ 1766196 w 4391084"/>
                        <a:gd name="connsiteY2" fmla="*/ 0 h 3346827"/>
                        <a:gd name="connsiteX3" fmla="*/ 2683434 w 4391084"/>
                        <a:gd name="connsiteY3" fmla="*/ 0 h 3346827"/>
                        <a:gd name="connsiteX4" fmla="*/ 3659223 w 4391084"/>
                        <a:gd name="connsiteY4" fmla="*/ 0 h 3346827"/>
                        <a:gd name="connsiteX5" fmla="*/ 4391084 w 4391084"/>
                        <a:gd name="connsiteY5" fmla="*/ 385076 h 3346827"/>
                        <a:gd name="connsiteX6" fmla="*/ 4391084 w 4391084"/>
                        <a:gd name="connsiteY6" fmla="*/ 1055011 h 3346827"/>
                        <a:gd name="connsiteX7" fmla="*/ 4391084 w 4391084"/>
                        <a:gd name="connsiteY7" fmla="*/ 1621879 h 3346827"/>
                        <a:gd name="connsiteX8" fmla="*/ 4391084 w 4391084"/>
                        <a:gd name="connsiteY8" fmla="*/ 2266047 h 3346827"/>
                        <a:gd name="connsiteX9" fmla="*/ 4391084 w 4391084"/>
                        <a:gd name="connsiteY9" fmla="*/ 2961750 h 3346827"/>
                        <a:gd name="connsiteX10" fmla="*/ 3659223 w 4391084"/>
                        <a:gd name="connsiteY10" fmla="*/ 3346827 h 3346827"/>
                        <a:gd name="connsiteX11" fmla="*/ 2771256 w 4391084"/>
                        <a:gd name="connsiteY11" fmla="*/ 3346827 h 3346827"/>
                        <a:gd name="connsiteX12" fmla="*/ 1883290 w 4391084"/>
                        <a:gd name="connsiteY12" fmla="*/ 3346827 h 3346827"/>
                        <a:gd name="connsiteX13" fmla="*/ 731860 w 4391084"/>
                        <a:gd name="connsiteY13" fmla="*/ 3346827 h 3346827"/>
                        <a:gd name="connsiteX14" fmla="*/ 0 w 4391084"/>
                        <a:gd name="connsiteY14" fmla="*/ 2961750 h 3346827"/>
                        <a:gd name="connsiteX15" fmla="*/ 0 w 4391084"/>
                        <a:gd name="connsiteY15" fmla="*/ 2394882 h 3346827"/>
                        <a:gd name="connsiteX16" fmla="*/ 0 w 4391084"/>
                        <a:gd name="connsiteY16" fmla="*/ 1776480 h 3346827"/>
                        <a:gd name="connsiteX17" fmla="*/ 0 w 4391084"/>
                        <a:gd name="connsiteY17" fmla="*/ 1106545 h 3346827"/>
                        <a:gd name="connsiteX18" fmla="*/ 0 w 4391084"/>
                        <a:gd name="connsiteY18" fmla="*/ 385076 h 33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391084" h="3346827" extrusionOk="0">
                          <a:moveTo>
                            <a:pt x="0" y="385076"/>
                          </a:moveTo>
                          <a:cubicBezTo>
                            <a:pt x="35111" y="150637"/>
                            <a:pt x="387292" y="-39816"/>
                            <a:pt x="731860" y="0"/>
                          </a:cubicBezTo>
                          <a:cubicBezTo>
                            <a:pt x="1214997" y="-58760"/>
                            <a:pt x="1350517" y="44310"/>
                            <a:pt x="1766196" y="0"/>
                          </a:cubicBezTo>
                          <a:cubicBezTo>
                            <a:pt x="2218978" y="15339"/>
                            <a:pt x="2455561" y="3660"/>
                            <a:pt x="2683434" y="0"/>
                          </a:cubicBezTo>
                          <a:cubicBezTo>
                            <a:pt x="2934813" y="-24178"/>
                            <a:pt x="3222651" y="75734"/>
                            <a:pt x="3659223" y="0"/>
                          </a:cubicBezTo>
                          <a:cubicBezTo>
                            <a:pt x="4070157" y="8694"/>
                            <a:pt x="4386318" y="207206"/>
                            <a:pt x="4391084" y="385076"/>
                          </a:cubicBezTo>
                          <a:cubicBezTo>
                            <a:pt x="4410358" y="730878"/>
                            <a:pt x="4251530" y="865637"/>
                            <a:pt x="4391084" y="1055011"/>
                          </a:cubicBezTo>
                          <a:cubicBezTo>
                            <a:pt x="4567633" y="1268112"/>
                            <a:pt x="4338622" y="1528241"/>
                            <a:pt x="4391084" y="1621879"/>
                          </a:cubicBezTo>
                          <a:cubicBezTo>
                            <a:pt x="4479365" y="1737669"/>
                            <a:pt x="4396991" y="1969627"/>
                            <a:pt x="4391084" y="2266047"/>
                          </a:cubicBezTo>
                          <a:cubicBezTo>
                            <a:pt x="4433578" y="2519979"/>
                            <a:pt x="4376493" y="2722644"/>
                            <a:pt x="4391084" y="2961750"/>
                          </a:cubicBezTo>
                          <a:cubicBezTo>
                            <a:pt x="4474161" y="3167152"/>
                            <a:pt x="3947770" y="3336363"/>
                            <a:pt x="3659223" y="3346827"/>
                          </a:cubicBezTo>
                          <a:cubicBezTo>
                            <a:pt x="3405726" y="3353017"/>
                            <a:pt x="2974601" y="3333425"/>
                            <a:pt x="2771256" y="3346827"/>
                          </a:cubicBezTo>
                          <a:cubicBezTo>
                            <a:pt x="2521128" y="3421918"/>
                            <a:pt x="2366964" y="3306365"/>
                            <a:pt x="1883290" y="3346827"/>
                          </a:cubicBezTo>
                          <a:cubicBezTo>
                            <a:pt x="1542434" y="3365519"/>
                            <a:pt x="1192224" y="3265332"/>
                            <a:pt x="731860" y="3346827"/>
                          </a:cubicBezTo>
                          <a:cubicBezTo>
                            <a:pt x="384086" y="3274407"/>
                            <a:pt x="36864" y="3149583"/>
                            <a:pt x="0" y="2961750"/>
                          </a:cubicBezTo>
                          <a:cubicBezTo>
                            <a:pt x="10763" y="2856586"/>
                            <a:pt x="71114" y="2601674"/>
                            <a:pt x="0" y="2394882"/>
                          </a:cubicBezTo>
                          <a:cubicBezTo>
                            <a:pt x="-60145" y="2184389"/>
                            <a:pt x="127333" y="1901864"/>
                            <a:pt x="0" y="1776480"/>
                          </a:cubicBezTo>
                          <a:cubicBezTo>
                            <a:pt x="-70715" y="1655097"/>
                            <a:pt x="70588" y="1333277"/>
                            <a:pt x="0" y="1106545"/>
                          </a:cubicBezTo>
                          <a:cubicBezTo>
                            <a:pt x="-109273" y="906583"/>
                            <a:pt x="96322" y="522125"/>
                            <a:pt x="0" y="385076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0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939269" y="-66891"/>
              <a:ext cx="2429455" cy="25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الجواب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.عدم إغلاق الإضاءة و التكييف عند الخروج والحل إغلاقها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.وجود المواد الخطرة في المختبر و الحذر منها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.التدافع أثناء الشراء من المقصف و الحل الوقوف بانتظام و التزام الدور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.التدافع أثناء النزول من الجرج و عند الخروج من المدرسة و الحل التأني و السير بهدوء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1703147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6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D858072-31E4-4D29-B83B-73069B991AD2}"/>
              </a:ext>
            </a:extLst>
          </p:cNvPr>
          <p:cNvSpPr txBox="1"/>
          <p:nvPr/>
        </p:nvSpPr>
        <p:spPr>
          <a:xfrm>
            <a:off x="3856721" y="6046138"/>
            <a:ext cx="4403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/>
              <a:t>إمكانية فتح أقفال الأبواب من الداخل و الخارج</a:t>
            </a:r>
            <a:endParaRPr lang="en-US" sz="16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967740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704306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Bullseye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30176" y="989150"/>
              <a:ext cx="365760" cy="36576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2899614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Bar graph with upward trend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60079" y="3246119"/>
              <a:ext cx="365760" cy="3657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224644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Sign Language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82263" y="1547949"/>
              <a:ext cx="365760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620985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Bank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484008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Open folder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240645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 descr="Business Growth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35743" y="1676400"/>
              <a:ext cx="365760" cy="36576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2922815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Handshake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742419" y="3268210"/>
              <a:ext cx="36576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269320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 descr="Podium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898604" y="5554085"/>
              <a:ext cx="365760" cy="36576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008415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816366" y="2787050"/>
              <a:ext cx="2558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الأمن و السلامة </a:t>
              </a:r>
            </a:p>
            <a:p>
              <a:pPr algn="ctr"/>
              <a:r>
                <a:rPr lang="ar-SY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في</a:t>
              </a:r>
            </a:p>
            <a:p>
              <a:pPr algn="ctr"/>
              <a:r>
                <a:rPr lang="ar-SY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 المنزل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5081724" y="88359"/>
            <a:ext cx="210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/>
              <a:t>تغطية خزانات المياه و تصريف المجاري جيدا </a:t>
            </a:r>
            <a:endParaRPr 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180704" y="1172629"/>
            <a:ext cx="210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600" dirty="0"/>
              <a:t>وضع حواجز على النوافذ و الشرفات</a:t>
            </a:r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5" y="2947855"/>
            <a:ext cx="210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600" dirty="0"/>
              <a:t>توفير طفاية الحريق و أجهزة كشف المعادن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260079" y="4806791"/>
            <a:ext cx="210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600" dirty="0"/>
              <a:t>الحذر من الأرضيات المسببة للانزلاق</a:t>
            </a:r>
            <a:endParaRPr lang="en-US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952267" y="4729952"/>
            <a:ext cx="210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/>
              <a:t>إبعاد أسطوانة الغاز عن المواد القابلة للاشتغال و غلقها بعد الانتهاء من استعمالها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1323114" y="2991533"/>
            <a:ext cx="210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/>
              <a:t>وضع سياج حاجز للمسابح و أطواق للنجاة</a:t>
            </a:r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1942985" y="1238974"/>
            <a:ext cx="210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/>
              <a:t>تغطية المقابس و إبعادها عن متناول الأطفال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28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3D3204C-8CD0-4A1A-8BB3-F5EB10DEC6EA}"/>
              </a:ext>
            </a:extLst>
          </p:cNvPr>
          <p:cNvSpPr/>
          <p:nvPr/>
        </p:nvSpPr>
        <p:spPr>
          <a:xfrm rot="10800000">
            <a:off x="11112308" y="836378"/>
            <a:ext cx="582196" cy="635091"/>
          </a:xfrm>
          <a:custGeom>
            <a:avLst/>
            <a:gdLst>
              <a:gd name="connsiteX0" fmla="*/ 314185 w 3126929"/>
              <a:gd name="connsiteY0" fmla="*/ 0 h 727424"/>
              <a:gd name="connsiteX1" fmla="*/ 3126929 w 3126929"/>
              <a:gd name="connsiteY1" fmla="*/ 0 h 727424"/>
              <a:gd name="connsiteX2" fmla="*/ 3126929 w 3126929"/>
              <a:gd name="connsiteY2" fmla="*/ 413239 h 727424"/>
              <a:gd name="connsiteX3" fmla="*/ 314185 w 3126929"/>
              <a:gd name="connsiteY3" fmla="*/ 413239 h 727424"/>
              <a:gd name="connsiteX4" fmla="*/ 0 w 3126929"/>
              <a:gd name="connsiteY4" fmla="*/ 727424 h 727424"/>
              <a:gd name="connsiteX5" fmla="*/ 0 w 3126929"/>
              <a:gd name="connsiteY5" fmla="*/ 314185 h 727424"/>
              <a:gd name="connsiteX6" fmla="*/ 314185 w 3126929"/>
              <a:gd name="connsiteY6" fmla="*/ 0 h 72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929" h="727424">
                <a:moveTo>
                  <a:pt x="314185" y="0"/>
                </a:moveTo>
                <a:lnTo>
                  <a:pt x="3126929" y="0"/>
                </a:lnTo>
                <a:lnTo>
                  <a:pt x="3126929" y="413239"/>
                </a:lnTo>
                <a:lnTo>
                  <a:pt x="314185" y="413239"/>
                </a:lnTo>
                <a:cubicBezTo>
                  <a:pt x="140665" y="413239"/>
                  <a:pt x="0" y="553904"/>
                  <a:pt x="0" y="727424"/>
                </a:cubicBezTo>
                <a:lnTo>
                  <a:pt x="0" y="314185"/>
                </a:lnTo>
                <a:cubicBezTo>
                  <a:pt x="0" y="140665"/>
                  <a:pt x="140665" y="0"/>
                  <a:pt x="31418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882348" y="1030920"/>
            <a:ext cx="8061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أكد فريق الدفاع المدني أنه في حالة عدم مراعاة احتياطات الأمن و السلامة في المنزل فستحدث نتائج وخيمة كما هو موضح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6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7240" y="2488585"/>
              <a:ext cx="881687" cy="881687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9" y="3426903"/>
            <a:ext cx="1884683" cy="2771046"/>
            <a:chOff x="10092986" y="2778409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6" y="2778409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الأمن و السلامة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الأمن و السلامة في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4390" y="3993710"/>
              <a:ext cx="1569364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F5233-F229-493A-86E6-2F3AB40C4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237" y="2467825"/>
            <a:ext cx="53435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44" grpId="0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3D3204C-8CD0-4A1A-8BB3-F5EB10DEC6EA}"/>
              </a:ext>
            </a:extLst>
          </p:cNvPr>
          <p:cNvSpPr/>
          <p:nvPr/>
        </p:nvSpPr>
        <p:spPr>
          <a:xfrm rot="10800000">
            <a:off x="11112308" y="836378"/>
            <a:ext cx="582196" cy="635091"/>
          </a:xfrm>
          <a:custGeom>
            <a:avLst/>
            <a:gdLst>
              <a:gd name="connsiteX0" fmla="*/ 314185 w 3126929"/>
              <a:gd name="connsiteY0" fmla="*/ 0 h 727424"/>
              <a:gd name="connsiteX1" fmla="*/ 3126929 w 3126929"/>
              <a:gd name="connsiteY1" fmla="*/ 0 h 727424"/>
              <a:gd name="connsiteX2" fmla="*/ 3126929 w 3126929"/>
              <a:gd name="connsiteY2" fmla="*/ 413239 h 727424"/>
              <a:gd name="connsiteX3" fmla="*/ 314185 w 3126929"/>
              <a:gd name="connsiteY3" fmla="*/ 413239 h 727424"/>
              <a:gd name="connsiteX4" fmla="*/ 0 w 3126929"/>
              <a:gd name="connsiteY4" fmla="*/ 727424 h 727424"/>
              <a:gd name="connsiteX5" fmla="*/ 0 w 3126929"/>
              <a:gd name="connsiteY5" fmla="*/ 314185 h 727424"/>
              <a:gd name="connsiteX6" fmla="*/ 314185 w 3126929"/>
              <a:gd name="connsiteY6" fmla="*/ 0 h 72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929" h="727424">
                <a:moveTo>
                  <a:pt x="314185" y="0"/>
                </a:moveTo>
                <a:lnTo>
                  <a:pt x="3126929" y="0"/>
                </a:lnTo>
                <a:lnTo>
                  <a:pt x="3126929" y="413239"/>
                </a:lnTo>
                <a:lnTo>
                  <a:pt x="314185" y="413239"/>
                </a:lnTo>
                <a:cubicBezTo>
                  <a:pt x="140665" y="413239"/>
                  <a:pt x="0" y="553904"/>
                  <a:pt x="0" y="727424"/>
                </a:cubicBezTo>
                <a:lnTo>
                  <a:pt x="0" y="314185"/>
                </a:lnTo>
                <a:cubicBezTo>
                  <a:pt x="0" y="140665"/>
                  <a:pt x="140665" y="0"/>
                  <a:pt x="31418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882348" y="773745"/>
            <a:ext cx="806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المخاطر داخل المنزل 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8A053E-BA8B-4014-A211-890E9F469827}"/>
              </a:ext>
            </a:extLst>
          </p:cNvPr>
          <p:cNvGrpSpPr/>
          <p:nvPr/>
        </p:nvGrpSpPr>
        <p:grpSpPr>
          <a:xfrm>
            <a:off x="805575" y="2470964"/>
            <a:ext cx="2535283" cy="4630860"/>
            <a:chOff x="778848" y="2121635"/>
            <a:chExt cx="2535283" cy="4630860"/>
          </a:xfrm>
        </p:grpSpPr>
        <p:sp>
          <p:nvSpPr>
            <p:cNvPr id="24" name="Rectangle: Top Corners Snipped 23">
              <a:extLst>
                <a:ext uri="{FF2B5EF4-FFF2-40B4-BE49-F238E27FC236}">
                  <a16:creationId xmlns:a16="http://schemas.microsoft.com/office/drawing/2014/main" id="{F4F9415F-2E20-49DA-B0A4-4D1BF4EBFEE4}"/>
                </a:ext>
              </a:extLst>
            </p:cNvPr>
            <p:cNvSpPr/>
            <p:nvPr/>
          </p:nvSpPr>
          <p:spPr>
            <a:xfrm>
              <a:off x="1215658" y="2689704"/>
              <a:ext cx="1879233" cy="3082695"/>
            </a:xfrm>
            <a:prstGeom prst="snip2SameRect">
              <a:avLst>
                <a:gd name="adj1" fmla="val 0"/>
                <a:gd name="adj2" fmla="val 14972"/>
              </a:avLst>
            </a:prstGeom>
            <a:gradFill flip="none" rotWithShape="1">
              <a:gsLst>
                <a:gs pos="0">
                  <a:srgbClr val="029EFE"/>
                </a:gs>
                <a:gs pos="100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B73A2F-97FA-4BFF-9782-A66D181136A6}"/>
                </a:ext>
              </a:extLst>
            </p:cNvPr>
            <p:cNvSpPr/>
            <p:nvPr/>
          </p:nvSpPr>
          <p:spPr>
            <a:xfrm>
              <a:off x="1294689" y="4864783"/>
              <a:ext cx="1721169" cy="876046"/>
            </a:xfrm>
            <a:custGeom>
              <a:avLst/>
              <a:gdLst>
                <a:gd name="connsiteX0" fmla="*/ 860584 w 1721169"/>
                <a:gd name="connsiteY0" fmla="*/ 0 h 876046"/>
                <a:gd name="connsiteX1" fmla="*/ 1686794 w 1721169"/>
                <a:gd name="connsiteY1" fmla="*/ 588345 h 876046"/>
                <a:gd name="connsiteX2" fmla="*/ 1721169 w 1721169"/>
                <a:gd name="connsiteY2" fmla="*/ 673720 h 876046"/>
                <a:gd name="connsiteX3" fmla="*/ 1518842 w 1721169"/>
                <a:gd name="connsiteY3" fmla="*/ 876046 h 876046"/>
                <a:gd name="connsiteX4" fmla="*/ 202327 w 1721169"/>
                <a:gd name="connsiteY4" fmla="*/ 876046 h 876046"/>
                <a:gd name="connsiteX5" fmla="*/ 0 w 1721169"/>
                <a:gd name="connsiteY5" fmla="*/ 673719 h 876046"/>
                <a:gd name="connsiteX6" fmla="*/ 34374 w 1721169"/>
                <a:gd name="connsiteY6" fmla="*/ 588345 h 876046"/>
                <a:gd name="connsiteX7" fmla="*/ 860584 w 1721169"/>
                <a:gd name="connsiteY7" fmla="*/ 0 h 8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69" h="876046">
                  <a:moveTo>
                    <a:pt x="860584" y="0"/>
                  </a:moveTo>
                  <a:cubicBezTo>
                    <a:pt x="1217353" y="0"/>
                    <a:pt x="1527680" y="237900"/>
                    <a:pt x="1686794" y="588345"/>
                  </a:cubicBezTo>
                  <a:lnTo>
                    <a:pt x="1721169" y="673720"/>
                  </a:lnTo>
                  <a:lnTo>
                    <a:pt x="1518842" y="876046"/>
                  </a:lnTo>
                  <a:lnTo>
                    <a:pt x="202327" y="876046"/>
                  </a:lnTo>
                  <a:lnTo>
                    <a:pt x="0" y="673719"/>
                  </a:lnTo>
                  <a:lnTo>
                    <a:pt x="34374" y="588345"/>
                  </a:lnTo>
                  <a:cubicBezTo>
                    <a:pt x="193488" y="237900"/>
                    <a:pt x="503816" y="0"/>
                    <a:pt x="860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9EFE"/>
                </a:gs>
                <a:gs pos="83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A6CB2BDA-A25C-477F-B5D5-35F27757BF66}"/>
                </a:ext>
              </a:extLst>
            </p:cNvPr>
            <p:cNvSpPr/>
            <p:nvPr/>
          </p:nvSpPr>
          <p:spPr>
            <a:xfrm>
              <a:off x="1215659" y="2220111"/>
              <a:ext cx="1879233" cy="3082695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E1F4F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A3409F-2F4F-4D42-8F02-58051BCE4738}"/>
                </a:ext>
              </a:extLst>
            </p:cNvPr>
            <p:cNvSpPr/>
            <p:nvPr/>
          </p:nvSpPr>
          <p:spPr>
            <a:xfrm>
              <a:off x="1215658" y="2121635"/>
              <a:ext cx="1879233" cy="185464"/>
            </a:xfrm>
            <a:prstGeom prst="rect">
              <a:avLst/>
            </a:prstGeom>
            <a:solidFill>
              <a:srgbClr val="007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2266BF-65B8-4499-B9E8-738D3A1BDD25}"/>
                </a:ext>
              </a:extLst>
            </p:cNvPr>
            <p:cNvSpPr txBox="1"/>
            <p:nvPr/>
          </p:nvSpPr>
          <p:spPr>
            <a:xfrm>
              <a:off x="1215658" y="3319851"/>
              <a:ext cx="187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70C4"/>
                </a:solidFill>
                <a:latin typeface="Century Gothic" panose="020B0502020202020204" pitchFamily="34" charset="0"/>
                <a:cs typeface="Almarai" pitchFamily="50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664101-9124-4F7B-80D9-8C0EAC37BC3F}"/>
                </a:ext>
              </a:extLst>
            </p:cNvPr>
            <p:cNvSpPr txBox="1"/>
            <p:nvPr/>
          </p:nvSpPr>
          <p:spPr>
            <a:xfrm>
              <a:off x="1138249" y="3596850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D43393-4D82-4723-BB8C-0DDD0E41A144}"/>
                </a:ext>
              </a:extLst>
            </p:cNvPr>
            <p:cNvSpPr txBox="1"/>
            <p:nvPr/>
          </p:nvSpPr>
          <p:spPr>
            <a:xfrm>
              <a:off x="1706598" y="3743228"/>
              <a:ext cx="12232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التزحلق على درابزين الدرج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C075DF04-29C3-4C17-9AA4-50767E624FC4}"/>
                </a:ext>
              </a:extLst>
            </p:cNvPr>
            <p:cNvSpPr/>
            <p:nvPr/>
          </p:nvSpPr>
          <p:spPr>
            <a:xfrm rot="5400000">
              <a:off x="1687764" y="5126127"/>
              <a:ext cx="717452" cy="2535283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1800AD-D984-4255-9B1A-E39245786588}"/>
              </a:ext>
            </a:extLst>
          </p:cNvPr>
          <p:cNvGrpSpPr/>
          <p:nvPr/>
        </p:nvGrpSpPr>
        <p:grpSpPr>
          <a:xfrm>
            <a:off x="1029786" y="1599868"/>
            <a:ext cx="2317718" cy="2406192"/>
            <a:chOff x="996414" y="1288293"/>
            <a:chExt cx="2317718" cy="2406192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1C4C7E8E-993C-4AAF-BD2B-B4B82087C023}"/>
                </a:ext>
              </a:extLst>
            </p:cNvPr>
            <p:cNvSpPr/>
            <p:nvPr/>
          </p:nvSpPr>
          <p:spPr>
            <a:xfrm rot="5400000">
              <a:off x="1219771" y="1600125"/>
              <a:ext cx="1871003" cy="2317718"/>
            </a:xfrm>
            <a:prstGeom prst="hexagon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C8475185-2B18-49A2-9302-580EE8329D95}"/>
                </a:ext>
              </a:extLst>
            </p:cNvPr>
            <p:cNvSpPr/>
            <p:nvPr/>
          </p:nvSpPr>
          <p:spPr>
            <a:xfrm rot="5400000">
              <a:off x="1223889" y="1417328"/>
              <a:ext cx="1871003" cy="161293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C3732EC0-F4AF-4B7D-8B6F-A87D3F368E12}"/>
                </a:ext>
              </a:extLst>
            </p:cNvPr>
            <p:cNvSpPr/>
            <p:nvPr/>
          </p:nvSpPr>
          <p:spPr>
            <a:xfrm rot="5400000">
              <a:off x="1286642" y="1471426"/>
              <a:ext cx="1745494" cy="1504737"/>
            </a:xfrm>
            <a:prstGeom prst="hexagon">
              <a:avLst/>
            </a:prstGeom>
            <a:noFill/>
            <a:ln>
              <a:solidFill>
                <a:srgbClr val="008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23D80FB8-54C1-42A8-91D7-A5F0C57F61BE}"/>
                </a:ext>
              </a:extLst>
            </p:cNvPr>
            <p:cNvSpPr/>
            <p:nvPr/>
          </p:nvSpPr>
          <p:spPr>
            <a:xfrm rot="5400000">
              <a:off x="1354388" y="1529827"/>
              <a:ext cx="1610001" cy="1387932"/>
            </a:xfrm>
            <a:prstGeom prst="hexagon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082F1E-C754-4CE4-B7BB-0EE93D9201A7}"/>
              </a:ext>
            </a:extLst>
          </p:cNvPr>
          <p:cNvGrpSpPr/>
          <p:nvPr/>
        </p:nvGrpSpPr>
        <p:grpSpPr>
          <a:xfrm>
            <a:off x="2960586" y="2480876"/>
            <a:ext cx="2535283" cy="4630860"/>
            <a:chOff x="778848" y="2121635"/>
            <a:chExt cx="2535283" cy="4630860"/>
          </a:xfrm>
        </p:grpSpPr>
        <p:sp>
          <p:nvSpPr>
            <p:cNvPr id="39" name="Rectangle: Top Corners Snipped 38">
              <a:extLst>
                <a:ext uri="{FF2B5EF4-FFF2-40B4-BE49-F238E27FC236}">
                  <a16:creationId xmlns:a16="http://schemas.microsoft.com/office/drawing/2014/main" id="{32DAA4BB-D676-4AFD-8482-F34949138C43}"/>
                </a:ext>
              </a:extLst>
            </p:cNvPr>
            <p:cNvSpPr/>
            <p:nvPr/>
          </p:nvSpPr>
          <p:spPr>
            <a:xfrm>
              <a:off x="1215658" y="2689704"/>
              <a:ext cx="1879233" cy="3082695"/>
            </a:xfrm>
            <a:prstGeom prst="snip2SameRect">
              <a:avLst>
                <a:gd name="adj1" fmla="val 0"/>
                <a:gd name="adj2" fmla="val 14972"/>
              </a:avLst>
            </a:prstGeom>
            <a:gradFill flip="none" rotWithShape="1">
              <a:gsLst>
                <a:gs pos="0">
                  <a:srgbClr val="029EFE"/>
                </a:gs>
                <a:gs pos="100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D95DB71-F9F0-4A94-A409-C0DA4CFE850E}"/>
                </a:ext>
              </a:extLst>
            </p:cNvPr>
            <p:cNvSpPr/>
            <p:nvPr/>
          </p:nvSpPr>
          <p:spPr>
            <a:xfrm>
              <a:off x="1294689" y="4864783"/>
              <a:ext cx="1721169" cy="876046"/>
            </a:xfrm>
            <a:custGeom>
              <a:avLst/>
              <a:gdLst>
                <a:gd name="connsiteX0" fmla="*/ 860584 w 1721169"/>
                <a:gd name="connsiteY0" fmla="*/ 0 h 876046"/>
                <a:gd name="connsiteX1" fmla="*/ 1686794 w 1721169"/>
                <a:gd name="connsiteY1" fmla="*/ 588345 h 876046"/>
                <a:gd name="connsiteX2" fmla="*/ 1721169 w 1721169"/>
                <a:gd name="connsiteY2" fmla="*/ 673720 h 876046"/>
                <a:gd name="connsiteX3" fmla="*/ 1518842 w 1721169"/>
                <a:gd name="connsiteY3" fmla="*/ 876046 h 876046"/>
                <a:gd name="connsiteX4" fmla="*/ 202327 w 1721169"/>
                <a:gd name="connsiteY4" fmla="*/ 876046 h 876046"/>
                <a:gd name="connsiteX5" fmla="*/ 0 w 1721169"/>
                <a:gd name="connsiteY5" fmla="*/ 673719 h 876046"/>
                <a:gd name="connsiteX6" fmla="*/ 34374 w 1721169"/>
                <a:gd name="connsiteY6" fmla="*/ 588345 h 876046"/>
                <a:gd name="connsiteX7" fmla="*/ 860584 w 1721169"/>
                <a:gd name="connsiteY7" fmla="*/ 0 h 8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69" h="876046">
                  <a:moveTo>
                    <a:pt x="860584" y="0"/>
                  </a:moveTo>
                  <a:cubicBezTo>
                    <a:pt x="1217353" y="0"/>
                    <a:pt x="1527680" y="237900"/>
                    <a:pt x="1686794" y="588345"/>
                  </a:cubicBezTo>
                  <a:lnTo>
                    <a:pt x="1721169" y="673720"/>
                  </a:lnTo>
                  <a:lnTo>
                    <a:pt x="1518842" y="876046"/>
                  </a:lnTo>
                  <a:lnTo>
                    <a:pt x="202327" y="876046"/>
                  </a:lnTo>
                  <a:lnTo>
                    <a:pt x="0" y="673719"/>
                  </a:lnTo>
                  <a:lnTo>
                    <a:pt x="34374" y="588345"/>
                  </a:lnTo>
                  <a:cubicBezTo>
                    <a:pt x="193488" y="237900"/>
                    <a:pt x="503816" y="0"/>
                    <a:pt x="860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9EFE"/>
                </a:gs>
                <a:gs pos="83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9E02DA2B-50EF-4A00-B8B6-508F9DE4EDCB}"/>
                </a:ext>
              </a:extLst>
            </p:cNvPr>
            <p:cNvSpPr/>
            <p:nvPr/>
          </p:nvSpPr>
          <p:spPr>
            <a:xfrm>
              <a:off x="1215659" y="2220111"/>
              <a:ext cx="1879233" cy="3082695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E1F4F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58B98B-0DC8-4967-AF86-D423337CFB3A}"/>
                </a:ext>
              </a:extLst>
            </p:cNvPr>
            <p:cNvSpPr/>
            <p:nvPr/>
          </p:nvSpPr>
          <p:spPr>
            <a:xfrm>
              <a:off x="1215658" y="2121635"/>
              <a:ext cx="1879233" cy="185464"/>
            </a:xfrm>
            <a:prstGeom prst="rect">
              <a:avLst/>
            </a:prstGeom>
            <a:solidFill>
              <a:srgbClr val="007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832DC6-9ECE-49FF-B41C-06EF7D2DB62D}"/>
                </a:ext>
              </a:extLst>
            </p:cNvPr>
            <p:cNvSpPr txBox="1"/>
            <p:nvPr/>
          </p:nvSpPr>
          <p:spPr>
            <a:xfrm>
              <a:off x="1215658" y="3319851"/>
              <a:ext cx="187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70C4"/>
                </a:solidFill>
                <a:latin typeface="Century Gothic" panose="020B0502020202020204" pitchFamily="34" charset="0"/>
                <a:cs typeface="Almarai" pitchFamily="50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79A99-1F3B-4A37-85F9-92CF1A8B6CCF}"/>
                </a:ext>
              </a:extLst>
            </p:cNvPr>
            <p:cNvSpPr txBox="1"/>
            <p:nvPr/>
          </p:nvSpPr>
          <p:spPr>
            <a:xfrm>
              <a:off x="1138249" y="3596850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461BA8-8A5F-47F3-87FB-75E968C6FD05}"/>
                </a:ext>
              </a:extLst>
            </p:cNvPr>
            <p:cNvSpPr txBox="1"/>
            <p:nvPr/>
          </p:nvSpPr>
          <p:spPr>
            <a:xfrm>
              <a:off x="1706598" y="3743228"/>
              <a:ext cx="12232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إخراج الرأس و الصدر من النافذة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8AF54C8-DA8F-4F8D-983F-7A07D8416E26}"/>
                </a:ext>
              </a:extLst>
            </p:cNvPr>
            <p:cNvSpPr/>
            <p:nvPr/>
          </p:nvSpPr>
          <p:spPr>
            <a:xfrm rot="5400000">
              <a:off x="1687764" y="5126127"/>
              <a:ext cx="717452" cy="2535283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6879B4-1EE1-4307-B457-B4955834FFB0}"/>
              </a:ext>
            </a:extLst>
          </p:cNvPr>
          <p:cNvGrpSpPr/>
          <p:nvPr/>
        </p:nvGrpSpPr>
        <p:grpSpPr>
          <a:xfrm>
            <a:off x="3192551" y="1633594"/>
            <a:ext cx="2317718" cy="2406192"/>
            <a:chOff x="996414" y="1288293"/>
            <a:chExt cx="2317718" cy="2406192"/>
          </a:xfrm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F308B396-2CBB-416B-BD36-4B85DF223AB6}"/>
                </a:ext>
              </a:extLst>
            </p:cNvPr>
            <p:cNvSpPr/>
            <p:nvPr/>
          </p:nvSpPr>
          <p:spPr>
            <a:xfrm rot="5400000">
              <a:off x="1219771" y="1600125"/>
              <a:ext cx="1871003" cy="2317718"/>
            </a:xfrm>
            <a:prstGeom prst="hexagon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5C8E43F-E054-4A6F-8713-F6FF2E480CD1}"/>
                </a:ext>
              </a:extLst>
            </p:cNvPr>
            <p:cNvSpPr/>
            <p:nvPr/>
          </p:nvSpPr>
          <p:spPr>
            <a:xfrm rot="5400000">
              <a:off x="1223889" y="1417328"/>
              <a:ext cx="1871003" cy="161293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8A851BD6-DA20-45AF-A84D-D2512BA4C74B}"/>
                </a:ext>
              </a:extLst>
            </p:cNvPr>
            <p:cNvSpPr/>
            <p:nvPr/>
          </p:nvSpPr>
          <p:spPr>
            <a:xfrm rot="5400000">
              <a:off x="1286642" y="1471426"/>
              <a:ext cx="1745494" cy="1504737"/>
            </a:xfrm>
            <a:prstGeom prst="hexagon">
              <a:avLst/>
            </a:prstGeom>
            <a:noFill/>
            <a:ln>
              <a:solidFill>
                <a:srgbClr val="008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7F63376B-8D1A-4C68-9DB6-6CBB2286AF2E}"/>
                </a:ext>
              </a:extLst>
            </p:cNvPr>
            <p:cNvSpPr/>
            <p:nvPr/>
          </p:nvSpPr>
          <p:spPr>
            <a:xfrm rot="5400000">
              <a:off x="1354388" y="1529827"/>
              <a:ext cx="1610001" cy="1387932"/>
            </a:xfrm>
            <a:prstGeom prst="hexagon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FECFEB-AA95-4E73-9570-43D4DF137BE5}"/>
              </a:ext>
            </a:extLst>
          </p:cNvPr>
          <p:cNvGrpSpPr/>
          <p:nvPr/>
        </p:nvGrpSpPr>
        <p:grpSpPr>
          <a:xfrm>
            <a:off x="5144172" y="2490788"/>
            <a:ext cx="2535283" cy="4630860"/>
            <a:chOff x="778848" y="2121635"/>
            <a:chExt cx="2535283" cy="4630860"/>
          </a:xfrm>
        </p:grpSpPr>
        <p:sp>
          <p:nvSpPr>
            <p:cNvPr id="55" name="Rectangle: Top Corners Snipped 54">
              <a:extLst>
                <a:ext uri="{FF2B5EF4-FFF2-40B4-BE49-F238E27FC236}">
                  <a16:creationId xmlns:a16="http://schemas.microsoft.com/office/drawing/2014/main" id="{773B860D-9614-494A-BBE3-44127BBE4359}"/>
                </a:ext>
              </a:extLst>
            </p:cNvPr>
            <p:cNvSpPr/>
            <p:nvPr/>
          </p:nvSpPr>
          <p:spPr>
            <a:xfrm>
              <a:off x="1215658" y="2689704"/>
              <a:ext cx="1879233" cy="3082695"/>
            </a:xfrm>
            <a:prstGeom prst="snip2SameRect">
              <a:avLst>
                <a:gd name="adj1" fmla="val 0"/>
                <a:gd name="adj2" fmla="val 14972"/>
              </a:avLst>
            </a:prstGeom>
            <a:gradFill flip="none" rotWithShape="1">
              <a:gsLst>
                <a:gs pos="0">
                  <a:srgbClr val="029EFE"/>
                </a:gs>
                <a:gs pos="100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0164EA-213E-47E5-A526-CE50DDF007C3}"/>
                </a:ext>
              </a:extLst>
            </p:cNvPr>
            <p:cNvSpPr/>
            <p:nvPr/>
          </p:nvSpPr>
          <p:spPr>
            <a:xfrm>
              <a:off x="1294689" y="4864783"/>
              <a:ext cx="1721169" cy="876046"/>
            </a:xfrm>
            <a:custGeom>
              <a:avLst/>
              <a:gdLst>
                <a:gd name="connsiteX0" fmla="*/ 860584 w 1721169"/>
                <a:gd name="connsiteY0" fmla="*/ 0 h 876046"/>
                <a:gd name="connsiteX1" fmla="*/ 1686794 w 1721169"/>
                <a:gd name="connsiteY1" fmla="*/ 588345 h 876046"/>
                <a:gd name="connsiteX2" fmla="*/ 1721169 w 1721169"/>
                <a:gd name="connsiteY2" fmla="*/ 673720 h 876046"/>
                <a:gd name="connsiteX3" fmla="*/ 1518842 w 1721169"/>
                <a:gd name="connsiteY3" fmla="*/ 876046 h 876046"/>
                <a:gd name="connsiteX4" fmla="*/ 202327 w 1721169"/>
                <a:gd name="connsiteY4" fmla="*/ 876046 h 876046"/>
                <a:gd name="connsiteX5" fmla="*/ 0 w 1721169"/>
                <a:gd name="connsiteY5" fmla="*/ 673719 h 876046"/>
                <a:gd name="connsiteX6" fmla="*/ 34374 w 1721169"/>
                <a:gd name="connsiteY6" fmla="*/ 588345 h 876046"/>
                <a:gd name="connsiteX7" fmla="*/ 860584 w 1721169"/>
                <a:gd name="connsiteY7" fmla="*/ 0 h 8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69" h="876046">
                  <a:moveTo>
                    <a:pt x="860584" y="0"/>
                  </a:moveTo>
                  <a:cubicBezTo>
                    <a:pt x="1217353" y="0"/>
                    <a:pt x="1527680" y="237900"/>
                    <a:pt x="1686794" y="588345"/>
                  </a:cubicBezTo>
                  <a:lnTo>
                    <a:pt x="1721169" y="673720"/>
                  </a:lnTo>
                  <a:lnTo>
                    <a:pt x="1518842" y="876046"/>
                  </a:lnTo>
                  <a:lnTo>
                    <a:pt x="202327" y="876046"/>
                  </a:lnTo>
                  <a:lnTo>
                    <a:pt x="0" y="673719"/>
                  </a:lnTo>
                  <a:lnTo>
                    <a:pt x="34374" y="588345"/>
                  </a:lnTo>
                  <a:cubicBezTo>
                    <a:pt x="193488" y="237900"/>
                    <a:pt x="503816" y="0"/>
                    <a:pt x="860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9EFE"/>
                </a:gs>
                <a:gs pos="83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48CE4135-E2A2-45D2-89CB-8D59AC772C52}"/>
                </a:ext>
              </a:extLst>
            </p:cNvPr>
            <p:cNvSpPr/>
            <p:nvPr/>
          </p:nvSpPr>
          <p:spPr>
            <a:xfrm>
              <a:off x="1215659" y="2220111"/>
              <a:ext cx="1879233" cy="3082695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E1F4F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B0447D-6C81-4B3D-B7B8-90FB634A6007}"/>
                </a:ext>
              </a:extLst>
            </p:cNvPr>
            <p:cNvSpPr/>
            <p:nvPr/>
          </p:nvSpPr>
          <p:spPr>
            <a:xfrm>
              <a:off x="1215658" y="2121635"/>
              <a:ext cx="1879233" cy="185464"/>
            </a:xfrm>
            <a:prstGeom prst="rect">
              <a:avLst/>
            </a:prstGeom>
            <a:solidFill>
              <a:srgbClr val="007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90616E-FF6C-4B82-93B6-4631BA2E41AC}"/>
                </a:ext>
              </a:extLst>
            </p:cNvPr>
            <p:cNvSpPr txBox="1"/>
            <p:nvPr/>
          </p:nvSpPr>
          <p:spPr>
            <a:xfrm>
              <a:off x="1215658" y="3319851"/>
              <a:ext cx="187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70C4"/>
                </a:solidFill>
                <a:latin typeface="Century Gothic" panose="020B0502020202020204" pitchFamily="34" charset="0"/>
                <a:cs typeface="Almarai" pitchFamily="50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9544C4-4C2C-462B-9091-E4E1911F1719}"/>
                </a:ext>
              </a:extLst>
            </p:cNvPr>
            <p:cNvSpPr txBox="1"/>
            <p:nvPr/>
          </p:nvSpPr>
          <p:spPr>
            <a:xfrm>
              <a:off x="1138249" y="3596850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435E758-F045-445D-87CA-5B9A15658A26}"/>
                </a:ext>
              </a:extLst>
            </p:cNvPr>
            <p:cNvSpPr txBox="1"/>
            <p:nvPr/>
          </p:nvSpPr>
          <p:spPr>
            <a:xfrm>
              <a:off x="1477331" y="3897971"/>
              <a:ext cx="1223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استعمال الأطفال للموقد دون مراقبة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6D1AF5E6-8C2B-497D-B0F5-CE2AE3DBBB6B}"/>
                </a:ext>
              </a:extLst>
            </p:cNvPr>
            <p:cNvSpPr/>
            <p:nvPr/>
          </p:nvSpPr>
          <p:spPr>
            <a:xfrm rot="5400000">
              <a:off x="1687764" y="5126127"/>
              <a:ext cx="717452" cy="2535283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491412-1594-49EB-8B67-903376150EE5}"/>
              </a:ext>
            </a:extLst>
          </p:cNvPr>
          <p:cNvGrpSpPr/>
          <p:nvPr/>
        </p:nvGrpSpPr>
        <p:grpSpPr>
          <a:xfrm>
            <a:off x="5361910" y="1570957"/>
            <a:ext cx="2317718" cy="2406192"/>
            <a:chOff x="996414" y="1288293"/>
            <a:chExt cx="2317718" cy="2406192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C383B0C5-9115-4D6F-B5B8-DB8BC8DC2F91}"/>
                </a:ext>
              </a:extLst>
            </p:cNvPr>
            <p:cNvSpPr/>
            <p:nvPr/>
          </p:nvSpPr>
          <p:spPr>
            <a:xfrm rot="5400000">
              <a:off x="1219771" y="1600125"/>
              <a:ext cx="1871003" cy="2317718"/>
            </a:xfrm>
            <a:prstGeom prst="hexagon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F3505545-0ACD-4186-946D-8EE4352104DD}"/>
                </a:ext>
              </a:extLst>
            </p:cNvPr>
            <p:cNvSpPr/>
            <p:nvPr/>
          </p:nvSpPr>
          <p:spPr>
            <a:xfrm rot="5400000">
              <a:off x="1223889" y="1417328"/>
              <a:ext cx="1871003" cy="161293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FB198227-89DB-4F85-ABCD-8D8DA008D424}"/>
                </a:ext>
              </a:extLst>
            </p:cNvPr>
            <p:cNvSpPr/>
            <p:nvPr/>
          </p:nvSpPr>
          <p:spPr>
            <a:xfrm rot="5400000">
              <a:off x="1286642" y="1471426"/>
              <a:ext cx="1745494" cy="1504737"/>
            </a:xfrm>
            <a:prstGeom prst="hexagon">
              <a:avLst/>
            </a:prstGeom>
            <a:noFill/>
            <a:ln>
              <a:solidFill>
                <a:srgbClr val="008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B6FE7F66-3667-40BB-92C4-FEDCE7B1CAD2}"/>
                </a:ext>
              </a:extLst>
            </p:cNvPr>
            <p:cNvSpPr/>
            <p:nvPr/>
          </p:nvSpPr>
          <p:spPr>
            <a:xfrm rot="5400000">
              <a:off x="1354388" y="1529827"/>
              <a:ext cx="1610001" cy="1387932"/>
            </a:xfrm>
            <a:prstGeom prst="hexagon">
              <a:avLst/>
            </a:pr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E22A3A-0BE2-4568-9BA2-877647299A59}"/>
              </a:ext>
            </a:extLst>
          </p:cNvPr>
          <p:cNvGrpSpPr/>
          <p:nvPr/>
        </p:nvGrpSpPr>
        <p:grpSpPr>
          <a:xfrm>
            <a:off x="7325397" y="2500313"/>
            <a:ext cx="2535283" cy="4630860"/>
            <a:chOff x="778848" y="2121635"/>
            <a:chExt cx="2535283" cy="4630860"/>
          </a:xfrm>
        </p:grpSpPr>
        <p:sp>
          <p:nvSpPr>
            <p:cNvPr id="69" name="Rectangle: Top Corners Snipped 68">
              <a:extLst>
                <a:ext uri="{FF2B5EF4-FFF2-40B4-BE49-F238E27FC236}">
                  <a16:creationId xmlns:a16="http://schemas.microsoft.com/office/drawing/2014/main" id="{1FBB61ED-BE55-4380-A1DA-6A196239D889}"/>
                </a:ext>
              </a:extLst>
            </p:cNvPr>
            <p:cNvSpPr/>
            <p:nvPr/>
          </p:nvSpPr>
          <p:spPr>
            <a:xfrm>
              <a:off x="1215658" y="2689704"/>
              <a:ext cx="1879233" cy="3082695"/>
            </a:xfrm>
            <a:prstGeom prst="snip2SameRect">
              <a:avLst>
                <a:gd name="adj1" fmla="val 0"/>
                <a:gd name="adj2" fmla="val 14972"/>
              </a:avLst>
            </a:prstGeom>
            <a:gradFill flip="none" rotWithShape="1">
              <a:gsLst>
                <a:gs pos="0">
                  <a:srgbClr val="029EFE"/>
                </a:gs>
                <a:gs pos="100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42D2BA-FCA3-4E24-9BD2-626806B6824C}"/>
                </a:ext>
              </a:extLst>
            </p:cNvPr>
            <p:cNvSpPr/>
            <p:nvPr/>
          </p:nvSpPr>
          <p:spPr>
            <a:xfrm>
              <a:off x="1294689" y="4864783"/>
              <a:ext cx="1721169" cy="876046"/>
            </a:xfrm>
            <a:custGeom>
              <a:avLst/>
              <a:gdLst>
                <a:gd name="connsiteX0" fmla="*/ 860584 w 1721169"/>
                <a:gd name="connsiteY0" fmla="*/ 0 h 876046"/>
                <a:gd name="connsiteX1" fmla="*/ 1686794 w 1721169"/>
                <a:gd name="connsiteY1" fmla="*/ 588345 h 876046"/>
                <a:gd name="connsiteX2" fmla="*/ 1721169 w 1721169"/>
                <a:gd name="connsiteY2" fmla="*/ 673720 h 876046"/>
                <a:gd name="connsiteX3" fmla="*/ 1518842 w 1721169"/>
                <a:gd name="connsiteY3" fmla="*/ 876046 h 876046"/>
                <a:gd name="connsiteX4" fmla="*/ 202327 w 1721169"/>
                <a:gd name="connsiteY4" fmla="*/ 876046 h 876046"/>
                <a:gd name="connsiteX5" fmla="*/ 0 w 1721169"/>
                <a:gd name="connsiteY5" fmla="*/ 673719 h 876046"/>
                <a:gd name="connsiteX6" fmla="*/ 34374 w 1721169"/>
                <a:gd name="connsiteY6" fmla="*/ 588345 h 876046"/>
                <a:gd name="connsiteX7" fmla="*/ 860584 w 1721169"/>
                <a:gd name="connsiteY7" fmla="*/ 0 h 8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69" h="876046">
                  <a:moveTo>
                    <a:pt x="860584" y="0"/>
                  </a:moveTo>
                  <a:cubicBezTo>
                    <a:pt x="1217353" y="0"/>
                    <a:pt x="1527680" y="237900"/>
                    <a:pt x="1686794" y="588345"/>
                  </a:cubicBezTo>
                  <a:lnTo>
                    <a:pt x="1721169" y="673720"/>
                  </a:lnTo>
                  <a:lnTo>
                    <a:pt x="1518842" y="876046"/>
                  </a:lnTo>
                  <a:lnTo>
                    <a:pt x="202327" y="876046"/>
                  </a:lnTo>
                  <a:lnTo>
                    <a:pt x="0" y="673719"/>
                  </a:lnTo>
                  <a:lnTo>
                    <a:pt x="34374" y="588345"/>
                  </a:lnTo>
                  <a:cubicBezTo>
                    <a:pt x="193488" y="237900"/>
                    <a:pt x="503816" y="0"/>
                    <a:pt x="860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9EFE"/>
                </a:gs>
                <a:gs pos="83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7EDFEF4B-E471-4B6A-9956-FCC3308BFBB9}"/>
                </a:ext>
              </a:extLst>
            </p:cNvPr>
            <p:cNvSpPr/>
            <p:nvPr/>
          </p:nvSpPr>
          <p:spPr>
            <a:xfrm>
              <a:off x="1215659" y="2220111"/>
              <a:ext cx="1879233" cy="3082695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E1F4F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E9C6026-F54C-44C6-AA32-747D6A7DAEEE}"/>
                </a:ext>
              </a:extLst>
            </p:cNvPr>
            <p:cNvSpPr/>
            <p:nvPr/>
          </p:nvSpPr>
          <p:spPr>
            <a:xfrm>
              <a:off x="1215658" y="2121635"/>
              <a:ext cx="1879233" cy="185464"/>
            </a:xfrm>
            <a:prstGeom prst="rect">
              <a:avLst/>
            </a:prstGeom>
            <a:solidFill>
              <a:srgbClr val="007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FAD83D4-A41D-46AF-9ECF-61613D65D505}"/>
                </a:ext>
              </a:extLst>
            </p:cNvPr>
            <p:cNvSpPr txBox="1"/>
            <p:nvPr/>
          </p:nvSpPr>
          <p:spPr>
            <a:xfrm>
              <a:off x="1215658" y="3319851"/>
              <a:ext cx="187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70C4"/>
                </a:solidFill>
                <a:latin typeface="Century Gothic" panose="020B0502020202020204" pitchFamily="34" charset="0"/>
                <a:cs typeface="Almarai" pitchFamily="50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B010032-BC9C-4E0C-B86E-367C81C36A19}"/>
                </a:ext>
              </a:extLst>
            </p:cNvPr>
            <p:cNvSpPr txBox="1"/>
            <p:nvPr/>
          </p:nvSpPr>
          <p:spPr>
            <a:xfrm>
              <a:off x="1138249" y="3596850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7F3572C-503C-48EE-A566-FAA4F033F293}"/>
                </a:ext>
              </a:extLst>
            </p:cNvPr>
            <p:cNvSpPr txBox="1"/>
            <p:nvPr/>
          </p:nvSpPr>
          <p:spPr>
            <a:xfrm>
              <a:off x="1706598" y="3743228"/>
              <a:ext cx="12232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ابتلاع الأطفال للأدوية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A3020CB-B81E-49E7-8059-537D85976276}"/>
                </a:ext>
              </a:extLst>
            </p:cNvPr>
            <p:cNvSpPr/>
            <p:nvPr/>
          </p:nvSpPr>
          <p:spPr>
            <a:xfrm rot="5400000">
              <a:off x="1687764" y="5126127"/>
              <a:ext cx="717452" cy="2535283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A0340AD-1CFF-4F9D-8C8A-DEDDA7EB91A8}"/>
              </a:ext>
            </a:extLst>
          </p:cNvPr>
          <p:cNvGrpSpPr/>
          <p:nvPr/>
        </p:nvGrpSpPr>
        <p:grpSpPr>
          <a:xfrm>
            <a:off x="7528479" y="1578997"/>
            <a:ext cx="2317718" cy="2406192"/>
            <a:chOff x="996414" y="1288293"/>
            <a:chExt cx="2317718" cy="2406192"/>
          </a:xfrm>
        </p:grpSpPr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AE17C2F5-89A8-43F0-902A-FB3B2FF28F3B}"/>
                </a:ext>
              </a:extLst>
            </p:cNvPr>
            <p:cNvSpPr/>
            <p:nvPr/>
          </p:nvSpPr>
          <p:spPr>
            <a:xfrm rot="5400000">
              <a:off x="1219771" y="1600125"/>
              <a:ext cx="1871003" cy="2317718"/>
            </a:xfrm>
            <a:prstGeom prst="hexagon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8B144508-E774-4AAD-BB23-1E95E6F4FEE1}"/>
                </a:ext>
              </a:extLst>
            </p:cNvPr>
            <p:cNvSpPr/>
            <p:nvPr/>
          </p:nvSpPr>
          <p:spPr>
            <a:xfrm rot="5400000">
              <a:off x="1223889" y="1417328"/>
              <a:ext cx="1871003" cy="161293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CD15F5AC-91BA-4D40-928C-419CF8CEC60F}"/>
                </a:ext>
              </a:extLst>
            </p:cNvPr>
            <p:cNvSpPr/>
            <p:nvPr/>
          </p:nvSpPr>
          <p:spPr>
            <a:xfrm rot="5400000">
              <a:off x="1286642" y="1471426"/>
              <a:ext cx="1745494" cy="1504737"/>
            </a:xfrm>
            <a:prstGeom prst="hexagon">
              <a:avLst/>
            </a:prstGeom>
            <a:noFill/>
            <a:ln>
              <a:solidFill>
                <a:srgbClr val="008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7AAB5DDD-1899-4FC3-A06B-6EC1463A85B4}"/>
                </a:ext>
              </a:extLst>
            </p:cNvPr>
            <p:cNvSpPr/>
            <p:nvPr/>
          </p:nvSpPr>
          <p:spPr>
            <a:xfrm rot="5400000">
              <a:off x="1354388" y="1529827"/>
              <a:ext cx="1610001" cy="1387932"/>
            </a:xfrm>
            <a:prstGeom prst="hexagon">
              <a:avLst/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10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3D3204C-8CD0-4A1A-8BB3-F5EB10DEC6EA}"/>
              </a:ext>
            </a:extLst>
          </p:cNvPr>
          <p:cNvSpPr/>
          <p:nvPr/>
        </p:nvSpPr>
        <p:spPr>
          <a:xfrm rot="10800000">
            <a:off x="11112308" y="836378"/>
            <a:ext cx="582196" cy="635091"/>
          </a:xfrm>
          <a:custGeom>
            <a:avLst/>
            <a:gdLst>
              <a:gd name="connsiteX0" fmla="*/ 314185 w 3126929"/>
              <a:gd name="connsiteY0" fmla="*/ 0 h 727424"/>
              <a:gd name="connsiteX1" fmla="*/ 3126929 w 3126929"/>
              <a:gd name="connsiteY1" fmla="*/ 0 h 727424"/>
              <a:gd name="connsiteX2" fmla="*/ 3126929 w 3126929"/>
              <a:gd name="connsiteY2" fmla="*/ 413239 h 727424"/>
              <a:gd name="connsiteX3" fmla="*/ 314185 w 3126929"/>
              <a:gd name="connsiteY3" fmla="*/ 413239 h 727424"/>
              <a:gd name="connsiteX4" fmla="*/ 0 w 3126929"/>
              <a:gd name="connsiteY4" fmla="*/ 727424 h 727424"/>
              <a:gd name="connsiteX5" fmla="*/ 0 w 3126929"/>
              <a:gd name="connsiteY5" fmla="*/ 314185 h 727424"/>
              <a:gd name="connsiteX6" fmla="*/ 314185 w 3126929"/>
              <a:gd name="connsiteY6" fmla="*/ 0 h 72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929" h="727424">
                <a:moveTo>
                  <a:pt x="314185" y="0"/>
                </a:moveTo>
                <a:lnTo>
                  <a:pt x="3126929" y="0"/>
                </a:lnTo>
                <a:lnTo>
                  <a:pt x="3126929" y="413239"/>
                </a:lnTo>
                <a:lnTo>
                  <a:pt x="314185" y="413239"/>
                </a:lnTo>
                <a:cubicBezTo>
                  <a:pt x="140665" y="413239"/>
                  <a:pt x="0" y="553904"/>
                  <a:pt x="0" y="727424"/>
                </a:cubicBezTo>
                <a:lnTo>
                  <a:pt x="0" y="314185"/>
                </a:lnTo>
                <a:cubicBezTo>
                  <a:pt x="0" y="140665"/>
                  <a:pt x="140665" y="0"/>
                  <a:pt x="31418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882348" y="773745"/>
            <a:ext cx="806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المخاطر داخل المنزل 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8A053E-BA8B-4014-A211-890E9F469827}"/>
              </a:ext>
            </a:extLst>
          </p:cNvPr>
          <p:cNvGrpSpPr/>
          <p:nvPr/>
        </p:nvGrpSpPr>
        <p:grpSpPr>
          <a:xfrm>
            <a:off x="805575" y="2470964"/>
            <a:ext cx="2535283" cy="4630860"/>
            <a:chOff x="778848" y="2121635"/>
            <a:chExt cx="2535283" cy="4630860"/>
          </a:xfrm>
        </p:grpSpPr>
        <p:sp>
          <p:nvSpPr>
            <p:cNvPr id="24" name="Rectangle: Top Corners Snipped 23">
              <a:extLst>
                <a:ext uri="{FF2B5EF4-FFF2-40B4-BE49-F238E27FC236}">
                  <a16:creationId xmlns:a16="http://schemas.microsoft.com/office/drawing/2014/main" id="{F4F9415F-2E20-49DA-B0A4-4D1BF4EBFEE4}"/>
                </a:ext>
              </a:extLst>
            </p:cNvPr>
            <p:cNvSpPr/>
            <p:nvPr/>
          </p:nvSpPr>
          <p:spPr>
            <a:xfrm>
              <a:off x="1215658" y="2689704"/>
              <a:ext cx="1879233" cy="3082695"/>
            </a:xfrm>
            <a:prstGeom prst="snip2SameRect">
              <a:avLst>
                <a:gd name="adj1" fmla="val 0"/>
                <a:gd name="adj2" fmla="val 14972"/>
              </a:avLst>
            </a:prstGeom>
            <a:gradFill flip="none" rotWithShape="1">
              <a:gsLst>
                <a:gs pos="0">
                  <a:srgbClr val="029EFE"/>
                </a:gs>
                <a:gs pos="100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B73A2F-97FA-4BFF-9782-A66D181136A6}"/>
                </a:ext>
              </a:extLst>
            </p:cNvPr>
            <p:cNvSpPr/>
            <p:nvPr/>
          </p:nvSpPr>
          <p:spPr>
            <a:xfrm>
              <a:off x="1294689" y="4864783"/>
              <a:ext cx="1721169" cy="876046"/>
            </a:xfrm>
            <a:custGeom>
              <a:avLst/>
              <a:gdLst>
                <a:gd name="connsiteX0" fmla="*/ 860584 w 1721169"/>
                <a:gd name="connsiteY0" fmla="*/ 0 h 876046"/>
                <a:gd name="connsiteX1" fmla="*/ 1686794 w 1721169"/>
                <a:gd name="connsiteY1" fmla="*/ 588345 h 876046"/>
                <a:gd name="connsiteX2" fmla="*/ 1721169 w 1721169"/>
                <a:gd name="connsiteY2" fmla="*/ 673720 h 876046"/>
                <a:gd name="connsiteX3" fmla="*/ 1518842 w 1721169"/>
                <a:gd name="connsiteY3" fmla="*/ 876046 h 876046"/>
                <a:gd name="connsiteX4" fmla="*/ 202327 w 1721169"/>
                <a:gd name="connsiteY4" fmla="*/ 876046 h 876046"/>
                <a:gd name="connsiteX5" fmla="*/ 0 w 1721169"/>
                <a:gd name="connsiteY5" fmla="*/ 673719 h 876046"/>
                <a:gd name="connsiteX6" fmla="*/ 34374 w 1721169"/>
                <a:gd name="connsiteY6" fmla="*/ 588345 h 876046"/>
                <a:gd name="connsiteX7" fmla="*/ 860584 w 1721169"/>
                <a:gd name="connsiteY7" fmla="*/ 0 h 8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69" h="876046">
                  <a:moveTo>
                    <a:pt x="860584" y="0"/>
                  </a:moveTo>
                  <a:cubicBezTo>
                    <a:pt x="1217353" y="0"/>
                    <a:pt x="1527680" y="237900"/>
                    <a:pt x="1686794" y="588345"/>
                  </a:cubicBezTo>
                  <a:lnTo>
                    <a:pt x="1721169" y="673720"/>
                  </a:lnTo>
                  <a:lnTo>
                    <a:pt x="1518842" y="876046"/>
                  </a:lnTo>
                  <a:lnTo>
                    <a:pt x="202327" y="876046"/>
                  </a:lnTo>
                  <a:lnTo>
                    <a:pt x="0" y="673719"/>
                  </a:lnTo>
                  <a:lnTo>
                    <a:pt x="34374" y="588345"/>
                  </a:lnTo>
                  <a:cubicBezTo>
                    <a:pt x="193488" y="237900"/>
                    <a:pt x="503816" y="0"/>
                    <a:pt x="860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9EFE"/>
                </a:gs>
                <a:gs pos="83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A6CB2BDA-A25C-477F-B5D5-35F27757BF66}"/>
                </a:ext>
              </a:extLst>
            </p:cNvPr>
            <p:cNvSpPr/>
            <p:nvPr/>
          </p:nvSpPr>
          <p:spPr>
            <a:xfrm>
              <a:off x="1215659" y="2220111"/>
              <a:ext cx="1879233" cy="3082695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E1F4F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A3409F-2F4F-4D42-8F02-58051BCE4738}"/>
                </a:ext>
              </a:extLst>
            </p:cNvPr>
            <p:cNvSpPr/>
            <p:nvPr/>
          </p:nvSpPr>
          <p:spPr>
            <a:xfrm>
              <a:off x="1215658" y="2121635"/>
              <a:ext cx="1879233" cy="185464"/>
            </a:xfrm>
            <a:prstGeom prst="rect">
              <a:avLst/>
            </a:prstGeom>
            <a:solidFill>
              <a:srgbClr val="007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2266BF-65B8-4499-B9E8-738D3A1BDD25}"/>
                </a:ext>
              </a:extLst>
            </p:cNvPr>
            <p:cNvSpPr txBox="1"/>
            <p:nvPr/>
          </p:nvSpPr>
          <p:spPr>
            <a:xfrm>
              <a:off x="1215658" y="3319851"/>
              <a:ext cx="187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70C4"/>
                </a:solidFill>
                <a:latin typeface="Century Gothic" panose="020B0502020202020204" pitchFamily="34" charset="0"/>
                <a:cs typeface="Almarai" pitchFamily="50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664101-9124-4F7B-80D9-8C0EAC37BC3F}"/>
                </a:ext>
              </a:extLst>
            </p:cNvPr>
            <p:cNvSpPr txBox="1"/>
            <p:nvPr/>
          </p:nvSpPr>
          <p:spPr>
            <a:xfrm>
              <a:off x="1138249" y="3596850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D43393-4D82-4723-BB8C-0DDD0E41A144}"/>
                </a:ext>
              </a:extLst>
            </p:cNvPr>
            <p:cNvSpPr txBox="1"/>
            <p:nvPr/>
          </p:nvSpPr>
          <p:spPr>
            <a:xfrm>
              <a:off x="1706598" y="3743228"/>
              <a:ext cx="12232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لعب الأطفال بالكهرباء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C075DF04-29C3-4C17-9AA4-50767E624FC4}"/>
                </a:ext>
              </a:extLst>
            </p:cNvPr>
            <p:cNvSpPr/>
            <p:nvPr/>
          </p:nvSpPr>
          <p:spPr>
            <a:xfrm rot="5400000">
              <a:off x="1687764" y="5126127"/>
              <a:ext cx="717452" cy="2535283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1800AD-D984-4255-9B1A-E39245786588}"/>
              </a:ext>
            </a:extLst>
          </p:cNvPr>
          <p:cNvGrpSpPr/>
          <p:nvPr/>
        </p:nvGrpSpPr>
        <p:grpSpPr>
          <a:xfrm>
            <a:off x="925026" y="1637622"/>
            <a:ext cx="2317718" cy="2116291"/>
            <a:chOff x="884231" y="1288293"/>
            <a:chExt cx="2317718" cy="2116291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1C4C7E8E-993C-4AAF-BD2B-B4B82087C023}"/>
                </a:ext>
              </a:extLst>
            </p:cNvPr>
            <p:cNvSpPr/>
            <p:nvPr/>
          </p:nvSpPr>
          <p:spPr>
            <a:xfrm rot="5400000">
              <a:off x="1107588" y="1310224"/>
              <a:ext cx="1871003" cy="2317718"/>
            </a:xfrm>
            <a:prstGeom prst="hexagon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C8475185-2B18-49A2-9302-580EE8329D95}"/>
                </a:ext>
              </a:extLst>
            </p:cNvPr>
            <p:cNvSpPr/>
            <p:nvPr/>
          </p:nvSpPr>
          <p:spPr>
            <a:xfrm rot="5400000">
              <a:off x="1223889" y="1417328"/>
              <a:ext cx="1871003" cy="161293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C3732EC0-F4AF-4B7D-8B6F-A87D3F368E12}"/>
                </a:ext>
              </a:extLst>
            </p:cNvPr>
            <p:cNvSpPr/>
            <p:nvPr/>
          </p:nvSpPr>
          <p:spPr>
            <a:xfrm rot="5400000">
              <a:off x="1286642" y="1471426"/>
              <a:ext cx="1745494" cy="1504737"/>
            </a:xfrm>
            <a:prstGeom prst="hexagon">
              <a:avLst/>
            </a:prstGeom>
            <a:noFill/>
            <a:ln>
              <a:solidFill>
                <a:srgbClr val="008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23D80FB8-54C1-42A8-91D7-A5F0C57F61BE}"/>
                </a:ext>
              </a:extLst>
            </p:cNvPr>
            <p:cNvSpPr/>
            <p:nvPr/>
          </p:nvSpPr>
          <p:spPr>
            <a:xfrm rot="5400000">
              <a:off x="1354388" y="1529827"/>
              <a:ext cx="1610001" cy="1387932"/>
            </a:xfrm>
            <a:prstGeom prst="hexagon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082F1E-C754-4CE4-B7BB-0EE93D9201A7}"/>
              </a:ext>
            </a:extLst>
          </p:cNvPr>
          <p:cNvGrpSpPr/>
          <p:nvPr/>
        </p:nvGrpSpPr>
        <p:grpSpPr>
          <a:xfrm>
            <a:off x="2960586" y="2480876"/>
            <a:ext cx="2535283" cy="4630860"/>
            <a:chOff x="778848" y="2121635"/>
            <a:chExt cx="2535283" cy="4630860"/>
          </a:xfrm>
        </p:grpSpPr>
        <p:sp>
          <p:nvSpPr>
            <p:cNvPr id="39" name="Rectangle: Top Corners Snipped 38">
              <a:extLst>
                <a:ext uri="{FF2B5EF4-FFF2-40B4-BE49-F238E27FC236}">
                  <a16:creationId xmlns:a16="http://schemas.microsoft.com/office/drawing/2014/main" id="{32DAA4BB-D676-4AFD-8482-F34949138C43}"/>
                </a:ext>
              </a:extLst>
            </p:cNvPr>
            <p:cNvSpPr/>
            <p:nvPr/>
          </p:nvSpPr>
          <p:spPr>
            <a:xfrm>
              <a:off x="1215658" y="2689704"/>
              <a:ext cx="1879233" cy="3082695"/>
            </a:xfrm>
            <a:prstGeom prst="snip2SameRect">
              <a:avLst>
                <a:gd name="adj1" fmla="val 0"/>
                <a:gd name="adj2" fmla="val 14972"/>
              </a:avLst>
            </a:prstGeom>
            <a:gradFill flip="none" rotWithShape="1">
              <a:gsLst>
                <a:gs pos="0">
                  <a:srgbClr val="029EFE"/>
                </a:gs>
                <a:gs pos="100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D95DB71-F9F0-4A94-A409-C0DA4CFE850E}"/>
                </a:ext>
              </a:extLst>
            </p:cNvPr>
            <p:cNvSpPr/>
            <p:nvPr/>
          </p:nvSpPr>
          <p:spPr>
            <a:xfrm>
              <a:off x="1294689" y="4864783"/>
              <a:ext cx="1721169" cy="876046"/>
            </a:xfrm>
            <a:custGeom>
              <a:avLst/>
              <a:gdLst>
                <a:gd name="connsiteX0" fmla="*/ 860584 w 1721169"/>
                <a:gd name="connsiteY0" fmla="*/ 0 h 876046"/>
                <a:gd name="connsiteX1" fmla="*/ 1686794 w 1721169"/>
                <a:gd name="connsiteY1" fmla="*/ 588345 h 876046"/>
                <a:gd name="connsiteX2" fmla="*/ 1721169 w 1721169"/>
                <a:gd name="connsiteY2" fmla="*/ 673720 h 876046"/>
                <a:gd name="connsiteX3" fmla="*/ 1518842 w 1721169"/>
                <a:gd name="connsiteY3" fmla="*/ 876046 h 876046"/>
                <a:gd name="connsiteX4" fmla="*/ 202327 w 1721169"/>
                <a:gd name="connsiteY4" fmla="*/ 876046 h 876046"/>
                <a:gd name="connsiteX5" fmla="*/ 0 w 1721169"/>
                <a:gd name="connsiteY5" fmla="*/ 673719 h 876046"/>
                <a:gd name="connsiteX6" fmla="*/ 34374 w 1721169"/>
                <a:gd name="connsiteY6" fmla="*/ 588345 h 876046"/>
                <a:gd name="connsiteX7" fmla="*/ 860584 w 1721169"/>
                <a:gd name="connsiteY7" fmla="*/ 0 h 8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69" h="876046">
                  <a:moveTo>
                    <a:pt x="860584" y="0"/>
                  </a:moveTo>
                  <a:cubicBezTo>
                    <a:pt x="1217353" y="0"/>
                    <a:pt x="1527680" y="237900"/>
                    <a:pt x="1686794" y="588345"/>
                  </a:cubicBezTo>
                  <a:lnTo>
                    <a:pt x="1721169" y="673720"/>
                  </a:lnTo>
                  <a:lnTo>
                    <a:pt x="1518842" y="876046"/>
                  </a:lnTo>
                  <a:lnTo>
                    <a:pt x="202327" y="876046"/>
                  </a:lnTo>
                  <a:lnTo>
                    <a:pt x="0" y="673719"/>
                  </a:lnTo>
                  <a:lnTo>
                    <a:pt x="34374" y="588345"/>
                  </a:lnTo>
                  <a:cubicBezTo>
                    <a:pt x="193488" y="237900"/>
                    <a:pt x="503816" y="0"/>
                    <a:pt x="860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9EFE"/>
                </a:gs>
                <a:gs pos="83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9E02DA2B-50EF-4A00-B8B6-508F9DE4EDCB}"/>
                </a:ext>
              </a:extLst>
            </p:cNvPr>
            <p:cNvSpPr/>
            <p:nvPr/>
          </p:nvSpPr>
          <p:spPr>
            <a:xfrm>
              <a:off x="1215659" y="2220111"/>
              <a:ext cx="1879233" cy="3082695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E1F4F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58B98B-0DC8-4967-AF86-D423337CFB3A}"/>
                </a:ext>
              </a:extLst>
            </p:cNvPr>
            <p:cNvSpPr/>
            <p:nvPr/>
          </p:nvSpPr>
          <p:spPr>
            <a:xfrm>
              <a:off x="1215658" y="2121635"/>
              <a:ext cx="1879233" cy="185464"/>
            </a:xfrm>
            <a:prstGeom prst="rect">
              <a:avLst/>
            </a:prstGeom>
            <a:solidFill>
              <a:srgbClr val="007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832DC6-9ECE-49FF-B41C-06EF7D2DB62D}"/>
                </a:ext>
              </a:extLst>
            </p:cNvPr>
            <p:cNvSpPr txBox="1"/>
            <p:nvPr/>
          </p:nvSpPr>
          <p:spPr>
            <a:xfrm>
              <a:off x="1215658" y="3319851"/>
              <a:ext cx="187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70C4"/>
                </a:solidFill>
                <a:latin typeface="Century Gothic" panose="020B0502020202020204" pitchFamily="34" charset="0"/>
                <a:cs typeface="Almarai" pitchFamily="50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79A99-1F3B-4A37-85F9-92CF1A8B6CCF}"/>
                </a:ext>
              </a:extLst>
            </p:cNvPr>
            <p:cNvSpPr txBox="1"/>
            <p:nvPr/>
          </p:nvSpPr>
          <p:spPr>
            <a:xfrm>
              <a:off x="1138249" y="3596850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461BA8-8A5F-47F3-87FB-75E968C6FD05}"/>
                </a:ext>
              </a:extLst>
            </p:cNvPr>
            <p:cNvSpPr txBox="1"/>
            <p:nvPr/>
          </p:nvSpPr>
          <p:spPr>
            <a:xfrm>
              <a:off x="1706598" y="3743228"/>
              <a:ext cx="12232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dirty="0">
                  <a:latin typeface="Century Gothic" panose="020B0502020202020204" pitchFamily="34" charset="0"/>
                </a:rPr>
                <a:t>وضع مواد التنظيف في قوارير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8AF54C8-DA8F-4F8D-983F-7A07D8416E26}"/>
                </a:ext>
              </a:extLst>
            </p:cNvPr>
            <p:cNvSpPr/>
            <p:nvPr/>
          </p:nvSpPr>
          <p:spPr>
            <a:xfrm rot="5400000">
              <a:off x="1687764" y="5126127"/>
              <a:ext cx="717452" cy="2535283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6879B4-1EE1-4307-B457-B4955834FFB0}"/>
              </a:ext>
            </a:extLst>
          </p:cNvPr>
          <p:cNvGrpSpPr/>
          <p:nvPr/>
        </p:nvGrpSpPr>
        <p:grpSpPr>
          <a:xfrm>
            <a:off x="3194580" y="1634169"/>
            <a:ext cx="2317718" cy="2406192"/>
            <a:chOff x="996414" y="1288293"/>
            <a:chExt cx="2317718" cy="2406192"/>
          </a:xfrm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F308B396-2CBB-416B-BD36-4B85DF223AB6}"/>
                </a:ext>
              </a:extLst>
            </p:cNvPr>
            <p:cNvSpPr/>
            <p:nvPr/>
          </p:nvSpPr>
          <p:spPr>
            <a:xfrm rot="5400000">
              <a:off x="1219771" y="1600125"/>
              <a:ext cx="1871003" cy="2317718"/>
            </a:xfrm>
            <a:prstGeom prst="hexagon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5C8E43F-E054-4A6F-8713-F6FF2E480CD1}"/>
                </a:ext>
              </a:extLst>
            </p:cNvPr>
            <p:cNvSpPr/>
            <p:nvPr/>
          </p:nvSpPr>
          <p:spPr>
            <a:xfrm rot="5400000">
              <a:off x="1223889" y="1417328"/>
              <a:ext cx="1871003" cy="161293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8A851BD6-DA20-45AF-A84D-D2512BA4C74B}"/>
                </a:ext>
              </a:extLst>
            </p:cNvPr>
            <p:cNvSpPr/>
            <p:nvPr/>
          </p:nvSpPr>
          <p:spPr>
            <a:xfrm rot="5400000">
              <a:off x="1286642" y="1471426"/>
              <a:ext cx="1745494" cy="1504737"/>
            </a:xfrm>
            <a:prstGeom prst="hexagon">
              <a:avLst/>
            </a:prstGeom>
            <a:noFill/>
            <a:ln>
              <a:solidFill>
                <a:srgbClr val="008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7F63376B-8D1A-4C68-9DB6-6CBB2286AF2E}"/>
                </a:ext>
              </a:extLst>
            </p:cNvPr>
            <p:cNvSpPr/>
            <p:nvPr/>
          </p:nvSpPr>
          <p:spPr>
            <a:xfrm rot="5400000">
              <a:off x="1354388" y="1529827"/>
              <a:ext cx="1610001" cy="1387932"/>
            </a:xfrm>
            <a:prstGeom prst="hexagon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FECFEB-AA95-4E73-9570-43D4DF137BE5}"/>
              </a:ext>
            </a:extLst>
          </p:cNvPr>
          <p:cNvGrpSpPr/>
          <p:nvPr/>
        </p:nvGrpSpPr>
        <p:grpSpPr>
          <a:xfrm>
            <a:off x="5144172" y="2490788"/>
            <a:ext cx="2535283" cy="4630860"/>
            <a:chOff x="778848" y="2121635"/>
            <a:chExt cx="2535283" cy="4630860"/>
          </a:xfrm>
        </p:grpSpPr>
        <p:sp>
          <p:nvSpPr>
            <p:cNvPr id="55" name="Rectangle: Top Corners Snipped 54">
              <a:extLst>
                <a:ext uri="{FF2B5EF4-FFF2-40B4-BE49-F238E27FC236}">
                  <a16:creationId xmlns:a16="http://schemas.microsoft.com/office/drawing/2014/main" id="{773B860D-9614-494A-BBE3-44127BBE4359}"/>
                </a:ext>
              </a:extLst>
            </p:cNvPr>
            <p:cNvSpPr/>
            <p:nvPr/>
          </p:nvSpPr>
          <p:spPr>
            <a:xfrm>
              <a:off x="1215658" y="2689704"/>
              <a:ext cx="1879233" cy="3082695"/>
            </a:xfrm>
            <a:prstGeom prst="snip2SameRect">
              <a:avLst>
                <a:gd name="adj1" fmla="val 0"/>
                <a:gd name="adj2" fmla="val 14972"/>
              </a:avLst>
            </a:prstGeom>
            <a:gradFill flip="none" rotWithShape="1">
              <a:gsLst>
                <a:gs pos="0">
                  <a:srgbClr val="029EFE"/>
                </a:gs>
                <a:gs pos="100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0164EA-213E-47E5-A526-CE50DDF007C3}"/>
                </a:ext>
              </a:extLst>
            </p:cNvPr>
            <p:cNvSpPr/>
            <p:nvPr/>
          </p:nvSpPr>
          <p:spPr>
            <a:xfrm>
              <a:off x="1294689" y="4864783"/>
              <a:ext cx="1721169" cy="876046"/>
            </a:xfrm>
            <a:custGeom>
              <a:avLst/>
              <a:gdLst>
                <a:gd name="connsiteX0" fmla="*/ 860584 w 1721169"/>
                <a:gd name="connsiteY0" fmla="*/ 0 h 876046"/>
                <a:gd name="connsiteX1" fmla="*/ 1686794 w 1721169"/>
                <a:gd name="connsiteY1" fmla="*/ 588345 h 876046"/>
                <a:gd name="connsiteX2" fmla="*/ 1721169 w 1721169"/>
                <a:gd name="connsiteY2" fmla="*/ 673720 h 876046"/>
                <a:gd name="connsiteX3" fmla="*/ 1518842 w 1721169"/>
                <a:gd name="connsiteY3" fmla="*/ 876046 h 876046"/>
                <a:gd name="connsiteX4" fmla="*/ 202327 w 1721169"/>
                <a:gd name="connsiteY4" fmla="*/ 876046 h 876046"/>
                <a:gd name="connsiteX5" fmla="*/ 0 w 1721169"/>
                <a:gd name="connsiteY5" fmla="*/ 673719 h 876046"/>
                <a:gd name="connsiteX6" fmla="*/ 34374 w 1721169"/>
                <a:gd name="connsiteY6" fmla="*/ 588345 h 876046"/>
                <a:gd name="connsiteX7" fmla="*/ 860584 w 1721169"/>
                <a:gd name="connsiteY7" fmla="*/ 0 h 8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69" h="876046">
                  <a:moveTo>
                    <a:pt x="860584" y="0"/>
                  </a:moveTo>
                  <a:cubicBezTo>
                    <a:pt x="1217353" y="0"/>
                    <a:pt x="1527680" y="237900"/>
                    <a:pt x="1686794" y="588345"/>
                  </a:cubicBezTo>
                  <a:lnTo>
                    <a:pt x="1721169" y="673720"/>
                  </a:lnTo>
                  <a:lnTo>
                    <a:pt x="1518842" y="876046"/>
                  </a:lnTo>
                  <a:lnTo>
                    <a:pt x="202327" y="876046"/>
                  </a:lnTo>
                  <a:lnTo>
                    <a:pt x="0" y="673719"/>
                  </a:lnTo>
                  <a:lnTo>
                    <a:pt x="34374" y="588345"/>
                  </a:lnTo>
                  <a:cubicBezTo>
                    <a:pt x="193488" y="237900"/>
                    <a:pt x="503816" y="0"/>
                    <a:pt x="860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9EFE"/>
                </a:gs>
                <a:gs pos="83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48CE4135-E2A2-45D2-89CB-8D59AC772C52}"/>
                </a:ext>
              </a:extLst>
            </p:cNvPr>
            <p:cNvSpPr/>
            <p:nvPr/>
          </p:nvSpPr>
          <p:spPr>
            <a:xfrm>
              <a:off x="1215659" y="2220111"/>
              <a:ext cx="1879233" cy="3082695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E1F4F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B0447D-6C81-4B3D-B7B8-90FB634A6007}"/>
                </a:ext>
              </a:extLst>
            </p:cNvPr>
            <p:cNvSpPr/>
            <p:nvPr/>
          </p:nvSpPr>
          <p:spPr>
            <a:xfrm>
              <a:off x="1215658" y="2121635"/>
              <a:ext cx="1879233" cy="185464"/>
            </a:xfrm>
            <a:prstGeom prst="rect">
              <a:avLst/>
            </a:prstGeom>
            <a:solidFill>
              <a:srgbClr val="007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90616E-FF6C-4B82-93B6-4631BA2E41AC}"/>
                </a:ext>
              </a:extLst>
            </p:cNvPr>
            <p:cNvSpPr txBox="1"/>
            <p:nvPr/>
          </p:nvSpPr>
          <p:spPr>
            <a:xfrm>
              <a:off x="1215658" y="3319851"/>
              <a:ext cx="187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70C4"/>
                </a:solidFill>
                <a:latin typeface="Century Gothic" panose="020B0502020202020204" pitchFamily="34" charset="0"/>
                <a:cs typeface="Almarai" pitchFamily="50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9544C4-4C2C-462B-9091-E4E1911F1719}"/>
                </a:ext>
              </a:extLst>
            </p:cNvPr>
            <p:cNvSpPr txBox="1"/>
            <p:nvPr/>
          </p:nvSpPr>
          <p:spPr>
            <a:xfrm>
              <a:off x="1138249" y="3596850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435E758-F045-445D-87CA-5B9A15658A26}"/>
                </a:ext>
              </a:extLst>
            </p:cNvPr>
            <p:cNvSpPr txBox="1"/>
            <p:nvPr/>
          </p:nvSpPr>
          <p:spPr>
            <a:xfrm>
              <a:off x="1592605" y="3859493"/>
              <a:ext cx="14298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سحب الأطفال الأواني الساخنة</a:t>
              </a:r>
              <a:r>
                <a:rPr lang="ar-SY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ة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6D1AF5E6-8C2B-497D-B0F5-CE2AE3DBBB6B}"/>
                </a:ext>
              </a:extLst>
            </p:cNvPr>
            <p:cNvSpPr/>
            <p:nvPr/>
          </p:nvSpPr>
          <p:spPr>
            <a:xfrm rot="5400000">
              <a:off x="1687764" y="5126127"/>
              <a:ext cx="717452" cy="2535283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491412-1594-49EB-8B67-903376150EE5}"/>
              </a:ext>
            </a:extLst>
          </p:cNvPr>
          <p:cNvGrpSpPr/>
          <p:nvPr/>
        </p:nvGrpSpPr>
        <p:grpSpPr>
          <a:xfrm>
            <a:off x="5373144" y="1642320"/>
            <a:ext cx="2317718" cy="2406192"/>
            <a:chOff x="996414" y="1288293"/>
            <a:chExt cx="2317718" cy="2406192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C383B0C5-9115-4D6F-B5B8-DB8BC8DC2F91}"/>
                </a:ext>
              </a:extLst>
            </p:cNvPr>
            <p:cNvSpPr/>
            <p:nvPr/>
          </p:nvSpPr>
          <p:spPr>
            <a:xfrm rot="5400000">
              <a:off x="1219771" y="1600125"/>
              <a:ext cx="1871003" cy="2317718"/>
            </a:xfrm>
            <a:prstGeom prst="hexagon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F3505545-0ACD-4186-946D-8EE4352104DD}"/>
                </a:ext>
              </a:extLst>
            </p:cNvPr>
            <p:cNvSpPr/>
            <p:nvPr/>
          </p:nvSpPr>
          <p:spPr>
            <a:xfrm rot="5400000">
              <a:off x="1223889" y="1417328"/>
              <a:ext cx="1871003" cy="161293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FB198227-89DB-4F85-ABCD-8D8DA008D424}"/>
                </a:ext>
              </a:extLst>
            </p:cNvPr>
            <p:cNvSpPr/>
            <p:nvPr/>
          </p:nvSpPr>
          <p:spPr>
            <a:xfrm rot="5400000">
              <a:off x="1286642" y="1471426"/>
              <a:ext cx="1745494" cy="1504737"/>
            </a:xfrm>
            <a:prstGeom prst="hexagon">
              <a:avLst/>
            </a:prstGeom>
            <a:noFill/>
            <a:ln>
              <a:solidFill>
                <a:srgbClr val="008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B6FE7F66-3667-40BB-92C4-FEDCE7B1CAD2}"/>
                </a:ext>
              </a:extLst>
            </p:cNvPr>
            <p:cNvSpPr/>
            <p:nvPr/>
          </p:nvSpPr>
          <p:spPr>
            <a:xfrm rot="5400000">
              <a:off x="1354388" y="1529827"/>
              <a:ext cx="1610001" cy="1387932"/>
            </a:xfrm>
            <a:prstGeom prst="hexagon">
              <a:avLst/>
            </a:pr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E22A3A-0BE2-4568-9BA2-877647299A59}"/>
              </a:ext>
            </a:extLst>
          </p:cNvPr>
          <p:cNvGrpSpPr/>
          <p:nvPr/>
        </p:nvGrpSpPr>
        <p:grpSpPr>
          <a:xfrm>
            <a:off x="7325397" y="2500313"/>
            <a:ext cx="2535283" cy="4630860"/>
            <a:chOff x="778848" y="2121635"/>
            <a:chExt cx="2535283" cy="4630860"/>
          </a:xfrm>
        </p:grpSpPr>
        <p:sp>
          <p:nvSpPr>
            <p:cNvPr id="69" name="Rectangle: Top Corners Snipped 68">
              <a:extLst>
                <a:ext uri="{FF2B5EF4-FFF2-40B4-BE49-F238E27FC236}">
                  <a16:creationId xmlns:a16="http://schemas.microsoft.com/office/drawing/2014/main" id="{1FBB61ED-BE55-4380-A1DA-6A196239D889}"/>
                </a:ext>
              </a:extLst>
            </p:cNvPr>
            <p:cNvSpPr/>
            <p:nvPr/>
          </p:nvSpPr>
          <p:spPr>
            <a:xfrm>
              <a:off x="1215658" y="2689704"/>
              <a:ext cx="1879233" cy="3082695"/>
            </a:xfrm>
            <a:prstGeom prst="snip2SameRect">
              <a:avLst>
                <a:gd name="adj1" fmla="val 0"/>
                <a:gd name="adj2" fmla="val 14972"/>
              </a:avLst>
            </a:prstGeom>
            <a:gradFill flip="none" rotWithShape="1">
              <a:gsLst>
                <a:gs pos="0">
                  <a:srgbClr val="029EFE"/>
                </a:gs>
                <a:gs pos="100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42D2BA-FCA3-4E24-9BD2-626806B6824C}"/>
                </a:ext>
              </a:extLst>
            </p:cNvPr>
            <p:cNvSpPr/>
            <p:nvPr/>
          </p:nvSpPr>
          <p:spPr>
            <a:xfrm>
              <a:off x="1294689" y="4864783"/>
              <a:ext cx="1721169" cy="876046"/>
            </a:xfrm>
            <a:custGeom>
              <a:avLst/>
              <a:gdLst>
                <a:gd name="connsiteX0" fmla="*/ 860584 w 1721169"/>
                <a:gd name="connsiteY0" fmla="*/ 0 h 876046"/>
                <a:gd name="connsiteX1" fmla="*/ 1686794 w 1721169"/>
                <a:gd name="connsiteY1" fmla="*/ 588345 h 876046"/>
                <a:gd name="connsiteX2" fmla="*/ 1721169 w 1721169"/>
                <a:gd name="connsiteY2" fmla="*/ 673720 h 876046"/>
                <a:gd name="connsiteX3" fmla="*/ 1518842 w 1721169"/>
                <a:gd name="connsiteY3" fmla="*/ 876046 h 876046"/>
                <a:gd name="connsiteX4" fmla="*/ 202327 w 1721169"/>
                <a:gd name="connsiteY4" fmla="*/ 876046 h 876046"/>
                <a:gd name="connsiteX5" fmla="*/ 0 w 1721169"/>
                <a:gd name="connsiteY5" fmla="*/ 673719 h 876046"/>
                <a:gd name="connsiteX6" fmla="*/ 34374 w 1721169"/>
                <a:gd name="connsiteY6" fmla="*/ 588345 h 876046"/>
                <a:gd name="connsiteX7" fmla="*/ 860584 w 1721169"/>
                <a:gd name="connsiteY7" fmla="*/ 0 h 8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69" h="876046">
                  <a:moveTo>
                    <a:pt x="860584" y="0"/>
                  </a:moveTo>
                  <a:cubicBezTo>
                    <a:pt x="1217353" y="0"/>
                    <a:pt x="1527680" y="237900"/>
                    <a:pt x="1686794" y="588345"/>
                  </a:cubicBezTo>
                  <a:lnTo>
                    <a:pt x="1721169" y="673720"/>
                  </a:lnTo>
                  <a:lnTo>
                    <a:pt x="1518842" y="876046"/>
                  </a:lnTo>
                  <a:lnTo>
                    <a:pt x="202327" y="876046"/>
                  </a:lnTo>
                  <a:lnTo>
                    <a:pt x="0" y="673719"/>
                  </a:lnTo>
                  <a:lnTo>
                    <a:pt x="34374" y="588345"/>
                  </a:lnTo>
                  <a:cubicBezTo>
                    <a:pt x="193488" y="237900"/>
                    <a:pt x="503816" y="0"/>
                    <a:pt x="860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29EFE"/>
                </a:gs>
                <a:gs pos="83000">
                  <a:srgbClr val="0070C4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571500" dist="50800" dir="16200000">
                <a:srgbClr val="0070C4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7EDFEF4B-E471-4B6A-9956-FCC3308BFBB9}"/>
                </a:ext>
              </a:extLst>
            </p:cNvPr>
            <p:cNvSpPr/>
            <p:nvPr/>
          </p:nvSpPr>
          <p:spPr>
            <a:xfrm>
              <a:off x="1215659" y="2220111"/>
              <a:ext cx="1879233" cy="3082695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E1F4F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E9C6026-F54C-44C6-AA32-747D6A7DAEEE}"/>
                </a:ext>
              </a:extLst>
            </p:cNvPr>
            <p:cNvSpPr/>
            <p:nvPr/>
          </p:nvSpPr>
          <p:spPr>
            <a:xfrm>
              <a:off x="1215658" y="2121635"/>
              <a:ext cx="1879233" cy="185464"/>
            </a:xfrm>
            <a:prstGeom prst="rect">
              <a:avLst/>
            </a:prstGeom>
            <a:solidFill>
              <a:srgbClr val="007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FAD83D4-A41D-46AF-9ECF-61613D65D505}"/>
                </a:ext>
              </a:extLst>
            </p:cNvPr>
            <p:cNvSpPr txBox="1"/>
            <p:nvPr/>
          </p:nvSpPr>
          <p:spPr>
            <a:xfrm>
              <a:off x="1215658" y="3319851"/>
              <a:ext cx="187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70C4"/>
                </a:solidFill>
                <a:latin typeface="Century Gothic" panose="020B0502020202020204" pitchFamily="34" charset="0"/>
                <a:cs typeface="Almarai" pitchFamily="50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B010032-BC9C-4E0C-B86E-367C81C36A19}"/>
                </a:ext>
              </a:extLst>
            </p:cNvPr>
            <p:cNvSpPr txBox="1"/>
            <p:nvPr/>
          </p:nvSpPr>
          <p:spPr>
            <a:xfrm>
              <a:off x="1138249" y="3596850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7F3572C-503C-48EE-A566-FAA4F033F293}"/>
                </a:ext>
              </a:extLst>
            </p:cNvPr>
            <p:cNvSpPr txBox="1"/>
            <p:nvPr/>
          </p:nvSpPr>
          <p:spPr>
            <a:xfrm>
              <a:off x="1706598" y="3743228"/>
              <a:ext cx="12232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dirty="0">
                  <a:latin typeface="Century Gothic" panose="020B0502020202020204" pitchFamily="34" charset="0"/>
                </a:rPr>
                <a:t>لعب الأطفال بالأدوات الحادة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A3020CB-B81E-49E7-8059-537D85976276}"/>
                </a:ext>
              </a:extLst>
            </p:cNvPr>
            <p:cNvSpPr/>
            <p:nvPr/>
          </p:nvSpPr>
          <p:spPr>
            <a:xfrm rot="5400000">
              <a:off x="1687764" y="5126127"/>
              <a:ext cx="717452" cy="2535283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A0340AD-1CFF-4F9D-8C8A-DEDDA7EB91A8}"/>
              </a:ext>
            </a:extLst>
          </p:cNvPr>
          <p:cNvGrpSpPr/>
          <p:nvPr/>
        </p:nvGrpSpPr>
        <p:grpSpPr>
          <a:xfrm>
            <a:off x="7590466" y="1654666"/>
            <a:ext cx="2317718" cy="2406192"/>
            <a:chOff x="996414" y="1288293"/>
            <a:chExt cx="2317718" cy="2406192"/>
          </a:xfrm>
        </p:grpSpPr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AE17C2F5-89A8-43F0-902A-FB3B2FF28F3B}"/>
                </a:ext>
              </a:extLst>
            </p:cNvPr>
            <p:cNvSpPr/>
            <p:nvPr/>
          </p:nvSpPr>
          <p:spPr>
            <a:xfrm rot="5400000">
              <a:off x="1219771" y="1600125"/>
              <a:ext cx="1871003" cy="2317718"/>
            </a:xfrm>
            <a:prstGeom prst="hexagon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8B144508-E774-4AAD-BB23-1E95E6F4FEE1}"/>
                </a:ext>
              </a:extLst>
            </p:cNvPr>
            <p:cNvSpPr/>
            <p:nvPr/>
          </p:nvSpPr>
          <p:spPr>
            <a:xfrm rot="5400000">
              <a:off x="1223889" y="1417328"/>
              <a:ext cx="1871003" cy="161293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CD15F5AC-91BA-4D40-928C-419CF8CEC60F}"/>
                </a:ext>
              </a:extLst>
            </p:cNvPr>
            <p:cNvSpPr/>
            <p:nvPr/>
          </p:nvSpPr>
          <p:spPr>
            <a:xfrm rot="5400000">
              <a:off x="1286642" y="1471426"/>
              <a:ext cx="1745494" cy="1504737"/>
            </a:xfrm>
            <a:prstGeom prst="hexagon">
              <a:avLst/>
            </a:prstGeom>
            <a:noFill/>
            <a:ln>
              <a:solidFill>
                <a:srgbClr val="008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7AAB5DDD-1899-4FC3-A06B-6EC1463A85B4}"/>
                </a:ext>
              </a:extLst>
            </p:cNvPr>
            <p:cNvSpPr/>
            <p:nvPr/>
          </p:nvSpPr>
          <p:spPr>
            <a:xfrm rot="5400000">
              <a:off x="1354388" y="1529827"/>
              <a:ext cx="1610001" cy="1387932"/>
            </a:xfrm>
            <a:prstGeom prst="hexagon">
              <a:avLst/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4C8026-4DCC-4040-BA19-E923A5CA7289}"/>
              </a:ext>
            </a:extLst>
          </p:cNvPr>
          <p:cNvSpPr/>
          <p:nvPr/>
        </p:nvSpPr>
        <p:spPr>
          <a:xfrm>
            <a:off x="6125026" y="237418"/>
            <a:ext cx="5225979" cy="649749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6000">
                <a:schemeClr val="bg1">
                  <a:lumMod val="95000"/>
                </a:schemeClr>
              </a:gs>
              <a:gs pos="1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EC012-A606-47EF-A144-ED1413BEE4A1}"/>
              </a:ext>
            </a:extLst>
          </p:cNvPr>
          <p:cNvSpPr/>
          <p:nvPr/>
        </p:nvSpPr>
        <p:spPr>
          <a:xfrm>
            <a:off x="855505" y="237417"/>
            <a:ext cx="5269521" cy="6497491"/>
          </a:xfrm>
          <a:prstGeom prst="rect">
            <a:avLst/>
          </a:prstGeom>
          <a:gradFill flip="none" rotWithShape="1">
            <a:gsLst>
              <a:gs pos="96000">
                <a:srgbClr val="33405F"/>
              </a:gs>
              <a:gs pos="14000">
                <a:srgbClr val="53689B"/>
              </a:gs>
              <a:gs pos="0">
                <a:srgbClr val="28324B"/>
              </a:gs>
            </a:gsLst>
            <a:lin ang="10800000" scaled="1"/>
            <a:tileRect/>
          </a:gra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2A8B9BB-262F-40F6-9659-A9C425110CE3}"/>
              </a:ext>
            </a:extLst>
          </p:cNvPr>
          <p:cNvSpPr/>
          <p:nvPr/>
        </p:nvSpPr>
        <p:spPr>
          <a:xfrm flipV="1">
            <a:off x="6149599" y="1657572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BC73453-CD3D-47C6-BAB7-5F87E9C3F669}"/>
              </a:ext>
            </a:extLst>
          </p:cNvPr>
          <p:cNvSpPr/>
          <p:nvPr/>
        </p:nvSpPr>
        <p:spPr>
          <a:xfrm flipH="1" flipV="1">
            <a:off x="2964667" y="2403374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951C3C0D-A859-48E1-902C-6CB3893E8AFA}"/>
              </a:ext>
            </a:extLst>
          </p:cNvPr>
          <p:cNvSpPr/>
          <p:nvPr/>
        </p:nvSpPr>
        <p:spPr>
          <a:xfrm rot="16200000" flipH="1">
            <a:off x="5825529" y="1849276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1EF8FAB-982B-4B9A-95DA-ADCD413FA9C9}"/>
              </a:ext>
            </a:extLst>
          </p:cNvPr>
          <p:cNvSpPr/>
          <p:nvPr/>
        </p:nvSpPr>
        <p:spPr>
          <a:xfrm rot="5400000">
            <a:off x="6057556" y="2632283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2F829F-637B-4CDF-99F9-D370995A56B5}"/>
              </a:ext>
            </a:extLst>
          </p:cNvPr>
          <p:cNvGrpSpPr/>
          <p:nvPr/>
        </p:nvGrpSpPr>
        <p:grpSpPr>
          <a:xfrm>
            <a:off x="5702390" y="814130"/>
            <a:ext cx="5354359" cy="1262085"/>
            <a:chOff x="5723578" y="583473"/>
            <a:chExt cx="4470698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0A1F4-FD02-4AE5-9E64-B928A0821AE3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D6F59-136E-4C68-A837-F135754116C2}"/>
                </a:ext>
              </a:extLst>
            </p:cNvPr>
            <p:cNvSpPr txBox="1"/>
            <p:nvPr/>
          </p:nvSpPr>
          <p:spPr>
            <a:xfrm>
              <a:off x="9012904" y="625757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C4F5A1-6968-44C1-93C0-00F8C163F68C}"/>
                </a:ext>
              </a:extLst>
            </p:cNvPr>
            <p:cNvSpPr/>
            <p:nvPr/>
          </p:nvSpPr>
          <p:spPr>
            <a:xfrm>
              <a:off x="8530245" y="670566"/>
              <a:ext cx="492920" cy="49292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1F1C4D-6FED-42CE-A54C-D52315B2AED8}"/>
                </a:ext>
              </a:extLst>
            </p:cNvPr>
            <p:cNvSpPr txBox="1"/>
            <p:nvPr/>
          </p:nvSpPr>
          <p:spPr>
            <a:xfrm>
              <a:off x="5723578" y="656252"/>
              <a:ext cx="2952397" cy="62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 تكون قطع الأثاث خالية من الزوايا الحادة التي تسبب الأضرار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9B308F-D667-4E4E-A1F1-B0E009190756}"/>
              </a:ext>
            </a:extLst>
          </p:cNvPr>
          <p:cNvGrpSpPr/>
          <p:nvPr/>
        </p:nvGrpSpPr>
        <p:grpSpPr>
          <a:xfrm>
            <a:off x="819680" y="1816407"/>
            <a:ext cx="5648609" cy="1297290"/>
            <a:chOff x="1997719" y="1300830"/>
            <a:chExt cx="4464984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DDE1A5-7210-481A-B478-D2E5568780FB}"/>
                </a:ext>
              </a:extLst>
            </p:cNvPr>
            <p:cNvSpPr/>
            <p:nvPr/>
          </p:nvSpPr>
          <p:spPr>
            <a:xfrm rot="16200000" flipH="1">
              <a:off x="3705782" y="-407233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 flip="none" rotWithShape="1"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C0D53-536F-4550-98AF-F10EE6613D11}"/>
                </a:ext>
              </a:extLst>
            </p:cNvPr>
            <p:cNvSpPr txBox="1"/>
            <p:nvPr/>
          </p:nvSpPr>
          <p:spPr>
            <a:xfrm>
              <a:off x="2233917" y="1394289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4672A8-2B20-4392-8764-80B05773DFAA}"/>
                </a:ext>
              </a:extLst>
            </p:cNvPr>
            <p:cNvSpPr/>
            <p:nvPr/>
          </p:nvSpPr>
          <p:spPr>
            <a:xfrm>
              <a:off x="3049283" y="1429163"/>
              <a:ext cx="492920" cy="492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pen folder">
              <a:extLst>
                <a:ext uri="{FF2B5EF4-FFF2-40B4-BE49-F238E27FC236}">
                  <a16:creationId xmlns:a16="http://schemas.microsoft.com/office/drawing/2014/main" id="{E12FB155-6A05-419E-9F91-040499A9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14311" y="1490333"/>
              <a:ext cx="365760" cy="36576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D97FA-55AE-4F16-8263-835E28F62454}"/>
                </a:ext>
              </a:extLst>
            </p:cNvPr>
            <p:cNvSpPr txBox="1"/>
            <p:nvPr/>
          </p:nvSpPr>
          <p:spPr>
            <a:xfrm>
              <a:off x="3299616" y="1380789"/>
              <a:ext cx="3163087" cy="60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مناسبة الأجهزة لشد التيار الكهربائي في المنزل (الفولت)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9E5AC60-BD45-4677-92A6-59AA822EE10D}"/>
              </a:ext>
            </a:extLst>
          </p:cNvPr>
          <p:cNvSpPr txBox="1"/>
          <p:nvPr/>
        </p:nvSpPr>
        <p:spPr>
          <a:xfrm>
            <a:off x="490241" y="264096"/>
            <a:ext cx="556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ar-SY" sz="3200" b="1" dirty="0">
                <a:solidFill>
                  <a:srgbClr val="E5E5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إرشادات مهمة عند شراء الأثاث و الأجهزة الكهربائية </a:t>
            </a: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F0B848C1-2495-46B0-9A81-B1AB732C6494}"/>
              </a:ext>
            </a:extLst>
          </p:cNvPr>
          <p:cNvSpPr/>
          <p:nvPr/>
        </p:nvSpPr>
        <p:spPr>
          <a:xfrm flipV="1">
            <a:off x="6140298" y="3615015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5106F15B-D313-46B3-91B8-849DB007E593}"/>
              </a:ext>
            </a:extLst>
          </p:cNvPr>
          <p:cNvSpPr/>
          <p:nvPr/>
        </p:nvSpPr>
        <p:spPr>
          <a:xfrm rot="16200000" flipH="1">
            <a:off x="5861948" y="3745759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6F2A5D-85EE-4E7F-AED5-9EA1845180E3}"/>
              </a:ext>
            </a:extLst>
          </p:cNvPr>
          <p:cNvGrpSpPr/>
          <p:nvPr/>
        </p:nvGrpSpPr>
        <p:grpSpPr>
          <a:xfrm>
            <a:off x="5723932" y="2795250"/>
            <a:ext cx="5367059" cy="1262085"/>
            <a:chOff x="5712974" y="583473"/>
            <a:chExt cx="4481302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25C754-8C35-4AB4-87C8-2CFFDA2758C5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37BD23-A9BE-4994-97A5-E482CAA1FE89}"/>
                </a:ext>
              </a:extLst>
            </p:cNvPr>
            <p:cNvSpPr txBox="1"/>
            <p:nvPr/>
          </p:nvSpPr>
          <p:spPr>
            <a:xfrm>
              <a:off x="9012904" y="625757"/>
              <a:ext cx="945175" cy="43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0BAE5D-9DE3-4528-80A5-81B945EA01FE}"/>
                </a:ext>
              </a:extLst>
            </p:cNvPr>
            <p:cNvSpPr/>
            <p:nvPr/>
          </p:nvSpPr>
          <p:spPr>
            <a:xfrm>
              <a:off x="8530245" y="670566"/>
              <a:ext cx="492920" cy="49292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5579E3-56BA-4C42-B700-704F0F01E310}"/>
                </a:ext>
              </a:extLst>
            </p:cNvPr>
            <p:cNvSpPr txBox="1"/>
            <p:nvPr/>
          </p:nvSpPr>
          <p:spPr>
            <a:xfrm>
              <a:off x="5712974" y="646719"/>
              <a:ext cx="3122622" cy="62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التأكد من وجود الكتيب الإرشادي الذي يوضح طريقة استعمال الجهاز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8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82" grpId="0" animBg="1"/>
      <p:bldP spid="83" grpId="0" animBg="1"/>
      <p:bldP spid="43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6AA1068-DD28-4729-904F-6ADB7F37B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15B345EB-5243-4644-8456-97EC62F2D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7A2BB1FA-BBA0-425A-B0A4-CDA0089D845A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8E45292-3115-4499-B03F-95BE13D04699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04E37B5B-6DEE-4F27-8425-E4B01BA5F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70369790-1143-4956-8390-EFD1D1BA0871}"/>
              </a:ext>
            </a:extLst>
          </p:cNvPr>
          <p:cNvSpPr/>
          <p:nvPr/>
        </p:nvSpPr>
        <p:spPr>
          <a:xfrm>
            <a:off x="3518217" y="3390027"/>
            <a:ext cx="1828800" cy="1828800"/>
          </a:xfrm>
          <a:prstGeom prst="donut">
            <a:avLst>
              <a:gd name="adj" fmla="val 12344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/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F3DF636-F69E-47C5-B4DF-DD17C0EC1027}"/>
              </a:ext>
            </a:extLst>
          </p:cNvPr>
          <p:cNvSpPr/>
          <p:nvPr/>
        </p:nvSpPr>
        <p:spPr>
          <a:xfrm>
            <a:off x="3718302" y="2494271"/>
            <a:ext cx="2743200" cy="2743200"/>
          </a:xfrm>
          <a:prstGeom prst="donut">
            <a:avLst>
              <a:gd name="adj" fmla="val 12344"/>
            </a:avLst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4920F95-AD08-4223-9AA1-814E01F43FBD}"/>
              </a:ext>
            </a:extLst>
          </p:cNvPr>
          <p:cNvSpPr/>
          <p:nvPr/>
        </p:nvSpPr>
        <p:spPr>
          <a:xfrm>
            <a:off x="4160256" y="1353729"/>
            <a:ext cx="3657600" cy="3657600"/>
          </a:xfrm>
          <a:prstGeom prst="donut">
            <a:avLst>
              <a:gd name="adj" fmla="val 12344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E9BE9DD6-21ED-48B6-AD33-AC1DD8FA1AAA}"/>
              </a:ext>
            </a:extLst>
          </p:cNvPr>
          <p:cNvSpPr/>
          <p:nvPr/>
        </p:nvSpPr>
        <p:spPr>
          <a:xfrm>
            <a:off x="5385582" y="1380526"/>
            <a:ext cx="2743200" cy="2743200"/>
          </a:xfrm>
          <a:prstGeom prst="donut">
            <a:avLst>
              <a:gd name="adj" fmla="val 12344"/>
            </a:avLst>
          </a:prstGeom>
          <a:solidFill>
            <a:srgbClr val="FF0066"/>
          </a:solidFill>
          <a:ln>
            <a:solidFill>
              <a:srgbClr val="FF0066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BBBF60-1CA6-4FD0-937A-928E97911D06}"/>
              </a:ext>
            </a:extLst>
          </p:cNvPr>
          <p:cNvSpPr/>
          <p:nvPr/>
        </p:nvSpPr>
        <p:spPr>
          <a:xfrm>
            <a:off x="3852076" y="4882815"/>
            <a:ext cx="4821707" cy="649798"/>
          </a:xfrm>
          <a:prstGeom prst="ellipse">
            <a:avLst/>
          </a:prstGeom>
          <a:gradFill flip="none" rotWithShape="1">
            <a:gsLst>
              <a:gs pos="4000">
                <a:schemeClr val="tx1">
                  <a:alpha val="0"/>
                </a:schemeClr>
              </a:gs>
              <a:gs pos="48640">
                <a:srgbClr val="000000">
                  <a:alpha val="21000"/>
                </a:srgb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7AAE19-F477-4636-A16E-370E595B12C0}"/>
              </a:ext>
            </a:extLst>
          </p:cNvPr>
          <p:cNvGrpSpPr/>
          <p:nvPr/>
        </p:nvGrpSpPr>
        <p:grpSpPr>
          <a:xfrm>
            <a:off x="2737493" y="3054016"/>
            <a:ext cx="6046997" cy="2052321"/>
            <a:chOff x="2737493" y="3054016"/>
            <a:chExt cx="6046997" cy="205232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D7CAA1-1031-4A33-BF1F-B83E246F03E7}"/>
                </a:ext>
              </a:extLst>
            </p:cNvPr>
            <p:cNvSpPr/>
            <p:nvPr/>
          </p:nvSpPr>
          <p:spPr>
            <a:xfrm rot="19493013">
              <a:off x="2737493" y="3054016"/>
              <a:ext cx="6046997" cy="427985"/>
            </a:xfrm>
            <a:custGeom>
              <a:avLst/>
              <a:gdLst>
                <a:gd name="connsiteX0" fmla="*/ 899428 w 6046997"/>
                <a:gd name="connsiteY0" fmla="*/ 194277 h 427985"/>
                <a:gd name="connsiteX1" fmla="*/ 899047 w 6046997"/>
                <a:gd name="connsiteY1" fmla="*/ 233708 h 427985"/>
                <a:gd name="connsiteX2" fmla="*/ 0 w 6046997"/>
                <a:gd name="connsiteY2" fmla="*/ 233708 h 427985"/>
                <a:gd name="connsiteX3" fmla="*/ 0 w 6046997"/>
                <a:gd name="connsiteY3" fmla="*/ 194277 h 427985"/>
                <a:gd name="connsiteX4" fmla="*/ 1445704 w 6046997"/>
                <a:gd name="connsiteY4" fmla="*/ 194277 h 427985"/>
                <a:gd name="connsiteX5" fmla="*/ 1444665 w 6046997"/>
                <a:gd name="connsiteY5" fmla="*/ 233708 h 427985"/>
                <a:gd name="connsiteX6" fmla="*/ 1168489 w 6046997"/>
                <a:gd name="connsiteY6" fmla="*/ 233708 h 427985"/>
                <a:gd name="connsiteX7" fmla="*/ 1168870 w 6046997"/>
                <a:gd name="connsiteY7" fmla="*/ 194277 h 427985"/>
                <a:gd name="connsiteX8" fmla="*/ 2309145 w 6046997"/>
                <a:gd name="connsiteY8" fmla="*/ 194277 h 427985"/>
                <a:gd name="connsiteX9" fmla="*/ 2308706 w 6046997"/>
                <a:gd name="connsiteY9" fmla="*/ 233708 h 427985"/>
                <a:gd name="connsiteX10" fmla="*/ 1781996 w 6046997"/>
                <a:gd name="connsiteY10" fmla="*/ 233708 h 427985"/>
                <a:gd name="connsiteX11" fmla="*/ 1783036 w 6046997"/>
                <a:gd name="connsiteY11" fmla="*/ 194277 h 427985"/>
                <a:gd name="connsiteX12" fmla="*/ 3439000 w 6046997"/>
                <a:gd name="connsiteY12" fmla="*/ 194277 h 427985"/>
                <a:gd name="connsiteX13" fmla="*/ 3438089 w 6046997"/>
                <a:gd name="connsiteY13" fmla="*/ 233708 h 427985"/>
                <a:gd name="connsiteX14" fmla="*/ 2718478 w 6046997"/>
                <a:gd name="connsiteY14" fmla="*/ 233708 h 427985"/>
                <a:gd name="connsiteX15" fmla="*/ 2718918 w 6046997"/>
                <a:gd name="connsiteY15" fmla="*/ 194277 h 427985"/>
                <a:gd name="connsiteX16" fmla="*/ 4476428 w 6046997"/>
                <a:gd name="connsiteY16" fmla="*/ 194277 h 427985"/>
                <a:gd name="connsiteX17" fmla="*/ 4478621 w 6046997"/>
                <a:gd name="connsiteY17" fmla="*/ 233708 h 427985"/>
                <a:gd name="connsiteX18" fmla="*/ 3790520 w 6046997"/>
                <a:gd name="connsiteY18" fmla="*/ 233708 h 427985"/>
                <a:gd name="connsiteX19" fmla="*/ 3791432 w 6046997"/>
                <a:gd name="connsiteY19" fmla="*/ 194277 h 427985"/>
                <a:gd name="connsiteX20" fmla="*/ 5756404 w 6046997"/>
                <a:gd name="connsiteY20" fmla="*/ 0 h 427985"/>
                <a:gd name="connsiteX21" fmla="*/ 6046997 w 6046997"/>
                <a:gd name="connsiteY21" fmla="*/ 213993 h 427985"/>
                <a:gd name="connsiteX22" fmla="*/ 5756404 w 6046997"/>
                <a:gd name="connsiteY22" fmla="*/ 427985 h 427985"/>
                <a:gd name="connsiteX23" fmla="*/ 5756404 w 6046997"/>
                <a:gd name="connsiteY23" fmla="*/ 233708 h 427985"/>
                <a:gd name="connsiteX24" fmla="*/ 4748766 w 6046997"/>
                <a:gd name="connsiteY24" fmla="*/ 233708 h 427985"/>
                <a:gd name="connsiteX25" fmla="*/ 4746573 w 6046997"/>
                <a:gd name="connsiteY25" fmla="*/ 194277 h 427985"/>
                <a:gd name="connsiteX26" fmla="*/ 5756404 w 6046997"/>
                <a:gd name="connsiteY26" fmla="*/ 194277 h 4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6997" h="427985">
                  <a:moveTo>
                    <a:pt x="899428" y="194277"/>
                  </a:moveTo>
                  <a:lnTo>
                    <a:pt x="899047" y="233708"/>
                  </a:lnTo>
                  <a:lnTo>
                    <a:pt x="0" y="233708"/>
                  </a:lnTo>
                  <a:lnTo>
                    <a:pt x="0" y="194277"/>
                  </a:lnTo>
                  <a:close/>
                  <a:moveTo>
                    <a:pt x="1445704" y="194277"/>
                  </a:moveTo>
                  <a:lnTo>
                    <a:pt x="1444665" y="233708"/>
                  </a:lnTo>
                  <a:lnTo>
                    <a:pt x="1168489" y="233708"/>
                  </a:lnTo>
                  <a:lnTo>
                    <a:pt x="1168870" y="194277"/>
                  </a:lnTo>
                  <a:close/>
                  <a:moveTo>
                    <a:pt x="2309145" y="194277"/>
                  </a:moveTo>
                  <a:lnTo>
                    <a:pt x="2308706" y="233708"/>
                  </a:lnTo>
                  <a:lnTo>
                    <a:pt x="1781996" y="233708"/>
                  </a:lnTo>
                  <a:lnTo>
                    <a:pt x="1783036" y="194277"/>
                  </a:lnTo>
                  <a:close/>
                  <a:moveTo>
                    <a:pt x="3439000" y="194277"/>
                  </a:moveTo>
                  <a:lnTo>
                    <a:pt x="3438089" y="233708"/>
                  </a:lnTo>
                  <a:lnTo>
                    <a:pt x="2718478" y="233708"/>
                  </a:lnTo>
                  <a:lnTo>
                    <a:pt x="2718918" y="194277"/>
                  </a:lnTo>
                  <a:close/>
                  <a:moveTo>
                    <a:pt x="4476428" y="194277"/>
                  </a:moveTo>
                  <a:lnTo>
                    <a:pt x="4478621" y="233708"/>
                  </a:lnTo>
                  <a:lnTo>
                    <a:pt x="3790520" y="233708"/>
                  </a:lnTo>
                  <a:lnTo>
                    <a:pt x="3791432" y="194277"/>
                  </a:lnTo>
                  <a:close/>
                  <a:moveTo>
                    <a:pt x="5756404" y="0"/>
                  </a:moveTo>
                  <a:lnTo>
                    <a:pt x="6046997" y="213993"/>
                  </a:lnTo>
                  <a:lnTo>
                    <a:pt x="5756404" y="427985"/>
                  </a:lnTo>
                  <a:lnTo>
                    <a:pt x="5756404" y="233708"/>
                  </a:lnTo>
                  <a:lnTo>
                    <a:pt x="4748766" y="233708"/>
                  </a:lnTo>
                  <a:lnTo>
                    <a:pt x="4746573" y="194277"/>
                  </a:lnTo>
                  <a:lnTo>
                    <a:pt x="5756404" y="19427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5F9028D4-2AF9-41C1-82C2-472D81C88963}"/>
                </a:ext>
              </a:extLst>
            </p:cNvPr>
            <p:cNvSpPr/>
            <p:nvPr/>
          </p:nvSpPr>
          <p:spPr>
            <a:xfrm rot="3319559">
              <a:off x="3247860" y="4705285"/>
              <a:ext cx="513347" cy="28875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C441B5-E530-4D35-9824-06DA29567F95}"/>
              </a:ext>
            </a:extLst>
          </p:cNvPr>
          <p:cNvGrpSpPr/>
          <p:nvPr/>
        </p:nvGrpSpPr>
        <p:grpSpPr>
          <a:xfrm>
            <a:off x="1190629" y="3601060"/>
            <a:ext cx="2335824" cy="665613"/>
            <a:chOff x="1190629" y="3601060"/>
            <a:chExt cx="2335824" cy="6656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6E1A19-9A6A-439E-8DC9-C819BA346013}"/>
                </a:ext>
              </a:extLst>
            </p:cNvPr>
            <p:cNvSpPr txBox="1"/>
            <p:nvPr/>
          </p:nvSpPr>
          <p:spPr>
            <a:xfrm>
              <a:off x="2355722" y="360106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E34309-DD6C-4314-A99B-AB3ADA8FAB97}"/>
                </a:ext>
              </a:extLst>
            </p:cNvPr>
            <p:cNvSpPr txBox="1"/>
            <p:nvPr/>
          </p:nvSpPr>
          <p:spPr>
            <a:xfrm>
              <a:off x="1190629" y="3928119"/>
              <a:ext cx="2335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إبعادها عن الشرفات و النوافذ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99AFF-8E3E-41B0-A4BF-A1B09BEF234A}"/>
              </a:ext>
            </a:extLst>
          </p:cNvPr>
          <p:cNvGrpSpPr/>
          <p:nvPr/>
        </p:nvGrpSpPr>
        <p:grpSpPr>
          <a:xfrm>
            <a:off x="2122048" y="2238291"/>
            <a:ext cx="2104837" cy="1143872"/>
            <a:chOff x="2122048" y="2238291"/>
            <a:chExt cx="2104837" cy="114387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E36E00-7AC8-4682-8F45-3F4E3091A970}"/>
                </a:ext>
              </a:extLst>
            </p:cNvPr>
            <p:cNvSpPr txBox="1"/>
            <p:nvPr/>
          </p:nvSpPr>
          <p:spPr>
            <a:xfrm>
              <a:off x="3122298" y="223829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DC2B7A-F7BC-40AC-B306-2976E0B8F561}"/>
                </a:ext>
              </a:extLst>
            </p:cNvPr>
            <p:cNvSpPr txBox="1"/>
            <p:nvPr/>
          </p:nvSpPr>
          <p:spPr>
            <a:xfrm>
              <a:off x="2122048" y="2551166"/>
              <a:ext cx="210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إبعادها عن أجهزة التسخين ووضع حواجز حول هذه الأجهزة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23D2BF-E175-416A-A82E-EC114297AF91}"/>
              </a:ext>
            </a:extLst>
          </p:cNvPr>
          <p:cNvGrpSpPr/>
          <p:nvPr/>
        </p:nvGrpSpPr>
        <p:grpSpPr>
          <a:xfrm>
            <a:off x="2888774" y="927142"/>
            <a:ext cx="2049693" cy="881308"/>
            <a:chOff x="2888774" y="927142"/>
            <a:chExt cx="2049693" cy="88130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863308-9D8D-46C5-A9B0-069FF76148B1}"/>
                </a:ext>
              </a:extLst>
            </p:cNvPr>
            <p:cNvSpPr txBox="1"/>
            <p:nvPr/>
          </p:nvSpPr>
          <p:spPr>
            <a:xfrm>
              <a:off x="3756440" y="92714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44E23D-8B00-4D98-A905-12A2FEAC797F}"/>
                </a:ext>
              </a:extLst>
            </p:cNvPr>
            <p:cNvSpPr txBox="1"/>
            <p:nvPr/>
          </p:nvSpPr>
          <p:spPr>
            <a:xfrm>
              <a:off x="2888774" y="1223675"/>
              <a:ext cx="2049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ترتيبها بحيث يسهل التنقل بينها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66C87C-9066-4A5F-94AB-368028D84A07}"/>
              </a:ext>
            </a:extLst>
          </p:cNvPr>
          <p:cNvGrpSpPr/>
          <p:nvPr/>
        </p:nvGrpSpPr>
        <p:grpSpPr>
          <a:xfrm>
            <a:off x="7138570" y="4119761"/>
            <a:ext cx="2242480" cy="606876"/>
            <a:chOff x="7138570" y="4119761"/>
            <a:chExt cx="2242480" cy="6068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9078DB-A605-466A-9C46-B3A7574F8270}"/>
                </a:ext>
              </a:extLst>
            </p:cNvPr>
            <p:cNvSpPr txBox="1"/>
            <p:nvPr/>
          </p:nvSpPr>
          <p:spPr>
            <a:xfrm>
              <a:off x="8215964" y="411976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E34C97-56A3-404A-BF97-18B5E0FC1412}"/>
                </a:ext>
              </a:extLst>
            </p:cNvPr>
            <p:cNvSpPr txBox="1"/>
            <p:nvPr/>
          </p:nvSpPr>
          <p:spPr>
            <a:xfrm>
              <a:off x="7138570" y="4388083"/>
              <a:ext cx="2242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عدم تكدس قطع الأثاث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6644CA9-329C-468B-9BB6-7BF78AF9550B}"/>
              </a:ext>
            </a:extLst>
          </p:cNvPr>
          <p:cNvSpPr txBox="1"/>
          <p:nvPr/>
        </p:nvSpPr>
        <p:spPr>
          <a:xfrm>
            <a:off x="7283355" y="533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إرشادات مهمة عند وضع قطع الأثاث في المنزل</a:t>
            </a:r>
            <a:endParaRPr lang="en-US" sz="1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 animBg="1"/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10D99B6B-1E06-4693-BD62-176DB0F6081E}"/>
              </a:ext>
            </a:extLst>
          </p:cNvPr>
          <p:cNvGrpSpPr/>
          <p:nvPr/>
        </p:nvGrpSpPr>
        <p:grpSpPr>
          <a:xfrm>
            <a:off x="2647496" y="2700776"/>
            <a:ext cx="1243892" cy="1243892"/>
            <a:chOff x="1225096" y="2700776"/>
            <a:chExt cx="1243892" cy="12438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6499E8-68A5-40CE-9B7C-5FDF88570EA3}"/>
                </a:ext>
              </a:extLst>
            </p:cNvPr>
            <p:cNvSpPr/>
            <p:nvPr/>
          </p:nvSpPr>
          <p:spPr>
            <a:xfrm>
              <a:off x="1225096" y="2700776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C4CC1E"/>
                </a:gs>
                <a:gs pos="100000">
                  <a:srgbClr val="D7DF25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95A19B-993C-4392-A22C-7BF264B4A9A4}"/>
                </a:ext>
              </a:extLst>
            </p:cNvPr>
            <p:cNvSpPr txBox="1"/>
            <p:nvPr/>
          </p:nvSpPr>
          <p:spPr>
            <a:xfrm>
              <a:off x="1495394" y="3134906"/>
              <a:ext cx="77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81C6B2-4993-4BB6-8CED-60EAB83ED8DB}"/>
              </a:ext>
            </a:extLst>
          </p:cNvPr>
          <p:cNvGrpSpPr/>
          <p:nvPr/>
        </p:nvGrpSpPr>
        <p:grpSpPr>
          <a:xfrm>
            <a:off x="3420068" y="3322723"/>
            <a:ext cx="1243892" cy="1243892"/>
            <a:chOff x="1997668" y="3322723"/>
            <a:chExt cx="1243892" cy="12438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BB792D-14F7-48A8-A8EB-60B96762FA6E}"/>
                </a:ext>
              </a:extLst>
            </p:cNvPr>
            <p:cNvSpPr/>
            <p:nvPr/>
          </p:nvSpPr>
          <p:spPr>
            <a:xfrm>
              <a:off x="1997668" y="3322723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99B426"/>
                </a:gs>
                <a:gs pos="100000">
                  <a:srgbClr val="B6D436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FD0F617-6123-452A-A61D-1F888900710B}"/>
                </a:ext>
              </a:extLst>
            </p:cNvPr>
            <p:cNvSpPr txBox="1"/>
            <p:nvPr/>
          </p:nvSpPr>
          <p:spPr>
            <a:xfrm>
              <a:off x="2285357" y="3771019"/>
              <a:ext cx="77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F41CDC-A44D-48A3-91FD-EF04E5E7E480}"/>
              </a:ext>
            </a:extLst>
          </p:cNvPr>
          <p:cNvGrpSpPr/>
          <p:nvPr/>
        </p:nvGrpSpPr>
        <p:grpSpPr>
          <a:xfrm>
            <a:off x="4192641" y="2699282"/>
            <a:ext cx="1243892" cy="1243892"/>
            <a:chOff x="2770241" y="2699282"/>
            <a:chExt cx="1243892" cy="12438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7358C4-59E5-4552-BEE2-7AA57BC06E23}"/>
                </a:ext>
              </a:extLst>
            </p:cNvPr>
            <p:cNvSpPr/>
            <p:nvPr/>
          </p:nvSpPr>
          <p:spPr>
            <a:xfrm>
              <a:off x="2770241" y="2699282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41A59E"/>
                </a:gs>
                <a:gs pos="100000">
                  <a:srgbClr val="5FC0B7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D025AB-9680-42B1-90C9-A51A4BEB772C}"/>
                </a:ext>
              </a:extLst>
            </p:cNvPr>
            <p:cNvSpPr txBox="1"/>
            <p:nvPr/>
          </p:nvSpPr>
          <p:spPr>
            <a:xfrm>
              <a:off x="3025301" y="3117314"/>
              <a:ext cx="947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65706A-0C10-44A1-A3E7-1A5B1301BDF6}"/>
              </a:ext>
            </a:extLst>
          </p:cNvPr>
          <p:cNvGrpSpPr/>
          <p:nvPr/>
        </p:nvGrpSpPr>
        <p:grpSpPr>
          <a:xfrm>
            <a:off x="4982307" y="3321228"/>
            <a:ext cx="1243892" cy="1243892"/>
            <a:chOff x="3559907" y="3321228"/>
            <a:chExt cx="1243892" cy="12438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33EFC4-4F18-4340-B51D-0B43D3C97883}"/>
                </a:ext>
              </a:extLst>
            </p:cNvPr>
            <p:cNvSpPr/>
            <p:nvPr/>
          </p:nvSpPr>
          <p:spPr>
            <a:xfrm>
              <a:off x="3559907" y="3321228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1991C1"/>
                </a:gs>
                <a:gs pos="100000">
                  <a:srgbClr val="20A5DA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6AC3E46-830A-4AEB-AA77-BD97153EC10D}"/>
                </a:ext>
              </a:extLst>
            </p:cNvPr>
            <p:cNvSpPr txBox="1"/>
            <p:nvPr/>
          </p:nvSpPr>
          <p:spPr>
            <a:xfrm>
              <a:off x="3795566" y="3790837"/>
              <a:ext cx="829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4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9D36124-6B08-43FF-A2DD-84B9C579AA5A}"/>
              </a:ext>
            </a:extLst>
          </p:cNvPr>
          <p:cNvGrpSpPr/>
          <p:nvPr/>
        </p:nvGrpSpPr>
        <p:grpSpPr>
          <a:xfrm>
            <a:off x="5737785" y="2700776"/>
            <a:ext cx="1243892" cy="1243892"/>
            <a:chOff x="4315385" y="2700776"/>
            <a:chExt cx="1243892" cy="124389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6AC126-91B5-4AB8-AFC9-80ED52B8FA1A}"/>
                </a:ext>
              </a:extLst>
            </p:cNvPr>
            <p:cNvSpPr/>
            <p:nvPr/>
          </p:nvSpPr>
          <p:spPr>
            <a:xfrm>
              <a:off x="4315385" y="2700776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1E7AB2"/>
                </a:gs>
                <a:gs pos="100000">
                  <a:srgbClr val="0779BB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0F8DA2-22CD-42F0-A842-6064879ED9AE}"/>
                </a:ext>
              </a:extLst>
            </p:cNvPr>
            <p:cNvSpPr txBox="1"/>
            <p:nvPr/>
          </p:nvSpPr>
          <p:spPr>
            <a:xfrm>
              <a:off x="4543574" y="3117314"/>
              <a:ext cx="9162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AB1B58C-84C7-4AEF-B94E-3819D74C32FA}"/>
              </a:ext>
            </a:extLst>
          </p:cNvPr>
          <p:cNvGrpSpPr/>
          <p:nvPr/>
        </p:nvGrpSpPr>
        <p:grpSpPr>
          <a:xfrm>
            <a:off x="6510357" y="3322723"/>
            <a:ext cx="1243892" cy="1243892"/>
            <a:chOff x="5087957" y="3322723"/>
            <a:chExt cx="1243892" cy="12438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2B4345-8512-4804-B653-B3BF67E12DBF}"/>
                </a:ext>
              </a:extLst>
            </p:cNvPr>
            <p:cNvSpPr/>
            <p:nvPr/>
          </p:nvSpPr>
          <p:spPr>
            <a:xfrm>
              <a:off x="5087957" y="3322723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42528E"/>
                </a:gs>
                <a:gs pos="100000">
                  <a:srgbClr val="5468AF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72439E2-68BA-47D2-856B-220318998273}"/>
                </a:ext>
              </a:extLst>
            </p:cNvPr>
            <p:cNvSpPr txBox="1"/>
            <p:nvPr/>
          </p:nvSpPr>
          <p:spPr>
            <a:xfrm>
              <a:off x="5359145" y="3796553"/>
              <a:ext cx="916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BEB2EE-9573-462E-8FBF-DF046962FD7B}"/>
              </a:ext>
            </a:extLst>
          </p:cNvPr>
          <p:cNvGrpSpPr/>
          <p:nvPr/>
        </p:nvGrpSpPr>
        <p:grpSpPr>
          <a:xfrm>
            <a:off x="7282930" y="2699282"/>
            <a:ext cx="1243892" cy="1243892"/>
            <a:chOff x="5860530" y="2699282"/>
            <a:chExt cx="1243892" cy="124389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E916FE-9EC5-41B1-8942-CBAB120CB726}"/>
                </a:ext>
              </a:extLst>
            </p:cNvPr>
            <p:cNvSpPr/>
            <p:nvPr/>
          </p:nvSpPr>
          <p:spPr>
            <a:xfrm>
              <a:off x="5860530" y="2699282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54457B"/>
                </a:gs>
                <a:gs pos="100000">
                  <a:srgbClr val="6E59A0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9BCFC3-2317-4D48-8539-93B1A66A242A}"/>
                </a:ext>
              </a:extLst>
            </p:cNvPr>
            <p:cNvSpPr txBox="1"/>
            <p:nvPr/>
          </p:nvSpPr>
          <p:spPr>
            <a:xfrm>
              <a:off x="6131717" y="3082130"/>
              <a:ext cx="77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CDB7810-71CC-447F-9368-4FCB8EAAC829}"/>
              </a:ext>
            </a:extLst>
          </p:cNvPr>
          <p:cNvGrpSpPr/>
          <p:nvPr/>
        </p:nvGrpSpPr>
        <p:grpSpPr>
          <a:xfrm>
            <a:off x="8072596" y="3321228"/>
            <a:ext cx="1243892" cy="1243892"/>
            <a:chOff x="6650196" y="3321228"/>
            <a:chExt cx="1243892" cy="124389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AFC0A5-2361-422E-900D-D6BA80BA70E6}"/>
                </a:ext>
              </a:extLst>
            </p:cNvPr>
            <p:cNvSpPr/>
            <p:nvPr/>
          </p:nvSpPr>
          <p:spPr>
            <a:xfrm>
              <a:off x="6650196" y="3321228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8A3E7F"/>
                </a:gs>
                <a:gs pos="100000">
                  <a:srgbClr val="AB4C9D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5126975-EF63-42C5-8A58-BD98BEA28D29}"/>
                </a:ext>
              </a:extLst>
            </p:cNvPr>
            <p:cNvSpPr txBox="1"/>
            <p:nvPr/>
          </p:nvSpPr>
          <p:spPr>
            <a:xfrm>
              <a:off x="6874807" y="3788964"/>
              <a:ext cx="101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8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54723CF-2B5F-44B7-89F6-7777683F7D26}"/>
              </a:ext>
            </a:extLst>
          </p:cNvPr>
          <p:cNvGrpSpPr/>
          <p:nvPr/>
        </p:nvGrpSpPr>
        <p:grpSpPr>
          <a:xfrm>
            <a:off x="8839628" y="2699281"/>
            <a:ext cx="1243892" cy="1243892"/>
            <a:chOff x="7417228" y="2699281"/>
            <a:chExt cx="1243892" cy="12438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DB5CA7-C0B1-4269-9227-D5B99034891E}"/>
                </a:ext>
              </a:extLst>
            </p:cNvPr>
            <p:cNvSpPr/>
            <p:nvPr/>
          </p:nvSpPr>
          <p:spPr>
            <a:xfrm>
              <a:off x="7417228" y="2699281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AD355D"/>
                </a:gs>
                <a:gs pos="100000">
                  <a:srgbClr val="C94F78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A9D8F11-AD0E-439A-9929-FF153D92F112}"/>
                </a:ext>
              </a:extLst>
            </p:cNvPr>
            <p:cNvSpPr txBox="1"/>
            <p:nvPr/>
          </p:nvSpPr>
          <p:spPr>
            <a:xfrm>
              <a:off x="7677158" y="3064538"/>
              <a:ext cx="966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600" dirty="0">
                  <a:solidFill>
                    <a:schemeClr val="bg1"/>
                  </a:solidFill>
                  <a:latin typeface="Oswald" panose="02000503000000000000" pitchFamily="2" charset="0"/>
                </a:rPr>
                <a:t>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1572CD-0650-4D07-BEA4-7A5AFA4A0D47}"/>
              </a:ext>
            </a:extLst>
          </p:cNvPr>
          <p:cNvGrpSpPr/>
          <p:nvPr/>
        </p:nvGrpSpPr>
        <p:grpSpPr>
          <a:xfrm>
            <a:off x="2509351" y="1128501"/>
            <a:ext cx="1563061" cy="1596754"/>
            <a:chOff x="1086951" y="1128501"/>
            <a:chExt cx="1563061" cy="15967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A35414-C6C0-4CCA-AF76-31E9C90882D3}"/>
                </a:ext>
              </a:extLst>
            </p:cNvPr>
            <p:cNvSpPr/>
            <p:nvPr/>
          </p:nvSpPr>
          <p:spPr>
            <a:xfrm>
              <a:off x="1835961" y="2176615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7108B4-A83B-440F-B803-1AC4E0D33DBE}"/>
                </a:ext>
              </a:extLst>
            </p:cNvPr>
            <p:cNvSpPr/>
            <p:nvPr/>
          </p:nvSpPr>
          <p:spPr>
            <a:xfrm rot="5400000">
              <a:off x="1813102" y="1673695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2A6C01-7AF3-4B13-B177-5AAFB3A4E432}"/>
                </a:ext>
              </a:extLst>
            </p:cNvPr>
            <p:cNvSpPr/>
            <p:nvPr/>
          </p:nvSpPr>
          <p:spPr>
            <a:xfrm rot="5400000">
              <a:off x="1824182" y="672654"/>
              <a:ext cx="45719" cy="1005840"/>
            </a:xfrm>
            <a:prstGeom prst="rect">
              <a:avLst/>
            </a:prstGeom>
            <a:solidFill>
              <a:srgbClr val="DDE5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022203-D051-4A81-B33B-262661172359}"/>
                </a:ext>
              </a:extLst>
            </p:cNvPr>
            <p:cNvSpPr txBox="1"/>
            <p:nvPr/>
          </p:nvSpPr>
          <p:spPr>
            <a:xfrm>
              <a:off x="1086951" y="1128501"/>
              <a:ext cx="15630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قراءة و فهم تعليمات التشغيل و الصيانة الروتينية الواردة في كتيب التعليمات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C70D66-4980-4C44-9079-467FE0426255}"/>
              </a:ext>
            </a:extLst>
          </p:cNvPr>
          <p:cNvGrpSpPr/>
          <p:nvPr/>
        </p:nvGrpSpPr>
        <p:grpSpPr>
          <a:xfrm>
            <a:off x="4180367" y="1000314"/>
            <a:ext cx="1503494" cy="1724941"/>
            <a:chOff x="2757967" y="1023174"/>
            <a:chExt cx="1503494" cy="17249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31FBA5-1646-48D9-B000-217E99D76720}"/>
                </a:ext>
              </a:extLst>
            </p:cNvPr>
            <p:cNvSpPr/>
            <p:nvPr/>
          </p:nvSpPr>
          <p:spPr>
            <a:xfrm>
              <a:off x="3386505" y="2199475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040184-97FF-4C0F-A08A-95490DEB102E}"/>
                </a:ext>
              </a:extLst>
            </p:cNvPr>
            <p:cNvSpPr/>
            <p:nvPr/>
          </p:nvSpPr>
          <p:spPr>
            <a:xfrm rot="5400000">
              <a:off x="3363646" y="1696555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D71656-5B90-4806-B686-5F9E9A3EF510}"/>
                </a:ext>
              </a:extLst>
            </p:cNvPr>
            <p:cNvSpPr/>
            <p:nvPr/>
          </p:nvSpPr>
          <p:spPr>
            <a:xfrm rot="5400000">
              <a:off x="3422351" y="543114"/>
              <a:ext cx="45719" cy="1005840"/>
            </a:xfrm>
            <a:prstGeom prst="rect">
              <a:avLst/>
            </a:prstGeom>
            <a:solidFill>
              <a:srgbClr val="5CC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458AC0-9250-4E6F-BBCA-C915EEA2B010}"/>
                </a:ext>
              </a:extLst>
            </p:cNvPr>
            <p:cNvSpPr txBox="1"/>
            <p:nvPr/>
          </p:nvSpPr>
          <p:spPr>
            <a:xfrm>
              <a:off x="2757967" y="1055173"/>
              <a:ext cx="15034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التأكد من سلامة الأجهزة الكهربائية و إبعادها عن مصادر الحرارة كالوقود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52620C8-105A-4451-B116-992E4955CFE2}"/>
              </a:ext>
            </a:extLst>
          </p:cNvPr>
          <p:cNvGrpSpPr/>
          <p:nvPr/>
        </p:nvGrpSpPr>
        <p:grpSpPr>
          <a:xfrm>
            <a:off x="5856530" y="1028889"/>
            <a:ext cx="1104190" cy="1696366"/>
            <a:chOff x="4434130" y="1051749"/>
            <a:chExt cx="1104190" cy="169636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E82419-7B32-4F5D-AAE0-8E0F4D74BAA0}"/>
                </a:ext>
              </a:extLst>
            </p:cNvPr>
            <p:cNvSpPr/>
            <p:nvPr/>
          </p:nvSpPr>
          <p:spPr>
            <a:xfrm>
              <a:off x="4937049" y="2199475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DA4118-1D4C-4231-B7EA-D4630148F354}"/>
                </a:ext>
              </a:extLst>
            </p:cNvPr>
            <p:cNvSpPr/>
            <p:nvPr/>
          </p:nvSpPr>
          <p:spPr>
            <a:xfrm rot="5400000">
              <a:off x="4914190" y="1696555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9E98D8-9E6D-4126-A69C-6A9108A28D08}"/>
                </a:ext>
              </a:extLst>
            </p:cNvPr>
            <p:cNvSpPr/>
            <p:nvPr/>
          </p:nvSpPr>
          <p:spPr>
            <a:xfrm rot="5400000">
              <a:off x="4925270" y="571689"/>
              <a:ext cx="45719" cy="1005840"/>
            </a:xfrm>
            <a:prstGeom prst="rect">
              <a:avLst/>
            </a:prstGeom>
            <a:solidFill>
              <a:srgbClr val="248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F58F2BA-96D7-4E91-9BB8-3CCD3DC8D968}"/>
                </a:ext>
              </a:extLst>
            </p:cNvPr>
            <p:cNvSpPr txBox="1"/>
            <p:nvPr/>
          </p:nvSpPr>
          <p:spPr>
            <a:xfrm>
              <a:off x="4478662" y="1104438"/>
              <a:ext cx="10596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إبعاد الأجهزة عن الأطفال ووضعها في مكان آمن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BA37362-B42A-4B36-B42F-5CC48F2021E3}"/>
              </a:ext>
            </a:extLst>
          </p:cNvPr>
          <p:cNvGrpSpPr/>
          <p:nvPr/>
        </p:nvGrpSpPr>
        <p:grpSpPr>
          <a:xfrm>
            <a:off x="7169222" y="1028889"/>
            <a:ext cx="1547756" cy="1696366"/>
            <a:chOff x="5746822" y="1051750"/>
            <a:chExt cx="1547756" cy="16963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8ADD4D-0221-4D27-9ED8-C4EB7A7123B7}"/>
                </a:ext>
              </a:extLst>
            </p:cNvPr>
            <p:cNvSpPr/>
            <p:nvPr/>
          </p:nvSpPr>
          <p:spPr>
            <a:xfrm>
              <a:off x="6471632" y="2199476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E99965-1805-4467-A565-1D1DD60D3D45}"/>
                </a:ext>
              </a:extLst>
            </p:cNvPr>
            <p:cNvSpPr/>
            <p:nvPr/>
          </p:nvSpPr>
          <p:spPr>
            <a:xfrm rot="5400000">
              <a:off x="6448773" y="1696556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9D1F48-6589-4F5A-9F1E-DAE0A59B79B9}"/>
                </a:ext>
              </a:extLst>
            </p:cNvPr>
            <p:cNvSpPr/>
            <p:nvPr/>
          </p:nvSpPr>
          <p:spPr>
            <a:xfrm rot="5400000">
              <a:off x="6459853" y="571690"/>
              <a:ext cx="45719" cy="1005840"/>
            </a:xfrm>
            <a:prstGeom prst="rect">
              <a:avLst/>
            </a:prstGeom>
            <a:solidFill>
              <a:srgbClr val="6D5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0B16FF7-53B9-400C-894F-4A55990F3C55}"/>
                </a:ext>
              </a:extLst>
            </p:cNvPr>
            <p:cNvSpPr txBox="1"/>
            <p:nvPr/>
          </p:nvSpPr>
          <p:spPr>
            <a:xfrm>
              <a:off x="5746822" y="1059536"/>
              <a:ext cx="15477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عدم لمس مفاتيح الكهرباء بيد مبللة أو الوقوف على أرض رطبة بدون حذاء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ABDDCD2-0C3C-40B6-9E65-61801CE52410}"/>
              </a:ext>
            </a:extLst>
          </p:cNvPr>
          <p:cNvGrpSpPr/>
          <p:nvPr/>
        </p:nvGrpSpPr>
        <p:grpSpPr>
          <a:xfrm>
            <a:off x="8638131" y="1023174"/>
            <a:ext cx="1889722" cy="1702081"/>
            <a:chOff x="7215731" y="1046035"/>
            <a:chExt cx="1889722" cy="170208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C7270EC-B4BF-4AC9-845A-44120BC235E6}"/>
                </a:ext>
              </a:extLst>
            </p:cNvPr>
            <p:cNvGrpSpPr/>
            <p:nvPr/>
          </p:nvGrpSpPr>
          <p:grpSpPr>
            <a:xfrm>
              <a:off x="7530574" y="1046035"/>
              <a:ext cx="1016920" cy="1702081"/>
              <a:chOff x="7530574" y="1046035"/>
              <a:chExt cx="1016920" cy="170208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96F580-D730-4BFA-9BED-EAF55899F1DF}"/>
                  </a:ext>
                </a:extLst>
              </p:cNvPr>
              <p:cNvSpPr/>
              <p:nvPr/>
            </p:nvSpPr>
            <p:spPr>
              <a:xfrm>
                <a:off x="8033493" y="2199476"/>
                <a:ext cx="45719" cy="5486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E45040-6A80-4CC1-99AB-76F613525825}"/>
                  </a:ext>
                </a:extLst>
              </p:cNvPr>
              <p:cNvSpPr/>
              <p:nvPr/>
            </p:nvSpPr>
            <p:spPr>
              <a:xfrm rot="5400000">
                <a:off x="8010634" y="1696556"/>
                <a:ext cx="45719" cy="100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4FBB7F-6575-45DA-BCBC-2D2C71731079}"/>
                  </a:ext>
                </a:extLst>
              </p:cNvPr>
              <p:cNvSpPr/>
              <p:nvPr/>
            </p:nvSpPr>
            <p:spPr>
              <a:xfrm rot="5400000">
                <a:off x="8021714" y="565975"/>
                <a:ext cx="45719" cy="1005840"/>
              </a:xfrm>
              <a:prstGeom prst="rect">
                <a:avLst/>
              </a:prstGeom>
              <a:solidFill>
                <a:srgbClr val="CA4D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644C78-351D-410B-AC58-35CE59AF7B26}"/>
                </a:ext>
              </a:extLst>
            </p:cNvPr>
            <p:cNvSpPr txBox="1"/>
            <p:nvPr/>
          </p:nvSpPr>
          <p:spPr>
            <a:xfrm>
              <a:off x="7215731" y="1213051"/>
              <a:ext cx="18897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نزع سلك التوصيلة الكهربائية بعد الانتهاء من استخدامها أو عند تنظيفها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FADF6E7-70B0-467B-BC9B-D091E78E6F09}"/>
              </a:ext>
            </a:extLst>
          </p:cNvPr>
          <p:cNvGrpSpPr/>
          <p:nvPr/>
        </p:nvGrpSpPr>
        <p:grpSpPr>
          <a:xfrm>
            <a:off x="3092638" y="4568979"/>
            <a:ext cx="1773671" cy="1690015"/>
            <a:chOff x="1670238" y="4568979"/>
            <a:chExt cx="1773671" cy="169001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7A12E7E-5A55-46B0-A986-08C8F4EEE59B}"/>
                </a:ext>
              </a:extLst>
            </p:cNvPr>
            <p:cNvSpPr/>
            <p:nvPr/>
          </p:nvSpPr>
          <p:spPr>
            <a:xfrm flipV="1">
              <a:off x="2559618" y="4568979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FF34DA-1E90-44A5-ACD3-72EF18B2680E}"/>
                </a:ext>
              </a:extLst>
            </p:cNvPr>
            <p:cNvSpPr/>
            <p:nvPr/>
          </p:nvSpPr>
          <p:spPr>
            <a:xfrm rot="16200000" flipV="1">
              <a:off x="2536759" y="4614699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09CD7D3-A277-4493-8ED7-3FB012D49B41}"/>
                </a:ext>
              </a:extLst>
            </p:cNvPr>
            <p:cNvSpPr/>
            <p:nvPr/>
          </p:nvSpPr>
          <p:spPr>
            <a:xfrm rot="16200000" flipV="1">
              <a:off x="2547839" y="5733215"/>
              <a:ext cx="45719" cy="1005840"/>
            </a:xfrm>
            <a:prstGeom prst="rect">
              <a:avLst/>
            </a:prstGeom>
            <a:solidFill>
              <a:srgbClr val="BCD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A4D95E0-3EAD-4F02-91CE-A3186D8B8010}"/>
                </a:ext>
              </a:extLst>
            </p:cNvPr>
            <p:cNvSpPr txBox="1"/>
            <p:nvPr/>
          </p:nvSpPr>
          <p:spPr>
            <a:xfrm>
              <a:off x="1670238" y="5261378"/>
              <a:ext cx="1773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الحرص على عدم وصل الماء أو أي سائل إلى موتور الجهاز الكهربائي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06B484-216C-47F0-B4A3-144C023B0792}"/>
              </a:ext>
            </a:extLst>
          </p:cNvPr>
          <p:cNvGrpSpPr/>
          <p:nvPr/>
        </p:nvGrpSpPr>
        <p:grpSpPr>
          <a:xfrm>
            <a:off x="4834894" y="4568979"/>
            <a:ext cx="1503494" cy="1239165"/>
            <a:chOff x="3412494" y="4568979"/>
            <a:chExt cx="1503494" cy="1239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FB1323-F58A-44B7-BFF9-EAB9AD993492}"/>
                </a:ext>
              </a:extLst>
            </p:cNvPr>
            <p:cNvSpPr/>
            <p:nvPr/>
          </p:nvSpPr>
          <p:spPr>
            <a:xfrm flipV="1">
              <a:off x="4110727" y="4568979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140E769-7815-4560-9A0E-AAD3E1B3E2FF}"/>
                </a:ext>
              </a:extLst>
            </p:cNvPr>
            <p:cNvSpPr/>
            <p:nvPr/>
          </p:nvSpPr>
          <p:spPr>
            <a:xfrm rot="16200000" flipV="1">
              <a:off x="4087868" y="4614699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8C373D-7FAB-4737-B5B2-9741863B5276}"/>
                </a:ext>
              </a:extLst>
            </p:cNvPr>
            <p:cNvSpPr/>
            <p:nvPr/>
          </p:nvSpPr>
          <p:spPr>
            <a:xfrm rot="16200000" flipV="1">
              <a:off x="4098948" y="5282365"/>
              <a:ext cx="45719" cy="1005840"/>
            </a:xfrm>
            <a:prstGeom prst="rect">
              <a:avLst/>
            </a:prstGeom>
            <a:solidFill>
              <a:srgbClr val="22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45E7AF9-73CE-4F45-88D9-0B1671E01260}"/>
                </a:ext>
              </a:extLst>
            </p:cNvPr>
            <p:cNvSpPr txBox="1"/>
            <p:nvPr/>
          </p:nvSpPr>
          <p:spPr>
            <a:xfrm>
              <a:off x="3412494" y="5146010"/>
              <a:ext cx="150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تجنب العجلة عند استخدام الأجهزة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0DAA4CE-14C9-45AA-A529-A3D999E3CF50}"/>
              </a:ext>
            </a:extLst>
          </p:cNvPr>
          <p:cNvGrpSpPr/>
          <p:nvPr/>
        </p:nvGrpSpPr>
        <p:grpSpPr>
          <a:xfrm>
            <a:off x="6385480" y="4568979"/>
            <a:ext cx="1503494" cy="1521105"/>
            <a:chOff x="4963080" y="4547814"/>
            <a:chExt cx="1503494" cy="152110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6554826-E501-414E-9002-B4C3A371F5BD}"/>
                </a:ext>
              </a:extLst>
            </p:cNvPr>
            <p:cNvSpPr/>
            <p:nvPr/>
          </p:nvSpPr>
          <p:spPr>
            <a:xfrm flipV="1">
              <a:off x="5672915" y="4547814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F9E934-C757-414D-9D15-3BE89DCBB8BC}"/>
                </a:ext>
              </a:extLst>
            </p:cNvPr>
            <p:cNvSpPr/>
            <p:nvPr/>
          </p:nvSpPr>
          <p:spPr>
            <a:xfrm rot="16200000" flipV="1">
              <a:off x="5650056" y="4593534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871B30F-2D9D-45A3-B047-F66CA76D3D9A}"/>
                </a:ext>
              </a:extLst>
            </p:cNvPr>
            <p:cNvSpPr/>
            <p:nvPr/>
          </p:nvSpPr>
          <p:spPr>
            <a:xfrm rot="16200000" flipV="1">
              <a:off x="5661136" y="5543140"/>
              <a:ext cx="45719" cy="1005840"/>
            </a:xfrm>
            <a:prstGeom prst="rect">
              <a:avLst/>
            </a:prstGeom>
            <a:solidFill>
              <a:srgbClr val="506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977175D-BE0A-4ED0-952B-67CB96163A4B}"/>
                </a:ext>
              </a:extLst>
            </p:cNvPr>
            <p:cNvSpPr txBox="1"/>
            <p:nvPr/>
          </p:nvSpPr>
          <p:spPr>
            <a:xfrm>
              <a:off x="4963080" y="5136226"/>
              <a:ext cx="1503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استعمال الأجهزة و المعدات المعزولة مقابضها بشكل جيد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BE6C481-DFF8-4ED7-B0DB-711A35D11D5C}"/>
              </a:ext>
            </a:extLst>
          </p:cNvPr>
          <p:cNvGrpSpPr/>
          <p:nvPr/>
        </p:nvGrpSpPr>
        <p:grpSpPr>
          <a:xfrm>
            <a:off x="7916891" y="4568979"/>
            <a:ext cx="1503494" cy="1543965"/>
            <a:chOff x="6494491" y="4546119"/>
            <a:chExt cx="1503494" cy="15439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56F9D86-2ACE-4098-8FB1-8E9198BE9D28}"/>
                </a:ext>
              </a:extLst>
            </p:cNvPr>
            <p:cNvSpPr/>
            <p:nvPr/>
          </p:nvSpPr>
          <p:spPr>
            <a:xfrm flipV="1">
              <a:off x="7220113" y="4546119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84C9D75-CC4C-41FE-96EA-66F5AC7248E3}"/>
                </a:ext>
              </a:extLst>
            </p:cNvPr>
            <p:cNvSpPr/>
            <p:nvPr/>
          </p:nvSpPr>
          <p:spPr>
            <a:xfrm rot="16200000" flipV="1">
              <a:off x="7197254" y="4591839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74A5E6-B2E0-4C49-8E94-CEF1D12E917A}"/>
                </a:ext>
              </a:extLst>
            </p:cNvPr>
            <p:cNvSpPr/>
            <p:nvPr/>
          </p:nvSpPr>
          <p:spPr>
            <a:xfrm rot="16200000" flipV="1">
              <a:off x="7208334" y="5564305"/>
              <a:ext cx="45719" cy="1005840"/>
            </a:xfrm>
            <a:prstGeom prst="rect">
              <a:avLst/>
            </a:prstGeom>
            <a:solidFill>
              <a:srgbClr val="B152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618F55E-863E-48EB-97B8-5C524C8688F5}"/>
                </a:ext>
              </a:extLst>
            </p:cNvPr>
            <p:cNvSpPr txBox="1"/>
            <p:nvPr/>
          </p:nvSpPr>
          <p:spPr>
            <a:xfrm>
              <a:off x="6494491" y="5181734"/>
              <a:ext cx="1503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تجنب تحميل أي مقبس أكثر من طاقته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A41982C7-0311-4FF1-9D82-571C37132E04}"/>
              </a:ext>
            </a:extLst>
          </p:cNvPr>
          <p:cNvSpPr txBox="1"/>
          <p:nvPr/>
        </p:nvSpPr>
        <p:spPr>
          <a:xfrm>
            <a:off x="1" y="504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spc="300" dirty="0">
                <a:solidFill>
                  <a:srgbClr val="FF0000"/>
                </a:solidFill>
                <a:latin typeface="Oswald" panose="02000503000000000000" pitchFamily="2" charset="0"/>
              </a:rPr>
              <a:t>الأمور االواجب اتباعها عند استعمال الأدوات و الأجهزة الكهربائية</a:t>
            </a:r>
            <a:endParaRPr lang="en-US" sz="2400" spc="300" dirty="0">
              <a:solidFill>
                <a:srgbClr val="FF0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592</Words>
  <Application>Microsoft Office PowerPoint</Application>
  <PresentationFormat>شاشة عريضة</PresentationFormat>
  <Paragraphs>114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688</cp:revision>
  <dcterms:created xsi:type="dcterms:W3CDTF">2020-10-10T04:32:51Z</dcterms:created>
  <dcterms:modified xsi:type="dcterms:W3CDTF">2021-01-23T15:00:16Z</dcterms:modified>
</cp:coreProperties>
</file>