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93" r:id="rId3"/>
    <p:sldId id="294" r:id="rId4"/>
    <p:sldId id="295" r:id="rId5"/>
    <p:sldId id="29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8"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3280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472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609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92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901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0350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3757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575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256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474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17/06/1442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752242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799562"/>
            <a:ext cx="9144000" cy="4940583"/>
          </a:xfrm>
          <a:prstGeom prst="rect">
            <a:avLst/>
          </a:prstGeom>
        </p:spPr>
        <p:txBody>
          <a:bodyPr wrap="square">
            <a:spAutoFit/>
          </a:bodyPr>
          <a:lstStyle/>
          <a:p>
            <a:pPr algn="ctr" rtl="1">
              <a:lnSpc>
                <a:spcPct val="115000"/>
              </a:lnSpc>
            </a:pPr>
            <a:r>
              <a:rPr lang="ar-EG" sz="3200" b="1" dirty="0">
                <a:solidFill>
                  <a:prstClr val="black"/>
                </a:solidFill>
                <a:latin typeface="Arial" panose="020B0604020202020204" pitchFamily="34" charset="0"/>
                <a:ea typeface="Arial" panose="020B0604020202020204" pitchFamily="34" charset="0"/>
              </a:rPr>
              <a:t>قصة الطيران</a:t>
            </a:r>
            <a:endParaRPr lang="en-US" sz="20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قبل مئات السنين، طار شاب عربي اسمه عباس بن فرناس بجناحين من ريش، ولكن هذين الجناحين لم يقدرا على حمله، فسقط على الأرض فأصيب بكسور. وحاول غيره من العلماء أن يفعلوا مثله، وسقطوا أيضا، فالله – سبحانه وتعالى- لم يجعل للإنسان القدرة على الطيران كما جعلها للطير.</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ظل الإنسان يحلم بالطيران، ويفكر ويجرب ويفشل، ولكنه لم يستسلم لليأس، حتى جاء شابان أمريكيان هما الأخوان (رأيت) وكانا من صانعي الدراجات، ففكرا في صناعة الطائرات، وتوصلا إلى صنع أول طائرة شراعية لها أجنحة مزدوجة، ولكن لا ذيل لها ولا محرك. ارتفعت الطائرة في الجو مدة دقيقتين ثم سقطت، واستمرا في البحث والتفكير والمحاولة، حتى توصلا إلى تركيب محرك صغير ومروحتين للطائرة، فطارت مدة وجيزة ثم هبطت، ولم يصب أحد منهما بأذى.</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استمر المخترعان في العمل، حتى نجحا في الطيران، ثم حاول بعدهم علماء كثيرون، حتى تقدمت صناعة الطائرات وتطورت فظهرت طائرات الركاب، والطائرات الحربية، والطائرات العمودية، وأصبح الطيران أهم وسائل المواصلات في العصر الحديث.</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a:t>
            </a:r>
            <a:endParaRPr lang="en-US" sz="14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61833012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21101"/>
            <a:ext cx="9144000" cy="5494325"/>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2. بمشاركة مجموعتي نقوم بالمهمات الآتية:</a:t>
            </a:r>
            <a:endParaRPr lang="en-US" sz="14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نستطلع النص ونحدد الفكرة الرئيسة لكل فقرة منه.</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بالاستفادة من أفكار النص نصوغ سؤالا أو أكثر حول كل فقرة من فقرات النص.</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نقرأ النص؛ لإضافة أسئلة أخرى أو لتعديل الأسئلة التي وضعناها.</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نجيب عن الأسئلة من ذاكرتنا.</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نراجع النص؛ للتأكد من صحة الإجابات، وإكمال الناقص، وتصحيح الخطأ.</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ننظم عملنا في صورته النهائية وفق الجدول الآتي:</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الفقرة             الفكرة الرئيسة         السؤال/ الأسئلة           الإجابات النهائية</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الأولى</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الثانية</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الثالثة</a:t>
            </a:r>
            <a:endParaRPr lang="en-US" sz="1400"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83739037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607269"/>
            <a:ext cx="9144000" cy="5529719"/>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أرجع إلى بوابة إسهامات العلماء المسلمين؛ لأعرف أكثر عن قصة الطيران.</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3. أطبق الخطوات الخمس على أحد النصوص الآتية، بعد أن أكتب عنوانا مناسبا له:</a:t>
            </a:r>
            <a:endParaRPr lang="en-US" sz="1400"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000" dirty="0">
                <a:solidFill>
                  <a:prstClr val="black"/>
                </a:solidFill>
                <a:latin typeface="Cambria" panose="02040503050406030204" pitchFamily="18" charset="0"/>
                <a:ea typeface="Cambria" panose="02040503050406030204" pitchFamily="18" charset="0"/>
              </a:rPr>
              <a:t>.........................................................................................................................................................................</a:t>
            </a:r>
            <a:endParaRPr lang="en-US" sz="1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كان ولد صغير يجلس مع جدته، وقد وضعت إبريق ماء على الموقد. وبعد قليل سمع الولد صوتا عاليا كالصفير يأتي من الإبريق، فسأل جدته: ماذا في الإبريق يا جدتي؟ قالت: ما في الإبريق إلا ماء. قال الولد: إن الماء لا يصفر. قالت جدته: إنه البخار الذي يخرج من الإبريق عندما يغلي الماء.</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نظر الولد مرات ومرات إلى البخار وهو يندفع من الإبريق بقوة، فيرفع غطاء الإبريق إلى أعلى، ويكون سحابة صغيرة تظهر ثم تختفي. فكر الولد في نفسه، وقال: عجيب أمر هذا البخار، كيف يستطيع أن يرفع غطاء الإبريق؟ ثم نظر إلى جدته وقال: انظري يا جدتي إلى الغطاء، إنه يتحرك، هل ترينه؟ هل تسمعين صوته؟</a:t>
            </a:r>
            <a:endParaRPr lang="en-US" sz="1400"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dirty="0">
                <a:solidFill>
                  <a:prstClr val="black"/>
                </a:solidFill>
                <a:latin typeface="Arial" panose="020B0604020202020204" pitchFamily="34" charset="0"/>
                <a:ea typeface="Arial" panose="020B0604020202020204" pitchFamily="34" charset="0"/>
              </a:rPr>
              <a:t>سكت الولد لحظة ثم قال: إذا كان البخار رفع غطاء الإبريق، فهل يستطيع أن يحرك شيئا أكبر؟ كبر الولد، ولكنه لم ينس أبدا ذلك البخار الذي رفع غطاء الإبريق. وظل يفكر إلى أن أفلح أخيرا في اختراع آلة البخار التي تحرك السفن والقطارات.</a:t>
            </a:r>
            <a:endParaRPr lang="en-US" sz="1400"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48783303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40733"/>
            <a:ext cx="9144000" cy="5883662"/>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كان اسم هذا المخترع المبدع (جيمس واط).</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كان القدماء يعدون النار وحشا مضيئا يلتهم الأشجار ويقتل الحيوانات ويحرقها وكانوا يخافون منها عندما يرونها تشتعل في الأشجار والغابات وكثيرا ما كانوا يهربون مع الحيوانات والطيور خوفا من حروقها.</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وفي شتاء شديد البرودة، وأثناء عاصفة ارتفع فيها صوت الرعد، شاهد الإنسان القديم صاعقة تشعل النار في إحدى الأشجار. ورغم خوفه منها فقد أحس بدفئها. وبعد انتهاء العاصفة، أخذ أحد الأغصان المشتعلة إلى كهفه ليتدفأ فلاحظ أن النار تنطفئ بعد أن تحرق فرع الشجرة وأنها تستمر مشتعلة إذا أمدها بالخشب الجاف باستمرار؛ لذلك واظب الإنسان الأول على إمداد شعلة النار التي في كهفه بالأخشاب الجافة حتى تظل مشتعلة دائما. واستخدم النار أيضا؛ لتضيء له الطريق ليلا، ولتنير الكهف المظلم الذي يسكنه، فيستطيع أن يرسم على جداره الصور. كما استعمل الإنسان في القديم النار؛ لتجفيف الملابس المبللة بمياه الأمطار.</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وذات مرة، تذوق الإنسان الأول لحم حيوان مات محترقا، فاكتشف أن طعم اللحم الذي يصطاده يتحسن إذا أنضجه على النار. وهكذا تعلم الإنسان شي اللحم وعرف أن ضرب حجر بحجر آخر يولد شررا يمكن أن يشعل النار في عيدان الأشجار وأوراقها الجافة، خاصة إذا كان الحجر من الصوان.</a:t>
            </a:r>
            <a:endParaRPr lang="en-US" sz="14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08554871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201561"/>
            <a:ext cx="9144000" cy="6910097"/>
          </a:xfrm>
          <a:prstGeom prst="rect">
            <a:avLst/>
          </a:prstGeom>
        </p:spPr>
        <p:txBody>
          <a:bodyPr wrap="square">
            <a:spAutoFit/>
          </a:bodyPr>
          <a:lstStyle/>
          <a:p>
            <a:pPr algn="r" rtl="1">
              <a:lnSpc>
                <a:spcPct val="115000"/>
              </a:lnSpc>
            </a:pPr>
            <a:r>
              <a:rPr lang="ar-EG"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كان هذا عملا شاقا لكنه كان مفيدا جدا. وهكذا بدأ الإنسان يتعلم كيف يشعل النار بنفسه، وكيف يستعملها في شؤون حياته المختلفة.</a:t>
            </a:r>
            <a:endParaRPr lang="en-US" sz="12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دقت الساعة، فتسارعت دقات قلب المخترع الشاب، واشتد قلقه واضطرابه وهو ينتظر نتيجة التجربة النهائية لجهاز اللاسلكي الذي صممه بعد سنوات من البحث والاجتهاد. مضت دقائق شبيهة بالسنوات وهو جالس لا يتحرك ولا يكاد يسمع له همس، وقد تركز شعوره في السماعة المثبتة على أذنه والموصولة بالجهاز الموضوع على المنضدة أمامه.  لقد ثبت بالجهاز سلكا امتد عبر نافذة المختبر ليصل إلى طائرة من ورق تتأرجح في الجو مع الريح. إنه ينتظر والخوف يملأ قلبه.</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وفجأة، انبسطت أسارير وجهه وافتر ثغره عن ابتسامة رقيقة ثم مد يده المرتجفة إلى مساعده الجالس بجانبه، وقال له في لهجة تنم عن الفرح: اسمع! اسمع معي، لقد سمعت دقات خافتة، هل تسمع أنت ذلك؟ أخشى أن أكون واهما... وثبت مساعده السماعة بسرعة وأنصت باهتمام، ثم وقف ضاحكا وهو يقول: كلا، يا (ماركوني). لست واهما. إنها الدقات الثلاث المتفق عليها.</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واستطاع (ماركوني) لأول مرة في التاريخ أن ينقل رسالة باللاسلكي عبر المحيط الأطلسي. </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وهذه الرسالة هي تلك الدقات التي اتفق عليها لتجربة جهازه العجيب مع جماعة من العلماء كانوا في تلك الساعة مجتمعين لهذه الغاية في موقع يبعد عنه بما يناهز ألفي ميل...</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وطفرت دموع الفرح من عيني (ماركوني) المخترع الشاب وأخذته نشوة عارمة فراح يقفز بشرا وحبورا.</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ألف ميل = 1600 كم                                         مجلة الهلال بتصرف.</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76970029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974</Words>
  <Application>Microsoft Office PowerPoint</Application>
  <PresentationFormat>عرض على الشاشة (4:3)</PresentationFormat>
  <Paragraphs>72</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Calibri</vt:lpstr>
      <vt:lpstr>Cambria</vt:lpstr>
      <vt:lpstr>Symbol</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6</cp:revision>
  <dcterms:created xsi:type="dcterms:W3CDTF">2019-12-24T06:38:04Z</dcterms:created>
  <dcterms:modified xsi:type="dcterms:W3CDTF">2021-01-29T23:22:47Z</dcterms:modified>
</cp:coreProperties>
</file>