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2C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679" autoAdjust="0"/>
    <p:restoredTop sz="94660"/>
  </p:normalViewPr>
  <p:slideViewPr>
    <p:cSldViewPr snapToGrid="0">
      <p:cViewPr>
        <p:scale>
          <a:sx n="50" d="100"/>
          <a:sy n="50" d="100"/>
        </p:scale>
        <p:origin x="624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E427-B6C1-41F3-883D-B9F2029E483F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12BB-D69E-410A-8144-A888803D6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1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E427-B6C1-41F3-883D-B9F2029E483F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12BB-D69E-410A-8144-A888803D6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56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E427-B6C1-41F3-883D-B9F2029E483F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12BB-D69E-410A-8144-A888803D6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51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E427-B6C1-41F3-883D-B9F2029E483F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12BB-D69E-410A-8144-A888803D6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4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E427-B6C1-41F3-883D-B9F2029E483F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12BB-D69E-410A-8144-A888803D6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E427-B6C1-41F3-883D-B9F2029E483F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12BB-D69E-410A-8144-A888803D6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8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E427-B6C1-41F3-883D-B9F2029E483F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12BB-D69E-410A-8144-A888803D6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0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E427-B6C1-41F3-883D-B9F2029E483F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12BB-D69E-410A-8144-A888803D6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70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E427-B6C1-41F3-883D-B9F2029E483F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12BB-D69E-410A-8144-A888803D6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34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E427-B6C1-41F3-883D-B9F2029E483F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12BB-D69E-410A-8144-A888803D6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54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E427-B6C1-41F3-883D-B9F2029E483F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12BB-D69E-410A-8144-A888803D6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58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0E427-B6C1-41F3-883D-B9F2029E483F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512BB-D69E-410A-8144-A888803D6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9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pn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29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8.jpg"/><Relationship Id="rId7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ذو زوايا قطرية مخدوشة 3"/>
          <p:cNvSpPr/>
          <p:nvPr/>
        </p:nvSpPr>
        <p:spPr>
          <a:xfrm>
            <a:off x="6714372" y="2306998"/>
            <a:ext cx="4855336" cy="2781837"/>
          </a:xfrm>
          <a:prstGeom prst="snip2Diag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6000" dirty="0" smtClean="0"/>
              <a:t>المخلوقات الحية و البيئة و الطاقة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662095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3939" t="45833" r="39165" b="37761"/>
          <a:stretch/>
        </p:blipFill>
        <p:spPr>
          <a:xfrm>
            <a:off x="5834605" y="133350"/>
            <a:ext cx="6375269" cy="1593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/>
          <a:srcRect l="18960" t="22917" r="24232" b="19011"/>
          <a:stretch/>
        </p:blipFill>
        <p:spPr>
          <a:xfrm>
            <a:off x="7536179" y="3708349"/>
            <a:ext cx="4343559" cy="2906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5"/>
          <a:srcRect l="38727" t="59896" r="24963" b="32552"/>
          <a:stretch/>
        </p:blipFill>
        <p:spPr>
          <a:xfrm>
            <a:off x="5926942" y="2117992"/>
            <a:ext cx="6190593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6"/>
          <a:stretch/>
        </p:blipFill>
        <p:spPr>
          <a:xfrm>
            <a:off x="536642" y="762000"/>
            <a:ext cx="5039001" cy="2575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3782"/>
            <a:ext cx="3981450" cy="2545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3834198"/>
            <a:ext cx="3678048" cy="2655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17314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9649" t="15104" r="42093" b="58594"/>
          <a:stretch/>
        </p:blipFill>
        <p:spPr>
          <a:xfrm>
            <a:off x="5771584" y="1943100"/>
            <a:ext cx="6115616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32431" t="45573" r="32138" b="11459"/>
          <a:stretch/>
        </p:blipFill>
        <p:spPr>
          <a:xfrm>
            <a:off x="933449" y="1039326"/>
            <a:ext cx="4610101" cy="3143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ستطيل مستدير الزوايا 3"/>
          <p:cNvSpPr/>
          <p:nvPr/>
        </p:nvSpPr>
        <p:spPr>
          <a:xfrm>
            <a:off x="8153400" y="867876"/>
            <a:ext cx="3551206" cy="74187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 smtClean="0"/>
              <a:t>تدوير المواد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3266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908260" y="369412"/>
            <a:ext cx="2743200" cy="67561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800" dirty="0" smtClean="0"/>
              <a:t>الخلاصة</a:t>
            </a:r>
            <a:endParaRPr lang="en-US" dirty="0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3"/>
          <a:srcRect l="48682" t="23437" r="33016" b="6250"/>
          <a:stretch/>
        </p:blipFill>
        <p:spPr>
          <a:xfrm>
            <a:off x="8401050" y="1216478"/>
            <a:ext cx="3250410" cy="5143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4"/>
          <a:srcRect l="14276" t="20833" r="33602" b="30989"/>
          <a:stretch/>
        </p:blipFill>
        <p:spPr>
          <a:xfrm>
            <a:off x="447676" y="369412"/>
            <a:ext cx="4019550" cy="2079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5"/>
          <a:srcRect l="56149" t="18751" r="29210" b="8593"/>
          <a:stretch/>
        </p:blipFill>
        <p:spPr>
          <a:xfrm>
            <a:off x="666751" y="2722174"/>
            <a:ext cx="2019300" cy="4135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6"/>
          <a:srcRect l="20587" t="17158" r="21011" b="22918"/>
          <a:stretch/>
        </p:blipFill>
        <p:spPr>
          <a:xfrm>
            <a:off x="3314700" y="3684129"/>
            <a:ext cx="4638675" cy="2675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6"/>
          <a:stretch/>
        </p:blipFill>
        <p:spPr>
          <a:xfrm>
            <a:off x="4657725" y="369411"/>
            <a:ext cx="3651216" cy="2079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1691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908260" y="369412"/>
            <a:ext cx="2743200" cy="67561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800" dirty="0" smtClean="0"/>
              <a:t>اختبر نفسي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6431760" y="2721203"/>
            <a:ext cx="4953000" cy="9974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Y" sz="2400" b="1" dirty="0" smtClean="0">
                <a:solidFill>
                  <a:schemeClr val="tx1"/>
                </a:solidFill>
              </a:rPr>
              <a:t>البكتيريا و الفطريات تتغذى على بقايا الكائنات الحية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431760" y="4136571"/>
            <a:ext cx="4953000" cy="93072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Y" sz="2400" b="1" dirty="0" smtClean="0">
                <a:solidFill>
                  <a:schemeClr val="tx1"/>
                </a:solidFill>
              </a:rPr>
              <a:t>النمر يأكل لحوم الحيوانات</a:t>
            </a:r>
            <a:endParaRPr lang="ar-SY" sz="2400" b="1" dirty="0">
              <a:solidFill>
                <a:schemeClr val="tx1"/>
              </a:solidFill>
            </a:endParaRPr>
          </a:p>
        </p:txBody>
      </p:sp>
      <p:grpSp>
        <p:nvGrpSpPr>
          <p:cNvPr id="12" name="مجموعة 11"/>
          <p:cNvGrpSpPr/>
          <p:nvPr/>
        </p:nvGrpSpPr>
        <p:grpSpPr>
          <a:xfrm>
            <a:off x="6012660" y="1480454"/>
            <a:ext cx="6179340" cy="951582"/>
            <a:chOff x="6012660" y="1480454"/>
            <a:chExt cx="6179340" cy="951582"/>
          </a:xfrm>
        </p:grpSpPr>
        <p:sp>
          <p:nvSpPr>
            <p:cNvPr id="3" name="مستطيل مستدير الزوايا 2"/>
            <p:cNvSpPr/>
            <p:nvPr/>
          </p:nvSpPr>
          <p:spPr>
            <a:xfrm>
              <a:off x="6012660" y="1480454"/>
              <a:ext cx="5474490" cy="9515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عدد بعض أنواع المستهلكات و اعط مثال لكل منها على نوع غذائها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شكل بيضاوي 9"/>
            <p:cNvSpPr/>
            <p:nvPr/>
          </p:nvSpPr>
          <p:spPr>
            <a:xfrm>
              <a:off x="11487150" y="1535341"/>
              <a:ext cx="70485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5" name="مجموعة 14"/>
          <p:cNvGrpSpPr/>
          <p:nvPr/>
        </p:nvGrpSpPr>
        <p:grpSpPr>
          <a:xfrm>
            <a:off x="-1" y="1480454"/>
            <a:ext cx="5696282" cy="951582"/>
            <a:chOff x="16341" y="1807843"/>
            <a:chExt cx="5696282" cy="537045"/>
          </a:xfrm>
        </p:grpSpPr>
        <p:sp>
          <p:nvSpPr>
            <p:cNvPr id="8" name="مستطيل مستدير الزوايا 7"/>
            <p:cNvSpPr/>
            <p:nvPr/>
          </p:nvSpPr>
          <p:spPr>
            <a:xfrm>
              <a:off x="16341" y="1807843"/>
              <a:ext cx="4947890" cy="537045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 smtClean="0">
                  <a:solidFill>
                    <a:schemeClr val="tx1"/>
                  </a:solidFill>
                </a:rPr>
                <a:t>فسر كيف تنتقل طاقة الشمس إلى القطة التي تتغذى على الطائر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شكل بيضاوي 10"/>
            <p:cNvSpPr/>
            <p:nvPr/>
          </p:nvSpPr>
          <p:spPr>
            <a:xfrm>
              <a:off x="5007773" y="1874381"/>
              <a:ext cx="704850" cy="37351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t="8996" r="5432" b="15667"/>
          <a:stretch/>
        </p:blipFill>
        <p:spPr>
          <a:xfrm>
            <a:off x="0" y="4362450"/>
            <a:ext cx="2210624" cy="2495549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5"/>
          <a:srcRect l="46047" t="45833" r="21010" b="33333"/>
          <a:stretch/>
        </p:blipFill>
        <p:spPr>
          <a:xfrm>
            <a:off x="190500" y="2666774"/>
            <a:ext cx="4578590" cy="1695676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sp>
        <p:nvSpPr>
          <p:cNvPr id="16" name="مستطيل 15"/>
          <p:cNvSpPr/>
          <p:nvPr/>
        </p:nvSpPr>
        <p:spPr>
          <a:xfrm>
            <a:off x="6431760" y="5633317"/>
            <a:ext cx="4907760" cy="85452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Y" sz="2400" b="1" dirty="0" smtClean="0">
                <a:solidFill>
                  <a:schemeClr val="tx1"/>
                </a:solidFill>
              </a:rPr>
              <a:t>الأرنب يأكل الأعشاب</a:t>
            </a:r>
            <a:endParaRPr lang="ar-SY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7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2757" t="27521" r="62153" b="11197"/>
          <a:stretch/>
        </p:blipFill>
        <p:spPr>
          <a:xfrm>
            <a:off x="8075971" y="1536905"/>
            <a:ext cx="1963379" cy="4482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l="23353" t="36459" r="62152" b="25260"/>
          <a:stretch/>
        </p:blipFill>
        <p:spPr>
          <a:xfrm>
            <a:off x="4076701" y="1828799"/>
            <a:ext cx="2476500" cy="3677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9" b="100000" l="0" r="100000">
                        <a14:foregroundMark x1="46023" y1="29766" x2="24432" y2="71906"/>
                        <a14:foregroundMark x1="67614" y1="29766" x2="69318" y2="77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91230"/>
            <a:ext cx="2553931" cy="43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8640794" y="388727"/>
            <a:ext cx="3551206" cy="74187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 smtClean="0"/>
              <a:t>تنظيم الأنظمة البيئية</a:t>
            </a:r>
            <a:endParaRPr lang="en-US" sz="4000" dirty="0"/>
          </a:p>
        </p:txBody>
      </p:sp>
      <p:sp>
        <p:nvSpPr>
          <p:cNvPr id="4" name="مستطيل ذو زاوية واحدة مستديرة 3"/>
          <p:cNvSpPr/>
          <p:nvPr/>
        </p:nvSpPr>
        <p:spPr>
          <a:xfrm flipH="1">
            <a:off x="6267450" y="1516189"/>
            <a:ext cx="5924550" cy="1207698"/>
          </a:xfrm>
          <a:prstGeom prst="round1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dirty="0" smtClean="0"/>
              <a:t>الجماعة الحيوية : هي أفراد نوع من المخلوقات الحية التي تعيش معا في نفس المكان و الوقت</a:t>
            </a:r>
            <a:endParaRPr lang="en-US" sz="2800" dirty="0"/>
          </a:p>
        </p:txBody>
      </p:sp>
      <p:sp>
        <p:nvSpPr>
          <p:cNvPr id="5" name="مستطيل ذو زاوية واحدة مستديرة 4"/>
          <p:cNvSpPr/>
          <p:nvPr/>
        </p:nvSpPr>
        <p:spPr>
          <a:xfrm flipH="1">
            <a:off x="6267450" y="3052889"/>
            <a:ext cx="5924550" cy="1207698"/>
          </a:xfrm>
          <a:prstGeom prst="round1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dirty="0" smtClean="0"/>
              <a:t>المجتمع الحيوي هي الجماعات التي تعيش في مساحة محددة</a:t>
            </a:r>
            <a:endParaRPr lang="en-US" sz="2800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t="17098" r="32539" b="15840"/>
          <a:stretch/>
        </p:blipFill>
        <p:spPr>
          <a:xfrm>
            <a:off x="0" y="3429000"/>
            <a:ext cx="206883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30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40191" t="55208" r="29356" b="9375"/>
          <a:stretch/>
        </p:blipFill>
        <p:spPr>
          <a:xfrm>
            <a:off x="5638799" y="476250"/>
            <a:ext cx="5943602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26721" t="21874" r="30527" b="50000"/>
          <a:stretch/>
        </p:blipFill>
        <p:spPr>
          <a:xfrm>
            <a:off x="304800" y="3676650"/>
            <a:ext cx="5562600" cy="2990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/>
          <a:srcRect l="14276" t="20833" r="33602" b="30989"/>
          <a:stretch/>
        </p:blipFill>
        <p:spPr>
          <a:xfrm>
            <a:off x="304800" y="634643"/>
            <a:ext cx="5181600" cy="2680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611974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/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/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/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192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7159" t="15625" r="41509" b="47917"/>
          <a:stretch/>
        </p:blipFill>
        <p:spPr>
          <a:xfrm>
            <a:off x="4381500" y="0"/>
            <a:ext cx="7353301" cy="4076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l="56149" t="18751" r="29210" b="8593"/>
          <a:stretch/>
        </p:blipFill>
        <p:spPr>
          <a:xfrm>
            <a:off x="438150" y="108017"/>
            <a:ext cx="3295651" cy="6749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5"/>
          <a:srcRect l="21889" t="26041" r="21011" b="22917"/>
          <a:stretch/>
        </p:blipFill>
        <p:spPr>
          <a:xfrm>
            <a:off x="4038601" y="4076700"/>
            <a:ext cx="5010149" cy="2517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7769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5696" t="26042" r="29941" b="26041"/>
          <a:stretch/>
        </p:blipFill>
        <p:spPr>
          <a:xfrm>
            <a:off x="2228851" y="1200150"/>
            <a:ext cx="7981950" cy="4847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C2C2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22717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ذو زاوية واحدة مستديرة 3"/>
          <p:cNvSpPr/>
          <p:nvPr/>
        </p:nvSpPr>
        <p:spPr>
          <a:xfrm flipH="1">
            <a:off x="6267450" y="462089"/>
            <a:ext cx="5924550" cy="1207698"/>
          </a:xfrm>
          <a:prstGeom prst="round1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b="1" u="sng" dirty="0" smtClean="0"/>
              <a:t>الموطن البيئي </a:t>
            </a:r>
            <a:r>
              <a:rPr lang="ar-SY" sz="2800" dirty="0" smtClean="0"/>
              <a:t>هو المكان الذي يعيش فيه المخلوق الحي</a:t>
            </a:r>
            <a:endParaRPr lang="en-US" sz="28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9" y="462089"/>
            <a:ext cx="3371851" cy="2528888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220" y="1858017"/>
            <a:ext cx="3638514" cy="2390648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114" y="4572000"/>
            <a:ext cx="3671620" cy="2056107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1" y="3221774"/>
            <a:ext cx="3411169" cy="2053783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023" y="2013612"/>
            <a:ext cx="3725074" cy="2214563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4" t="6502" r="6174" b="26371"/>
          <a:stretch/>
        </p:blipFill>
        <p:spPr>
          <a:xfrm>
            <a:off x="4057649" y="4439554"/>
            <a:ext cx="3714751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08241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7014" t="32031" r="41801" b="24740"/>
          <a:stretch/>
        </p:blipFill>
        <p:spPr>
          <a:xfrm>
            <a:off x="5564549" y="1066800"/>
            <a:ext cx="6379801" cy="4972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l="20587" t="17158" r="21011" b="22918"/>
          <a:stretch/>
        </p:blipFill>
        <p:spPr>
          <a:xfrm>
            <a:off x="247651" y="1066800"/>
            <a:ext cx="5124450" cy="2956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377699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92</Words>
  <Application>Microsoft Office PowerPoint</Application>
  <PresentationFormat>شاشة عريضة</PresentationFormat>
  <Paragraphs>16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11</cp:revision>
  <dcterms:created xsi:type="dcterms:W3CDTF">2021-01-27T09:34:04Z</dcterms:created>
  <dcterms:modified xsi:type="dcterms:W3CDTF">2021-01-27T11:36:23Z</dcterms:modified>
</cp:coreProperties>
</file>