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7" r:id="rId7"/>
    <p:sldId id="260" r:id="rId8"/>
    <p:sldId id="261" r:id="rId9"/>
    <p:sldId id="263" r:id="rId10"/>
    <p:sldId id="266" r:id="rId11"/>
    <p:sldId id="264" r:id="rId12"/>
    <p:sldId id="268" r:id="rId1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F094-42A1-4E32-8BD2-6CE904F868A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7245-4875-4693-B0A0-754FCC89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1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F094-42A1-4E32-8BD2-6CE904F868A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7245-4875-4693-B0A0-754FCC89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9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F094-42A1-4E32-8BD2-6CE904F868A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7245-4875-4693-B0A0-754FCC89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0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F094-42A1-4E32-8BD2-6CE904F868A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7245-4875-4693-B0A0-754FCC89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8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F094-42A1-4E32-8BD2-6CE904F868A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7245-4875-4693-B0A0-754FCC89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9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F094-42A1-4E32-8BD2-6CE904F868A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7245-4875-4693-B0A0-754FCC89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7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F094-42A1-4E32-8BD2-6CE904F868A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7245-4875-4693-B0A0-754FCC89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5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F094-42A1-4E32-8BD2-6CE904F868A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7245-4875-4693-B0A0-754FCC89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4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F094-42A1-4E32-8BD2-6CE904F868A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7245-4875-4693-B0A0-754FCC89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3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F094-42A1-4E32-8BD2-6CE904F868A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7245-4875-4693-B0A0-754FCC89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F094-42A1-4E32-8BD2-6CE904F868A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7245-4875-4693-B0A0-754FCC89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6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F094-42A1-4E32-8BD2-6CE904F868A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07245-4875-4693-B0A0-754FCC89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1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image" Target="../media/image22.jp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22.jpg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34426" t="14744" r="35581" b="20643"/>
          <a:stretch/>
        </p:blipFill>
        <p:spPr>
          <a:xfrm>
            <a:off x="2975019" y="128789"/>
            <a:ext cx="5422005" cy="6567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3189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3">
            <a:extLst>
              <a:ext uri="{FF2B5EF4-FFF2-40B4-BE49-F238E27FC236}">
                <a16:creationId xmlns:a16="http://schemas.microsoft.com/office/drawing/2014/main" id="{6913732B-AE2A-5B47-BE2A-3E97FEEB02C0}"/>
              </a:ext>
            </a:extLst>
          </p:cNvPr>
          <p:cNvSpPr/>
          <p:nvPr/>
        </p:nvSpPr>
        <p:spPr>
          <a:xfrm>
            <a:off x="7545285" y="381824"/>
            <a:ext cx="4356430" cy="6679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400" dirty="0" smtClean="0">
                <a:solidFill>
                  <a:schemeClr val="tx1"/>
                </a:solidFill>
              </a:rPr>
              <a:t>اختبر نفسي</a:t>
            </a:r>
            <a:endParaRPr lang="ar-AE" sz="4400" dirty="0">
              <a:solidFill>
                <a:schemeClr val="tx1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33" b="90000" l="9705" r="89873">
                        <a14:foregroundMark x1="37553" y1="72000" x2="20675" y2="87000"/>
                        <a14:foregroundMark x1="32911" y1="56000" x2="33755" y2="46667"/>
                        <a14:foregroundMark x1="19409" y1="87667" x2="15190" y2="8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69" y="0"/>
            <a:ext cx="1380022" cy="174686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>
            <a:off x="457698" y="3241182"/>
            <a:ext cx="2897746" cy="327123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8"/>
          <a:srcRect l="50069" t="27022" r="22247" b="57458"/>
          <a:stretch/>
        </p:blipFill>
        <p:spPr>
          <a:xfrm>
            <a:off x="3150490" y="2042946"/>
            <a:ext cx="4018499" cy="1266555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/>
          <a:srcRect l="50391" t="48225" r="21303" b="39370"/>
          <a:stretch/>
        </p:blipFill>
        <p:spPr>
          <a:xfrm>
            <a:off x="2729752" y="4803820"/>
            <a:ext cx="4290585" cy="1274251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9"/>
          <a:srcRect l="24748" t="72978" r="53859" b="15993"/>
          <a:stretch/>
        </p:blipFill>
        <p:spPr>
          <a:xfrm>
            <a:off x="7439891" y="4803820"/>
            <a:ext cx="4072979" cy="105909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9"/>
          <a:srcRect l="24748" t="64338" r="53859" b="27451"/>
          <a:stretch/>
        </p:blipFill>
        <p:spPr>
          <a:xfrm>
            <a:off x="7545285" y="2248158"/>
            <a:ext cx="3967585" cy="85612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867092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48773" t="31301" r="27689" b="8381"/>
          <a:stretch/>
        </p:blipFill>
        <p:spPr>
          <a:xfrm>
            <a:off x="7605487" y="2090056"/>
            <a:ext cx="3657600" cy="4652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وسيلة شرح على شكل سحابة 3"/>
          <p:cNvSpPr/>
          <p:nvPr/>
        </p:nvSpPr>
        <p:spPr>
          <a:xfrm>
            <a:off x="4146999" y="324388"/>
            <a:ext cx="7784758" cy="1765669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ما </a:t>
            </a:r>
            <a:r>
              <a:rPr lang="ar-SY" sz="3200" dirty="0" smtClean="0"/>
              <a:t>التفاعلات الماصة للطاقة؟</a:t>
            </a:r>
          </a:p>
          <a:p>
            <a:pPr algn="ctr"/>
            <a:r>
              <a:rPr lang="ar-SY" sz="3200" dirty="0" smtClean="0"/>
              <a:t>وما التفاعلات الطاردة للطاقة</a:t>
            </a:r>
            <a:endParaRPr lang="en-US" sz="32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2163651" y="0"/>
            <a:ext cx="1983347" cy="239547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3" y="2210669"/>
            <a:ext cx="3551322" cy="2205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15" y="3230100"/>
            <a:ext cx="3224761" cy="2503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23" y="4645183"/>
            <a:ext cx="3302855" cy="1981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002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5"/>
          <a:srcRect l="24900" t="36260" r="50669" b="6398"/>
          <a:stretch/>
        </p:blipFill>
        <p:spPr>
          <a:xfrm>
            <a:off x="7545285" y="1366541"/>
            <a:ext cx="4187371" cy="5223288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2" name="مستطيل: زوايا مستديرة 3">
            <a:extLst>
              <a:ext uri="{FF2B5EF4-FFF2-40B4-BE49-F238E27FC236}">
                <a16:creationId xmlns:a16="http://schemas.microsoft.com/office/drawing/2014/main" id="{6913732B-AE2A-5B47-BE2A-3E97FEEB02C0}"/>
              </a:ext>
            </a:extLst>
          </p:cNvPr>
          <p:cNvSpPr/>
          <p:nvPr/>
        </p:nvSpPr>
        <p:spPr>
          <a:xfrm>
            <a:off x="7545285" y="381824"/>
            <a:ext cx="4356430" cy="6679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400" dirty="0" smtClean="0">
                <a:solidFill>
                  <a:schemeClr val="tx1"/>
                </a:solidFill>
              </a:rPr>
              <a:t>مراجعة الدرس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276730" y="2942138"/>
            <a:ext cx="2353860" cy="379861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0000" l="8333" r="90000">
                        <a14:foregroundMark x1="71333" y1="29000" x2="74667" y2="85333"/>
                        <a14:foregroundMark x1="61667" y1="83667" x2="58333" y2="86333"/>
                        <a14:foregroundMark x1="76000" y1="48667" x2="80000" y2="53333"/>
                        <a14:foregroundMark x1="37333" y1="78333" x2="37333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02" y="0"/>
            <a:ext cx="2226156" cy="2226156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7545285" y="2942138"/>
            <a:ext cx="4187371" cy="47080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9525000" y="5638800"/>
            <a:ext cx="2267859" cy="3888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10"/>
          <a:srcRect l="49854" t="58333" r="23499" b="19011"/>
          <a:stretch/>
        </p:blipFill>
        <p:spPr>
          <a:xfrm>
            <a:off x="2780723" y="4540198"/>
            <a:ext cx="4287735" cy="2049631"/>
          </a:xfrm>
          <a:prstGeom prst="round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10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3338" t="13863" r="46272" b="12016"/>
          <a:stretch/>
        </p:blipFill>
        <p:spPr>
          <a:xfrm>
            <a:off x="5022761" y="399243"/>
            <a:ext cx="5653825" cy="599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34823" t="15273" r="36967" b="22227"/>
          <a:stretch/>
        </p:blipFill>
        <p:spPr>
          <a:xfrm>
            <a:off x="3309871" y="237694"/>
            <a:ext cx="5087154" cy="6336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520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2942" t="16858" r="34493" b="4269"/>
          <a:stretch/>
        </p:blipFill>
        <p:spPr>
          <a:xfrm>
            <a:off x="4778063" y="270456"/>
            <a:ext cx="4803820" cy="65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2150" t="40977" r="46370" b="15186"/>
          <a:stretch/>
        </p:blipFill>
        <p:spPr>
          <a:xfrm>
            <a:off x="7316598" y="1609860"/>
            <a:ext cx="3939538" cy="4520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وسيلة شرح على شكل سحابة 2"/>
          <p:cNvSpPr/>
          <p:nvPr/>
        </p:nvSpPr>
        <p:spPr>
          <a:xfrm>
            <a:off x="6540337" y="324388"/>
            <a:ext cx="5391419" cy="1171573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</a:t>
            </a:r>
            <a:r>
              <a:rPr lang="ar-SY" sz="3600" dirty="0" smtClean="0"/>
              <a:t>التغيرات الكيميائية؟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2163651" y="0"/>
            <a:ext cx="1983347" cy="239547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59" l="5463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10"/>
          <a:stretch/>
        </p:blipFill>
        <p:spPr>
          <a:xfrm>
            <a:off x="-98843" y="4175452"/>
            <a:ext cx="2726134" cy="287907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27" b="100000" l="3226" r="98710">
                        <a14:foregroundMark x1="32258" y1="95092" x2="76129" y2="95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1"/>
          <a:stretch/>
        </p:blipFill>
        <p:spPr>
          <a:xfrm>
            <a:off x="1918952" y="2575776"/>
            <a:ext cx="5082206" cy="275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5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746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1" y="4297049"/>
            <a:ext cx="1962150" cy="23336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47" y="238105"/>
            <a:ext cx="4860965" cy="3683569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/>
          <a:srcRect l="48581" t="27950" r="29544" b="8494"/>
          <a:stretch/>
        </p:blipFill>
        <p:spPr>
          <a:xfrm>
            <a:off x="8100812" y="965914"/>
            <a:ext cx="3618964" cy="5911521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مستطيل مستدير الزوايا 4"/>
          <p:cNvSpPr/>
          <p:nvPr/>
        </p:nvSpPr>
        <p:spPr>
          <a:xfrm>
            <a:off x="8873544" y="141668"/>
            <a:ext cx="2756079" cy="618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dirty="0" smtClean="0"/>
              <a:t>وصف التغيرات الكيميائية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614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5575" t="32353" r="26884" b="16544"/>
          <a:stretch/>
        </p:blipFill>
        <p:spPr>
          <a:xfrm>
            <a:off x="4043308" y="1869141"/>
            <a:ext cx="7453928" cy="4504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وسيلة شرح على شكل سحابة 2"/>
          <p:cNvSpPr/>
          <p:nvPr/>
        </p:nvSpPr>
        <p:spPr>
          <a:xfrm>
            <a:off x="6540337" y="324388"/>
            <a:ext cx="5391419" cy="1171573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</a:t>
            </a:r>
            <a:r>
              <a:rPr lang="ar-SY" sz="3600" dirty="0" smtClean="0"/>
              <a:t>التفاعلات الكيميائية؟</a:t>
            </a:r>
            <a:endParaRPr lang="en-US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2163651" y="0"/>
            <a:ext cx="1983347" cy="239547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196" b="90722" l="12741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85" t="23341" r="11173" b="6265"/>
          <a:stretch/>
        </p:blipFill>
        <p:spPr>
          <a:xfrm>
            <a:off x="-656846" y="4691846"/>
            <a:ext cx="3422796" cy="235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2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1143002" y="2998691"/>
            <a:ext cx="10192870" cy="3671047"/>
            <a:chOff x="1694329" y="2286000"/>
            <a:chExt cx="10192870" cy="3671047"/>
          </a:xfrm>
        </p:grpSpPr>
        <p:pic>
          <p:nvPicPr>
            <p:cNvPr id="2" name="صورة 1"/>
            <p:cNvPicPr>
              <a:picLocks noChangeAspect="1"/>
            </p:cNvPicPr>
            <p:nvPr/>
          </p:nvPicPr>
          <p:blipFill rotWithShape="1">
            <a:blip r:embed="rId3"/>
            <a:srcRect l="23404" t="34743" r="23991" b="15073"/>
            <a:stretch/>
          </p:blipFill>
          <p:spPr>
            <a:xfrm>
              <a:off x="5042646" y="2286000"/>
              <a:ext cx="6844553" cy="3671047"/>
            </a:xfrm>
            <a:prstGeom prst="rect">
              <a:avLst/>
            </a:prstGeom>
          </p:spPr>
        </p:pic>
        <p:pic>
          <p:nvPicPr>
            <p:cNvPr id="3" name="صورة 2"/>
            <p:cNvPicPr>
              <a:picLocks noChangeAspect="1"/>
            </p:cNvPicPr>
            <p:nvPr/>
          </p:nvPicPr>
          <p:blipFill rotWithShape="1">
            <a:blip r:embed="rId4"/>
            <a:srcRect l="49759" t="22610" r="21303" b="19485"/>
            <a:stretch/>
          </p:blipFill>
          <p:spPr>
            <a:xfrm>
              <a:off x="1694329" y="2286000"/>
              <a:ext cx="3348317" cy="3671047"/>
            </a:xfrm>
            <a:prstGeom prst="rect">
              <a:avLst/>
            </a:prstGeom>
          </p:spPr>
        </p:pic>
      </p:grpSp>
      <p:sp>
        <p:nvSpPr>
          <p:cNvPr id="5" name="شكل بيضاوي 4"/>
          <p:cNvSpPr/>
          <p:nvPr/>
        </p:nvSpPr>
        <p:spPr>
          <a:xfrm>
            <a:off x="4491319" y="147916"/>
            <a:ext cx="3697940" cy="1559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أنواع التفاعلات الكيميائية</a:t>
            </a:r>
            <a:endParaRPr lang="en-US" sz="3600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8942292" y="2205317"/>
            <a:ext cx="1882588" cy="63200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تفاعل الاتحاد</a:t>
            </a:r>
            <a:endParaRPr lang="en-US" sz="2800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034984" y="2209800"/>
            <a:ext cx="1882588" cy="63200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تفاعل الإحلال</a:t>
            </a:r>
            <a:endParaRPr lang="en-US" sz="2800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091960" y="2214283"/>
            <a:ext cx="1882588" cy="63200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تفاعل التحلل</a:t>
            </a:r>
            <a:endParaRPr lang="en-US" sz="2800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59" l="5463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10"/>
          <a:stretch/>
        </p:blipFill>
        <p:spPr>
          <a:xfrm>
            <a:off x="0" y="147916"/>
            <a:ext cx="2228893" cy="235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08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36</Words>
  <Application>Microsoft Office PowerPoint</Application>
  <PresentationFormat>شاشة عريضة</PresentationFormat>
  <Paragraphs>12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9</cp:revision>
  <dcterms:created xsi:type="dcterms:W3CDTF">2021-01-20T21:56:53Z</dcterms:created>
  <dcterms:modified xsi:type="dcterms:W3CDTF">2021-01-21T00:16:00Z</dcterms:modified>
</cp:coreProperties>
</file>