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258" r:id="rId3"/>
    <p:sldId id="494" r:id="rId4"/>
    <p:sldId id="362" r:id="rId5"/>
    <p:sldId id="495" r:id="rId6"/>
    <p:sldId id="335" r:id="rId7"/>
    <p:sldId id="481" r:id="rId8"/>
    <p:sldId id="366" r:id="rId9"/>
    <p:sldId id="496" r:id="rId10"/>
    <p:sldId id="493" r:id="rId11"/>
    <p:sldId id="497" r:id="rId12"/>
    <p:sldId id="498" r:id="rId13"/>
    <p:sldId id="319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422"/>
      </p:cViewPr>
      <p:guideLst>
        <p:guide orient="horz" pos="3181"/>
        <p:guide pos="3863"/>
        <p:guide orient="horz"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الشطائر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700298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128273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712834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036904" y="0"/>
            <a:ext cx="4657600" cy="2027057"/>
            <a:chOff x="1437352" y="652952"/>
            <a:chExt cx="4657600" cy="202705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2"/>
              <a:ext cx="4657600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874455" y="1295014"/>
              <a:ext cx="42064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 </a:t>
              </a:r>
            </a:p>
            <a:p>
              <a:pPr algn="r"/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013401" y="1916079"/>
            <a:ext cx="805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تطلق الشريحة على شريحتي خبز بينهما نوع من الحشوة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5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7134" y="3473273"/>
            <a:ext cx="1884683" cy="2494048"/>
            <a:chOff x="10086861" y="2824779"/>
            <a:chExt cx="1884683" cy="249404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6861" y="2824779"/>
              <a:ext cx="1884683" cy="2494048"/>
              <a:chOff x="395817" y="4308238"/>
              <a:chExt cx="1884683" cy="249404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308238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955627"/>
                <a:ext cx="1875550" cy="18466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</a:t>
                </a:r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52464" y="4223312"/>
              <a:ext cx="853216" cy="64356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87DE76-8165-42BE-8B7D-DF59F5FD2431}"/>
              </a:ext>
            </a:extLst>
          </p:cNvPr>
          <p:cNvGrpSpPr/>
          <p:nvPr/>
        </p:nvGrpSpPr>
        <p:grpSpPr>
          <a:xfrm flipH="1" flipV="1">
            <a:off x="9843966" y="2320618"/>
            <a:ext cx="1834212" cy="635091"/>
            <a:chOff x="1431941" y="2643418"/>
            <a:chExt cx="1834212" cy="63509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EEC376-70DE-4711-80DA-678A605575F1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CC0B5E-8DAA-4998-851B-46EECC2237C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3C4D0BD-46BB-444F-96E4-9641AB5A92BA}"/>
              </a:ext>
            </a:extLst>
          </p:cNvPr>
          <p:cNvSpPr txBox="1"/>
          <p:nvPr/>
        </p:nvSpPr>
        <p:spPr>
          <a:xfrm>
            <a:off x="2997075" y="2523863"/>
            <a:ext cx="805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يجب الحذر عند استخدام السكين في قطع الخبز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69D7F4-E3AA-4339-B670-49D131FF2201}"/>
              </a:ext>
            </a:extLst>
          </p:cNvPr>
          <p:cNvGrpSpPr/>
          <p:nvPr/>
        </p:nvGrpSpPr>
        <p:grpSpPr>
          <a:xfrm flipH="1" flipV="1">
            <a:off x="9866574" y="2986304"/>
            <a:ext cx="1834212" cy="635091"/>
            <a:chOff x="1431941" y="2643418"/>
            <a:chExt cx="1834212" cy="63509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D4BA1F-76C1-45CF-A3C6-EBA75092D02C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5177A3-608B-4BFD-B160-389E2784B3B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6ECB3DA-B051-4BF3-8F22-F6B1EA450044}"/>
              </a:ext>
            </a:extLst>
          </p:cNvPr>
          <p:cNvSpPr txBox="1"/>
          <p:nvPr/>
        </p:nvSpPr>
        <p:spPr>
          <a:xfrm>
            <a:off x="3019683" y="3189549"/>
            <a:ext cx="805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ليس من الضروري تطبيق آداب الطعام أثناء تناول الشطيرة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3253C2-BC94-43E2-8A6D-D57185FD5EFB}"/>
              </a:ext>
            </a:extLst>
          </p:cNvPr>
          <p:cNvGrpSpPr/>
          <p:nvPr/>
        </p:nvGrpSpPr>
        <p:grpSpPr>
          <a:xfrm flipH="1" flipV="1">
            <a:off x="9866574" y="3748304"/>
            <a:ext cx="1834212" cy="635091"/>
            <a:chOff x="1431941" y="2643418"/>
            <a:chExt cx="1834212" cy="6350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E93708-7E79-432F-A6EF-62185998D835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A66E08-0858-4B33-8A63-D50C494E6D10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A07C088-07F4-41A1-871E-CFFA2DF20971}"/>
              </a:ext>
            </a:extLst>
          </p:cNvPr>
          <p:cNvSpPr txBox="1"/>
          <p:nvPr/>
        </p:nvSpPr>
        <p:spPr>
          <a:xfrm>
            <a:off x="3019683" y="3951549"/>
            <a:ext cx="805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تغلف الشطائر بورق الجرائد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824C017-6DAC-447A-9F3C-C806C681851E}"/>
              </a:ext>
            </a:extLst>
          </p:cNvPr>
          <p:cNvGrpSpPr/>
          <p:nvPr/>
        </p:nvGrpSpPr>
        <p:grpSpPr>
          <a:xfrm flipH="1" flipV="1">
            <a:off x="9877782" y="1132626"/>
            <a:ext cx="1834212" cy="635091"/>
            <a:chOff x="1431941" y="2643418"/>
            <a:chExt cx="1834212" cy="63509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6CBBA1-4B9E-4A05-81A6-659C6F2D492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3E20D2-3F4F-4D5C-9D4C-C12E2A978B80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3468F36-C6B3-4CD9-81F2-4967FA753630}"/>
              </a:ext>
            </a:extLst>
          </p:cNvPr>
          <p:cNvSpPr txBox="1"/>
          <p:nvPr/>
        </p:nvSpPr>
        <p:spPr>
          <a:xfrm>
            <a:off x="3030891" y="1335871"/>
            <a:ext cx="805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ضع صح أمام العبارة الصحيحة و خطأ أمام العبارة غير الصحيحة ؟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C4F285-E26A-4CE8-BE34-5262D461E335}"/>
              </a:ext>
            </a:extLst>
          </p:cNvPr>
          <p:cNvSpPr txBox="1"/>
          <p:nvPr/>
        </p:nvSpPr>
        <p:spPr>
          <a:xfrm>
            <a:off x="5235796" y="1948823"/>
            <a:ext cx="645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صح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0A337B-1837-4F09-A3FE-A79774E90446}"/>
              </a:ext>
            </a:extLst>
          </p:cNvPr>
          <p:cNvSpPr txBox="1"/>
          <p:nvPr/>
        </p:nvSpPr>
        <p:spPr>
          <a:xfrm>
            <a:off x="5230611" y="2460645"/>
            <a:ext cx="645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صح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450839-DEBC-4C60-97A2-BB4255D068C8}"/>
              </a:ext>
            </a:extLst>
          </p:cNvPr>
          <p:cNvSpPr txBox="1"/>
          <p:nvPr/>
        </p:nvSpPr>
        <p:spPr>
          <a:xfrm>
            <a:off x="5225426" y="3175667"/>
            <a:ext cx="645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خطأ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6D4AA9-54E8-4840-A626-6D6B9311FCA7}"/>
              </a:ext>
            </a:extLst>
          </p:cNvPr>
          <p:cNvSpPr txBox="1"/>
          <p:nvPr/>
        </p:nvSpPr>
        <p:spPr>
          <a:xfrm>
            <a:off x="5220241" y="3963259"/>
            <a:ext cx="645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خطأ</a:t>
            </a:r>
          </a:p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61" grpId="0"/>
      <p:bldP spid="41" grpId="0"/>
      <p:bldP spid="48" grpId="0"/>
      <p:bldP spid="56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زبدة الفول السوداني + خبز =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5137"/>
              <a:ext cx="941894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Y" sz="2000" dirty="0"/>
              <a:t>شطيرة زبدة الفول السوداني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D4D5CC-846A-40B7-A93B-81C0513FD9C4}"/>
              </a:ext>
            </a:extLst>
          </p:cNvPr>
          <p:cNvSpPr/>
          <p:nvPr/>
        </p:nvSpPr>
        <p:spPr>
          <a:xfrm rot="5400000">
            <a:off x="2362320" y="174736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8798F5-C295-4DFC-A9E6-3711EBC8976D}"/>
              </a:ext>
            </a:extLst>
          </p:cNvPr>
          <p:cNvGrpSpPr/>
          <p:nvPr/>
        </p:nvGrpSpPr>
        <p:grpSpPr>
          <a:xfrm>
            <a:off x="3403066" y="181737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E2EEA6-A6AF-42B4-B056-B2152409739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67B61C88-1CC3-4CBC-96DD-5D4587B5B4A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527BB6-5C3D-4992-BDEE-C3725CEB765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DA9D8F-E526-4B9E-A164-855D93A964FB}"/>
              </a:ext>
            </a:extLst>
          </p:cNvPr>
          <p:cNvSpPr/>
          <p:nvPr/>
        </p:nvSpPr>
        <p:spPr>
          <a:xfrm rot="5400000">
            <a:off x="2616308" y="424835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67EF79-2E82-4EA6-BFE0-6B4B810E27E8}"/>
              </a:ext>
            </a:extLst>
          </p:cNvPr>
          <p:cNvGrpSpPr/>
          <p:nvPr/>
        </p:nvGrpSpPr>
        <p:grpSpPr>
          <a:xfrm>
            <a:off x="3657054" y="431836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A79EE48-AC66-4E15-BC99-DB7566D443E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FD33E644-D8EE-43B3-8AB1-7E6AF871736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8ECAB09-6BF2-46E5-8ABC-32F79DA9CF9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5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بيض + خبز =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5137"/>
              <a:ext cx="941894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2000" dirty="0"/>
              <a:t>شطيرة البيض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D4D5CC-846A-40B7-A93B-81C0513FD9C4}"/>
              </a:ext>
            </a:extLst>
          </p:cNvPr>
          <p:cNvSpPr/>
          <p:nvPr/>
        </p:nvSpPr>
        <p:spPr>
          <a:xfrm rot="5400000">
            <a:off x="2362320" y="174736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8798F5-C295-4DFC-A9E6-3711EBC8976D}"/>
              </a:ext>
            </a:extLst>
          </p:cNvPr>
          <p:cNvGrpSpPr/>
          <p:nvPr/>
        </p:nvGrpSpPr>
        <p:grpSpPr>
          <a:xfrm>
            <a:off x="3403066" y="181737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E2EEA6-A6AF-42B4-B056-B2152409739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67B61C88-1CC3-4CBC-96DD-5D4587B5B4A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527BB6-5C3D-4992-BDEE-C3725CEB765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DA9D8F-E526-4B9E-A164-855D93A964FB}"/>
              </a:ext>
            </a:extLst>
          </p:cNvPr>
          <p:cNvSpPr/>
          <p:nvPr/>
        </p:nvSpPr>
        <p:spPr>
          <a:xfrm rot="5400000">
            <a:off x="2616308" y="424835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67EF79-2E82-4EA6-BFE0-6B4B810E27E8}"/>
              </a:ext>
            </a:extLst>
          </p:cNvPr>
          <p:cNvGrpSpPr/>
          <p:nvPr/>
        </p:nvGrpSpPr>
        <p:grpSpPr>
          <a:xfrm>
            <a:off x="3657054" y="431836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A79EE48-AC66-4E15-BC99-DB7566D443E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FD33E644-D8EE-43B3-8AB1-7E6AF871736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8ECAB09-6BF2-46E5-8ABC-32F79DA9CF9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985806"/>
            <a:chOff x="1437352" y="1240018"/>
            <a:chExt cx="5244570" cy="98580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لماذا سميت الشطيرة بذلك ؟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54254" y="3944325"/>
              <a:ext cx="986056" cy="743768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107">
            <a:extLst>
              <a:ext uri="{FF2B5EF4-FFF2-40B4-BE49-F238E27FC236}">
                <a16:creationId xmlns:a16="http://schemas.microsoft.com/office/drawing/2014/main" id="{65AAA209-C114-43AA-BAA9-761FA74A5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A2B96EF6-B9E9-4978-9379-6A783F05810E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58C10E21-561E-49EA-9568-0E82B2DCC74B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لأننا نشطر الخبز إلى نصفين أو نأتي بشريحتي خبز و نضع بينهما إما لحم أو مربى أو خضار أو غير ذلك</a:t>
            </a:r>
          </a:p>
        </p:txBody>
      </p:sp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49574" y="4101251"/>
              <a:ext cx="1441516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F34C0F8-C55B-430B-A405-699857534847}"/>
              </a:ext>
            </a:extLst>
          </p:cNvPr>
          <p:cNvSpPr/>
          <p:nvPr/>
        </p:nvSpPr>
        <p:spPr>
          <a:xfrm rot="5400000">
            <a:off x="8099599" y="134072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8000" t="15000" r="13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871EA7-AD96-4EEE-BD6C-2DBCD2C22EAB}"/>
              </a:ext>
            </a:extLst>
          </p:cNvPr>
          <p:cNvGrpSpPr/>
          <p:nvPr/>
        </p:nvGrpSpPr>
        <p:grpSpPr>
          <a:xfrm>
            <a:off x="9140345" y="141072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20FB36-9D51-4D93-9BE3-33A3AF7FA8D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Trapezoid 10">
              <a:extLst>
                <a:ext uri="{FF2B5EF4-FFF2-40B4-BE49-F238E27FC236}">
                  <a16:creationId xmlns:a16="http://schemas.microsoft.com/office/drawing/2014/main" id="{33F90303-3EF3-4246-B6EC-F35618DF032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80230E-334A-40B1-BF4B-11D47E99279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769038-A519-4AD8-8B9D-8B0647C5D609}"/>
              </a:ext>
            </a:extLst>
          </p:cNvPr>
          <p:cNvSpPr/>
          <p:nvPr/>
        </p:nvSpPr>
        <p:spPr>
          <a:xfrm rot="5400000">
            <a:off x="5582160" y="138258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E0942D-CD53-4030-84BA-4552F264FD8D}"/>
              </a:ext>
            </a:extLst>
          </p:cNvPr>
          <p:cNvGrpSpPr/>
          <p:nvPr/>
        </p:nvGrpSpPr>
        <p:grpSpPr>
          <a:xfrm>
            <a:off x="6622906" y="145258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0A6A8E-5662-45DD-A8A5-379D84FF3D5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FF91B151-83AB-43BD-AE96-3DA7AC4B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E54E39-D9FE-4AE7-9461-C73CE49A686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1F4DA0-BA2A-49D0-9B16-0CA210997BB9}"/>
              </a:ext>
            </a:extLst>
          </p:cNvPr>
          <p:cNvSpPr/>
          <p:nvPr/>
        </p:nvSpPr>
        <p:spPr>
          <a:xfrm rot="5400000">
            <a:off x="2991228" y="137327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5A16C1-562A-44BC-BBA8-47275F58021A}"/>
              </a:ext>
            </a:extLst>
          </p:cNvPr>
          <p:cNvGrpSpPr/>
          <p:nvPr/>
        </p:nvGrpSpPr>
        <p:grpSpPr>
          <a:xfrm>
            <a:off x="4031974" y="144327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BD1A4BE-1C48-4930-B2F5-05A076D8C42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rapezoid 10">
              <a:extLst>
                <a:ext uri="{FF2B5EF4-FFF2-40B4-BE49-F238E27FC236}">
                  <a16:creationId xmlns:a16="http://schemas.microsoft.com/office/drawing/2014/main" id="{25463974-673B-4022-9058-733FBA31E6A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95DF13-A9D8-4705-8C17-4F746C4C72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7947A41-0D87-45EB-908D-C9B5DF72CC25}"/>
              </a:ext>
            </a:extLst>
          </p:cNvPr>
          <p:cNvSpPr txBox="1"/>
          <p:nvPr/>
        </p:nvSpPr>
        <p:spPr>
          <a:xfrm>
            <a:off x="3352884" y="4102726"/>
            <a:ext cx="6815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خبز صامولي         +                    مربى             =              شطيرة مربى</a:t>
            </a:r>
          </a:p>
        </p:txBody>
      </p:sp>
    </p:spTree>
    <p:extLst>
      <p:ext uri="{BB962C8B-B14F-4D97-AF65-F5344CB8AC3E}">
        <p14:creationId xmlns:p14="http://schemas.microsoft.com/office/powerpoint/2010/main" val="38924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52" grpId="0" animBg="1"/>
      <p:bldP spid="52" grpId="1" animBg="1"/>
      <p:bldP spid="66" grpId="0" animBg="1"/>
      <p:bldP spid="66" grpId="1" animBg="1"/>
      <p:bldP spid="102" grpId="0" animBg="1"/>
      <p:bldP spid="102" grpId="1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781800" y="1174701"/>
            <a:ext cx="4878084" cy="678031"/>
            <a:chOff x="1437352" y="1240017"/>
            <a:chExt cx="8101070" cy="67803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7"/>
              <a:ext cx="747007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7711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أستخدم لعمل الشطائر أشكالا متنوعة من الخبز :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29864" y="4101251"/>
              <a:ext cx="880935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F34C0F8-C55B-430B-A405-699857534847}"/>
              </a:ext>
            </a:extLst>
          </p:cNvPr>
          <p:cNvSpPr/>
          <p:nvPr/>
        </p:nvSpPr>
        <p:spPr>
          <a:xfrm rot="5400000">
            <a:off x="4979027" y="224665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8000" t="15000" r="13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871EA7-AD96-4EEE-BD6C-2DBCD2C22EAB}"/>
              </a:ext>
            </a:extLst>
          </p:cNvPr>
          <p:cNvGrpSpPr/>
          <p:nvPr/>
        </p:nvGrpSpPr>
        <p:grpSpPr>
          <a:xfrm>
            <a:off x="6019773" y="231666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20FB36-9D51-4D93-9BE3-33A3AF7FA8D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Trapezoid 10">
              <a:extLst>
                <a:ext uri="{FF2B5EF4-FFF2-40B4-BE49-F238E27FC236}">
                  <a16:creationId xmlns:a16="http://schemas.microsoft.com/office/drawing/2014/main" id="{33F90303-3EF3-4246-B6EC-F35618DF032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80230E-334A-40B1-BF4B-11D47E99279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769038-A519-4AD8-8B9D-8B0647C5D609}"/>
              </a:ext>
            </a:extLst>
          </p:cNvPr>
          <p:cNvSpPr/>
          <p:nvPr/>
        </p:nvSpPr>
        <p:spPr>
          <a:xfrm rot="5400000">
            <a:off x="2461588" y="228851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E0942D-CD53-4030-84BA-4552F264FD8D}"/>
              </a:ext>
            </a:extLst>
          </p:cNvPr>
          <p:cNvGrpSpPr/>
          <p:nvPr/>
        </p:nvGrpSpPr>
        <p:grpSpPr>
          <a:xfrm>
            <a:off x="3502334" y="235852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0A6A8E-5662-45DD-A8A5-379D84FF3D5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FF91B151-83AB-43BD-AE96-3DA7AC4B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E54E39-D9FE-4AE7-9461-C73CE49A686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8F6F075-B3AE-4D91-BB11-1B7FACB4D57D}"/>
              </a:ext>
            </a:extLst>
          </p:cNvPr>
          <p:cNvSpPr/>
          <p:nvPr/>
        </p:nvSpPr>
        <p:spPr>
          <a:xfrm rot="5400000">
            <a:off x="3522299" y="6244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7B3DEC-C18E-41C3-A386-D14F20A9EB3A}"/>
              </a:ext>
            </a:extLst>
          </p:cNvPr>
          <p:cNvGrpSpPr/>
          <p:nvPr/>
        </p:nvGrpSpPr>
        <p:grpSpPr>
          <a:xfrm>
            <a:off x="4563045" y="13244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03C4BE9-2F56-4275-AA13-44D5BFF9222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FE2122E1-4144-45AA-B8C8-6D24D0DED57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A51DB18-8A68-451D-8F5C-3E3943EB07D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1F4DA0-BA2A-49D0-9B16-0CA210997BB9}"/>
              </a:ext>
            </a:extLst>
          </p:cNvPr>
          <p:cNvSpPr/>
          <p:nvPr/>
        </p:nvSpPr>
        <p:spPr>
          <a:xfrm rot="5400000">
            <a:off x="3782357" y="429140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5A16C1-562A-44BC-BBA8-47275F58021A}"/>
              </a:ext>
            </a:extLst>
          </p:cNvPr>
          <p:cNvGrpSpPr/>
          <p:nvPr/>
        </p:nvGrpSpPr>
        <p:grpSpPr>
          <a:xfrm>
            <a:off x="4823103" y="436140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BD1A4BE-1C48-4930-B2F5-05A076D8C42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rapezoid 10">
              <a:extLst>
                <a:ext uri="{FF2B5EF4-FFF2-40B4-BE49-F238E27FC236}">
                  <a16:creationId xmlns:a16="http://schemas.microsoft.com/office/drawing/2014/main" id="{25463974-673B-4022-9058-733FBA31E6A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95DF13-A9D8-4705-8C17-4F746C4C72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3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2" grpId="0" animBg="1"/>
      <p:bldP spid="52" grpId="1" animBg="1"/>
      <p:bldP spid="66" grpId="0" animBg="1"/>
      <p:bldP spid="66" grpId="1" animBg="1"/>
      <p:bldP spid="80" grpId="0" animBg="1"/>
      <p:bldP spid="80" grpId="1" animBg="1"/>
      <p:bldP spid="102" grpId="0" animBg="1"/>
      <p:bldP spid="10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249317" y="1174700"/>
            <a:ext cx="5410567" cy="678032"/>
            <a:chOff x="1437352" y="1240016"/>
            <a:chExt cx="8985369" cy="67803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6"/>
              <a:ext cx="876845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5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أستخدم لعمل الشطائر أشكالا متنوعة من حشوة الشطائر :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29864" y="4101251"/>
              <a:ext cx="880935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F34C0F8-C55B-430B-A405-699857534847}"/>
              </a:ext>
            </a:extLst>
          </p:cNvPr>
          <p:cNvSpPr/>
          <p:nvPr/>
        </p:nvSpPr>
        <p:spPr>
          <a:xfrm rot="5400000">
            <a:off x="4979027" y="224665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8000" t="15000" r="13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871EA7-AD96-4EEE-BD6C-2DBCD2C22EAB}"/>
              </a:ext>
            </a:extLst>
          </p:cNvPr>
          <p:cNvGrpSpPr/>
          <p:nvPr/>
        </p:nvGrpSpPr>
        <p:grpSpPr>
          <a:xfrm>
            <a:off x="6019773" y="231666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20FB36-9D51-4D93-9BE3-33A3AF7FA8D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Trapezoid 10">
              <a:extLst>
                <a:ext uri="{FF2B5EF4-FFF2-40B4-BE49-F238E27FC236}">
                  <a16:creationId xmlns:a16="http://schemas.microsoft.com/office/drawing/2014/main" id="{33F90303-3EF3-4246-B6EC-F35618DF032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80230E-334A-40B1-BF4B-11D47E99279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769038-A519-4AD8-8B9D-8B0647C5D609}"/>
              </a:ext>
            </a:extLst>
          </p:cNvPr>
          <p:cNvSpPr/>
          <p:nvPr/>
        </p:nvSpPr>
        <p:spPr>
          <a:xfrm rot="5400000">
            <a:off x="2461588" y="228851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E0942D-CD53-4030-84BA-4552F264FD8D}"/>
              </a:ext>
            </a:extLst>
          </p:cNvPr>
          <p:cNvGrpSpPr/>
          <p:nvPr/>
        </p:nvGrpSpPr>
        <p:grpSpPr>
          <a:xfrm>
            <a:off x="3502334" y="235852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0A6A8E-5662-45DD-A8A5-379D84FF3D5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FF91B151-83AB-43BD-AE96-3DA7AC4B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E54E39-D9FE-4AE7-9461-C73CE49A686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8F6F075-B3AE-4D91-BB11-1B7FACB4D57D}"/>
              </a:ext>
            </a:extLst>
          </p:cNvPr>
          <p:cNvSpPr/>
          <p:nvPr/>
        </p:nvSpPr>
        <p:spPr>
          <a:xfrm rot="5400000">
            <a:off x="3522299" y="6244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7B3DEC-C18E-41C3-A386-D14F20A9EB3A}"/>
              </a:ext>
            </a:extLst>
          </p:cNvPr>
          <p:cNvGrpSpPr/>
          <p:nvPr/>
        </p:nvGrpSpPr>
        <p:grpSpPr>
          <a:xfrm>
            <a:off x="4563045" y="13244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03C4BE9-2F56-4275-AA13-44D5BFF9222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FE2122E1-4144-45AA-B8C8-6D24D0DED57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A51DB18-8A68-451D-8F5C-3E3943EB07D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1F4DA0-BA2A-49D0-9B16-0CA210997BB9}"/>
              </a:ext>
            </a:extLst>
          </p:cNvPr>
          <p:cNvSpPr/>
          <p:nvPr/>
        </p:nvSpPr>
        <p:spPr>
          <a:xfrm rot="5400000">
            <a:off x="3782357" y="429140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5A16C1-562A-44BC-BBA8-47275F58021A}"/>
              </a:ext>
            </a:extLst>
          </p:cNvPr>
          <p:cNvGrpSpPr/>
          <p:nvPr/>
        </p:nvGrpSpPr>
        <p:grpSpPr>
          <a:xfrm>
            <a:off x="4823103" y="436140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BD1A4BE-1C48-4930-B2F5-05A076D8C42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rapezoid 10">
              <a:extLst>
                <a:ext uri="{FF2B5EF4-FFF2-40B4-BE49-F238E27FC236}">
                  <a16:creationId xmlns:a16="http://schemas.microsoft.com/office/drawing/2014/main" id="{25463974-673B-4022-9058-733FBA31E6A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95DF13-A9D8-4705-8C17-4F746C4C72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5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2" grpId="0" animBg="1"/>
      <p:bldP spid="52" grpId="1" animBg="1"/>
      <p:bldP spid="66" grpId="0" animBg="1"/>
      <p:bldP spid="66" grpId="1" animBg="1"/>
      <p:bldP spid="80" grpId="0" animBg="1"/>
      <p:bldP spid="80" grpId="1" animBg="1"/>
      <p:bldP spid="102" grpId="0" animBg="1"/>
      <p:bldP spid="10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97F60C-3321-43DF-9482-3A54F6E34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D84F852-088F-44E9-A8FF-DAF3FBBF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522AF9F7-5F4C-47E7-918E-B25049ACD17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239035B-B1ED-4A3B-A17B-3251F0DCE9BF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1BC52B1-B7EF-4280-82AB-6CB268F0F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79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لم يفضل إضافة الخضراوات للشطائر ؟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957706" y="1534385"/>
            <a:ext cx="4132692" cy="1702430"/>
            <a:chOff x="508032" y="-66891"/>
            <a:chExt cx="4095791" cy="190409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1380873"/>
            </a:xfrm>
            <a:custGeom>
              <a:avLst/>
              <a:gdLst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871164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731578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77476 h 1380873"/>
                <a:gd name="connsiteX14" fmla="*/ 0 w 3373208"/>
                <a:gd name="connsiteY14" fmla="*/ 701066 h 1380873"/>
                <a:gd name="connsiteX15" fmla="*/ 0 w 3373208"/>
                <a:gd name="connsiteY15" fmla="*/ 467182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1380873" fill="none" extrusionOk="0">
                  <a:moveTo>
                    <a:pt x="0" y="158878"/>
                  </a:moveTo>
                  <a:cubicBezTo>
                    <a:pt x="103176" y="102251"/>
                    <a:pt x="219558" y="14182"/>
                    <a:pt x="562211" y="0"/>
                  </a:cubicBezTo>
                  <a:cubicBezTo>
                    <a:pt x="936611" y="83100"/>
                    <a:pt x="1314322" y="-68154"/>
                    <a:pt x="1731578" y="0"/>
                  </a:cubicBezTo>
                  <a:cubicBezTo>
                    <a:pt x="2165514" y="-29332"/>
                    <a:pt x="2352134" y="84139"/>
                    <a:pt x="2810995" y="0"/>
                  </a:cubicBezTo>
                  <a:cubicBezTo>
                    <a:pt x="3191946" y="18366"/>
                    <a:pt x="3387289" y="62648"/>
                    <a:pt x="3373207" y="158878"/>
                  </a:cubicBezTo>
                  <a:cubicBezTo>
                    <a:pt x="3454548" y="166208"/>
                    <a:pt x="3325044" y="308924"/>
                    <a:pt x="3373207" y="403395"/>
                  </a:cubicBezTo>
                  <a:cubicBezTo>
                    <a:pt x="3431920" y="490015"/>
                    <a:pt x="3344063" y="499435"/>
                    <a:pt x="3373207" y="637280"/>
                  </a:cubicBezTo>
                  <a:cubicBezTo>
                    <a:pt x="3395244" y="760986"/>
                    <a:pt x="3357766" y="779218"/>
                    <a:pt x="3373207" y="924321"/>
                  </a:cubicBezTo>
                  <a:cubicBezTo>
                    <a:pt x="3348579" y="1038119"/>
                    <a:pt x="3285358" y="1149594"/>
                    <a:pt x="3373207" y="1221993"/>
                  </a:cubicBezTo>
                  <a:cubicBezTo>
                    <a:pt x="3215128" y="1276023"/>
                    <a:pt x="2965283" y="1352301"/>
                    <a:pt x="2810995" y="1380873"/>
                  </a:cubicBezTo>
                  <a:cubicBezTo>
                    <a:pt x="2460988" y="1333474"/>
                    <a:pt x="2029285" y="1311874"/>
                    <a:pt x="1686604" y="1380873"/>
                  </a:cubicBezTo>
                  <a:cubicBezTo>
                    <a:pt x="1246924" y="1422810"/>
                    <a:pt x="1106540" y="1366742"/>
                    <a:pt x="562211" y="1380873"/>
                  </a:cubicBezTo>
                  <a:cubicBezTo>
                    <a:pt x="219559" y="1372128"/>
                    <a:pt x="9615" y="1319489"/>
                    <a:pt x="0" y="1221993"/>
                  </a:cubicBezTo>
                  <a:cubicBezTo>
                    <a:pt x="-136519" y="1189959"/>
                    <a:pt x="7238" y="1071306"/>
                    <a:pt x="0" y="934951"/>
                  </a:cubicBezTo>
                  <a:cubicBezTo>
                    <a:pt x="17347" y="781585"/>
                    <a:pt x="105023" y="756934"/>
                    <a:pt x="0" y="647911"/>
                  </a:cubicBezTo>
                  <a:cubicBezTo>
                    <a:pt x="-98787" y="505044"/>
                    <a:pt x="37575" y="528635"/>
                    <a:pt x="0" y="414026"/>
                  </a:cubicBezTo>
                  <a:cubicBezTo>
                    <a:pt x="-74908" y="336663"/>
                    <a:pt x="75220" y="218151"/>
                    <a:pt x="0" y="158878"/>
                  </a:cubicBezTo>
                  <a:close/>
                </a:path>
                <a:path w="3373208" h="1380873" stroke="0" extrusionOk="0">
                  <a:moveTo>
                    <a:pt x="0" y="158878"/>
                  </a:moveTo>
                  <a:cubicBezTo>
                    <a:pt x="65341" y="128260"/>
                    <a:pt x="278938" y="40400"/>
                    <a:pt x="562211" y="0"/>
                  </a:cubicBezTo>
                  <a:cubicBezTo>
                    <a:pt x="996076" y="-134950"/>
                    <a:pt x="1357384" y="-12620"/>
                    <a:pt x="1731578" y="0"/>
                  </a:cubicBezTo>
                  <a:cubicBezTo>
                    <a:pt x="1969689" y="-68743"/>
                    <a:pt x="2544921" y="-29011"/>
                    <a:pt x="2810995" y="0"/>
                  </a:cubicBezTo>
                  <a:cubicBezTo>
                    <a:pt x="3117302" y="1274"/>
                    <a:pt x="3420563" y="89561"/>
                    <a:pt x="3373207" y="158878"/>
                  </a:cubicBezTo>
                  <a:cubicBezTo>
                    <a:pt x="3415801" y="233156"/>
                    <a:pt x="3308127" y="374076"/>
                    <a:pt x="3373207" y="403395"/>
                  </a:cubicBezTo>
                  <a:cubicBezTo>
                    <a:pt x="3435393" y="442474"/>
                    <a:pt x="3230165" y="564387"/>
                    <a:pt x="3373207" y="637280"/>
                  </a:cubicBezTo>
                  <a:cubicBezTo>
                    <a:pt x="3425596" y="716984"/>
                    <a:pt x="3276408" y="805573"/>
                    <a:pt x="3373207" y="871164"/>
                  </a:cubicBezTo>
                  <a:cubicBezTo>
                    <a:pt x="3432106" y="963656"/>
                    <a:pt x="3320925" y="1149912"/>
                    <a:pt x="3373207" y="1221993"/>
                  </a:cubicBezTo>
                  <a:cubicBezTo>
                    <a:pt x="3395441" y="1386821"/>
                    <a:pt x="3182422" y="1460506"/>
                    <a:pt x="2810995" y="1380873"/>
                  </a:cubicBezTo>
                  <a:cubicBezTo>
                    <a:pt x="2399653" y="1413647"/>
                    <a:pt x="2060264" y="1361148"/>
                    <a:pt x="1731578" y="1380873"/>
                  </a:cubicBezTo>
                  <a:cubicBezTo>
                    <a:pt x="1505386" y="1491127"/>
                    <a:pt x="1232543" y="1268067"/>
                    <a:pt x="562211" y="1380873"/>
                  </a:cubicBezTo>
                  <a:cubicBezTo>
                    <a:pt x="228355" y="1319684"/>
                    <a:pt x="-20369" y="1325577"/>
                    <a:pt x="0" y="1221993"/>
                  </a:cubicBezTo>
                  <a:cubicBezTo>
                    <a:pt x="2310" y="1143605"/>
                    <a:pt x="35069" y="1033677"/>
                    <a:pt x="0" y="977476"/>
                  </a:cubicBezTo>
                  <a:cubicBezTo>
                    <a:pt x="-16403" y="865396"/>
                    <a:pt x="90809" y="885312"/>
                    <a:pt x="0" y="701066"/>
                  </a:cubicBezTo>
                  <a:cubicBezTo>
                    <a:pt x="-146392" y="566114"/>
                    <a:pt x="100729" y="550235"/>
                    <a:pt x="0" y="467182"/>
                  </a:cubicBezTo>
                  <a:cubicBezTo>
                    <a:pt x="-65403" y="375160"/>
                    <a:pt x="-16299" y="260291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62226" y="43987"/>
                    <a:pt x="307208" y="9382"/>
                    <a:pt x="562211" y="0"/>
                  </a:cubicBezTo>
                  <a:cubicBezTo>
                    <a:pt x="941296" y="-56207"/>
                    <a:pt x="1300065" y="70829"/>
                    <a:pt x="1731578" y="0"/>
                  </a:cubicBezTo>
                  <a:cubicBezTo>
                    <a:pt x="2108071" y="18915"/>
                    <a:pt x="2480002" y="-7455"/>
                    <a:pt x="2810995" y="0"/>
                  </a:cubicBezTo>
                  <a:cubicBezTo>
                    <a:pt x="3156864" y="12375"/>
                    <a:pt x="3371936" y="81045"/>
                    <a:pt x="3373207" y="158878"/>
                  </a:cubicBezTo>
                  <a:cubicBezTo>
                    <a:pt x="3427120" y="224260"/>
                    <a:pt x="3328517" y="338866"/>
                    <a:pt x="3373207" y="403395"/>
                  </a:cubicBezTo>
                  <a:cubicBezTo>
                    <a:pt x="3413490" y="525646"/>
                    <a:pt x="3344724" y="530397"/>
                    <a:pt x="3373207" y="637280"/>
                  </a:cubicBezTo>
                  <a:cubicBezTo>
                    <a:pt x="3398902" y="739317"/>
                    <a:pt x="3359183" y="784543"/>
                    <a:pt x="3373207" y="924321"/>
                  </a:cubicBezTo>
                  <a:cubicBezTo>
                    <a:pt x="3394033" y="1041466"/>
                    <a:pt x="3286353" y="1127541"/>
                    <a:pt x="3373207" y="1221993"/>
                  </a:cubicBezTo>
                  <a:cubicBezTo>
                    <a:pt x="3301640" y="1311295"/>
                    <a:pt x="3108879" y="1262551"/>
                    <a:pt x="2810995" y="1380873"/>
                  </a:cubicBezTo>
                  <a:cubicBezTo>
                    <a:pt x="2438966" y="1336730"/>
                    <a:pt x="2229726" y="1292089"/>
                    <a:pt x="1686604" y="1380873"/>
                  </a:cubicBezTo>
                  <a:cubicBezTo>
                    <a:pt x="1212513" y="1291989"/>
                    <a:pt x="1032676" y="1326525"/>
                    <a:pt x="562211" y="1380873"/>
                  </a:cubicBezTo>
                  <a:cubicBezTo>
                    <a:pt x="165088" y="1398549"/>
                    <a:pt x="25198" y="1318087"/>
                    <a:pt x="0" y="1221993"/>
                  </a:cubicBezTo>
                  <a:cubicBezTo>
                    <a:pt x="-97609" y="1131429"/>
                    <a:pt x="44006" y="1065673"/>
                    <a:pt x="0" y="934951"/>
                  </a:cubicBezTo>
                  <a:cubicBezTo>
                    <a:pt x="-19190" y="771089"/>
                    <a:pt x="104985" y="730799"/>
                    <a:pt x="0" y="647911"/>
                  </a:cubicBezTo>
                  <a:cubicBezTo>
                    <a:pt x="-93006" y="545927"/>
                    <a:pt x="71557" y="511250"/>
                    <a:pt x="0" y="414026"/>
                  </a:cubicBezTo>
                  <a:cubicBezTo>
                    <a:pt x="-44601" y="333152"/>
                    <a:pt x="81877" y="274068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110814" y="86012"/>
                    <a:pt x="280399" y="-20694"/>
                    <a:pt x="562211" y="0"/>
                  </a:cubicBezTo>
                  <a:cubicBezTo>
                    <a:pt x="926807" y="35461"/>
                    <a:pt x="1215343" y="-18385"/>
                    <a:pt x="1731578" y="0"/>
                  </a:cubicBezTo>
                  <a:cubicBezTo>
                    <a:pt x="2200200" y="23866"/>
                    <a:pt x="2455737" y="-13405"/>
                    <a:pt x="2810995" y="0"/>
                  </a:cubicBezTo>
                  <a:cubicBezTo>
                    <a:pt x="3164711" y="19898"/>
                    <a:pt x="3370161" y="88065"/>
                    <a:pt x="3373207" y="158878"/>
                  </a:cubicBezTo>
                  <a:cubicBezTo>
                    <a:pt x="3443572" y="189939"/>
                    <a:pt x="3321514" y="314055"/>
                    <a:pt x="3373207" y="403395"/>
                  </a:cubicBezTo>
                  <a:cubicBezTo>
                    <a:pt x="3422075" y="521399"/>
                    <a:pt x="3350254" y="521897"/>
                    <a:pt x="3373207" y="637280"/>
                  </a:cubicBezTo>
                  <a:cubicBezTo>
                    <a:pt x="3394587" y="749862"/>
                    <a:pt x="3361553" y="782580"/>
                    <a:pt x="3373207" y="924321"/>
                  </a:cubicBezTo>
                  <a:cubicBezTo>
                    <a:pt x="3374361" y="1051851"/>
                    <a:pt x="3319155" y="1139162"/>
                    <a:pt x="3373207" y="1221993"/>
                  </a:cubicBezTo>
                  <a:cubicBezTo>
                    <a:pt x="3260184" y="1248783"/>
                    <a:pt x="3022117" y="1338582"/>
                    <a:pt x="2810995" y="1380873"/>
                  </a:cubicBezTo>
                  <a:cubicBezTo>
                    <a:pt x="2505312" y="1334973"/>
                    <a:pt x="2106971" y="1280488"/>
                    <a:pt x="1686604" y="1380873"/>
                  </a:cubicBezTo>
                  <a:cubicBezTo>
                    <a:pt x="1218237" y="1361580"/>
                    <a:pt x="1059975" y="1339379"/>
                    <a:pt x="562211" y="1380873"/>
                  </a:cubicBezTo>
                  <a:cubicBezTo>
                    <a:pt x="187516" y="1386440"/>
                    <a:pt x="11167" y="1316581"/>
                    <a:pt x="0" y="1221993"/>
                  </a:cubicBezTo>
                  <a:cubicBezTo>
                    <a:pt x="-95224" y="1160557"/>
                    <a:pt x="15841" y="1068797"/>
                    <a:pt x="0" y="934951"/>
                  </a:cubicBezTo>
                  <a:cubicBezTo>
                    <a:pt x="7462" y="771354"/>
                    <a:pt x="89827" y="748163"/>
                    <a:pt x="0" y="647911"/>
                  </a:cubicBezTo>
                  <a:cubicBezTo>
                    <a:pt x="-73897" y="518501"/>
                    <a:pt x="34587" y="523448"/>
                    <a:pt x="0" y="414026"/>
                  </a:cubicBezTo>
                  <a:cubicBezTo>
                    <a:pt x="-38854" y="325816"/>
                    <a:pt x="75915" y="235871"/>
                    <a:pt x="0" y="15887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826427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01800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35931 h 1234625"/>
                        <a:gd name="connsiteX14" fmla="*/ 0 w 3403599"/>
                        <a:gd name="connsiteY14" fmla="*/ 579291 h 1234625"/>
                        <a:gd name="connsiteX15" fmla="*/ 0 w 3403599"/>
                        <a:gd name="connsiteY15" fmla="*/ 370177 h 1234625"/>
                        <a:gd name="connsiteX16" fmla="*/ 0 w 3403599"/>
                        <a:gd name="connsiteY16" fmla="*/ 142052 h 1234625"/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778900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47179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73952 h 1234625"/>
                        <a:gd name="connsiteX14" fmla="*/ 0 w 3403599"/>
                        <a:gd name="connsiteY14" fmla="*/ 626817 h 1234625"/>
                        <a:gd name="connsiteX15" fmla="*/ 0 w 3403599"/>
                        <a:gd name="connsiteY15" fmla="*/ 417703 h 1234625"/>
                        <a:gd name="connsiteX16" fmla="*/ 0 w 3403599"/>
                        <a:gd name="connsiteY16" fmla="*/ 142052 h 123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1234625" fill="none" extrusionOk="0">
                          <a:moveTo>
                            <a:pt x="0" y="142052"/>
                          </a:moveTo>
                          <a:cubicBezTo>
                            <a:pt x="95624" y="87875"/>
                            <a:pt x="253398" y="7383"/>
                            <a:pt x="567277" y="0"/>
                          </a:cubicBezTo>
                          <a:cubicBezTo>
                            <a:pt x="950042" y="63477"/>
                            <a:pt x="1345366" y="-34374"/>
                            <a:pt x="1747179" y="0"/>
                          </a:cubicBezTo>
                          <a:cubicBezTo>
                            <a:pt x="2172089" y="-23348"/>
                            <a:pt x="2420594" y="32561"/>
                            <a:pt x="2836321" y="0"/>
                          </a:cubicBezTo>
                          <a:cubicBezTo>
                            <a:pt x="3211436" y="3394"/>
                            <a:pt x="3395056" y="64491"/>
                            <a:pt x="3403598" y="142052"/>
                          </a:cubicBezTo>
                          <a:cubicBezTo>
                            <a:pt x="3472643" y="166790"/>
                            <a:pt x="3350249" y="273547"/>
                            <a:pt x="3403598" y="360672"/>
                          </a:cubicBezTo>
                          <a:cubicBezTo>
                            <a:pt x="3460797" y="447025"/>
                            <a:pt x="3379655" y="454260"/>
                            <a:pt x="3403598" y="569786"/>
                          </a:cubicBezTo>
                          <a:cubicBezTo>
                            <a:pt x="3420148" y="673149"/>
                            <a:pt x="3388881" y="697058"/>
                            <a:pt x="3403598" y="826427"/>
                          </a:cubicBezTo>
                          <a:cubicBezTo>
                            <a:pt x="3397057" y="940869"/>
                            <a:pt x="3318654" y="1023911"/>
                            <a:pt x="3403598" y="1092572"/>
                          </a:cubicBezTo>
                          <a:cubicBezTo>
                            <a:pt x="3283728" y="1150000"/>
                            <a:pt x="3032160" y="1214523"/>
                            <a:pt x="2836321" y="1234625"/>
                          </a:cubicBezTo>
                          <a:cubicBezTo>
                            <a:pt x="2546964" y="1216435"/>
                            <a:pt x="2123065" y="1206923"/>
                            <a:pt x="1701800" y="1234625"/>
                          </a:cubicBezTo>
                          <a:cubicBezTo>
                            <a:pt x="1233340" y="1241688"/>
                            <a:pt x="1088606" y="1221676"/>
                            <a:pt x="567277" y="1234625"/>
                          </a:cubicBezTo>
                          <a:cubicBezTo>
                            <a:pt x="198434" y="1226299"/>
                            <a:pt x="9249" y="1176864"/>
                            <a:pt x="0" y="1092572"/>
                          </a:cubicBezTo>
                          <a:cubicBezTo>
                            <a:pt x="-128929" y="1050956"/>
                            <a:pt x="12818" y="956915"/>
                            <a:pt x="0" y="835931"/>
                          </a:cubicBezTo>
                          <a:cubicBezTo>
                            <a:pt x="5463" y="703732"/>
                            <a:pt x="86285" y="679862"/>
                            <a:pt x="0" y="579291"/>
                          </a:cubicBezTo>
                          <a:cubicBezTo>
                            <a:pt x="-95261" y="457070"/>
                            <a:pt x="42873" y="468459"/>
                            <a:pt x="0" y="370177"/>
                          </a:cubicBezTo>
                          <a:cubicBezTo>
                            <a:pt x="-66642" y="294084"/>
                            <a:pt x="65511" y="211532"/>
                            <a:pt x="0" y="142052"/>
                          </a:cubicBezTo>
                          <a:close/>
                        </a:path>
                        <a:path w="3403599" h="1234625" stroke="0" extrusionOk="0">
                          <a:moveTo>
                            <a:pt x="0" y="142052"/>
                          </a:moveTo>
                          <a:cubicBezTo>
                            <a:pt x="52701" y="72567"/>
                            <a:pt x="275312" y="20423"/>
                            <a:pt x="567277" y="0"/>
                          </a:cubicBezTo>
                          <a:cubicBezTo>
                            <a:pt x="1047481" y="-59812"/>
                            <a:pt x="1383196" y="-7488"/>
                            <a:pt x="1747179" y="0"/>
                          </a:cubicBezTo>
                          <a:cubicBezTo>
                            <a:pt x="2000198" y="-54243"/>
                            <a:pt x="2527575" y="-3378"/>
                            <a:pt x="2836321" y="0"/>
                          </a:cubicBezTo>
                          <a:cubicBezTo>
                            <a:pt x="3127707" y="4769"/>
                            <a:pt x="3428317" y="74173"/>
                            <a:pt x="3403598" y="142052"/>
                          </a:cubicBezTo>
                          <a:cubicBezTo>
                            <a:pt x="3452450" y="212856"/>
                            <a:pt x="3341022" y="321168"/>
                            <a:pt x="3403598" y="360672"/>
                          </a:cubicBezTo>
                          <a:cubicBezTo>
                            <a:pt x="3464930" y="403088"/>
                            <a:pt x="3272862" y="497120"/>
                            <a:pt x="3403598" y="569786"/>
                          </a:cubicBezTo>
                          <a:cubicBezTo>
                            <a:pt x="3476828" y="650369"/>
                            <a:pt x="3309919" y="715404"/>
                            <a:pt x="3403598" y="778900"/>
                          </a:cubicBezTo>
                          <a:cubicBezTo>
                            <a:pt x="3468874" y="860823"/>
                            <a:pt x="3360951" y="1015377"/>
                            <a:pt x="3403598" y="1092572"/>
                          </a:cubicBezTo>
                          <a:cubicBezTo>
                            <a:pt x="3426240" y="1232352"/>
                            <a:pt x="3172695" y="1251249"/>
                            <a:pt x="2836321" y="1234625"/>
                          </a:cubicBezTo>
                          <a:cubicBezTo>
                            <a:pt x="2430782" y="1254894"/>
                            <a:pt x="2068919" y="1218826"/>
                            <a:pt x="1747179" y="1234625"/>
                          </a:cubicBezTo>
                          <a:cubicBezTo>
                            <a:pt x="1487403" y="1262984"/>
                            <a:pt x="1170375" y="1183864"/>
                            <a:pt x="567277" y="1234625"/>
                          </a:cubicBezTo>
                          <a:cubicBezTo>
                            <a:pt x="219351" y="1200381"/>
                            <a:pt x="-31635" y="1186062"/>
                            <a:pt x="0" y="1092572"/>
                          </a:cubicBezTo>
                          <a:cubicBezTo>
                            <a:pt x="-9161" y="1036374"/>
                            <a:pt x="37498" y="929509"/>
                            <a:pt x="0" y="873952"/>
                          </a:cubicBezTo>
                          <a:cubicBezTo>
                            <a:pt x="-33272" y="785055"/>
                            <a:pt x="91333" y="759555"/>
                            <a:pt x="0" y="626817"/>
                          </a:cubicBezTo>
                          <a:cubicBezTo>
                            <a:pt x="-117321" y="511022"/>
                            <a:pt x="97511" y="499606"/>
                            <a:pt x="0" y="417703"/>
                          </a:cubicBezTo>
                          <a:cubicBezTo>
                            <a:pt x="-82252" y="324258"/>
                            <a:pt x="2548" y="235988"/>
                            <a:pt x="0" y="142052"/>
                          </a:cubicBezTo>
                          <a:close/>
                        </a:path>
                        <a:path w="3403599" h="1234625" fill="none" stroke="0" extrusionOk="0">
                          <a:moveTo>
                            <a:pt x="0" y="142052"/>
                          </a:moveTo>
                          <a:cubicBezTo>
                            <a:pt x="59496" y="48763"/>
                            <a:pt x="303018" y="-7197"/>
                            <a:pt x="567277" y="0"/>
                          </a:cubicBezTo>
                          <a:cubicBezTo>
                            <a:pt x="943663" y="-112122"/>
                            <a:pt x="1270598" y="27940"/>
                            <a:pt x="1747179" y="0"/>
                          </a:cubicBezTo>
                          <a:cubicBezTo>
                            <a:pt x="2143590" y="14104"/>
                            <a:pt x="2461051" y="-3600"/>
                            <a:pt x="2836321" y="0"/>
                          </a:cubicBezTo>
                          <a:cubicBezTo>
                            <a:pt x="3194505" y="7558"/>
                            <a:pt x="3393154" y="85045"/>
                            <a:pt x="3403598" y="142052"/>
                          </a:cubicBezTo>
                          <a:cubicBezTo>
                            <a:pt x="3462335" y="192557"/>
                            <a:pt x="3350742" y="297352"/>
                            <a:pt x="3403598" y="360672"/>
                          </a:cubicBezTo>
                          <a:cubicBezTo>
                            <a:pt x="3455143" y="463771"/>
                            <a:pt x="3389885" y="478242"/>
                            <a:pt x="3403598" y="569786"/>
                          </a:cubicBezTo>
                          <a:cubicBezTo>
                            <a:pt x="3421448" y="667529"/>
                            <a:pt x="3399670" y="704945"/>
                            <a:pt x="3403598" y="826427"/>
                          </a:cubicBezTo>
                          <a:cubicBezTo>
                            <a:pt x="3432937" y="951846"/>
                            <a:pt x="3336949" y="1014706"/>
                            <a:pt x="3403598" y="1092572"/>
                          </a:cubicBezTo>
                          <a:cubicBezTo>
                            <a:pt x="3335888" y="1132285"/>
                            <a:pt x="3146785" y="1170450"/>
                            <a:pt x="2836321" y="1234625"/>
                          </a:cubicBezTo>
                          <a:cubicBezTo>
                            <a:pt x="2534757" y="1145047"/>
                            <a:pt x="2175604" y="1195748"/>
                            <a:pt x="1701800" y="1234625"/>
                          </a:cubicBezTo>
                          <a:cubicBezTo>
                            <a:pt x="1222529" y="1189885"/>
                            <a:pt x="1028609" y="1206091"/>
                            <a:pt x="567277" y="1234625"/>
                          </a:cubicBezTo>
                          <a:cubicBezTo>
                            <a:pt x="178647" y="1238191"/>
                            <a:pt x="29848" y="1177368"/>
                            <a:pt x="0" y="1092572"/>
                          </a:cubicBezTo>
                          <a:cubicBezTo>
                            <a:pt x="-98444" y="1017655"/>
                            <a:pt x="34306" y="949699"/>
                            <a:pt x="0" y="835931"/>
                          </a:cubicBezTo>
                          <a:cubicBezTo>
                            <a:pt x="-20091" y="694086"/>
                            <a:pt x="89165" y="656617"/>
                            <a:pt x="0" y="579291"/>
                          </a:cubicBezTo>
                          <a:cubicBezTo>
                            <a:pt x="-76242" y="479268"/>
                            <a:pt x="52034" y="450848"/>
                            <a:pt x="0" y="370177"/>
                          </a:cubicBezTo>
                          <a:cubicBezTo>
                            <a:pt x="-53462" y="288117"/>
                            <a:pt x="80752" y="219032"/>
                            <a:pt x="0" y="14205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8"/>
              <a:ext cx="3332873" cy="1403991"/>
            </a:xfrm>
            <a:custGeom>
              <a:avLst/>
              <a:gdLst>
                <a:gd name="connsiteX0" fmla="*/ 0 w 3332873"/>
                <a:gd name="connsiteY0" fmla="*/ 161538 h 1403991"/>
                <a:gd name="connsiteX1" fmla="*/ 555488 w 3332873"/>
                <a:gd name="connsiteY1" fmla="*/ 0 h 1403991"/>
                <a:gd name="connsiteX2" fmla="*/ 1340559 w 3332873"/>
                <a:gd name="connsiteY2" fmla="*/ 0 h 1403991"/>
                <a:gd name="connsiteX3" fmla="*/ 2036751 w 3332873"/>
                <a:gd name="connsiteY3" fmla="*/ 0 h 1403991"/>
                <a:gd name="connsiteX4" fmla="*/ 2777383 w 3332873"/>
                <a:gd name="connsiteY4" fmla="*/ 0 h 1403991"/>
                <a:gd name="connsiteX5" fmla="*/ 3332873 w 3332873"/>
                <a:gd name="connsiteY5" fmla="*/ 161538 h 1403991"/>
                <a:gd name="connsiteX6" fmla="*/ 3332873 w 3332873"/>
                <a:gd name="connsiteY6" fmla="*/ 442576 h 1403991"/>
                <a:gd name="connsiteX7" fmla="*/ 3332873 w 3332873"/>
                <a:gd name="connsiteY7" fmla="*/ 680376 h 1403991"/>
                <a:gd name="connsiteX8" fmla="*/ 3332873 w 3332873"/>
                <a:gd name="connsiteY8" fmla="*/ 950605 h 1403991"/>
                <a:gd name="connsiteX9" fmla="*/ 3332873 w 3332873"/>
                <a:gd name="connsiteY9" fmla="*/ 1242451 h 1403991"/>
                <a:gd name="connsiteX10" fmla="*/ 2777383 w 3332873"/>
                <a:gd name="connsiteY10" fmla="*/ 1403991 h 1403991"/>
                <a:gd name="connsiteX11" fmla="*/ 2103409 w 3332873"/>
                <a:gd name="connsiteY11" fmla="*/ 1403991 h 1403991"/>
                <a:gd name="connsiteX12" fmla="*/ 1429434 w 3332873"/>
                <a:gd name="connsiteY12" fmla="*/ 1403991 h 1403991"/>
                <a:gd name="connsiteX13" fmla="*/ 555488 w 3332873"/>
                <a:gd name="connsiteY13" fmla="*/ 1403991 h 1403991"/>
                <a:gd name="connsiteX14" fmla="*/ 0 w 3332873"/>
                <a:gd name="connsiteY14" fmla="*/ 1242451 h 1403991"/>
                <a:gd name="connsiteX15" fmla="*/ 0 w 3332873"/>
                <a:gd name="connsiteY15" fmla="*/ 1004649 h 1403991"/>
                <a:gd name="connsiteX16" fmla="*/ 0 w 3332873"/>
                <a:gd name="connsiteY16" fmla="*/ 745231 h 1403991"/>
                <a:gd name="connsiteX17" fmla="*/ 0 w 3332873"/>
                <a:gd name="connsiteY17" fmla="*/ 464194 h 1403991"/>
                <a:gd name="connsiteX18" fmla="*/ 0 w 3332873"/>
                <a:gd name="connsiteY18" fmla="*/ 161538 h 14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2873" h="1403991" extrusionOk="0">
                  <a:moveTo>
                    <a:pt x="0" y="161538"/>
                  </a:moveTo>
                  <a:cubicBezTo>
                    <a:pt x="79385" y="14910"/>
                    <a:pt x="369774" y="-104488"/>
                    <a:pt x="555488" y="0"/>
                  </a:cubicBezTo>
                  <a:cubicBezTo>
                    <a:pt x="915575" y="-50465"/>
                    <a:pt x="988709" y="26376"/>
                    <a:pt x="1340559" y="0"/>
                  </a:cubicBezTo>
                  <a:cubicBezTo>
                    <a:pt x="1683856" y="27808"/>
                    <a:pt x="1865956" y="-10513"/>
                    <a:pt x="2036751" y="0"/>
                  </a:cubicBezTo>
                  <a:cubicBezTo>
                    <a:pt x="2164234" y="53373"/>
                    <a:pt x="2469587" y="130786"/>
                    <a:pt x="2777383" y="0"/>
                  </a:cubicBezTo>
                  <a:cubicBezTo>
                    <a:pt x="3083200" y="484"/>
                    <a:pt x="3329730" y="103624"/>
                    <a:pt x="3332873" y="161538"/>
                  </a:cubicBezTo>
                  <a:cubicBezTo>
                    <a:pt x="3348653" y="324837"/>
                    <a:pt x="3226946" y="381855"/>
                    <a:pt x="3332873" y="442576"/>
                  </a:cubicBezTo>
                  <a:cubicBezTo>
                    <a:pt x="3457730" y="529191"/>
                    <a:pt x="3300890" y="658532"/>
                    <a:pt x="3332873" y="680376"/>
                  </a:cubicBezTo>
                  <a:cubicBezTo>
                    <a:pt x="3409911" y="727947"/>
                    <a:pt x="3340748" y="822521"/>
                    <a:pt x="3332873" y="950605"/>
                  </a:cubicBezTo>
                  <a:cubicBezTo>
                    <a:pt x="3364370" y="1049733"/>
                    <a:pt x="3336198" y="1120266"/>
                    <a:pt x="3332873" y="1242451"/>
                  </a:cubicBezTo>
                  <a:cubicBezTo>
                    <a:pt x="3387316" y="1305884"/>
                    <a:pt x="2997267" y="1370577"/>
                    <a:pt x="2777383" y="1403991"/>
                  </a:cubicBezTo>
                  <a:cubicBezTo>
                    <a:pt x="2581973" y="1376736"/>
                    <a:pt x="2217443" y="1334334"/>
                    <a:pt x="2103409" y="1403991"/>
                  </a:cubicBezTo>
                  <a:cubicBezTo>
                    <a:pt x="1905356" y="1474675"/>
                    <a:pt x="1789606" y="1390014"/>
                    <a:pt x="1429434" y="1403991"/>
                  </a:cubicBezTo>
                  <a:cubicBezTo>
                    <a:pt x="1193068" y="1389806"/>
                    <a:pt x="863118" y="1374156"/>
                    <a:pt x="555488" y="1403991"/>
                  </a:cubicBezTo>
                  <a:cubicBezTo>
                    <a:pt x="290072" y="1362223"/>
                    <a:pt x="32074" y="1301285"/>
                    <a:pt x="0" y="1242451"/>
                  </a:cubicBezTo>
                  <a:cubicBezTo>
                    <a:pt x="4327" y="1201001"/>
                    <a:pt x="28069" y="1089295"/>
                    <a:pt x="0" y="1004649"/>
                  </a:cubicBezTo>
                  <a:cubicBezTo>
                    <a:pt x="-38922" y="914558"/>
                    <a:pt x="100178" y="796462"/>
                    <a:pt x="0" y="745231"/>
                  </a:cubicBezTo>
                  <a:cubicBezTo>
                    <a:pt x="-27690" y="709711"/>
                    <a:pt x="55185" y="560983"/>
                    <a:pt x="0" y="464194"/>
                  </a:cubicBezTo>
                  <a:cubicBezTo>
                    <a:pt x="-95767" y="421592"/>
                    <a:pt x="80475" y="208716"/>
                    <a:pt x="0" y="161538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1"/>
                        <a:gd name="connsiteY0" fmla="*/ 144430 h 1255295"/>
                        <a:gd name="connsiteX1" fmla="*/ 560493 w 3362901"/>
                        <a:gd name="connsiteY1" fmla="*/ 0 h 1255295"/>
                        <a:gd name="connsiteX2" fmla="*/ 1352637 w 3362901"/>
                        <a:gd name="connsiteY2" fmla="*/ 0 h 1255295"/>
                        <a:gd name="connsiteX3" fmla="*/ 2055102 w 3362901"/>
                        <a:gd name="connsiteY3" fmla="*/ 0 h 1255295"/>
                        <a:gd name="connsiteX4" fmla="*/ 2802407 w 3362901"/>
                        <a:gd name="connsiteY4" fmla="*/ 0 h 1255295"/>
                        <a:gd name="connsiteX5" fmla="*/ 3362901 w 3362901"/>
                        <a:gd name="connsiteY5" fmla="*/ 144430 h 1255295"/>
                        <a:gd name="connsiteX6" fmla="*/ 3362901 w 3362901"/>
                        <a:gd name="connsiteY6" fmla="*/ 395703 h 1255295"/>
                        <a:gd name="connsiteX7" fmla="*/ 3362901 w 3362901"/>
                        <a:gd name="connsiteY7" fmla="*/ 608318 h 1255295"/>
                        <a:gd name="connsiteX8" fmla="*/ 3362901 w 3362901"/>
                        <a:gd name="connsiteY8" fmla="*/ 849927 h 1255295"/>
                        <a:gd name="connsiteX9" fmla="*/ 3362901 w 3362901"/>
                        <a:gd name="connsiteY9" fmla="*/ 1110864 h 1255295"/>
                        <a:gd name="connsiteX10" fmla="*/ 2802407 w 3362901"/>
                        <a:gd name="connsiteY10" fmla="*/ 1255295 h 1255295"/>
                        <a:gd name="connsiteX11" fmla="*/ 2122360 w 3362901"/>
                        <a:gd name="connsiteY11" fmla="*/ 1255295 h 1255295"/>
                        <a:gd name="connsiteX12" fmla="*/ 1442313 w 3362901"/>
                        <a:gd name="connsiteY12" fmla="*/ 1255295 h 1255295"/>
                        <a:gd name="connsiteX13" fmla="*/ 560493 w 3362901"/>
                        <a:gd name="connsiteY13" fmla="*/ 1255295 h 1255295"/>
                        <a:gd name="connsiteX14" fmla="*/ 0 w 3362901"/>
                        <a:gd name="connsiteY14" fmla="*/ 1110864 h 1255295"/>
                        <a:gd name="connsiteX15" fmla="*/ 0 w 3362901"/>
                        <a:gd name="connsiteY15" fmla="*/ 898248 h 1255295"/>
                        <a:gd name="connsiteX16" fmla="*/ 0 w 3362901"/>
                        <a:gd name="connsiteY16" fmla="*/ 666304 h 1255295"/>
                        <a:gd name="connsiteX17" fmla="*/ 0 w 3362901"/>
                        <a:gd name="connsiteY17" fmla="*/ 415032 h 1255295"/>
                        <a:gd name="connsiteX18" fmla="*/ 0 w 3362901"/>
                        <a:gd name="connsiteY18" fmla="*/ 144430 h 125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1" h="1255295" extrusionOk="0">
                          <a:moveTo>
                            <a:pt x="0" y="144430"/>
                          </a:moveTo>
                          <a:cubicBezTo>
                            <a:pt x="36136" y="43129"/>
                            <a:pt x="333773" y="-58941"/>
                            <a:pt x="560493" y="0"/>
                          </a:cubicBezTo>
                          <a:cubicBezTo>
                            <a:pt x="927178" y="-37960"/>
                            <a:pt x="1017781" y="20546"/>
                            <a:pt x="1352637" y="0"/>
                          </a:cubicBezTo>
                          <a:cubicBezTo>
                            <a:pt x="1676597" y="3953"/>
                            <a:pt x="1862980" y="5993"/>
                            <a:pt x="2055102" y="0"/>
                          </a:cubicBezTo>
                          <a:cubicBezTo>
                            <a:pt x="2213498" y="24190"/>
                            <a:pt x="2468286" y="55574"/>
                            <a:pt x="2802407" y="0"/>
                          </a:cubicBezTo>
                          <a:cubicBezTo>
                            <a:pt x="3109380" y="-2048"/>
                            <a:pt x="3359021" y="88333"/>
                            <a:pt x="3362901" y="144430"/>
                          </a:cubicBezTo>
                          <a:cubicBezTo>
                            <a:pt x="3389100" y="265487"/>
                            <a:pt x="3255690" y="336208"/>
                            <a:pt x="3362901" y="395703"/>
                          </a:cubicBezTo>
                          <a:cubicBezTo>
                            <a:pt x="3487500" y="473890"/>
                            <a:pt x="3318931" y="578349"/>
                            <a:pt x="3362901" y="608318"/>
                          </a:cubicBezTo>
                          <a:cubicBezTo>
                            <a:pt x="3435420" y="651134"/>
                            <a:pt x="3339059" y="741050"/>
                            <a:pt x="3362901" y="849927"/>
                          </a:cubicBezTo>
                          <a:cubicBezTo>
                            <a:pt x="3392417" y="951568"/>
                            <a:pt x="3355652" y="1012547"/>
                            <a:pt x="3362901" y="1110864"/>
                          </a:cubicBezTo>
                          <a:cubicBezTo>
                            <a:pt x="3433684" y="1186559"/>
                            <a:pt x="3023193" y="1248578"/>
                            <a:pt x="2802407" y="1255295"/>
                          </a:cubicBezTo>
                          <a:cubicBezTo>
                            <a:pt x="2609805" y="1257845"/>
                            <a:pt x="2258784" y="1220054"/>
                            <a:pt x="2122360" y="1255295"/>
                          </a:cubicBezTo>
                          <a:cubicBezTo>
                            <a:pt x="1950448" y="1278234"/>
                            <a:pt x="1774481" y="1238483"/>
                            <a:pt x="1442313" y="1255295"/>
                          </a:cubicBezTo>
                          <a:cubicBezTo>
                            <a:pt x="1137536" y="1269476"/>
                            <a:pt x="862146" y="1232251"/>
                            <a:pt x="560493" y="1255295"/>
                          </a:cubicBezTo>
                          <a:cubicBezTo>
                            <a:pt x="290058" y="1235844"/>
                            <a:pt x="30461" y="1168247"/>
                            <a:pt x="0" y="1110864"/>
                          </a:cubicBezTo>
                          <a:cubicBezTo>
                            <a:pt x="-8290" y="1069819"/>
                            <a:pt x="45144" y="974876"/>
                            <a:pt x="0" y="898248"/>
                          </a:cubicBezTo>
                          <a:cubicBezTo>
                            <a:pt x="-60548" y="819849"/>
                            <a:pt x="89122" y="712802"/>
                            <a:pt x="0" y="666304"/>
                          </a:cubicBezTo>
                          <a:cubicBezTo>
                            <a:pt x="-51123" y="624852"/>
                            <a:pt x="74469" y="498446"/>
                            <a:pt x="0" y="415032"/>
                          </a:cubicBezTo>
                          <a:cubicBezTo>
                            <a:pt x="-85828" y="353529"/>
                            <a:pt x="91468" y="200814"/>
                            <a:pt x="0" y="14443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508032" y="783986"/>
              <a:ext cx="3817037" cy="51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لزيادة قيمتها الغذائية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1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لأعد شطيرة اللبنة بالزعتر أحتاج إلى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5137"/>
              <a:ext cx="941894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075" y="4498595"/>
            <a:ext cx="1260143" cy="2179707"/>
          </a:xfrm>
          <a:prstGeom prst="rect">
            <a:avLst/>
          </a:prstGeom>
        </p:spPr>
      </p:pic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088289" y="452989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6582418" y="2819559"/>
            <a:ext cx="2397268" cy="16752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الخبز و الزعتر و اللبنة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E6A305-9F1E-4181-8E72-0618350DA0FF}"/>
              </a:ext>
            </a:extLst>
          </p:cNvPr>
          <p:cNvSpPr/>
          <p:nvPr/>
        </p:nvSpPr>
        <p:spPr>
          <a:xfrm rot="5400000">
            <a:off x="2857783" y="20937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71FF75-9F80-409A-BE3E-CC9442CA735F}"/>
              </a:ext>
            </a:extLst>
          </p:cNvPr>
          <p:cNvGrpSpPr/>
          <p:nvPr/>
        </p:nvGrpSpPr>
        <p:grpSpPr>
          <a:xfrm>
            <a:off x="3898529" y="27937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145A53-0401-4E40-83A6-ABC81B1225C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09194A52-E7B6-4640-A555-2EDDF4EE864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E9A929-7F62-4F6B-BB09-17C54F1AC6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11F303-59E8-491F-9294-57BC54C5ED9E}"/>
              </a:ext>
            </a:extLst>
          </p:cNvPr>
          <p:cNvSpPr/>
          <p:nvPr/>
        </p:nvSpPr>
        <p:spPr>
          <a:xfrm rot="5400000">
            <a:off x="2661224" y="27005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15240D-CB7B-41ED-81F2-A9257649464F}"/>
              </a:ext>
            </a:extLst>
          </p:cNvPr>
          <p:cNvGrpSpPr/>
          <p:nvPr/>
        </p:nvGrpSpPr>
        <p:grpSpPr>
          <a:xfrm>
            <a:off x="3701970" y="277055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FF482C-FB02-4F94-8489-EED84950E31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3574F54E-F3AA-44B5-BB54-380BDDED82F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A5990BB-CB30-415C-A183-F372DBE52B6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21CE0EB-DB6C-4850-BCE0-6B99A7C1399B}"/>
              </a:ext>
            </a:extLst>
          </p:cNvPr>
          <p:cNvSpPr/>
          <p:nvPr/>
        </p:nvSpPr>
        <p:spPr>
          <a:xfrm rot="5400000">
            <a:off x="4875736" y="416606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1522A2-BEF6-4730-A452-EC1D86F9AE86}"/>
              </a:ext>
            </a:extLst>
          </p:cNvPr>
          <p:cNvGrpSpPr/>
          <p:nvPr/>
        </p:nvGrpSpPr>
        <p:grpSpPr>
          <a:xfrm>
            <a:off x="5916482" y="423606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52BBD74-787F-434B-A7E3-8E13D23F802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3DF1A519-5A9D-4300-86B2-A0786DE922B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D31FA56-1F85-416B-B659-F6C7E913D13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5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عمل  شطيرة اللبنة بالزعتر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الشطائر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5137"/>
              <a:ext cx="941894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Font typeface="+mj-lt"/>
              <a:buAutoNum type="arabicPeriod"/>
            </a:pPr>
            <a:r>
              <a:rPr lang="ar-SY" sz="2000" dirty="0"/>
              <a:t>أدهن الخبز باللبنة و أرش عيها الزعتر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000" dirty="0"/>
              <a:t>أقدم شطيرة اللبنة بالزعتر أو أغلفها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D4D5CC-846A-40B7-A93B-81C0513FD9C4}"/>
              </a:ext>
            </a:extLst>
          </p:cNvPr>
          <p:cNvSpPr/>
          <p:nvPr/>
        </p:nvSpPr>
        <p:spPr>
          <a:xfrm rot="5400000">
            <a:off x="2362320" y="174736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8798F5-C295-4DFC-A9E6-3711EBC8976D}"/>
              </a:ext>
            </a:extLst>
          </p:cNvPr>
          <p:cNvGrpSpPr/>
          <p:nvPr/>
        </p:nvGrpSpPr>
        <p:grpSpPr>
          <a:xfrm>
            <a:off x="3403066" y="181737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E2EEA6-A6AF-42B4-B056-B2152409739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67B61C88-1CC3-4CBC-96DD-5D4587B5B4A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527BB6-5C3D-4992-BDEE-C3725CEB765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DA9D8F-E526-4B9E-A164-855D93A964FB}"/>
              </a:ext>
            </a:extLst>
          </p:cNvPr>
          <p:cNvSpPr/>
          <p:nvPr/>
        </p:nvSpPr>
        <p:spPr>
          <a:xfrm rot="5400000">
            <a:off x="2616308" y="424835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67EF79-2E82-4EA6-BFE0-6B4B810E27E8}"/>
              </a:ext>
            </a:extLst>
          </p:cNvPr>
          <p:cNvGrpSpPr/>
          <p:nvPr/>
        </p:nvGrpSpPr>
        <p:grpSpPr>
          <a:xfrm>
            <a:off x="3657054" y="431836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A79EE48-AC66-4E15-BC99-DB7566D443E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FD33E644-D8EE-43B3-8AB1-7E6AF871736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8ECAB09-6BF2-46E5-8ABC-32F79DA9CF9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9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197</Words>
  <Application>Microsoft Office PowerPoint</Application>
  <PresentationFormat>شاشة عريضة</PresentationFormat>
  <Paragraphs>126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743</cp:revision>
  <dcterms:created xsi:type="dcterms:W3CDTF">2020-10-10T04:32:51Z</dcterms:created>
  <dcterms:modified xsi:type="dcterms:W3CDTF">2021-01-26T00:22:18Z</dcterms:modified>
</cp:coreProperties>
</file>