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311" r:id="rId3"/>
    <p:sldId id="289" r:id="rId4"/>
    <p:sldId id="335" r:id="rId5"/>
    <p:sldId id="312" r:id="rId6"/>
    <p:sldId id="304" r:id="rId7"/>
    <p:sldId id="313" r:id="rId8"/>
    <p:sldId id="305" r:id="rId9"/>
    <p:sldId id="306" r:id="rId10"/>
    <p:sldId id="307" r:id="rId11"/>
    <p:sldId id="314" r:id="rId12"/>
    <p:sldId id="310" r:id="rId13"/>
    <p:sldId id="322" r:id="rId14"/>
    <p:sldId id="334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0" autoAdjust="0"/>
    <p:restoredTop sz="94671" autoAdjust="0"/>
  </p:normalViewPr>
  <p:slideViewPr>
    <p:cSldViewPr snapToGrid="0">
      <p:cViewPr varScale="1">
        <p:scale>
          <a:sx n="57" d="100"/>
          <a:sy n="57" d="100"/>
        </p:scale>
        <p:origin x="90" y="16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AD30310-5AE0-4167-BF73-5E1D53419D82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8D992DD-0F06-49AC-B83A-4D3B693DDCDE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5510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992DD-0F06-49AC-B83A-4D3B693DDCDE}" type="slidenum">
              <a:rPr lang="ar-SY" smtClean="0"/>
              <a:t>12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5476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03F6-6E51-47EF-9883-4461AA83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17AA-117A-473A-80B8-2404F5E1D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5AB3-6A67-48DA-8CF5-FD60C83A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08CF3-3C73-4A95-A4CF-47C3873B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1C3C-51CC-4F9B-A9E7-623B6210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90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BA75-5DCE-41B4-9A02-CB0F185C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D115F-E385-4E20-A9CE-661AADF8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48E5-592D-4D67-8AB0-42500F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69AA-B6D6-487A-BAD5-0F6E8BF1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5271-C154-497D-847F-9BD0245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65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1B88D-2290-4AEB-8566-4266114E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D31C6-F5CE-4EFA-AD4A-9ADE3258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4AE8-7C9A-400B-B71D-A704117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634-1760-4C3F-B02F-5FEDC6B1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6A05-4BEC-4858-943E-17479D1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753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69B4-353E-497A-BA87-61B2CE6E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610D-0B0E-47DF-9247-967B2DE2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98E4-023F-4CF2-8193-C2638161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5D12-4740-44EE-BE4B-1BF9479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39E4-B113-41CC-BFA8-938FE9F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92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1CDB-2325-4700-A4B6-DD52574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96163-25D7-42AA-9157-0E6773B9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D66B-0C6D-49A1-92F6-48AA663D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7BDD-6C53-4936-8515-25781E45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41AB-BD14-43ED-A7F6-D673E5C0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667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CF44-E709-4790-923E-78329931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DE7C-9ABB-43AE-BAE3-6B10E8F4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89AE0-85DC-4929-9271-434F023D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F430F-A047-4470-92D2-7F6CD994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AF6-FB63-402C-BD90-5679D4B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49C7-EF7C-4E67-AE92-72C73980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68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6B10-4CC1-4B04-ADEA-28693299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1BB16-EAEF-4CF6-9717-ACA31EEE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C1050-1BB8-47BD-A7EC-A05C3F58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30B9B-7296-4CA0-B63C-CF07B731B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F9277-FF9C-4FF4-B295-42F681A3B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24BFB-247E-4078-A808-A3502734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48DD-72F6-48AA-88D8-B4C93F1E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07DD1-A233-456A-9D4B-8AE3C41F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998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D502-D68F-4637-B654-6E071999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FC443-9800-42FC-AB0E-5D5EE5A9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4BF9D-8415-485C-86A4-3072567C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A98D9-378B-4633-B124-E1498A37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891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A4331-AF49-4B67-B963-178BBAF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B54D6-821C-4E5D-8CA3-049566EA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5FD0-101B-4D77-A283-8F0F489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C2A7-A5E5-4F8B-8FBA-CCDE5CB5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909E-1690-431E-A970-DFFC0F30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F684D-073F-465C-9DB7-A52ACB3B5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C6D6B-6CAB-4C7E-914D-04F5CA57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88C7-DA99-4194-8D0F-D9020CA0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B81F-3236-4E0B-9F70-B0E9C142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123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B3B4-E777-4E1B-B2C2-9356D3A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7CCA2-CD35-462A-95FD-31CCBD1FD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E7E9F-D422-4FB4-86E2-3F57B3ACD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811A-37D0-4CD7-B7EF-064EBE26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BC91-E7A0-4710-A4B6-8522148D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3909C-605B-405C-BEF6-A0F677C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71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B9B05-ABCD-4E31-9987-0032A201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157C8-7CC1-4478-9C25-1B322403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2E0F-5DA8-40F4-B789-15C8D2C14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8FCA-EE64-430F-B77B-9D8CE8D4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0981-8BFD-4958-A738-FA75F83A0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5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fif"/><Relationship Id="rId5" Type="http://schemas.openxmlformats.org/officeDocument/2006/relationships/image" Target="../media/image16.jp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jfif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قبلة المسلمين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021883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917136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5944741" y="797810"/>
            <a:ext cx="404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نشاط 1 –</a:t>
            </a:r>
          </a:p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املأ الفراغات الآتية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621679" y="4181860"/>
            <a:ext cx="5848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ب -يقع المسجد النبوي في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5080921" y="2513057"/>
            <a:ext cx="5210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أ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– يقع بيت المقدس في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414253" y="5750973"/>
            <a:ext cx="626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ج – يقع مسجد القبلتين في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F086E0-A37C-496F-AC02-AD0E39DEF818}"/>
              </a:ext>
            </a:extLst>
          </p:cNvPr>
          <p:cNvSpPr txBox="1"/>
          <p:nvPr/>
        </p:nvSpPr>
        <p:spPr>
          <a:xfrm flipH="1">
            <a:off x="6246816" y="2574612"/>
            <a:ext cx="1296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فلسطين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1393B3-778C-47FB-9866-1FA7D4176453}"/>
              </a:ext>
            </a:extLst>
          </p:cNvPr>
          <p:cNvSpPr txBox="1"/>
          <p:nvPr/>
        </p:nvSpPr>
        <p:spPr>
          <a:xfrm flipH="1">
            <a:off x="5550699" y="4242647"/>
            <a:ext cx="174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مكة المكرمة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1172F7-A62A-46E7-A394-2EBA99EA88F5}"/>
              </a:ext>
            </a:extLst>
          </p:cNvPr>
          <p:cNvSpPr txBox="1"/>
          <p:nvPr/>
        </p:nvSpPr>
        <p:spPr>
          <a:xfrm flipH="1">
            <a:off x="5278207" y="5793100"/>
            <a:ext cx="212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المدينة المنورة 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A3500E-31A1-4698-AB6A-7BD01C1E784C}"/>
              </a:ext>
            </a:extLst>
          </p:cNvPr>
          <p:cNvSpPr/>
          <p:nvPr/>
        </p:nvSpPr>
        <p:spPr>
          <a:xfrm rot="5400000">
            <a:off x="3769588" y="25196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8720" b="872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AF1280-02CF-4D59-AE90-E39AEAECA103}"/>
              </a:ext>
            </a:extLst>
          </p:cNvPr>
          <p:cNvGrpSpPr/>
          <p:nvPr/>
        </p:nvGrpSpPr>
        <p:grpSpPr>
          <a:xfrm>
            <a:off x="4810334" y="30621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435FA8-DD5B-4436-935C-94E50AD74F9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10">
              <a:extLst>
                <a:ext uri="{FF2B5EF4-FFF2-40B4-BE49-F238E27FC236}">
                  <a16:creationId xmlns:a16="http://schemas.microsoft.com/office/drawing/2014/main" id="{71C9A61E-00C0-4EBE-882F-C35A8D02B3E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A1ED6AF-C203-4AD7-8108-70B638EDA1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E1A3394-B918-4CDE-9555-B5732F3C9FC2}"/>
              </a:ext>
            </a:extLst>
          </p:cNvPr>
          <p:cNvSpPr/>
          <p:nvPr/>
        </p:nvSpPr>
        <p:spPr>
          <a:xfrm rot="5400000">
            <a:off x="2329061" y="224003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C23BC8-18E3-46BD-8546-FAF50615B9C1}"/>
              </a:ext>
            </a:extLst>
          </p:cNvPr>
          <p:cNvGrpSpPr/>
          <p:nvPr/>
        </p:nvGrpSpPr>
        <p:grpSpPr>
          <a:xfrm>
            <a:off x="3369807" y="229429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43B7C7-9462-4224-8418-BFD31C8286B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10">
              <a:extLst>
                <a:ext uri="{FF2B5EF4-FFF2-40B4-BE49-F238E27FC236}">
                  <a16:creationId xmlns:a16="http://schemas.microsoft.com/office/drawing/2014/main" id="{6A4A95D8-07F2-467D-8449-B62A686BCF3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7C1A712-F337-4B07-A622-C1D0EEEB1A1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F2E55D7-FDAC-4355-BCE8-4FF732510635}"/>
              </a:ext>
            </a:extLst>
          </p:cNvPr>
          <p:cNvSpPr/>
          <p:nvPr/>
        </p:nvSpPr>
        <p:spPr>
          <a:xfrm rot="5400000">
            <a:off x="794780" y="414787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FFAB4AA-54EF-40A9-B452-F880C77FB434}"/>
              </a:ext>
            </a:extLst>
          </p:cNvPr>
          <p:cNvGrpSpPr/>
          <p:nvPr/>
        </p:nvGrpSpPr>
        <p:grpSpPr>
          <a:xfrm>
            <a:off x="1835526" y="42021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58EE54-02A6-4368-92C1-C7B5B88CDAC1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5C50C7C0-ACFE-4D43-B1A2-7092ADAD81C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60FD16-2F7A-413F-A503-A7AA5FA8796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27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4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7" dur="2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7" grpId="0"/>
      <p:bldP spid="38" grpId="0"/>
      <p:bldP spid="39" grpId="0"/>
      <p:bldP spid="40" grpId="0" animBg="1"/>
      <p:bldP spid="40" grpId="1" animBg="1"/>
      <p:bldP spid="45" grpId="0" animBg="1"/>
      <p:bldP spid="45" grpId="1" animBg="1"/>
      <p:bldP spid="50" grpId="0" animBg="1"/>
      <p:bldP spid="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5944741" y="797810"/>
            <a:ext cx="4046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نشاط 1 –</a:t>
            </a:r>
          </a:p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املأ الفراغات الآتية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621679" y="4181860"/>
            <a:ext cx="5848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ب - يقع المسجد الأقصى في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5080921" y="2513057"/>
            <a:ext cx="5210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أ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– يقع المسجد الحرام في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414253" y="5750973"/>
            <a:ext cx="626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ج – يقع مسجد القبلتين في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F086E0-A37C-496F-AC02-AD0E39DEF818}"/>
              </a:ext>
            </a:extLst>
          </p:cNvPr>
          <p:cNvSpPr txBox="1"/>
          <p:nvPr/>
        </p:nvSpPr>
        <p:spPr>
          <a:xfrm flipH="1">
            <a:off x="6124142" y="4248192"/>
            <a:ext cx="1296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فلسطين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1393B3-778C-47FB-9866-1FA7D4176453}"/>
              </a:ext>
            </a:extLst>
          </p:cNvPr>
          <p:cNvSpPr txBox="1"/>
          <p:nvPr/>
        </p:nvSpPr>
        <p:spPr>
          <a:xfrm flipH="1">
            <a:off x="5489642" y="2594217"/>
            <a:ext cx="1749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مكة المكرمة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1172F7-A62A-46E7-A394-2EBA99EA88F5}"/>
              </a:ext>
            </a:extLst>
          </p:cNvPr>
          <p:cNvSpPr txBox="1"/>
          <p:nvPr/>
        </p:nvSpPr>
        <p:spPr>
          <a:xfrm flipH="1">
            <a:off x="5278207" y="5793100"/>
            <a:ext cx="2124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المدينة المنورة 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A3500E-31A1-4698-AB6A-7BD01C1E784C}"/>
              </a:ext>
            </a:extLst>
          </p:cNvPr>
          <p:cNvSpPr/>
          <p:nvPr/>
        </p:nvSpPr>
        <p:spPr>
          <a:xfrm rot="5400000">
            <a:off x="3769588" y="25196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8720" b="872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AF1280-02CF-4D59-AE90-E39AEAECA103}"/>
              </a:ext>
            </a:extLst>
          </p:cNvPr>
          <p:cNvGrpSpPr/>
          <p:nvPr/>
        </p:nvGrpSpPr>
        <p:grpSpPr>
          <a:xfrm>
            <a:off x="4810334" y="30621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435FA8-DD5B-4436-935C-94E50AD74F9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10">
              <a:extLst>
                <a:ext uri="{FF2B5EF4-FFF2-40B4-BE49-F238E27FC236}">
                  <a16:creationId xmlns:a16="http://schemas.microsoft.com/office/drawing/2014/main" id="{71C9A61E-00C0-4EBE-882F-C35A8D02B3E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A1ED6AF-C203-4AD7-8108-70B638EDA1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E1A3394-B918-4CDE-9555-B5732F3C9FC2}"/>
              </a:ext>
            </a:extLst>
          </p:cNvPr>
          <p:cNvSpPr/>
          <p:nvPr/>
        </p:nvSpPr>
        <p:spPr>
          <a:xfrm rot="5400000">
            <a:off x="2329061" y="224003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4C23BC8-18E3-46BD-8546-FAF50615B9C1}"/>
              </a:ext>
            </a:extLst>
          </p:cNvPr>
          <p:cNvGrpSpPr/>
          <p:nvPr/>
        </p:nvGrpSpPr>
        <p:grpSpPr>
          <a:xfrm>
            <a:off x="3369807" y="229429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43B7C7-9462-4224-8418-BFD31C8286B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10">
              <a:extLst>
                <a:ext uri="{FF2B5EF4-FFF2-40B4-BE49-F238E27FC236}">
                  <a16:creationId xmlns:a16="http://schemas.microsoft.com/office/drawing/2014/main" id="{6A4A95D8-07F2-467D-8449-B62A686BCF3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7C1A712-F337-4B07-A622-C1D0EEEB1A1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F2E55D7-FDAC-4355-BCE8-4FF732510635}"/>
              </a:ext>
            </a:extLst>
          </p:cNvPr>
          <p:cNvSpPr/>
          <p:nvPr/>
        </p:nvSpPr>
        <p:spPr>
          <a:xfrm rot="5400000">
            <a:off x="794780" y="414787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FFAB4AA-54EF-40A9-B452-F880C77FB434}"/>
              </a:ext>
            </a:extLst>
          </p:cNvPr>
          <p:cNvGrpSpPr/>
          <p:nvPr/>
        </p:nvGrpSpPr>
        <p:grpSpPr>
          <a:xfrm>
            <a:off x="1835526" y="42021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58EE54-02A6-4368-92C1-C7B5B88CDAC1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10">
              <a:extLst>
                <a:ext uri="{FF2B5EF4-FFF2-40B4-BE49-F238E27FC236}">
                  <a16:creationId xmlns:a16="http://schemas.microsoft.com/office/drawing/2014/main" id="{5C50C7C0-ACFE-4D43-B1A2-7092ADAD81C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60FD16-2F7A-413F-A503-A7AA5FA8796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4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7" dur="2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7" grpId="0"/>
      <p:bldP spid="38" grpId="0"/>
      <p:bldP spid="39" grpId="0"/>
      <p:bldP spid="40" grpId="0" animBg="1"/>
      <p:bldP spid="40" grpId="1" animBg="1"/>
      <p:bldP spid="45" grpId="0" animBg="1"/>
      <p:bldP spid="45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5944741" y="797810"/>
            <a:ext cx="404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قبلة المسلمين 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1342116" y="4068031"/>
            <a:ext cx="9385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والتي تقع في وطننا 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المملكة العربية السعودية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في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شبه الجزيرة </a:t>
            </a: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العربية 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2209141" y="2513057"/>
            <a:ext cx="8082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الكعبة المشرفة تقع في المسجد الحرام في مكة المكرمة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CF2D7FD-7246-4B7F-BD4B-568C736DCE31}"/>
              </a:ext>
            </a:extLst>
          </p:cNvPr>
          <p:cNvSpPr/>
          <p:nvPr/>
        </p:nvSpPr>
        <p:spPr>
          <a:xfrm rot="5400000">
            <a:off x="899660" y="256639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203AF0-265A-4AE9-BC2F-8DD070A36F63}"/>
              </a:ext>
            </a:extLst>
          </p:cNvPr>
          <p:cNvGrpSpPr/>
          <p:nvPr/>
        </p:nvGrpSpPr>
        <p:grpSpPr>
          <a:xfrm>
            <a:off x="1940406" y="262064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903857E-E3AC-4154-B4D7-3C9E5D6AF69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10">
              <a:extLst>
                <a:ext uri="{FF2B5EF4-FFF2-40B4-BE49-F238E27FC236}">
                  <a16:creationId xmlns:a16="http://schemas.microsoft.com/office/drawing/2014/main" id="{D42CEB9D-2F35-46B0-85F0-E6677FD5AA8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34BA98-8563-40CA-ACFB-DC5BEF28EB6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72724E8-FBC2-40B0-BA0D-3764C7929446}"/>
              </a:ext>
            </a:extLst>
          </p:cNvPr>
          <p:cNvSpPr/>
          <p:nvPr/>
        </p:nvSpPr>
        <p:spPr>
          <a:xfrm rot="5400000">
            <a:off x="3074838" y="18865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27F935-29D4-4B79-BBA1-99B8F743C5D4}"/>
              </a:ext>
            </a:extLst>
          </p:cNvPr>
          <p:cNvGrpSpPr/>
          <p:nvPr/>
        </p:nvGrpSpPr>
        <p:grpSpPr>
          <a:xfrm>
            <a:off x="4115584" y="24290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EB6BDE-F790-4EC5-BC40-0AA2862CE70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10">
              <a:extLst>
                <a:ext uri="{FF2B5EF4-FFF2-40B4-BE49-F238E27FC236}">
                  <a16:creationId xmlns:a16="http://schemas.microsoft.com/office/drawing/2014/main" id="{C2ECED58-F4FE-4EAF-BB5E-B3308DD8426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F6555B7-F442-4A8C-9130-9E5C6AEE60B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5053E61-75A2-4B04-9FD7-4B117206105C}"/>
              </a:ext>
            </a:extLst>
          </p:cNvPr>
          <p:cNvSpPr/>
          <p:nvPr/>
        </p:nvSpPr>
        <p:spPr>
          <a:xfrm rot="5400000">
            <a:off x="2299026" y="458494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296" t="3267" r="6296" b="3267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0A1C1D-1A16-4383-A087-843FF4A65951}"/>
              </a:ext>
            </a:extLst>
          </p:cNvPr>
          <p:cNvGrpSpPr/>
          <p:nvPr/>
        </p:nvGrpSpPr>
        <p:grpSpPr>
          <a:xfrm>
            <a:off x="3339772" y="463919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925CED-58F1-4DB7-B2E9-932866D2D1D4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7D2981F3-0946-41C7-B6F5-0CB8B73FCE6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66DC09E-16DF-4253-8769-904F29EE80C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2479495-23FD-4A7B-9A6E-C723782350B3}"/>
              </a:ext>
            </a:extLst>
          </p:cNvPr>
          <p:cNvSpPr/>
          <p:nvPr/>
        </p:nvSpPr>
        <p:spPr>
          <a:xfrm rot="5400000">
            <a:off x="5038276" y="456002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998" t="8720" r="2998" b="872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3BC2D2-4969-41E4-B1AC-F5F492E1CFB1}"/>
              </a:ext>
            </a:extLst>
          </p:cNvPr>
          <p:cNvGrpSpPr/>
          <p:nvPr/>
        </p:nvGrpSpPr>
        <p:grpSpPr>
          <a:xfrm>
            <a:off x="6079022" y="461428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FD5BED8-EBDA-4E9B-AF37-1AA2FCA620C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4525D06D-03CF-4A7B-97FE-0B8465A3DB7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E5C495-8493-461F-BDC0-CD4CF406853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9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7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0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5" grpId="0"/>
      <p:bldP spid="117" grpId="0"/>
      <p:bldP spid="34" grpId="0"/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قبلة المسلمين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975044" y="2403504"/>
            <a:ext cx="931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نعتز ونفتخر بأن :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وطننا المملكة العربية السعودية هو قبلة المسلمين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وفيه المدن المقدسة: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9603E3-6B58-4166-89EF-B20CE96F3862}"/>
              </a:ext>
            </a:extLst>
          </p:cNvPr>
          <p:cNvSpPr/>
          <p:nvPr/>
        </p:nvSpPr>
        <p:spPr>
          <a:xfrm rot="21050236">
            <a:off x="6341722" y="3607957"/>
            <a:ext cx="2743200" cy="2743200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8FE56B-A6D1-4570-926B-7192000A7A4B}"/>
              </a:ext>
            </a:extLst>
          </p:cNvPr>
          <p:cNvSpPr/>
          <p:nvPr/>
        </p:nvSpPr>
        <p:spPr>
          <a:xfrm rot="21050236">
            <a:off x="6549601" y="3838217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397E3E-5E50-4378-91B4-FBB06C216591}"/>
              </a:ext>
            </a:extLst>
          </p:cNvPr>
          <p:cNvSpPr/>
          <p:nvPr/>
        </p:nvSpPr>
        <p:spPr>
          <a:xfrm rot="21050236">
            <a:off x="6547743" y="3822223"/>
            <a:ext cx="2286000" cy="204909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22EDA4-3CC8-490C-92F9-0C48BDBC6B0B}"/>
              </a:ext>
            </a:extLst>
          </p:cNvPr>
          <p:cNvSpPr/>
          <p:nvPr/>
        </p:nvSpPr>
        <p:spPr>
          <a:xfrm rot="1461957">
            <a:off x="7051801" y="299593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AE369E-F51C-4447-83E8-99B522BF5D12}"/>
              </a:ext>
            </a:extLst>
          </p:cNvPr>
          <p:cNvSpPr/>
          <p:nvPr/>
        </p:nvSpPr>
        <p:spPr>
          <a:xfrm>
            <a:off x="3190256" y="3808869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F5F4977-E9CC-4851-A931-AB42DA2EE057}"/>
              </a:ext>
            </a:extLst>
          </p:cNvPr>
          <p:cNvSpPr/>
          <p:nvPr/>
        </p:nvSpPr>
        <p:spPr>
          <a:xfrm>
            <a:off x="3418856" y="4037469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54B30E-8A1C-47B2-B2A1-FA9A91337B18}"/>
              </a:ext>
            </a:extLst>
          </p:cNvPr>
          <p:cNvSpPr/>
          <p:nvPr/>
        </p:nvSpPr>
        <p:spPr>
          <a:xfrm>
            <a:off x="3409026" y="4036436"/>
            <a:ext cx="2286000" cy="20257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55FA79B-75AC-4364-9571-C1E5BDFDCCDE}"/>
              </a:ext>
            </a:extLst>
          </p:cNvPr>
          <p:cNvSpPr/>
          <p:nvPr/>
        </p:nvSpPr>
        <p:spPr>
          <a:xfrm rot="18899860">
            <a:off x="4297129" y="3208825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6320-05E7-4A0B-A848-152FE4331C06}"/>
              </a:ext>
            </a:extLst>
          </p:cNvPr>
          <p:cNvSpPr txBox="1"/>
          <p:nvPr/>
        </p:nvSpPr>
        <p:spPr>
          <a:xfrm rot="20987463">
            <a:off x="7213105" y="5848386"/>
            <a:ext cx="17265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b="1" dirty="0">
                <a:latin typeface="Century Gothic" panose="020B0502020202020204" pitchFamily="34" charset="0"/>
              </a:rPr>
              <a:t>المدينة المنورة</a:t>
            </a:r>
            <a:endParaRPr lang="ar-S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8C799-A471-4750-8098-1E5A80D5F39B}"/>
              </a:ext>
            </a:extLst>
          </p:cNvPr>
          <p:cNvSpPr txBox="1"/>
          <p:nvPr/>
        </p:nvSpPr>
        <p:spPr>
          <a:xfrm>
            <a:off x="3491125" y="6148828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b="1" dirty="0">
                <a:latin typeface="Century Gothic" panose="020B0502020202020204" pitchFamily="34" charset="0"/>
              </a:rPr>
              <a:t>مكة المكرمة</a:t>
            </a:r>
            <a:endParaRPr lang="ar-SY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534FBB3-4BF3-4CB0-963B-ED8179DBBDDA}"/>
              </a:ext>
            </a:extLst>
          </p:cNvPr>
          <p:cNvSpPr/>
          <p:nvPr/>
        </p:nvSpPr>
        <p:spPr>
          <a:xfrm rot="5400000">
            <a:off x="3224203" y="15686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08D75DF-6EE0-4408-A845-AD50E22C7F1D}"/>
              </a:ext>
            </a:extLst>
          </p:cNvPr>
          <p:cNvGrpSpPr/>
          <p:nvPr/>
        </p:nvGrpSpPr>
        <p:grpSpPr>
          <a:xfrm>
            <a:off x="4264949" y="211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CE35863-104E-4CF3-A9D7-49FF6FAC349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FA51BF34-0DBB-4F34-8B07-9C32461F6C1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453B84E-9B9D-44F7-8AB7-07DE28A0AA3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2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15" grpId="0"/>
      <p:bldP spid="34" grpId="0"/>
      <p:bldP spid="38" grpId="0" animBg="1"/>
      <p:bldP spid="42" grpId="0" animBg="1"/>
      <p:bldP spid="3" grpId="0"/>
      <p:bldP spid="4" grpId="0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قبلة المسلمين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60204" y="4230601"/>
            <a:ext cx="10536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1- مكة المكرمة :</a:t>
            </a:r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فيها بيت الله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( الكعبة المشرفة )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الذي تهوي اليه قلوب المسلمين من كل مكان 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975044" y="2403504"/>
            <a:ext cx="931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نعتز ونفتخر بأن :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وطننا المملكة العربية السعودية هو قبلة المسلمين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وفيه المدن المقدسة: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525137" y="5818424"/>
            <a:ext cx="1016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يزورها الملايين سنويا لأداء الحج والعمرة في السجد الحرام والمشاعر المقدسة 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5E67C7C-D1A7-4B72-8358-DB7797AFF0D2}"/>
              </a:ext>
            </a:extLst>
          </p:cNvPr>
          <p:cNvSpPr/>
          <p:nvPr/>
        </p:nvSpPr>
        <p:spPr>
          <a:xfrm rot="5400000">
            <a:off x="3224203" y="15686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BB20B-3D33-4899-8FBA-84DC69AA26A0}"/>
              </a:ext>
            </a:extLst>
          </p:cNvPr>
          <p:cNvGrpSpPr/>
          <p:nvPr/>
        </p:nvGrpSpPr>
        <p:grpSpPr>
          <a:xfrm>
            <a:off x="4264949" y="211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F24CFC6-32AE-4EAA-BD4C-7772819ECD8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5CF3C746-B1BD-4437-B18D-9EDCD725F0A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9999436-B88A-4144-83AE-7C153A5BC8B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6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5827060" y="9898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مكة المكرمة 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3353E77-648E-493F-A8D7-2DD811025BA3}"/>
              </a:ext>
            </a:extLst>
          </p:cNvPr>
          <p:cNvSpPr/>
          <p:nvPr/>
        </p:nvSpPr>
        <p:spPr>
          <a:xfrm>
            <a:off x="1064309" y="2942465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00BA47-D924-43DA-A7C3-D138CE166C59}"/>
              </a:ext>
            </a:extLst>
          </p:cNvPr>
          <p:cNvSpPr/>
          <p:nvPr/>
        </p:nvSpPr>
        <p:spPr>
          <a:xfrm>
            <a:off x="1292909" y="3171065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965BFD0-F1D1-49FA-AB83-4BDDE5E508F6}"/>
              </a:ext>
            </a:extLst>
          </p:cNvPr>
          <p:cNvSpPr/>
          <p:nvPr/>
        </p:nvSpPr>
        <p:spPr>
          <a:xfrm>
            <a:off x="1283079" y="3170032"/>
            <a:ext cx="2286000" cy="202574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63AF314-83F7-45D6-9433-97AF12D10F94}"/>
              </a:ext>
            </a:extLst>
          </p:cNvPr>
          <p:cNvSpPr/>
          <p:nvPr/>
        </p:nvSpPr>
        <p:spPr>
          <a:xfrm rot="18899860">
            <a:off x="2171182" y="2342421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BFCD7C-777F-4E98-BEA5-12E944963272}"/>
              </a:ext>
            </a:extLst>
          </p:cNvPr>
          <p:cNvSpPr txBox="1"/>
          <p:nvPr/>
        </p:nvSpPr>
        <p:spPr>
          <a:xfrm>
            <a:off x="1365178" y="5282424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b="1" dirty="0">
                <a:latin typeface="Century Gothic" panose="020B0502020202020204" pitchFamily="34" charset="0"/>
              </a:rPr>
              <a:t>الكعبة المشرفة</a:t>
            </a:r>
            <a:endParaRPr lang="ar-SY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A78EFE-3FDA-4789-940C-E32967FD996A}"/>
              </a:ext>
            </a:extLst>
          </p:cNvPr>
          <p:cNvSpPr/>
          <p:nvPr/>
        </p:nvSpPr>
        <p:spPr>
          <a:xfrm>
            <a:off x="8247990" y="2037496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B6FA804-5447-4A96-89A3-1D994E0EA2DC}"/>
              </a:ext>
            </a:extLst>
          </p:cNvPr>
          <p:cNvSpPr/>
          <p:nvPr/>
        </p:nvSpPr>
        <p:spPr>
          <a:xfrm>
            <a:off x="8476590" y="2266096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71CE1A-08D3-4BBF-88D1-56CA6108EFF8}"/>
              </a:ext>
            </a:extLst>
          </p:cNvPr>
          <p:cNvSpPr/>
          <p:nvPr/>
        </p:nvSpPr>
        <p:spPr>
          <a:xfrm>
            <a:off x="8466760" y="2265063"/>
            <a:ext cx="2286000" cy="20257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6B82623-3555-4F11-846C-7A6BF707A101}"/>
              </a:ext>
            </a:extLst>
          </p:cNvPr>
          <p:cNvSpPr/>
          <p:nvPr/>
        </p:nvSpPr>
        <p:spPr>
          <a:xfrm rot="18899860">
            <a:off x="9354863" y="1437452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0FC651-A5D6-4522-8675-C102355C14B4}"/>
              </a:ext>
            </a:extLst>
          </p:cNvPr>
          <p:cNvSpPr txBox="1"/>
          <p:nvPr/>
        </p:nvSpPr>
        <p:spPr>
          <a:xfrm>
            <a:off x="8548859" y="4377455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b="1" dirty="0">
                <a:latin typeface="Century Gothic" panose="020B0502020202020204" pitchFamily="34" charset="0"/>
              </a:rPr>
              <a:t>مكة المكرمة من الفضاء</a:t>
            </a:r>
            <a:endParaRPr lang="ar-SY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0C30161-B875-4D28-A93D-171C52CD500F}"/>
              </a:ext>
            </a:extLst>
          </p:cNvPr>
          <p:cNvSpPr/>
          <p:nvPr/>
        </p:nvSpPr>
        <p:spPr>
          <a:xfrm>
            <a:off x="4434435" y="715272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04E02A-43FD-42DF-B715-E3EB2E142CA2}"/>
              </a:ext>
            </a:extLst>
          </p:cNvPr>
          <p:cNvSpPr/>
          <p:nvPr/>
        </p:nvSpPr>
        <p:spPr>
          <a:xfrm>
            <a:off x="4663035" y="943872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54BC82F-AC40-4D83-90AE-D21491ECFDE8}"/>
              </a:ext>
            </a:extLst>
          </p:cNvPr>
          <p:cNvSpPr/>
          <p:nvPr/>
        </p:nvSpPr>
        <p:spPr>
          <a:xfrm>
            <a:off x="4653205" y="942839"/>
            <a:ext cx="2286000" cy="202574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C7B59BC-7FDC-43AD-B02C-31EF47FCAAB1}"/>
              </a:ext>
            </a:extLst>
          </p:cNvPr>
          <p:cNvSpPr/>
          <p:nvPr/>
        </p:nvSpPr>
        <p:spPr>
          <a:xfrm rot="18899860">
            <a:off x="5541308" y="115228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197A69-71EE-4C13-82EB-D15FA0E03AAB}"/>
              </a:ext>
            </a:extLst>
          </p:cNvPr>
          <p:cNvSpPr txBox="1"/>
          <p:nvPr/>
        </p:nvSpPr>
        <p:spPr>
          <a:xfrm>
            <a:off x="4735304" y="3055231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b="1" dirty="0">
                <a:latin typeface="Century Gothic" panose="020B0502020202020204" pitchFamily="34" charset="0"/>
              </a:rPr>
              <a:t>مكة المكرمة</a:t>
            </a:r>
            <a:endParaRPr lang="ar-SY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3B0A713-1F6E-45DF-9574-89B6926B31B3}"/>
              </a:ext>
            </a:extLst>
          </p:cNvPr>
          <p:cNvSpPr/>
          <p:nvPr/>
        </p:nvSpPr>
        <p:spPr>
          <a:xfrm>
            <a:off x="4763821" y="3889413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E0FE5E-E66E-471B-85FC-E676983ED7BF}"/>
              </a:ext>
            </a:extLst>
          </p:cNvPr>
          <p:cNvSpPr/>
          <p:nvPr/>
        </p:nvSpPr>
        <p:spPr>
          <a:xfrm>
            <a:off x="4992421" y="4118013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2797627-AFF6-49E4-9DD6-F2091190AD7E}"/>
              </a:ext>
            </a:extLst>
          </p:cNvPr>
          <p:cNvSpPr/>
          <p:nvPr/>
        </p:nvSpPr>
        <p:spPr>
          <a:xfrm>
            <a:off x="4982591" y="4116980"/>
            <a:ext cx="2295830" cy="202574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CD82118-6548-4429-BB2D-115DA52F53EF}"/>
              </a:ext>
            </a:extLst>
          </p:cNvPr>
          <p:cNvSpPr/>
          <p:nvPr/>
        </p:nvSpPr>
        <p:spPr>
          <a:xfrm rot="18899860">
            <a:off x="5870694" y="3289369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40A368-1374-4F65-8145-3F705EAE7020}"/>
              </a:ext>
            </a:extLst>
          </p:cNvPr>
          <p:cNvSpPr txBox="1"/>
          <p:nvPr/>
        </p:nvSpPr>
        <p:spPr>
          <a:xfrm>
            <a:off x="5064690" y="6229372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1800" b="1" dirty="0">
                <a:latin typeface="Century Gothic" panose="020B0502020202020204" pitchFamily="34" charset="0"/>
              </a:rPr>
              <a:t>مكة المكرمة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7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15" grpId="0"/>
      <p:bldP spid="68" grpId="0" animBg="1"/>
      <p:bldP spid="70" grpId="0"/>
      <p:bldP spid="73" grpId="0" animBg="1"/>
      <p:bldP spid="75" grpId="0"/>
      <p:bldP spid="78" grpId="0" animBg="1"/>
      <p:bldP spid="80" grpId="0"/>
      <p:bldP spid="83" grpId="0" animBg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قبلة المسلمين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88161" y="4019887"/>
            <a:ext cx="1032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2- المدينة المنورة :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هاجر اليها خاتم الأنبياء محمد صلى الله عليه وسلم ونشر الاسلام فيها 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975044" y="2403504"/>
            <a:ext cx="931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نعتز ونفتخر بأن :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وطننا المملكة العربية السعودية هو قبلة المسلمين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وفيه المدن المقدسة: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525137" y="5462068"/>
            <a:ext cx="10169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تشرفت المدينة المنورة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بالمسجد الحرام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وفيها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قبر نبينا محمد صلى الله عليه وسلم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وعلى أرضها </a:t>
            </a:r>
          </a:p>
          <a:p>
            <a:pPr algn="r"/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كانت سيرته صلى الله عليه وسلم وسيرة خلفائه الراشدين 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0868EC1-DA3E-467C-A4FA-782E514BA2FA}"/>
              </a:ext>
            </a:extLst>
          </p:cNvPr>
          <p:cNvSpPr/>
          <p:nvPr/>
        </p:nvSpPr>
        <p:spPr>
          <a:xfrm rot="5400000">
            <a:off x="3224203" y="15686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F4D502-F9D4-4B22-8C2C-8625FBF487B4}"/>
              </a:ext>
            </a:extLst>
          </p:cNvPr>
          <p:cNvGrpSpPr/>
          <p:nvPr/>
        </p:nvGrpSpPr>
        <p:grpSpPr>
          <a:xfrm>
            <a:off x="4264949" y="211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202527-B9D9-4C10-91CB-07BCD17EC7C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560ECF68-6409-4E64-BE89-8C11C2682D7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0FD7A45-25B9-44F5-A9D7-8CDD79AC60F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5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المدينة المنورة 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A7560D9-D871-4420-AE6D-07FDBC82E0B9}"/>
              </a:ext>
            </a:extLst>
          </p:cNvPr>
          <p:cNvSpPr/>
          <p:nvPr/>
        </p:nvSpPr>
        <p:spPr>
          <a:xfrm>
            <a:off x="1064309" y="2942465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D74CF7-7428-46EF-8C8F-B2DE147C985B}"/>
              </a:ext>
            </a:extLst>
          </p:cNvPr>
          <p:cNvSpPr/>
          <p:nvPr/>
        </p:nvSpPr>
        <p:spPr>
          <a:xfrm>
            <a:off x="1292909" y="3171065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2B3190-B2E4-4869-9A46-92336576A80D}"/>
              </a:ext>
            </a:extLst>
          </p:cNvPr>
          <p:cNvSpPr/>
          <p:nvPr/>
        </p:nvSpPr>
        <p:spPr>
          <a:xfrm>
            <a:off x="1283079" y="3170032"/>
            <a:ext cx="2286000" cy="2025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BF271AA-E2E6-4C4F-B7A9-40AE93845990}"/>
              </a:ext>
            </a:extLst>
          </p:cNvPr>
          <p:cNvSpPr/>
          <p:nvPr/>
        </p:nvSpPr>
        <p:spPr>
          <a:xfrm rot="18899860">
            <a:off x="2171182" y="2342421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55E1153-3D3E-4507-896C-219873BF54ED}"/>
              </a:ext>
            </a:extLst>
          </p:cNvPr>
          <p:cNvSpPr txBox="1"/>
          <p:nvPr/>
        </p:nvSpPr>
        <p:spPr>
          <a:xfrm>
            <a:off x="1365178" y="5282424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المدينة المنورة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B631D8-C19F-4243-8E21-A9EDEE669DE8}"/>
              </a:ext>
            </a:extLst>
          </p:cNvPr>
          <p:cNvSpPr/>
          <p:nvPr/>
        </p:nvSpPr>
        <p:spPr>
          <a:xfrm>
            <a:off x="8247990" y="2037496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19110ED-DD48-43A6-AAFF-A8C0A8861D1D}"/>
              </a:ext>
            </a:extLst>
          </p:cNvPr>
          <p:cNvSpPr/>
          <p:nvPr/>
        </p:nvSpPr>
        <p:spPr>
          <a:xfrm>
            <a:off x="8476590" y="2266096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814FC8-9EBE-4B65-BC22-A864D0A0286F}"/>
              </a:ext>
            </a:extLst>
          </p:cNvPr>
          <p:cNvSpPr/>
          <p:nvPr/>
        </p:nvSpPr>
        <p:spPr>
          <a:xfrm>
            <a:off x="8466760" y="2265063"/>
            <a:ext cx="2286000" cy="202574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5367B50-F94F-4BD0-A52C-276EB37A00D6}"/>
              </a:ext>
            </a:extLst>
          </p:cNvPr>
          <p:cNvSpPr/>
          <p:nvPr/>
        </p:nvSpPr>
        <p:spPr>
          <a:xfrm rot="18899860">
            <a:off x="9354863" y="1437452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680EF8-E244-4395-AF54-60E3F7E7F093}"/>
              </a:ext>
            </a:extLst>
          </p:cNvPr>
          <p:cNvSpPr txBox="1"/>
          <p:nvPr/>
        </p:nvSpPr>
        <p:spPr>
          <a:xfrm>
            <a:off x="8548859" y="4377455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المدينة المنورة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C50836-4285-4615-8846-23C6AE989DAA}"/>
              </a:ext>
            </a:extLst>
          </p:cNvPr>
          <p:cNvSpPr/>
          <p:nvPr/>
        </p:nvSpPr>
        <p:spPr>
          <a:xfrm>
            <a:off x="4434435" y="715272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F7692BC-2E8B-4BEA-9CB3-902F32D14C37}"/>
              </a:ext>
            </a:extLst>
          </p:cNvPr>
          <p:cNvSpPr/>
          <p:nvPr/>
        </p:nvSpPr>
        <p:spPr>
          <a:xfrm>
            <a:off x="4663035" y="943872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1003AA-A4D1-41CE-B163-9929C9C9FAB8}"/>
              </a:ext>
            </a:extLst>
          </p:cNvPr>
          <p:cNvSpPr/>
          <p:nvPr/>
        </p:nvSpPr>
        <p:spPr>
          <a:xfrm>
            <a:off x="4653205" y="942839"/>
            <a:ext cx="2286000" cy="202574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0671D09-96B0-40F7-B732-7ECF42AD4099}"/>
              </a:ext>
            </a:extLst>
          </p:cNvPr>
          <p:cNvSpPr/>
          <p:nvPr/>
        </p:nvSpPr>
        <p:spPr>
          <a:xfrm rot="18899860">
            <a:off x="5541308" y="115228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5DC63A-3E04-4E44-BE93-7294B95EE05F}"/>
              </a:ext>
            </a:extLst>
          </p:cNvPr>
          <p:cNvSpPr txBox="1"/>
          <p:nvPr/>
        </p:nvSpPr>
        <p:spPr>
          <a:xfrm>
            <a:off x="4735304" y="3055231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المدينة المنورة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F9BA487-C04C-49AD-98B3-6BB6F968682A}"/>
              </a:ext>
            </a:extLst>
          </p:cNvPr>
          <p:cNvSpPr/>
          <p:nvPr/>
        </p:nvSpPr>
        <p:spPr>
          <a:xfrm>
            <a:off x="4763821" y="3889413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3C01661-6A33-4DA3-B2DB-6C1E9E9DED21}"/>
              </a:ext>
            </a:extLst>
          </p:cNvPr>
          <p:cNvSpPr/>
          <p:nvPr/>
        </p:nvSpPr>
        <p:spPr>
          <a:xfrm>
            <a:off x="4992421" y="4118013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575A5F6-1DAE-4674-986E-1958D29EEA12}"/>
              </a:ext>
            </a:extLst>
          </p:cNvPr>
          <p:cNvSpPr/>
          <p:nvPr/>
        </p:nvSpPr>
        <p:spPr>
          <a:xfrm>
            <a:off x="4982591" y="4116980"/>
            <a:ext cx="2286000" cy="202574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94ACC6C-10F9-43C9-B26B-F226F15A4B77}"/>
              </a:ext>
            </a:extLst>
          </p:cNvPr>
          <p:cNvSpPr/>
          <p:nvPr/>
        </p:nvSpPr>
        <p:spPr>
          <a:xfrm rot="18899860">
            <a:off x="5870694" y="3289369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F66F316-1048-4F41-B54B-3B49270591D0}"/>
              </a:ext>
            </a:extLst>
          </p:cNvPr>
          <p:cNvSpPr txBox="1"/>
          <p:nvPr/>
        </p:nvSpPr>
        <p:spPr>
          <a:xfrm>
            <a:off x="5064690" y="6229372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المدينة المنورة </a:t>
            </a:r>
          </a:p>
        </p:txBody>
      </p:sp>
    </p:spTree>
    <p:extLst>
      <p:ext uri="{BB962C8B-B14F-4D97-AF65-F5344CB8AC3E}">
        <p14:creationId xmlns:p14="http://schemas.microsoft.com/office/powerpoint/2010/main" val="770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15" grpId="0"/>
      <p:bldP spid="63" grpId="0" animBg="1"/>
      <p:bldP spid="65" grpId="0"/>
      <p:bldP spid="68" grpId="0" animBg="1"/>
      <p:bldP spid="70" grpId="0"/>
      <p:bldP spid="73" grpId="0" animBg="1"/>
      <p:bldP spid="75" grpId="0"/>
      <p:bldP spid="78" grpId="0" animBg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قبلة المسلمين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36001" y="4019887"/>
            <a:ext cx="1032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كانت قبلة المسلمين باتجاه بيت المقدس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(                 )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بأرض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فلسطين حتى أمر الله عزّ و جل </a:t>
            </a:r>
          </a:p>
          <a:p>
            <a:pPr algn="r"/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النبي محمد صلى الله عليه وسلم باتخاذ                       في المسجد الحرام قبلة له وللمسلمين .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975044" y="2403504"/>
            <a:ext cx="931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أول قبلة للمسلمين قبل الكعبة المشرفة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525137" y="5462068"/>
            <a:ext cx="10169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تشرفت المدينة المنورة                      وفيها                                           وعلى أرضها </a:t>
            </a:r>
          </a:p>
          <a:p>
            <a:pPr algn="r"/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كانت سيرته صلى الله عليه وسلم وسيرة خلفائه الراشدين 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ECEB03-3E3B-4D32-AEDB-1720BE97D571}"/>
              </a:ext>
            </a:extLst>
          </p:cNvPr>
          <p:cNvSpPr/>
          <p:nvPr/>
        </p:nvSpPr>
        <p:spPr>
          <a:xfrm rot="5400000">
            <a:off x="3224203" y="15686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C46467-3A31-4A88-9830-D0B6D4474DA1}"/>
              </a:ext>
            </a:extLst>
          </p:cNvPr>
          <p:cNvGrpSpPr/>
          <p:nvPr/>
        </p:nvGrpSpPr>
        <p:grpSpPr>
          <a:xfrm>
            <a:off x="4264949" y="211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CB06D6-1C79-4341-B371-C5314299F26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CF824224-EC23-477F-A5AF-4545DE2E60A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0EB4FC6-3149-471A-81AD-7597DDE9355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12C29FF-A60D-4061-9641-9C082AF9209C}"/>
              </a:ext>
            </a:extLst>
          </p:cNvPr>
          <p:cNvSpPr txBox="1"/>
          <p:nvPr/>
        </p:nvSpPr>
        <p:spPr>
          <a:xfrm>
            <a:off x="4668465" y="4742820"/>
            <a:ext cx="2099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المسجد الأقصى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FAA6F3-7E0E-4ADF-864B-76AEFF2F47BB}"/>
              </a:ext>
            </a:extLst>
          </p:cNvPr>
          <p:cNvSpPr txBox="1"/>
          <p:nvPr/>
        </p:nvSpPr>
        <p:spPr>
          <a:xfrm>
            <a:off x="4668034" y="4039303"/>
            <a:ext cx="2099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الكعبة المشرفة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34C964-40D9-4AE9-9213-28C5FDBC1E02}"/>
              </a:ext>
            </a:extLst>
          </p:cNvPr>
          <p:cNvSpPr txBox="1"/>
          <p:nvPr/>
        </p:nvSpPr>
        <p:spPr>
          <a:xfrm>
            <a:off x="6371350" y="5461348"/>
            <a:ext cx="2099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بالمسجد الحرام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99F157-A51F-46EA-9618-403540B27641}"/>
              </a:ext>
            </a:extLst>
          </p:cNvPr>
          <p:cNvSpPr txBox="1"/>
          <p:nvPr/>
        </p:nvSpPr>
        <p:spPr>
          <a:xfrm>
            <a:off x="1662158" y="5481484"/>
            <a:ext cx="5031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قبر نبينا محمد صلى الله عليه وسلم </a:t>
            </a:r>
          </a:p>
        </p:txBody>
      </p:sp>
    </p:spTree>
    <p:extLst>
      <p:ext uri="{BB962C8B-B14F-4D97-AF65-F5344CB8AC3E}">
        <p14:creationId xmlns:p14="http://schemas.microsoft.com/office/powerpoint/2010/main" val="36700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6" grpId="0" animBg="1"/>
      <p:bldP spid="36" grpId="1" animBg="1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206829" y="659669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قبلة المسلمين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859776" y="4016492"/>
            <a:ext cx="9838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يقع مسجد القبلتين في المدينة المنورة وهو من المساجد </a:t>
            </a: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المهمة في التاريخ 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88296" y="57268"/>
            <a:ext cx="1477108" cy="3065369"/>
            <a:chOff x="9283211" y="666793"/>
            <a:chExt cx="1477108" cy="306536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2031375"/>
              <a:ext cx="765048" cy="1700787"/>
              <a:chOff x="2870233" y="3453680"/>
              <a:chExt cx="765048" cy="1700787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615610" y="4134797"/>
                <a:ext cx="1700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قبلة المسلمين</a:t>
                </a:r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975044" y="2403504"/>
            <a:ext cx="9316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ما أهمية مسجد القبلتين ؟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642606" y="5540720"/>
            <a:ext cx="10169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فيه حوّل المسلمون قبلتهم الى الكعبة المشرفة بمكة المكرمة</a:t>
            </a: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عندما بلغهم  في أثناء صلاتهم فيه أمر الله تعالى لنبينا محمد صلى الله عليه وسلم .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6172B7-195C-4F55-AF0E-16EC0B4CA423}"/>
              </a:ext>
            </a:extLst>
          </p:cNvPr>
          <p:cNvSpPr/>
          <p:nvPr/>
        </p:nvSpPr>
        <p:spPr>
          <a:xfrm rot="5400000">
            <a:off x="3224203" y="15686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539261-B149-46B5-9934-BEE7B3175F13}"/>
              </a:ext>
            </a:extLst>
          </p:cNvPr>
          <p:cNvGrpSpPr/>
          <p:nvPr/>
        </p:nvGrpSpPr>
        <p:grpSpPr>
          <a:xfrm>
            <a:off x="4264949" y="211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3980A5-979D-49BA-A6A2-5A5CC111BF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DD0C29EE-459A-49EB-847D-62B06C16BA4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E59632-8F10-4ED6-91A6-5011C5CC47C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E6D469F-9397-4583-8363-91F001B7DDE2}"/>
              </a:ext>
            </a:extLst>
          </p:cNvPr>
          <p:cNvSpPr/>
          <p:nvPr/>
        </p:nvSpPr>
        <p:spPr>
          <a:xfrm rot="5400000">
            <a:off x="2127194" y="230063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1056" b="11056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091279-CCB6-4CB3-9B9C-62BB7E36F4A3}"/>
              </a:ext>
            </a:extLst>
          </p:cNvPr>
          <p:cNvGrpSpPr/>
          <p:nvPr/>
        </p:nvGrpSpPr>
        <p:grpSpPr>
          <a:xfrm>
            <a:off x="3167940" y="235489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602EE0B-4903-4663-BF33-9382502D8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127FCAC2-C474-4F8F-8B4E-01537E84221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5916722-569F-40C8-8C37-33D0FE55090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3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4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6" grpId="0" animBg="1"/>
      <p:bldP spid="36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432</Words>
  <Application>Microsoft Office PowerPoint</Application>
  <PresentationFormat>شاشة عريضة</PresentationFormat>
  <Paragraphs>87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217</cp:revision>
  <dcterms:created xsi:type="dcterms:W3CDTF">2020-10-15T20:27:42Z</dcterms:created>
  <dcterms:modified xsi:type="dcterms:W3CDTF">2021-01-13T14:25:53Z</dcterms:modified>
</cp:coreProperties>
</file>