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358" r:id="rId3"/>
    <p:sldId id="258" r:id="rId4"/>
    <p:sldId id="259" r:id="rId5"/>
    <p:sldId id="260" r:id="rId6"/>
    <p:sldId id="261" r:id="rId7"/>
    <p:sldId id="317" r:id="rId8"/>
    <p:sldId id="318" r:id="rId9"/>
    <p:sldId id="262" r:id="rId10"/>
    <p:sldId id="320" r:id="rId11"/>
    <p:sldId id="321" r:id="rId12"/>
    <p:sldId id="268" r:id="rId13"/>
    <p:sldId id="269" r:id="rId14"/>
    <p:sldId id="322" r:id="rId15"/>
    <p:sldId id="270" r:id="rId16"/>
    <p:sldId id="324" r:id="rId17"/>
    <p:sldId id="276" r:id="rId18"/>
    <p:sldId id="277" r:id="rId19"/>
    <p:sldId id="325" r:id="rId20"/>
    <p:sldId id="278" r:id="rId21"/>
    <p:sldId id="281" r:id="rId22"/>
    <p:sldId id="359" r:id="rId23"/>
    <p:sldId id="327" r:id="rId24"/>
    <p:sldId id="323" r:id="rId25"/>
    <p:sldId id="328" r:id="rId26"/>
    <p:sldId id="329" r:id="rId27"/>
    <p:sldId id="272" r:id="rId28"/>
    <p:sldId id="330" r:id="rId29"/>
    <p:sldId id="326" r:id="rId30"/>
    <p:sldId id="360" r:id="rId31"/>
    <p:sldId id="331" r:id="rId32"/>
    <p:sldId id="332" r:id="rId33"/>
    <p:sldId id="319" r:id="rId34"/>
    <p:sldId id="333" r:id="rId35"/>
    <p:sldId id="361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64" r:id="rId44"/>
    <p:sldId id="355" r:id="rId45"/>
    <p:sldId id="356" r:id="rId46"/>
    <p:sldId id="357" r:id="rId47"/>
    <p:sldId id="342" r:id="rId48"/>
    <p:sldId id="343" r:id="rId49"/>
    <p:sldId id="344" r:id="rId50"/>
    <p:sldId id="345" r:id="rId51"/>
    <p:sldId id="346" r:id="rId52"/>
    <p:sldId id="347" r:id="rId53"/>
    <p:sldId id="349" r:id="rId54"/>
    <p:sldId id="350" r:id="rId55"/>
    <p:sldId id="351" r:id="rId56"/>
    <p:sldId id="352" r:id="rId57"/>
    <p:sldId id="353" r:id="rId58"/>
    <p:sldId id="354" r:id="rId59"/>
    <p:sldId id="341" r:id="rId60"/>
    <p:sldId id="265" r:id="rId61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66"/>
    <a:srgbClr val="CCCCFF"/>
    <a:srgbClr val="00FFFF"/>
    <a:srgbClr val="FFD9FF"/>
    <a:srgbClr val="FF0000"/>
    <a:srgbClr val="0000FF"/>
    <a:srgbClr val="FFFFFF"/>
    <a:srgbClr val="00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534" y="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17080-1737-4D54-BE32-FD75A757F758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03702B56-8CFF-41A8-ABDD-B3BF3A13EE62}">
      <dgm:prSet phldrT="[نص]"/>
      <dgm:spPr/>
      <dgm:t>
        <a:bodyPr/>
        <a:lstStyle/>
        <a:p>
          <a:pPr rtl="1"/>
          <a:r>
            <a:rPr lang="ar-EG" b="1" dirty="0"/>
            <a:t>الألف اللينة في الأفعال</a:t>
          </a:r>
        </a:p>
      </dgm:t>
    </dgm:pt>
    <dgm:pt modelId="{0858FD91-BBBE-45E0-AED2-456C9BFC47EB}" type="parTrans" cxnId="{26BFA44F-265C-49D8-AE99-B46C87F2B4AE}">
      <dgm:prSet/>
      <dgm:spPr/>
      <dgm:t>
        <a:bodyPr/>
        <a:lstStyle/>
        <a:p>
          <a:pPr rtl="1"/>
          <a:endParaRPr lang="ar-EG" b="1"/>
        </a:p>
      </dgm:t>
    </dgm:pt>
    <dgm:pt modelId="{164B785D-2E38-405D-8BE8-D65CF7CCD4B8}" type="sibTrans" cxnId="{26BFA44F-265C-49D8-AE99-B46C87F2B4AE}">
      <dgm:prSet/>
      <dgm:spPr/>
      <dgm:t>
        <a:bodyPr/>
        <a:lstStyle/>
        <a:p>
          <a:pPr rtl="1"/>
          <a:endParaRPr lang="ar-EG" b="1"/>
        </a:p>
      </dgm:t>
    </dgm:pt>
    <dgm:pt modelId="{200E4739-255B-4B49-B113-E870955F9C24}" type="asst">
      <dgm:prSet phldrT="[نص]"/>
      <dgm:spPr/>
      <dgm:t>
        <a:bodyPr/>
        <a:lstStyle/>
        <a:p>
          <a:pPr rtl="1"/>
          <a:r>
            <a:rPr lang="ar-EG" b="1" dirty="0"/>
            <a:t>ثلاثي</a:t>
          </a:r>
        </a:p>
      </dgm:t>
    </dgm:pt>
    <dgm:pt modelId="{77836C0A-7714-4E28-9823-1EDA907C64BB}" type="parTrans" cxnId="{A1255DEE-9827-4108-A158-35BC5F116374}">
      <dgm:prSet/>
      <dgm:spPr/>
      <dgm:t>
        <a:bodyPr/>
        <a:lstStyle/>
        <a:p>
          <a:pPr rtl="1"/>
          <a:endParaRPr lang="ar-EG" b="1"/>
        </a:p>
      </dgm:t>
    </dgm:pt>
    <dgm:pt modelId="{C022E5BB-5B31-41F2-BD1F-2ED3A973D79F}" type="sibTrans" cxnId="{A1255DEE-9827-4108-A158-35BC5F116374}">
      <dgm:prSet/>
      <dgm:spPr/>
      <dgm:t>
        <a:bodyPr/>
        <a:lstStyle/>
        <a:p>
          <a:pPr rtl="1"/>
          <a:endParaRPr lang="ar-EG" b="1"/>
        </a:p>
      </dgm:t>
    </dgm:pt>
    <dgm:pt modelId="{0A803675-B98D-45BE-B7F0-69B17C563E4C}">
      <dgm:prSet phldrT="[نص]"/>
      <dgm:spPr/>
      <dgm:t>
        <a:bodyPr/>
        <a:lstStyle/>
        <a:p>
          <a:pPr rtl="1"/>
          <a:r>
            <a:rPr lang="ar-EG" b="1" dirty="0"/>
            <a:t>تكتب الألف اللينة</a:t>
          </a:r>
        </a:p>
      </dgm:t>
    </dgm:pt>
    <dgm:pt modelId="{83C0E36E-0F95-424A-8854-82243DB94C50}" type="parTrans" cxnId="{B21D50E7-EDEB-40DB-A392-875E23FF4022}">
      <dgm:prSet/>
      <dgm:spPr/>
      <dgm:t>
        <a:bodyPr/>
        <a:lstStyle/>
        <a:p>
          <a:pPr rtl="1"/>
          <a:endParaRPr lang="ar-EG" b="1"/>
        </a:p>
      </dgm:t>
    </dgm:pt>
    <dgm:pt modelId="{B2DBBBEB-949C-4FC7-AACE-01369B5D7CDF}" type="sibTrans" cxnId="{B21D50E7-EDEB-40DB-A392-875E23FF4022}">
      <dgm:prSet/>
      <dgm:spPr/>
      <dgm:t>
        <a:bodyPr/>
        <a:lstStyle/>
        <a:p>
          <a:pPr rtl="1"/>
          <a:endParaRPr lang="ar-EG" b="1"/>
        </a:p>
      </dgm:t>
    </dgm:pt>
    <dgm:pt modelId="{9C13D9AE-BDC2-42C7-B00B-979B9C95969D}" type="asst">
      <dgm:prSet custT="1"/>
      <dgm:spPr/>
      <dgm:t>
        <a:bodyPr/>
        <a:lstStyle/>
        <a:p>
          <a:pPr rtl="1"/>
          <a:r>
            <a:rPr lang="ar-EG" sz="2400" b="1" dirty="0"/>
            <a:t>على صورة الياء (ى) إذا كان أصلها ياء</a:t>
          </a:r>
        </a:p>
        <a:p>
          <a:pPr rtl="1"/>
          <a:r>
            <a:rPr lang="ar-EG" sz="2400" b="1" dirty="0"/>
            <a:t>(بنى)</a:t>
          </a:r>
        </a:p>
      </dgm:t>
    </dgm:pt>
    <dgm:pt modelId="{71257F9F-8D4A-42F2-9F62-77B930A92406}" type="parTrans" cxnId="{C4993247-55D3-4B82-BDC4-6474D56ED200}">
      <dgm:prSet/>
      <dgm:spPr/>
      <dgm:t>
        <a:bodyPr/>
        <a:lstStyle/>
        <a:p>
          <a:pPr rtl="1"/>
          <a:endParaRPr lang="ar-EG" b="1"/>
        </a:p>
      </dgm:t>
    </dgm:pt>
    <dgm:pt modelId="{93B5B916-1BFB-43DA-B027-0B03F9B50C64}" type="sibTrans" cxnId="{C4993247-55D3-4B82-BDC4-6474D56ED200}">
      <dgm:prSet/>
      <dgm:spPr/>
      <dgm:t>
        <a:bodyPr/>
        <a:lstStyle/>
        <a:p>
          <a:pPr rtl="1"/>
          <a:endParaRPr lang="ar-EG" b="1"/>
        </a:p>
      </dgm:t>
    </dgm:pt>
    <dgm:pt modelId="{AEEE0426-D30E-4701-9072-257D6BBC1DD9}" type="asst">
      <dgm:prSet custT="1"/>
      <dgm:spPr/>
      <dgm:t>
        <a:bodyPr/>
        <a:lstStyle/>
        <a:p>
          <a:pPr rtl="1"/>
          <a:r>
            <a:rPr lang="ar-EG" sz="2400" b="1" dirty="0"/>
            <a:t>قائمة إذا كان أصلها واو</a:t>
          </a:r>
        </a:p>
        <a:p>
          <a:pPr rtl="1"/>
          <a:r>
            <a:rPr lang="ar-EG" sz="2400" b="1" dirty="0"/>
            <a:t>(دعا)</a:t>
          </a:r>
        </a:p>
      </dgm:t>
    </dgm:pt>
    <dgm:pt modelId="{61417E9A-64F8-4F3E-89F9-CCB7CD22C6B1}" type="parTrans" cxnId="{518B9B62-3B37-45E1-8445-C0D8A44A2D36}">
      <dgm:prSet/>
      <dgm:spPr/>
      <dgm:t>
        <a:bodyPr/>
        <a:lstStyle/>
        <a:p>
          <a:pPr rtl="1"/>
          <a:endParaRPr lang="ar-EG" b="1"/>
        </a:p>
      </dgm:t>
    </dgm:pt>
    <dgm:pt modelId="{7DB41059-D007-4B9A-A6D6-644D85BA3771}" type="sibTrans" cxnId="{518B9B62-3B37-45E1-8445-C0D8A44A2D36}">
      <dgm:prSet/>
      <dgm:spPr/>
      <dgm:t>
        <a:bodyPr/>
        <a:lstStyle/>
        <a:p>
          <a:pPr rtl="1"/>
          <a:endParaRPr lang="ar-EG" b="1"/>
        </a:p>
      </dgm:t>
    </dgm:pt>
    <dgm:pt modelId="{FA58F351-CD30-40D3-A2F1-46972B60E6BC}" type="pres">
      <dgm:prSet presAssocID="{59217080-1737-4D54-BE32-FD75A757F7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4ABADC-A006-4B05-95AB-97334B1B5BB7}" type="pres">
      <dgm:prSet presAssocID="{03702B56-8CFF-41A8-ABDD-B3BF3A13EE62}" presName="hierRoot1" presStyleCnt="0">
        <dgm:presLayoutVars>
          <dgm:hierBranch val="init"/>
        </dgm:presLayoutVars>
      </dgm:prSet>
      <dgm:spPr/>
    </dgm:pt>
    <dgm:pt modelId="{44B7FEB8-26AE-40F8-91E6-C0F4E29CABCF}" type="pres">
      <dgm:prSet presAssocID="{03702B56-8CFF-41A8-ABDD-B3BF3A13EE62}" presName="rootComposite1" presStyleCnt="0"/>
      <dgm:spPr/>
    </dgm:pt>
    <dgm:pt modelId="{8329A1BE-6C0E-4EC6-9630-ABC0C5CD67F1}" type="pres">
      <dgm:prSet presAssocID="{03702B56-8CFF-41A8-ABDD-B3BF3A13EE62}" presName="rootText1" presStyleLbl="node0" presStyleIdx="0" presStyleCnt="1" custScaleX="204725" custScaleY="43625">
        <dgm:presLayoutVars>
          <dgm:chPref val="3"/>
        </dgm:presLayoutVars>
      </dgm:prSet>
      <dgm:spPr/>
    </dgm:pt>
    <dgm:pt modelId="{F5EEC96A-DBBC-42BE-BF4B-DCE614D0F942}" type="pres">
      <dgm:prSet presAssocID="{03702B56-8CFF-41A8-ABDD-B3BF3A13EE62}" presName="rootConnector1" presStyleLbl="node1" presStyleIdx="0" presStyleCnt="0"/>
      <dgm:spPr/>
    </dgm:pt>
    <dgm:pt modelId="{4130B5D3-CD8A-4EA6-9884-A4534761C439}" type="pres">
      <dgm:prSet presAssocID="{03702B56-8CFF-41A8-ABDD-B3BF3A13EE62}" presName="hierChild2" presStyleCnt="0"/>
      <dgm:spPr/>
    </dgm:pt>
    <dgm:pt modelId="{A13709A4-24FB-45E3-B358-54AEF2145F5E}" type="pres">
      <dgm:prSet presAssocID="{83C0E36E-0F95-424A-8854-82243DB94C50}" presName="Name37" presStyleLbl="parChTrans1D2" presStyleIdx="0" presStyleCnt="2"/>
      <dgm:spPr/>
    </dgm:pt>
    <dgm:pt modelId="{EAEA6FDF-1128-423E-9586-CD15F5A3D08D}" type="pres">
      <dgm:prSet presAssocID="{0A803675-B98D-45BE-B7F0-69B17C563E4C}" presName="hierRoot2" presStyleCnt="0">
        <dgm:presLayoutVars>
          <dgm:hierBranch val="init"/>
        </dgm:presLayoutVars>
      </dgm:prSet>
      <dgm:spPr/>
    </dgm:pt>
    <dgm:pt modelId="{DA035D9B-515D-4EBE-AEDF-45C1F0EF9C5D}" type="pres">
      <dgm:prSet presAssocID="{0A803675-B98D-45BE-B7F0-69B17C563E4C}" presName="rootComposite" presStyleCnt="0"/>
      <dgm:spPr/>
    </dgm:pt>
    <dgm:pt modelId="{EEAD1EA9-BAD7-4DBE-9779-DC3ABA1FD902}" type="pres">
      <dgm:prSet presAssocID="{0A803675-B98D-45BE-B7F0-69B17C563E4C}" presName="rootText" presStyleLbl="node2" presStyleIdx="0" presStyleCnt="1">
        <dgm:presLayoutVars>
          <dgm:chPref val="3"/>
        </dgm:presLayoutVars>
      </dgm:prSet>
      <dgm:spPr/>
    </dgm:pt>
    <dgm:pt modelId="{B82486B4-50D4-40E5-BA7E-71DFB64EEB0D}" type="pres">
      <dgm:prSet presAssocID="{0A803675-B98D-45BE-B7F0-69B17C563E4C}" presName="rootConnector" presStyleLbl="node2" presStyleIdx="0" presStyleCnt="1"/>
      <dgm:spPr/>
    </dgm:pt>
    <dgm:pt modelId="{BB612A27-2F34-4D6D-89DC-964C6B79D0E5}" type="pres">
      <dgm:prSet presAssocID="{0A803675-B98D-45BE-B7F0-69B17C563E4C}" presName="hierChild4" presStyleCnt="0"/>
      <dgm:spPr/>
    </dgm:pt>
    <dgm:pt modelId="{60158F38-7827-4260-99CE-AFE521E09481}" type="pres">
      <dgm:prSet presAssocID="{0A803675-B98D-45BE-B7F0-69B17C563E4C}" presName="hierChild5" presStyleCnt="0"/>
      <dgm:spPr/>
    </dgm:pt>
    <dgm:pt modelId="{EC1B378D-D503-438B-A3E2-AB5F339C6103}" type="pres">
      <dgm:prSet presAssocID="{71257F9F-8D4A-42F2-9F62-77B930A92406}" presName="Name111" presStyleLbl="parChTrans1D3" presStyleIdx="0" presStyleCnt="2"/>
      <dgm:spPr/>
    </dgm:pt>
    <dgm:pt modelId="{3944385F-AF6F-4953-B389-41F3CCE75B7C}" type="pres">
      <dgm:prSet presAssocID="{9C13D9AE-BDC2-42C7-B00B-979B9C95969D}" presName="hierRoot3" presStyleCnt="0">
        <dgm:presLayoutVars>
          <dgm:hierBranch val="init"/>
        </dgm:presLayoutVars>
      </dgm:prSet>
      <dgm:spPr/>
    </dgm:pt>
    <dgm:pt modelId="{2164F4C8-8BD3-4267-B32D-48D5F56DC28F}" type="pres">
      <dgm:prSet presAssocID="{9C13D9AE-BDC2-42C7-B00B-979B9C95969D}" presName="rootComposite3" presStyleCnt="0"/>
      <dgm:spPr/>
    </dgm:pt>
    <dgm:pt modelId="{EEE0AADA-0DEC-4DAE-8CE8-641A6F995F80}" type="pres">
      <dgm:prSet presAssocID="{9C13D9AE-BDC2-42C7-B00B-979B9C95969D}" presName="rootText3" presStyleLbl="asst2" presStyleIdx="0" presStyleCnt="2">
        <dgm:presLayoutVars>
          <dgm:chPref val="3"/>
        </dgm:presLayoutVars>
      </dgm:prSet>
      <dgm:spPr/>
    </dgm:pt>
    <dgm:pt modelId="{1531377D-744A-4293-BBD3-2BD5A6FE311E}" type="pres">
      <dgm:prSet presAssocID="{9C13D9AE-BDC2-42C7-B00B-979B9C95969D}" presName="rootConnector3" presStyleLbl="asst2" presStyleIdx="0" presStyleCnt="2"/>
      <dgm:spPr/>
    </dgm:pt>
    <dgm:pt modelId="{8D7918DF-CB42-405A-9AF6-4CC01F6ADCFC}" type="pres">
      <dgm:prSet presAssocID="{9C13D9AE-BDC2-42C7-B00B-979B9C95969D}" presName="hierChild6" presStyleCnt="0"/>
      <dgm:spPr/>
    </dgm:pt>
    <dgm:pt modelId="{150F37EF-672A-4D6D-95BA-54D94DA4C3F7}" type="pres">
      <dgm:prSet presAssocID="{9C13D9AE-BDC2-42C7-B00B-979B9C95969D}" presName="hierChild7" presStyleCnt="0"/>
      <dgm:spPr/>
    </dgm:pt>
    <dgm:pt modelId="{F568F276-8AAA-4834-9A91-5C4EE877E089}" type="pres">
      <dgm:prSet presAssocID="{61417E9A-64F8-4F3E-89F9-CCB7CD22C6B1}" presName="Name111" presStyleLbl="parChTrans1D3" presStyleIdx="1" presStyleCnt="2"/>
      <dgm:spPr/>
    </dgm:pt>
    <dgm:pt modelId="{25391CA4-F789-4403-BF56-A5DC1E0FE0EA}" type="pres">
      <dgm:prSet presAssocID="{AEEE0426-D30E-4701-9072-257D6BBC1DD9}" presName="hierRoot3" presStyleCnt="0">
        <dgm:presLayoutVars>
          <dgm:hierBranch val="init"/>
        </dgm:presLayoutVars>
      </dgm:prSet>
      <dgm:spPr/>
    </dgm:pt>
    <dgm:pt modelId="{BEB7832C-550C-4B99-8FBB-19FE9CE719DF}" type="pres">
      <dgm:prSet presAssocID="{AEEE0426-D30E-4701-9072-257D6BBC1DD9}" presName="rootComposite3" presStyleCnt="0"/>
      <dgm:spPr/>
    </dgm:pt>
    <dgm:pt modelId="{12ABF3C2-A9B2-4211-89CE-34BFE15A7FB9}" type="pres">
      <dgm:prSet presAssocID="{AEEE0426-D30E-4701-9072-257D6BBC1DD9}" presName="rootText3" presStyleLbl="asst2" presStyleIdx="1" presStyleCnt="2">
        <dgm:presLayoutVars>
          <dgm:chPref val="3"/>
        </dgm:presLayoutVars>
      </dgm:prSet>
      <dgm:spPr/>
    </dgm:pt>
    <dgm:pt modelId="{FC3816DA-AAF3-4326-B534-5A90462804CF}" type="pres">
      <dgm:prSet presAssocID="{AEEE0426-D30E-4701-9072-257D6BBC1DD9}" presName="rootConnector3" presStyleLbl="asst2" presStyleIdx="1" presStyleCnt="2"/>
      <dgm:spPr/>
    </dgm:pt>
    <dgm:pt modelId="{8D9C446A-3B8C-49EF-8BA5-B564206B8F62}" type="pres">
      <dgm:prSet presAssocID="{AEEE0426-D30E-4701-9072-257D6BBC1DD9}" presName="hierChild6" presStyleCnt="0"/>
      <dgm:spPr/>
    </dgm:pt>
    <dgm:pt modelId="{EC3AB329-5419-41F0-A86C-EC77A74BB470}" type="pres">
      <dgm:prSet presAssocID="{AEEE0426-D30E-4701-9072-257D6BBC1DD9}" presName="hierChild7" presStyleCnt="0"/>
      <dgm:spPr/>
    </dgm:pt>
    <dgm:pt modelId="{B71C840B-8049-475B-A567-ADDAB18F27FF}" type="pres">
      <dgm:prSet presAssocID="{03702B56-8CFF-41A8-ABDD-B3BF3A13EE62}" presName="hierChild3" presStyleCnt="0"/>
      <dgm:spPr/>
    </dgm:pt>
    <dgm:pt modelId="{9EE2E7FF-4AD2-4596-90F5-8CA5C58C0982}" type="pres">
      <dgm:prSet presAssocID="{77836C0A-7714-4E28-9823-1EDA907C64BB}" presName="Name111" presStyleLbl="parChTrans1D2" presStyleIdx="1" presStyleCnt="2"/>
      <dgm:spPr/>
    </dgm:pt>
    <dgm:pt modelId="{A83266A8-B31B-4F5C-A0CF-EA8322E696D8}" type="pres">
      <dgm:prSet presAssocID="{200E4739-255B-4B49-B113-E870955F9C24}" presName="hierRoot3" presStyleCnt="0">
        <dgm:presLayoutVars>
          <dgm:hierBranch val="init"/>
        </dgm:presLayoutVars>
      </dgm:prSet>
      <dgm:spPr/>
    </dgm:pt>
    <dgm:pt modelId="{3CAF18BB-2591-40F2-8844-B6DA5BA9304B}" type="pres">
      <dgm:prSet presAssocID="{200E4739-255B-4B49-B113-E870955F9C24}" presName="rootComposite3" presStyleCnt="0"/>
      <dgm:spPr/>
    </dgm:pt>
    <dgm:pt modelId="{0D37BD58-9AAF-4E53-8CC7-B96D4821288C}" type="pres">
      <dgm:prSet presAssocID="{200E4739-255B-4B49-B113-E870955F9C24}" presName="rootText3" presStyleLbl="asst1" presStyleIdx="0" presStyleCnt="1" custScaleY="60475">
        <dgm:presLayoutVars>
          <dgm:chPref val="3"/>
        </dgm:presLayoutVars>
      </dgm:prSet>
      <dgm:spPr/>
    </dgm:pt>
    <dgm:pt modelId="{AC45BCC8-C4CE-482C-A546-06113BFB34AE}" type="pres">
      <dgm:prSet presAssocID="{200E4739-255B-4B49-B113-E870955F9C24}" presName="rootConnector3" presStyleLbl="asst1" presStyleIdx="0" presStyleCnt="1"/>
      <dgm:spPr/>
    </dgm:pt>
    <dgm:pt modelId="{ED99C994-5538-4ED8-9609-04FB02A4A84D}" type="pres">
      <dgm:prSet presAssocID="{200E4739-255B-4B49-B113-E870955F9C24}" presName="hierChild6" presStyleCnt="0"/>
      <dgm:spPr/>
    </dgm:pt>
    <dgm:pt modelId="{6DA88499-3B29-4FD9-B099-78BAEE5D8751}" type="pres">
      <dgm:prSet presAssocID="{200E4739-255B-4B49-B113-E870955F9C24}" presName="hierChild7" presStyleCnt="0"/>
      <dgm:spPr/>
    </dgm:pt>
  </dgm:ptLst>
  <dgm:cxnLst>
    <dgm:cxn modelId="{5B73C81D-13A9-4955-94F6-AD9C24DAD87D}" type="presOf" srcId="{AEEE0426-D30E-4701-9072-257D6BBC1DD9}" destId="{12ABF3C2-A9B2-4211-89CE-34BFE15A7FB9}" srcOrd="0" destOrd="0" presId="urn:microsoft.com/office/officeart/2005/8/layout/orgChart1"/>
    <dgm:cxn modelId="{2EDAFF22-69F8-4386-A135-A9BD901EA841}" type="presOf" srcId="{0A803675-B98D-45BE-B7F0-69B17C563E4C}" destId="{EEAD1EA9-BAD7-4DBE-9779-DC3ABA1FD902}" srcOrd="0" destOrd="0" presId="urn:microsoft.com/office/officeart/2005/8/layout/orgChart1"/>
    <dgm:cxn modelId="{C9537823-83B8-4F96-8831-66D0346CBD25}" type="presOf" srcId="{200E4739-255B-4B49-B113-E870955F9C24}" destId="{0D37BD58-9AAF-4E53-8CC7-B96D4821288C}" srcOrd="0" destOrd="0" presId="urn:microsoft.com/office/officeart/2005/8/layout/orgChart1"/>
    <dgm:cxn modelId="{4788E727-C8DF-4544-B7A7-4EE76A3275B0}" type="presOf" srcId="{77836C0A-7714-4E28-9823-1EDA907C64BB}" destId="{9EE2E7FF-4AD2-4596-90F5-8CA5C58C0982}" srcOrd="0" destOrd="0" presId="urn:microsoft.com/office/officeart/2005/8/layout/orgChart1"/>
    <dgm:cxn modelId="{94DD5533-8B36-4296-8751-3D23CF8BAC3A}" type="presOf" srcId="{83C0E36E-0F95-424A-8854-82243DB94C50}" destId="{A13709A4-24FB-45E3-B358-54AEF2145F5E}" srcOrd="0" destOrd="0" presId="urn:microsoft.com/office/officeart/2005/8/layout/orgChart1"/>
    <dgm:cxn modelId="{46751D39-A01E-48E2-BE31-A96C9E8B4A9B}" type="presOf" srcId="{03702B56-8CFF-41A8-ABDD-B3BF3A13EE62}" destId="{8329A1BE-6C0E-4EC6-9630-ABC0C5CD67F1}" srcOrd="0" destOrd="0" presId="urn:microsoft.com/office/officeart/2005/8/layout/orgChart1"/>
    <dgm:cxn modelId="{87B1EA3E-947C-440E-90DE-6DF36E7B884B}" type="presOf" srcId="{59217080-1737-4D54-BE32-FD75A757F758}" destId="{FA58F351-CD30-40D3-A2F1-46972B60E6BC}" srcOrd="0" destOrd="0" presId="urn:microsoft.com/office/officeart/2005/8/layout/orgChart1"/>
    <dgm:cxn modelId="{518B9B62-3B37-45E1-8445-C0D8A44A2D36}" srcId="{0A803675-B98D-45BE-B7F0-69B17C563E4C}" destId="{AEEE0426-D30E-4701-9072-257D6BBC1DD9}" srcOrd="1" destOrd="0" parTransId="{61417E9A-64F8-4F3E-89F9-CCB7CD22C6B1}" sibTransId="{7DB41059-D007-4B9A-A6D6-644D85BA3771}"/>
    <dgm:cxn modelId="{E108F065-480A-4112-A2A7-1F685AA3952C}" type="presOf" srcId="{9C13D9AE-BDC2-42C7-B00B-979B9C95969D}" destId="{1531377D-744A-4293-BBD3-2BD5A6FE311E}" srcOrd="1" destOrd="0" presId="urn:microsoft.com/office/officeart/2005/8/layout/orgChart1"/>
    <dgm:cxn modelId="{C4993247-55D3-4B82-BDC4-6474D56ED200}" srcId="{0A803675-B98D-45BE-B7F0-69B17C563E4C}" destId="{9C13D9AE-BDC2-42C7-B00B-979B9C95969D}" srcOrd="0" destOrd="0" parTransId="{71257F9F-8D4A-42F2-9F62-77B930A92406}" sibTransId="{93B5B916-1BFB-43DA-B027-0B03F9B50C64}"/>
    <dgm:cxn modelId="{A8085D48-E204-4F4E-AE58-743400BE202B}" type="presOf" srcId="{200E4739-255B-4B49-B113-E870955F9C24}" destId="{AC45BCC8-C4CE-482C-A546-06113BFB34AE}" srcOrd="1" destOrd="0" presId="urn:microsoft.com/office/officeart/2005/8/layout/orgChart1"/>
    <dgm:cxn modelId="{26BFA44F-265C-49D8-AE99-B46C87F2B4AE}" srcId="{59217080-1737-4D54-BE32-FD75A757F758}" destId="{03702B56-8CFF-41A8-ABDD-B3BF3A13EE62}" srcOrd="0" destOrd="0" parTransId="{0858FD91-BBBE-45E0-AED2-456C9BFC47EB}" sibTransId="{164B785D-2E38-405D-8BE8-D65CF7CCD4B8}"/>
    <dgm:cxn modelId="{63D9A675-288B-479B-8256-3CFEE1F6B8EF}" type="presOf" srcId="{AEEE0426-D30E-4701-9072-257D6BBC1DD9}" destId="{FC3816DA-AAF3-4326-B534-5A90462804CF}" srcOrd="1" destOrd="0" presId="urn:microsoft.com/office/officeart/2005/8/layout/orgChart1"/>
    <dgm:cxn modelId="{648DDB75-0CD7-42FA-8C93-E41A9EF90924}" type="presOf" srcId="{0A803675-B98D-45BE-B7F0-69B17C563E4C}" destId="{B82486B4-50D4-40E5-BA7E-71DFB64EEB0D}" srcOrd="1" destOrd="0" presId="urn:microsoft.com/office/officeart/2005/8/layout/orgChart1"/>
    <dgm:cxn modelId="{1A0AD57B-F69C-43B2-A164-AC3AE47BE844}" type="presOf" srcId="{61417E9A-64F8-4F3E-89F9-CCB7CD22C6B1}" destId="{F568F276-8AAA-4834-9A91-5C4EE877E089}" srcOrd="0" destOrd="0" presId="urn:microsoft.com/office/officeart/2005/8/layout/orgChart1"/>
    <dgm:cxn modelId="{18069987-5496-4781-9D15-54D775AC1E3B}" type="presOf" srcId="{03702B56-8CFF-41A8-ABDD-B3BF3A13EE62}" destId="{F5EEC96A-DBBC-42BE-BF4B-DCE614D0F942}" srcOrd="1" destOrd="0" presId="urn:microsoft.com/office/officeart/2005/8/layout/orgChart1"/>
    <dgm:cxn modelId="{D2C14AB6-69AD-455A-A5F2-9BF68F84EFC5}" type="presOf" srcId="{9C13D9AE-BDC2-42C7-B00B-979B9C95969D}" destId="{EEE0AADA-0DEC-4DAE-8CE8-641A6F995F80}" srcOrd="0" destOrd="0" presId="urn:microsoft.com/office/officeart/2005/8/layout/orgChart1"/>
    <dgm:cxn modelId="{880643DE-3ABB-4E15-BAC3-D6B570BEF6B0}" type="presOf" srcId="{71257F9F-8D4A-42F2-9F62-77B930A92406}" destId="{EC1B378D-D503-438B-A3E2-AB5F339C6103}" srcOrd="0" destOrd="0" presId="urn:microsoft.com/office/officeart/2005/8/layout/orgChart1"/>
    <dgm:cxn modelId="{B21D50E7-EDEB-40DB-A392-875E23FF4022}" srcId="{03702B56-8CFF-41A8-ABDD-B3BF3A13EE62}" destId="{0A803675-B98D-45BE-B7F0-69B17C563E4C}" srcOrd="1" destOrd="0" parTransId="{83C0E36E-0F95-424A-8854-82243DB94C50}" sibTransId="{B2DBBBEB-949C-4FC7-AACE-01369B5D7CDF}"/>
    <dgm:cxn modelId="{A1255DEE-9827-4108-A158-35BC5F116374}" srcId="{03702B56-8CFF-41A8-ABDD-B3BF3A13EE62}" destId="{200E4739-255B-4B49-B113-E870955F9C24}" srcOrd="0" destOrd="0" parTransId="{77836C0A-7714-4E28-9823-1EDA907C64BB}" sibTransId="{C022E5BB-5B31-41F2-BD1F-2ED3A973D79F}"/>
    <dgm:cxn modelId="{BD434175-8D14-4DE5-8FE3-D4A5600900EE}" type="presParOf" srcId="{FA58F351-CD30-40D3-A2F1-46972B60E6BC}" destId="{124ABADC-A006-4B05-95AB-97334B1B5BB7}" srcOrd="0" destOrd="0" presId="urn:microsoft.com/office/officeart/2005/8/layout/orgChart1"/>
    <dgm:cxn modelId="{C86CE1C7-1F6C-475F-92F9-38FF01501836}" type="presParOf" srcId="{124ABADC-A006-4B05-95AB-97334B1B5BB7}" destId="{44B7FEB8-26AE-40F8-91E6-C0F4E29CABCF}" srcOrd="0" destOrd="0" presId="urn:microsoft.com/office/officeart/2005/8/layout/orgChart1"/>
    <dgm:cxn modelId="{A5A213D7-3BC7-4ADE-B8AF-DD7CCB398FFF}" type="presParOf" srcId="{44B7FEB8-26AE-40F8-91E6-C0F4E29CABCF}" destId="{8329A1BE-6C0E-4EC6-9630-ABC0C5CD67F1}" srcOrd="0" destOrd="0" presId="urn:microsoft.com/office/officeart/2005/8/layout/orgChart1"/>
    <dgm:cxn modelId="{78E61E8D-D1C0-4C9D-A124-7F717945031F}" type="presParOf" srcId="{44B7FEB8-26AE-40F8-91E6-C0F4E29CABCF}" destId="{F5EEC96A-DBBC-42BE-BF4B-DCE614D0F942}" srcOrd="1" destOrd="0" presId="urn:microsoft.com/office/officeart/2005/8/layout/orgChart1"/>
    <dgm:cxn modelId="{7434B11E-D585-4DE4-A71B-094B9D861290}" type="presParOf" srcId="{124ABADC-A006-4B05-95AB-97334B1B5BB7}" destId="{4130B5D3-CD8A-4EA6-9884-A4534761C439}" srcOrd="1" destOrd="0" presId="urn:microsoft.com/office/officeart/2005/8/layout/orgChart1"/>
    <dgm:cxn modelId="{15E051D9-1908-4774-BBD9-A1D3FDDD9F0F}" type="presParOf" srcId="{4130B5D3-CD8A-4EA6-9884-A4534761C439}" destId="{A13709A4-24FB-45E3-B358-54AEF2145F5E}" srcOrd="0" destOrd="0" presId="urn:microsoft.com/office/officeart/2005/8/layout/orgChart1"/>
    <dgm:cxn modelId="{871C4D07-19E5-4B48-A9AD-AE06E16FDEDD}" type="presParOf" srcId="{4130B5D3-CD8A-4EA6-9884-A4534761C439}" destId="{EAEA6FDF-1128-423E-9586-CD15F5A3D08D}" srcOrd="1" destOrd="0" presId="urn:microsoft.com/office/officeart/2005/8/layout/orgChart1"/>
    <dgm:cxn modelId="{42A1E2E3-5C87-4D8F-9A74-3F4A87ACACE7}" type="presParOf" srcId="{EAEA6FDF-1128-423E-9586-CD15F5A3D08D}" destId="{DA035D9B-515D-4EBE-AEDF-45C1F0EF9C5D}" srcOrd="0" destOrd="0" presId="urn:microsoft.com/office/officeart/2005/8/layout/orgChart1"/>
    <dgm:cxn modelId="{6CAEC6F5-A0B6-4C27-B49E-81C818B5C247}" type="presParOf" srcId="{DA035D9B-515D-4EBE-AEDF-45C1F0EF9C5D}" destId="{EEAD1EA9-BAD7-4DBE-9779-DC3ABA1FD902}" srcOrd="0" destOrd="0" presId="urn:microsoft.com/office/officeart/2005/8/layout/orgChart1"/>
    <dgm:cxn modelId="{1EAB52CA-4EA3-45B2-913E-26C475C08D34}" type="presParOf" srcId="{DA035D9B-515D-4EBE-AEDF-45C1F0EF9C5D}" destId="{B82486B4-50D4-40E5-BA7E-71DFB64EEB0D}" srcOrd="1" destOrd="0" presId="urn:microsoft.com/office/officeart/2005/8/layout/orgChart1"/>
    <dgm:cxn modelId="{5736518B-069C-4C1A-93F3-FA8DCBE29B00}" type="presParOf" srcId="{EAEA6FDF-1128-423E-9586-CD15F5A3D08D}" destId="{BB612A27-2F34-4D6D-89DC-964C6B79D0E5}" srcOrd="1" destOrd="0" presId="urn:microsoft.com/office/officeart/2005/8/layout/orgChart1"/>
    <dgm:cxn modelId="{C184B404-8F5E-454F-AAFC-3D3FFD482B6A}" type="presParOf" srcId="{EAEA6FDF-1128-423E-9586-CD15F5A3D08D}" destId="{60158F38-7827-4260-99CE-AFE521E09481}" srcOrd="2" destOrd="0" presId="urn:microsoft.com/office/officeart/2005/8/layout/orgChart1"/>
    <dgm:cxn modelId="{5D954304-F49F-4672-8EEB-336D94D4C552}" type="presParOf" srcId="{60158F38-7827-4260-99CE-AFE521E09481}" destId="{EC1B378D-D503-438B-A3E2-AB5F339C6103}" srcOrd="0" destOrd="0" presId="urn:microsoft.com/office/officeart/2005/8/layout/orgChart1"/>
    <dgm:cxn modelId="{B7501737-843D-419D-ADCD-1ECECBA596DA}" type="presParOf" srcId="{60158F38-7827-4260-99CE-AFE521E09481}" destId="{3944385F-AF6F-4953-B389-41F3CCE75B7C}" srcOrd="1" destOrd="0" presId="urn:microsoft.com/office/officeart/2005/8/layout/orgChart1"/>
    <dgm:cxn modelId="{58C2B15B-4D27-47B4-A22F-F1D7CE03AE1B}" type="presParOf" srcId="{3944385F-AF6F-4953-B389-41F3CCE75B7C}" destId="{2164F4C8-8BD3-4267-B32D-48D5F56DC28F}" srcOrd="0" destOrd="0" presId="urn:microsoft.com/office/officeart/2005/8/layout/orgChart1"/>
    <dgm:cxn modelId="{6A955593-3FF0-44EF-B66D-ACB5AEC70912}" type="presParOf" srcId="{2164F4C8-8BD3-4267-B32D-48D5F56DC28F}" destId="{EEE0AADA-0DEC-4DAE-8CE8-641A6F995F80}" srcOrd="0" destOrd="0" presId="urn:microsoft.com/office/officeart/2005/8/layout/orgChart1"/>
    <dgm:cxn modelId="{2EB8AC32-5616-4089-B7B0-38E023F14F1D}" type="presParOf" srcId="{2164F4C8-8BD3-4267-B32D-48D5F56DC28F}" destId="{1531377D-744A-4293-BBD3-2BD5A6FE311E}" srcOrd="1" destOrd="0" presId="urn:microsoft.com/office/officeart/2005/8/layout/orgChart1"/>
    <dgm:cxn modelId="{70BB1720-345D-46DF-A581-847CDCFE5B6B}" type="presParOf" srcId="{3944385F-AF6F-4953-B389-41F3CCE75B7C}" destId="{8D7918DF-CB42-405A-9AF6-4CC01F6ADCFC}" srcOrd="1" destOrd="0" presId="urn:microsoft.com/office/officeart/2005/8/layout/orgChart1"/>
    <dgm:cxn modelId="{D487F323-0687-4455-A7AC-221487D6CAF8}" type="presParOf" srcId="{3944385F-AF6F-4953-B389-41F3CCE75B7C}" destId="{150F37EF-672A-4D6D-95BA-54D94DA4C3F7}" srcOrd="2" destOrd="0" presId="urn:microsoft.com/office/officeart/2005/8/layout/orgChart1"/>
    <dgm:cxn modelId="{41059209-AC6D-4C45-A184-666232B25956}" type="presParOf" srcId="{60158F38-7827-4260-99CE-AFE521E09481}" destId="{F568F276-8AAA-4834-9A91-5C4EE877E089}" srcOrd="2" destOrd="0" presId="urn:microsoft.com/office/officeart/2005/8/layout/orgChart1"/>
    <dgm:cxn modelId="{ACE51E9F-4E54-4460-955E-793A54E30A66}" type="presParOf" srcId="{60158F38-7827-4260-99CE-AFE521E09481}" destId="{25391CA4-F789-4403-BF56-A5DC1E0FE0EA}" srcOrd="3" destOrd="0" presId="urn:microsoft.com/office/officeart/2005/8/layout/orgChart1"/>
    <dgm:cxn modelId="{B67EDCFA-5636-4A13-90BB-532C7FD0168F}" type="presParOf" srcId="{25391CA4-F789-4403-BF56-A5DC1E0FE0EA}" destId="{BEB7832C-550C-4B99-8FBB-19FE9CE719DF}" srcOrd="0" destOrd="0" presId="urn:microsoft.com/office/officeart/2005/8/layout/orgChart1"/>
    <dgm:cxn modelId="{82E39D3D-DEC9-40D3-8DB5-6BFEA04C3DD1}" type="presParOf" srcId="{BEB7832C-550C-4B99-8FBB-19FE9CE719DF}" destId="{12ABF3C2-A9B2-4211-89CE-34BFE15A7FB9}" srcOrd="0" destOrd="0" presId="urn:microsoft.com/office/officeart/2005/8/layout/orgChart1"/>
    <dgm:cxn modelId="{4EB386A0-A0FA-40D9-A158-608424B219ED}" type="presParOf" srcId="{BEB7832C-550C-4B99-8FBB-19FE9CE719DF}" destId="{FC3816DA-AAF3-4326-B534-5A90462804CF}" srcOrd="1" destOrd="0" presId="urn:microsoft.com/office/officeart/2005/8/layout/orgChart1"/>
    <dgm:cxn modelId="{223B8D76-D572-4A3A-95AE-5FFB2FCFC2C7}" type="presParOf" srcId="{25391CA4-F789-4403-BF56-A5DC1E0FE0EA}" destId="{8D9C446A-3B8C-49EF-8BA5-B564206B8F62}" srcOrd="1" destOrd="0" presId="urn:microsoft.com/office/officeart/2005/8/layout/orgChart1"/>
    <dgm:cxn modelId="{CA87EADC-1D85-4C60-A472-1658E5473481}" type="presParOf" srcId="{25391CA4-F789-4403-BF56-A5DC1E0FE0EA}" destId="{EC3AB329-5419-41F0-A86C-EC77A74BB470}" srcOrd="2" destOrd="0" presId="urn:microsoft.com/office/officeart/2005/8/layout/orgChart1"/>
    <dgm:cxn modelId="{5606287D-65DB-4D30-AE59-02D56A07EAA8}" type="presParOf" srcId="{124ABADC-A006-4B05-95AB-97334B1B5BB7}" destId="{B71C840B-8049-475B-A567-ADDAB18F27FF}" srcOrd="2" destOrd="0" presId="urn:microsoft.com/office/officeart/2005/8/layout/orgChart1"/>
    <dgm:cxn modelId="{7A15BAB9-BB7E-4DFC-9D00-55A98E9303D1}" type="presParOf" srcId="{B71C840B-8049-475B-A567-ADDAB18F27FF}" destId="{9EE2E7FF-4AD2-4596-90F5-8CA5C58C0982}" srcOrd="0" destOrd="0" presId="urn:microsoft.com/office/officeart/2005/8/layout/orgChart1"/>
    <dgm:cxn modelId="{3C1C1F2F-D8A0-4019-8595-9DBDF090CF14}" type="presParOf" srcId="{B71C840B-8049-475B-A567-ADDAB18F27FF}" destId="{A83266A8-B31B-4F5C-A0CF-EA8322E696D8}" srcOrd="1" destOrd="0" presId="urn:microsoft.com/office/officeart/2005/8/layout/orgChart1"/>
    <dgm:cxn modelId="{F4126F17-867B-4473-B5A0-F94570B47FFB}" type="presParOf" srcId="{A83266A8-B31B-4F5C-A0CF-EA8322E696D8}" destId="{3CAF18BB-2591-40F2-8844-B6DA5BA9304B}" srcOrd="0" destOrd="0" presId="urn:microsoft.com/office/officeart/2005/8/layout/orgChart1"/>
    <dgm:cxn modelId="{B729444A-2451-4979-A195-6995530DE86F}" type="presParOf" srcId="{3CAF18BB-2591-40F2-8844-B6DA5BA9304B}" destId="{0D37BD58-9AAF-4E53-8CC7-B96D4821288C}" srcOrd="0" destOrd="0" presId="urn:microsoft.com/office/officeart/2005/8/layout/orgChart1"/>
    <dgm:cxn modelId="{2BF9751F-AB9E-4702-8B52-3E2C194FA5CA}" type="presParOf" srcId="{3CAF18BB-2591-40F2-8844-B6DA5BA9304B}" destId="{AC45BCC8-C4CE-482C-A546-06113BFB34AE}" srcOrd="1" destOrd="0" presId="urn:microsoft.com/office/officeart/2005/8/layout/orgChart1"/>
    <dgm:cxn modelId="{6291068F-2108-4917-AC7B-7F11C55CDF71}" type="presParOf" srcId="{A83266A8-B31B-4F5C-A0CF-EA8322E696D8}" destId="{ED99C994-5538-4ED8-9609-04FB02A4A84D}" srcOrd="1" destOrd="0" presId="urn:microsoft.com/office/officeart/2005/8/layout/orgChart1"/>
    <dgm:cxn modelId="{F936973A-A0A7-481E-8EE3-9A228B15BC81}" type="presParOf" srcId="{A83266A8-B31B-4F5C-A0CF-EA8322E696D8}" destId="{6DA88499-3B29-4FD9-B099-78BAEE5D87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FE81A-F3B2-4633-9251-6BDD4045ED9C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DFB30968-49AA-4EA6-AE2C-6391CB5660C4}">
      <dgm:prSet phldrT="[نص]" custT="1"/>
      <dgm:spPr/>
      <dgm:t>
        <a:bodyPr/>
        <a:lstStyle/>
        <a:p>
          <a:pPr rtl="1"/>
          <a:r>
            <a:rPr lang="ar-EG" sz="4400" b="1" dirty="0"/>
            <a:t>معرفة أصل الألف اللينة في الأفعال الثلاثية</a:t>
          </a:r>
          <a:endParaRPr lang="ar-SA" sz="4400" b="1" dirty="0"/>
        </a:p>
      </dgm:t>
    </dgm:pt>
    <dgm:pt modelId="{83086A18-E43E-4E43-B481-6C52B1B7D046}" type="parTrans" cxnId="{50F41E46-971F-4C0F-B19D-657F2C7F85DA}">
      <dgm:prSet/>
      <dgm:spPr/>
      <dgm:t>
        <a:bodyPr/>
        <a:lstStyle/>
        <a:p>
          <a:pPr rtl="1"/>
          <a:endParaRPr lang="ar-SA"/>
        </a:p>
      </dgm:t>
    </dgm:pt>
    <dgm:pt modelId="{6C8F7306-C89C-483C-9DE7-209EE7CF652F}" type="sibTrans" cxnId="{50F41E46-971F-4C0F-B19D-657F2C7F85DA}">
      <dgm:prSet/>
      <dgm:spPr/>
      <dgm:t>
        <a:bodyPr/>
        <a:lstStyle/>
        <a:p>
          <a:pPr rtl="1"/>
          <a:endParaRPr lang="ar-SA"/>
        </a:p>
      </dgm:t>
    </dgm:pt>
    <dgm:pt modelId="{706FB518-169C-40EE-B5D8-B35126F2E994}">
      <dgm:prSet custT="1"/>
      <dgm:spPr/>
      <dgm:t>
        <a:bodyPr/>
        <a:lstStyle/>
        <a:p>
          <a:pPr rtl="1"/>
          <a:r>
            <a:rPr lang="ar-EG" sz="4400" b="1" dirty="0"/>
            <a:t>المصدر</a:t>
          </a:r>
          <a:endParaRPr lang="ar-SA" sz="4400" b="1" dirty="0"/>
        </a:p>
      </dgm:t>
    </dgm:pt>
    <dgm:pt modelId="{7CC50528-6849-4D14-8B77-DD7E4526D54A}" type="parTrans" cxnId="{F45609AB-24BF-4548-A9A1-5BB2BCEC32FF}">
      <dgm:prSet/>
      <dgm:spPr/>
      <dgm:t>
        <a:bodyPr/>
        <a:lstStyle/>
        <a:p>
          <a:pPr rtl="1"/>
          <a:endParaRPr lang="ar-SA"/>
        </a:p>
      </dgm:t>
    </dgm:pt>
    <dgm:pt modelId="{315D9EE0-FBCE-41D4-B158-821BDC5FFF47}" type="sibTrans" cxnId="{F45609AB-24BF-4548-A9A1-5BB2BCEC32FF}">
      <dgm:prSet/>
      <dgm:spPr/>
      <dgm:t>
        <a:bodyPr/>
        <a:lstStyle/>
        <a:p>
          <a:pPr rtl="1"/>
          <a:endParaRPr lang="ar-SA"/>
        </a:p>
      </dgm:t>
    </dgm:pt>
    <dgm:pt modelId="{5C9B068F-5F57-4874-B4F7-631AC610F28B}">
      <dgm:prSet custT="1"/>
      <dgm:spPr/>
      <dgm:t>
        <a:bodyPr/>
        <a:lstStyle/>
        <a:p>
          <a:pPr rtl="1"/>
          <a:r>
            <a:rPr lang="ar-EG" sz="4800" b="1" dirty="0"/>
            <a:t>دعوة</a:t>
          </a:r>
          <a:endParaRPr lang="ar-SA" sz="4100" b="1" dirty="0"/>
        </a:p>
      </dgm:t>
    </dgm:pt>
    <dgm:pt modelId="{C0ACFC03-0060-4B7C-A434-07F6C255D665}" type="parTrans" cxnId="{9113425C-0057-4F57-B621-8849C3C5DD73}">
      <dgm:prSet/>
      <dgm:spPr/>
      <dgm:t>
        <a:bodyPr/>
        <a:lstStyle/>
        <a:p>
          <a:pPr rtl="1"/>
          <a:endParaRPr lang="ar-SA"/>
        </a:p>
      </dgm:t>
    </dgm:pt>
    <dgm:pt modelId="{8EC8360D-B653-4131-8894-5FCAEEAF8165}" type="sibTrans" cxnId="{9113425C-0057-4F57-B621-8849C3C5DD73}">
      <dgm:prSet/>
      <dgm:spPr/>
      <dgm:t>
        <a:bodyPr/>
        <a:lstStyle/>
        <a:p>
          <a:pPr rtl="1"/>
          <a:endParaRPr lang="ar-SA"/>
        </a:p>
      </dgm:t>
    </dgm:pt>
    <dgm:pt modelId="{E6335260-4E67-4A62-9160-613796C752E2}">
      <dgm:prSet custT="1"/>
      <dgm:spPr/>
      <dgm:t>
        <a:bodyPr/>
        <a:lstStyle/>
        <a:p>
          <a:pPr rtl="1"/>
          <a:r>
            <a:rPr lang="ar-EG" sz="4000" b="1" dirty="0"/>
            <a:t>الإسناد لتاء الفاعل</a:t>
          </a:r>
          <a:endParaRPr lang="ar-SA" sz="4000" b="1" dirty="0"/>
        </a:p>
      </dgm:t>
    </dgm:pt>
    <dgm:pt modelId="{65467C2D-19F5-4786-BD42-81348B50A44A}" type="parTrans" cxnId="{E2DFAB9E-E830-418C-8A3F-396744F2E78D}">
      <dgm:prSet/>
      <dgm:spPr/>
      <dgm:t>
        <a:bodyPr/>
        <a:lstStyle/>
        <a:p>
          <a:pPr rtl="1"/>
          <a:endParaRPr lang="ar-SA"/>
        </a:p>
      </dgm:t>
    </dgm:pt>
    <dgm:pt modelId="{A61A5F4A-D262-4231-B4D1-A78D600B4155}" type="sibTrans" cxnId="{E2DFAB9E-E830-418C-8A3F-396744F2E78D}">
      <dgm:prSet/>
      <dgm:spPr/>
      <dgm:t>
        <a:bodyPr/>
        <a:lstStyle/>
        <a:p>
          <a:pPr rtl="1"/>
          <a:endParaRPr lang="ar-SA"/>
        </a:p>
      </dgm:t>
    </dgm:pt>
    <dgm:pt modelId="{81F82502-088C-4978-AA42-6989C2DAE2B0}">
      <dgm:prSet custT="1"/>
      <dgm:spPr/>
      <dgm:t>
        <a:bodyPr/>
        <a:lstStyle/>
        <a:p>
          <a:pPr rtl="1"/>
          <a:r>
            <a:rPr lang="ar-EG" sz="4400" b="1" dirty="0"/>
            <a:t>المضارع</a:t>
          </a:r>
          <a:endParaRPr lang="ar-SA" sz="4000" b="1" dirty="0"/>
        </a:p>
      </dgm:t>
    </dgm:pt>
    <dgm:pt modelId="{6D994318-8030-4FD7-A4D2-E503C207A840}" type="parTrans" cxnId="{DEB266E4-A1EC-4C58-AB55-4E65D0908A1C}">
      <dgm:prSet/>
      <dgm:spPr/>
      <dgm:t>
        <a:bodyPr/>
        <a:lstStyle/>
        <a:p>
          <a:pPr rtl="1"/>
          <a:endParaRPr lang="ar-SA"/>
        </a:p>
      </dgm:t>
    </dgm:pt>
    <dgm:pt modelId="{301D446C-47BF-490D-9F77-1A6BCCED0F71}" type="sibTrans" cxnId="{DEB266E4-A1EC-4C58-AB55-4E65D0908A1C}">
      <dgm:prSet/>
      <dgm:spPr/>
      <dgm:t>
        <a:bodyPr/>
        <a:lstStyle/>
        <a:p>
          <a:pPr rtl="1"/>
          <a:endParaRPr lang="ar-SA"/>
        </a:p>
      </dgm:t>
    </dgm:pt>
    <dgm:pt modelId="{4B8CAC82-AE24-47E2-A2D4-763025DB31CF}">
      <dgm:prSet custT="1"/>
      <dgm:spPr/>
      <dgm:t>
        <a:bodyPr/>
        <a:lstStyle/>
        <a:p>
          <a:pPr rtl="1"/>
          <a:r>
            <a:rPr lang="ar-EG" sz="4800" b="1" dirty="0"/>
            <a:t>دعوت</a:t>
          </a:r>
          <a:endParaRPr lang="ar-SA" sz="4100" b="1" dirty="0"/>
        </a:p>
      </dgm:t>
    </dgm:pt>
    <dgm:pt modelId="{15B2966B-A158-4986-BE18-0D3EEE66C091}" type="parTrans" cxnId="{0ED5AB1D-50F9-4A39-A4E5-727A0DFBF3C7}">
      <dgm:prSet/>
      <dgm:spPr/>
      <dgm:t>
        <a:bodyPr/>
        <a:lstStyle/>
        <a:p>
          <a:pPr rtl="1"/>
          <a:endParaRPr lang="ar-SA"/>
        </a:p>
      </dgm:t>
    </dgm:pt>
    <dgm:pt modelId="{B7D4405D-3DCA-4787-9799-6EAFA3587EEA}" type="sibTrans" cxnId="{0ED5AB1D-50F9-4A39-A4E5-727A0DFBF3C7}">
      <dgm:prSet/>
      <dgm:spPr/>
      <dgm:t>
        <a:bodyPr/>
        <a:lstStyle/>
        <a:p>
          <a:pPr rtl="1"/>
          <a:endParaRPr lang="ar-SA"/>
        </a:p>
      </dgm:t>
    </dgm:pt>
    <dgm:pt modelId="{2CF81C7E-EC43-49F2-AD91-C04F19AF3688}">
      <dgm:prSet custT="1"/>
      <dgm:spPr/>
      <dgm:t>
        <a:bodyPr/>
        <a:lstStyle/>
        <a:p>
          <a:pPr rtl="1"/>
          <a:r>
            <a:rPr lang="ar-EG" sz="3200" b="1" dirty="0"/>
            <a:t>يدعو</a:t>
          </a:r>
          <a:endParaRPr lang="ar-SA" sz="2800" b="1" dirty="0"/>
        </a:p>
      </dgm:t>
    </dgm:pt>
    <dgm:pt modelId="{9A1B7175-8C9E-42FF-9924-1BC1C82478D7}" type="parTrans" cxnId="{06A12920-ECC6-49C9-B9EB-82B064B1EA1A}">
      <dgm:prSet/>
      <dgm:spPr/>
      <dgm:t>
        <a:bodyPr/>
        <a:lstStyle/>
        <a:p>
          <a:pPr rtl="1"/>
          <a:endParaRPr lang="ar-SA"/>
        </a:p>
      </dgm:t>
    </dgm:pt>
    <dgm:pt modelId="{72A7D20D-AAD2-4689-AAA6-3F20627D1728}" type="sibTrans" cxnId="{06A12920-ECC6-49C9-B9EB-82B064B1EA1A}">
      <dgm:prSet/>
      <dgm:spPr/>
      <dgm:t>
        <a:bodyPr/>
        <a:lstStyle/>
        <a:p>
          <a:pPr rtl="1"/>
          <a:endParaRPr lang="ar-SA"/>
        </a:p>
      </dgm:t>
    </dgm:pt>
    <dgm:pt modelId="{D39D4087-8EBC-4330-91FC-87230CB213C2}" type="pres">
      <dgm:prSet presAssocID="{49BFE81A-F3B2-4633-9251-6BDD4045ED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F1D87A-E6D5-4A59-8B8B-7630BDA22734}" type="pres">
      <dgm:prSet presAssocID="{DFB30968-49AA-4EA6-AE2C-6391CB5660C4}" presName="hierRoot1" presStyleCnt="0">
        <dgm:presLayoutVars>
          <dgm:hierBranch val="init"/>
        </dgm:presLayoutVars>
      </dgm:prSet>
      <dgm:spPr/>
    </dgm:pt>
    <dgm:pt modelId="{6461FB83-C7A3-418C-9F35-4A7AEB55CC1D}" type="pres">
      <dgm:prSet presAssocID="{DFB30968-49AA-4EA6-AE2C-6391CB5660C4}" presName="rootComposite1" presStyleCnt="0"/>
      <dgm:spPr/>
    </dgm:pt>
    <dgm:pt modelId="{BA6E3554-453B-455A-9DD7-1932155BBF0E}" type="pres">
      <dgm:prSet presAssocID="{DFB30968-49AA-4EA6-AE2C-6391CB5660C4}" presName="rootText1" presStyleLbl="node0" presStyleIdx="0" presStyleCnt="1" custScaleX="306076" custScaleY="110158" custLinFactNeighborX="6001" custLinFactNeighborY="2132">
        <dgm:presLayoutVars>
          <dgm:chPref val="3"/>
        </dgm:presLayoutVars>
      </dgm:prSet>
      <dgm:spPr/>
    </dgm:pt>
    <dgm:pt modelId="{94F3B719-01D4-4892-9F48-94E883A0FECD}" type="pres">
      <dgm:prSet presAssocID="{DFB30968-49AA-4EA6-AE2C-6391CB5660C4}" presName="rootConnector1" presStyleLbl="node1" presStyleIdx="0" presStyleCnt="0"/>
      <dgm:spPr/>
    </dgm:pt>
    <dgm:pt modelId="{0DF355B2-CAEE-4584-A339-0329BEB2117A}" type="pres">
      <dgm:prSet presAssocID="{DFB30968-49AA-4EA6-AE2C-6391CB5660C4}" presName="hierChild2" presStyleCnt="0"/>
      <dgm:spPr/>
    </dgm:pt>
    <dgm:pt modelId="{41FCDB26-F6D0-4970-A36C-9C5CA0B5E730}" type="pres">
      <dgm:prSet presAssocID="{7CC50528-6849-4D14-8B77-DD7E4526D54A}" presName="Name37" presStyleLbl="parChTrans1D2" presStyleIdx="0" presStyleCnt="3"/>
      <dgm:spPr/>
    </dgm:pt>
    <dgm:pt modelId="{2F64818E-BA55-4628-8935-BB703D1B0CDF}" type="pres">
      <dgm:prSet presAssocID="{706FB518-169C-40EE-B5D8-B35126F2E994}" presName="hierRoot2" presStyleCnt="0">
        <dgm:presLayoutVars>
          <dgm:hierBranch val="init"/>
        </dgm:presLayoutVars>
      </dgm:prSet>
      <dgm:spPr/>
    </dgm:pt>
    <dgm:pt modelId="{35ADF5EC-F8F9-4A1E-B349-E56C908A879E}" type="pres">
      <dgm:prSet presAssocID="{706FB518-169C-40EE-B5D8-B35126F2E994}" presName="rootComposite" presStyleCnt="0"/>
      <dgm:spPr/>
    </dgm:pt>
    <dgm:pt modelId="{6ADF9828-5C7A-4F27-BDEE-13D590EE283B}" type="pres">
      <dgm:prSet presAssocID="{706FB518-169C-40EE-B5D8-B35126F2E994}" presName="rootText" presStyleLbl="node2" presStyleIdx="0" presStyleCnt="3" custScaleX="75897" custScaleY="118960" custLinFactNeighborX="34072" custLinFactNeighborY="3419">
        <dgm:presLayoutVars>
          <dgm:chPref val="3"/>
        </dgm:presLayoutVars>
      </dgm:prSet>
      <dgm:spPr/>
    </dgm:pt>
    <dgm:pt modelId="{691717B5-FDDB-470F-AE76-372502A13085}" type="pres">
      <dgm:prSet presAssocID="{706FB518-169C-40EE-B5D8-B35126F2E994}" presName="rootConnector" presStyleLbl="node2" presStyleIdx="0" presStyleCnt="3"/>
      <dgm:spPr/>
    </dgm:pt>
    <dgm:pt modelId="{A0250084-CF5A-48C5-AC6D-B0B96B66EC34}" type="pres">
      <dgm:prSet presAssocID="{706FB518-169C-40EE-B5D8-B35126F2E994}" presName="hierChild4" presStyleCnt="0"/>
      <dgm:spPr/>
    </dgm:pt>
    <dgm:pt modelId="{4B5FA8D9-94B6-4F6C-AA34-59773CCC3AEC}" type="pres">
      <dgm:prSet presAssocID="{C0ACFC03-0060-4B7C-A434-07F6C255D665}" presName="Name37" presStyleLbl="parChTrans1D3" presStyleIdx="0" presStyleCnt="3"/>
      <dgm:spPr/>
    </dgm:pt>
    <dgm:pt modelId="{FDBEE7D8-E3AA-46A9-AEF0-386DB1A7F137}" type="pres">
      <dgm:prSet presAssocID="{5C9B068F-5F57-4874-B4F7-631AC610F28B}" presName="hierRoot2" presStyleCnt="0">
        <dgm:presLayoutVars>
          <dgm:hierBranch val="init"/>
        </dgm:presLayoutVars>
      </dgm:prSet>
      <dgm:spPr/>
    </dgm:pt>
    <dgm:pt modelId="{3C74FD24-89BF-454D-B94C-AB5481AA4F29}" type="pres">
      <dgm:prSet presAssocID="{5C9B068F-5F57-4874-B4F7-631AC610F28B}" presName="rootComposite" presStyleCnt="0"/>
      <dgm:spPr/>
    </dgm:pt>
    <dgm:pt modelId="{11E23468-5287-408A-A682-872A36DAC197}" type="pres">
      <dgm:prSet presAssocID="{5C9B068F-5F57-4874-B4F7-631AC610F28B}" presName="rootText" presStyleLbl="node3" presStyleIdx="0" presStyleCnt="3" custScaleX="78984" custScaleY="71392" custLinFactNeighborX="7926" custLinFactNeighborY="-1911">
        <dgm:presLayoutVars>
          <dgm:chPref val="3"/>
        </dgm:presLayoutVars>
      </dgm:prSet>
      <dgm:spPr/>
    </dgm:pt>
    <dgm:pt modelId="{2C39CA00-B91A-4813-B04E-7E71B60311FC}" type="pres">
      <dgm:prSet presAssocID="{5C9B068F-5F57-4874-B4F7-631AC610F28B}" presName="rootConnector" presStyleLbl="node3" presStyleIdx="0" presStyleCnt="3"/>
      <dgm:spPr/>
    </dgm:pt>
    <dgm:pt modelId="{29A371D2-858B-4063-99A7-BB3BF4B406DA}" type="pres">
      <dgm:prSet presAssocID="{5C9B068F-5F57-4874-B4F7-631AC610F28B}" presName="hierChild4" presStyleCnt="0"/>
      <dgm:spPr/>
    </dgm:pt>
    <dgm:pt modelId="{BCCA16A4-789C-413E-87A9-4D6DA481D897}" type="pres">
      <dgm:prSet presAssocID="{5C9B068F-5F57-4874-B4F7-631AC610F28B}" presName="hierChild5" presStyleCnt="0"/>
      <dgm:spPr/>
    </dgm:pt>
    <dgm:pt modelId="{174DBD8D-D85E-4267-B04C-0227EF74039A}" type="pres">
      <dgm:prSet presAssocID="{706FB518-169C-40EE-B5D8-B35126F2E994}" presName="hierChild5" presStyleCnt="0"/>
      <dgm:spPr/>
    </dgm:pt>
    <dgm:pt modelId="{8D207103-2E15-46A1-887A-FBA9237B1073}" type="pres">
      <dgm:prSet presAssocID="{65467C2D-19F5-4786-BD42-81348B50A44A}" presName="Name37" presStyleLbl="parChTrans1D2" presStyleIdx="1" presStyleCnt="3"/>
      <dgm:spPr/>
    </dgm:pt>
    <dgm:pt modelId="{0E593D02-F0B1-4F85-B8D7-AE8A05253896}" type="pres">
      <dgm:prSet presAssocID="{E6335260-4E67-4A62-9160-613796C752E2}" presName="hierRoot2" presStyleCnt="0">
        <dgm:presLayoutVars>
          <dgm:hierBranch val="init"/>
        </dgm:presLayoutVars>
      </dgm:prSet>
      <dgm:spPr/>
    </dgm:pt>
    <dgm:pt modelId="{9AA8D736-1AE9-4A19-B99D-C36D97CE4886}" type="pres">
      <dgm:prSet presAssocID="{E6335260-4E67-4A62-9160-613796C752E2}" presName="rootComposite" presStyleCnt="0"/>
      <dgm:spPr/>
    </dgm:pt>
    <dgm:pt modelId="{2DFE18A4-3B2F-453F-ADFE-7D26AE9C6774}" type="pres">
      <dgm:prSet presAssocID="{E6335260-4E67-4A62-9160-613796C752E2}" presName="rootText" presStyleLbl="node2" presStyleIdx="1" presStyleCnt="3" custScaleX="111030" custScaleY="85262" custLinFactNeighborX="8022" custLinFactNeighborY="80409">
        <dgm:presLayoutVars>
          <dgm:chPref val="3"/>
        </dgm:presLayoutVars>
      </dgm:prSet>
      <dgm:spPr/>
    </dgm:pt>
    <dgm:pt modelId="{C0C32F4F-9591-491A-894C-95C695248A9C}" type="pres">
      <dgm:prSet presAssocID="{E6335260-4E67-4A62-9160-613796C752E2}" presName="rootConnector" presStyleLbl="node2" presStyleIdx="1" presStyleCnt="3"/>
      <dgm:spPr/>
    </dgm:pt>
    <dgm:pt modelId="{5A5BCCDC-1D6F-4014-9C28-10F11E50E261}" type="pres">
      <dgm:prSet presAssocID="{E6335260-4E67-4A62-9160-613796C752E2}" presName="hierChild4" presStyleCnt="0"/>
      <dgm:spPr/>
    </dgm:pt>
    <dgm:pt modelId="{4E9E5DA6-0CF7-4AD5-987E-8ED811388369}" type="pres">
      <dgm:prSet presAssocID="{15B2966B-A158-4986-BE18-0D3EEE66C091}" presName="Name37" presStyleLbl="parChTrans1D3" presStyleIdx="1" presStyleCnt="3"/>
      <dgm:spPr/>
    </dgm:pt>
    <dgm:pt modelId="{CFCD4141-B124-4D59-8400-D7FAEED9934A}" type="pres">
      <dgm:prSet presAssocID="{4B8CAC82-AE24-47E2-A2D4-763025DB31CF}" presName="hierRoot2" presStyleCnt="0">
        <dgm:presLayoutVars>
          <dgm:hierBranch val="init"/>
        </dgm:presLayoutVars>
      </dgm:prSet>
      <dgm:spPr/>
    </dgm:pt>
    <dgm:pt modelId="{A46CDA43-D9BC-4AFC-8EF7-E79AC0120ADA}" type="pres">
      <dgm:prSet presAssocID="{4B8CAC82-AE24-47E2-A2D4-763025DB31CF}" presName="rootComposite" presStyleCnt="0"/>
      <dgm:spPr/>
    </dgm:pt>
    <dgm:pt modelId="{72DD4070-5E57-4B37-BFB5-E32AAEBDD1F0}" type="pres">
      <dgm:prSet presAssocID="{4B8CAC82-AE24-47E2-A2D4-763025DB31CF}" presName="rootText" presStyleLbl="node3" presStyleIdx="1" presStyleCnt="3" custScaleX="87307" custScaleY="108937" custLinFactY="3805" custLinFactNeighborX="1270" custLinFactNeighborY="100000">
        <dgm:presLayoutVars>
          <dgm:chPref val="3"/>
        </dgm:presLayoutVars>
      </dgm:prSet>
      <dgm:spPr/>
    </dgm:pt>
    <dgm:pt modelId="{443ADE05-BFDC-4E56-88BC-8DC4A469C28B}" type="pres">
      <dgm:prSet presAssocID="{4B8CAC82-AE24-47E2-A2D4-763025DB31CF}" presName="rootConnector" presStyleLbl="node3" presStyleIdx="1" presStyleCnt="3"/>
      <dgm:spPr/>
    </dgm:pt>
    <dgm:pt modelId="{0A5369FB-6F24-4A2E-A05F-CFAAA1A9A810}" type="pres">
      <dgm:prSet presAssocID="{4B8CAC82-AE24-47E2-A2D4-763025DB31CF}" presName="hierChild4" presStyleCnt="0"/>
      <dgm:spPr/>
    </dgm:pt>
    <dgm:pt modelId="{F981BC43-6CFC-4BE9-843C-C972ADF1EF65}" type="pres">
      <dgm:prSet presAssocID="{4B8CAC82-AE24-47E2-A2D4-763025DB31CF}" presName="hierChild5" presStyleCnt="0"/>
      <dgm:spPr/>
    </dgm:pt>
    <dgm:pt modelId="{0408E8C7-B014-4A47-9DCC-11641586DE6C}" type="pres">
      <dgm:prSet presAssocID="{E6335260-4E67-4A62-9160-613796C752E2}" presName="hierChild5" presStyleCnt="0"/>
      <dgm:spPr/>
    </dgm:pt>
    <dgm:pt modelId="{98A1C2CF-7404-44BC-9375-ED5F7BA8265C}" type="pres">
      <dgm:prSet presAssocID="{6D994318-8030-4FD7-A4D2-E503C207A840}" presName="Name37" presStyleLbl="parChTrans1D2" presStyleIdx="2" presStyleCnt="3"/>
      <dgm:spPr/>
    </dgm:pt>
    <dgm:pt modelId="{30E3F2DD-A6B5-42C0-BF12-1CA24DF990BC}" type="pres">
      <dgm:prSet presAssocID="{81F82502-088C-4978-AA42-6989C2DAE2B0}" presName="hierRoot2" presStyleCnt="0">
        <dgm:presLayoutVars>
          <dgm:hierBranch val="init"/>
        </dgm:presLayoutVars>
      </dgm:prSet>
      <dgm:spPr/>
    </dgm:pt>
    <dgm:pt modelId="{292AF6FA-72F6-4E32-BB94-CB5F7C474B11}" type="pres">
      <dgm:prSet presAssocID="{81F82502-088C-4978-AA42-6989C2DAE2B0}" presName="rootComposite" presStyleCnt="0"/>
      <dgm:spPr/>
    </dgm:pt>
    <dgm:pt modelId="{BBDA3D1F-E526-4ECB-92C1-445DBAAEF54D}" type="pres">
      <dgm:prSet presAssocID="{81F82502-088C-4978-AA42-6989C2DAE2B0}" presName="rootText" presStyleLbl="node2" presStyleIdx="2" presStyleCnt="3" custScaleX="130948" custScaleY="60578" custLinFactNeighborX="-22590" custLinFactNeighborY="2321">
        <dgm:presLayoutVars>
          <dgm:chPref val="3"/>
        </dgm:presLayoutVars>
      </dgm:prSet>
      <dgm:spPr/>
    </dgm:pt>
    <dgm:pt modelId="{09F1B9BA-FDC4-455F-8FA5-70A4FC8CDB55}" type="pres">
      <dgm:prSet presAssocID="{81F82502-088C-4978-AA42-6989C2DAE2B0}" presName="rootConnector" presStyleLbl="node2" presStyleIdx="2" presStyleCnt="3"/>
      <dgm:spPr/>
    </dgm:pt>
    <dgm:pt modelId="{2779D033-8FF8-4C4C-906B-CF8835D802BC}" type="pres">
      <dgm:prSet presAssocID="{81F82502-088C-4978-AA42-6989C2DAE2B0}" presName="hierChild4" presStyleCnt="0"/>
      <dgm:spPr/>
    </dgm:pt>
    <dgm:pt modelId="{33C1BAC8-A440-49CC-ADA0-57951B98E3A4}" type="pres">
      <dgm:prSet presAssocID="{9A1B7175-8C9E-42FF-9924-1BC1C82478D7}" presName="Name37" presStyleLbl="parChTrans1D3" presStyleIdx="2" presStyleCnt="3"/>
      <dgm:spPr/>
    </dgm:pt>
    <dgm:pt modelId="{52449F38-1784-4EF4-BB2A-9F7230288EB0}" type="pres">
      <dgm:prSet presAssocID="{2CF81C7E-EC43-49F2-AD91-C04F19AF3688}" presName="hierRoot2" presStyleCnt="0">
        <dgm:presLayoutVars>
          <dgm:hierBranch val="init"/>
        </dgm:presLayoutVars>
      </dgm:prSet>
      <dgm:spPr/>
    </dgm:pt>
    <dgm:pt modelId="{4198F598-826F-49C7-8DF8-7D7325CA3576}" type="pres">
      <dgm:prSet presAssocID="{2CF81C7E-EC43-49F2-AD91-C04F19AF3688}" presName="rootComposite" presStyleCnt="0"/>
      <dgm:spPr/>
    </dgm:pt>
    <dgm:pt modelId="{57F0A111-91BA-4645-91EA-C7EED18B583F}" type="pres">
      <dgm:prSet presAssocID="{2CF81C7E-EC43-49F2-AD91-C04F19AF3688}" presName="rootText" presStyleLbl="node3" presStyleIdx="2" presStyleCnt="3" custScaleX="92690" custScaleY="65718" custLinFactNeighborX="-17781" custLinFactNeighborY="35414">
        <dgm:presLayoutVars>
          <dgm:chPref val="3"/>
        </dgm:presLayoutVars>
      </dgm:prSet>
      <dgm:spPr/>
    </dgm:pt>
    <dgm:pt modelId="{9226658D-8E01-4282-91A4-E10648BCF397}" type="pres">
      <dgm:prSet presAssocID="{2CF81C7E-EC43-49F2-AD91-C04F19AF3688}" presName="rootConnector" presStyleLbl="node3" presStyleIdx="2" presStyleCnt="3"/>
      <dgm:spPr/>
    </dgm:pt>
    <dgm:pt modelId="{0533F339-1591-4D40-A979-51AD60CC4760}" type="pres">
      <dgm:prSet presAssocID="{2CF81C7E-EC43-49F2-AD91-C04F19AF3688}" presName="hierChild4" presStyleCnt="0"/>
      <dgm:spPr/>
    </dgm:pt>
    <dgm:pt modelId="{5DCFFF44-0785-4024-A532-B26EB7E68580}" type="pres">
      <dgm:prSet presAssocID="{2CF81C7E-EC43-49F2-AD91-C04F19AF3688}" presName="hierChild5" presStyleCnt="0"/>
      <dgm:spPr/>
    </dgm:pt>
    <dgm:pt modelId="{80BE1942-EE6C-4DFA-9D13-EDC70402C327}" type="pres">
      <dgm:prSet presAssocID="{81F82502-088C-4978-AA42-6989C2DAE2B0}" presName="hierChild5" presStyleCnt="0"/>
      <dgm:spPr/>
    </dgm:pt>
    <dgm:pt modelId="{F67CEE2D-CBC1-41D8-A7F1-4B967225E561}" type="pres">
      <dgm:prSet presAssocID="{DFB30968-49AA-4EA6-AE2C-6391CB5660C4}" presName="hierChild3" presStyleCnt="0"/>
      <dgm:spPr/>
    </dgm:pt>
  </dgm:ptLst>
  <dgm:cxnLst>
    <dgm:cxn modelId="{07F4B70B-5B10-4B70-9E06-56F746623204}" type="presOf" srcId="{2CF81C7E-EC43-49F2-AD91-C04F19AF3688}" destId="{57F0A111-91BA-4645-91EA-C7EED18B583F}" srcOrd="0" destOrd="0" presId="urn:microsoft.com/office/officeart/2005/8/layout/orgChart1"/>
    <dgm:cxn modelId="{1F386F15-02AA-4F1C-B50C-57107BDC491D}" type="presOf" srcId="{706FB518-169C-40EE-B5D8-B35126F2E994}" destId="{6ADF9828-5C7A-4F27-BDEE-13D590EE283B}" srcOrd="0" destOrd="0" presId="urn:microsoft.com/office/officeart/2005/8/layout/orgChart1"/>
    <dgm:cxn modelId="{3B328919-18D2-43C9-8603-A96675D6B895}" type="presOf" srcId="{4B8CAC82-AE24-47E2-A2D4-763025DB31CF}" destId="{72DD4070-5E57-4B37-BFB5-E32AAEBDD1F0}" srcOrd="0" destOrd="0" presId="urn:microsoft.com/office/officeart/2005/8/layout/orgChart1"/>
    <dgm:cxn modelId="{0ED5AB1D-50F9-4A39-A4E5-727A0DFBF3C7}" srcId="{E6335260-4E67-4A62-9160-613796C752E2}" destId="{4B8CAC82-AE24-47E2-A2D4-763025DB31CF}" srcOrd="0" destOrd="0" parTransId="{15B2966B-A158-4986-BE18-0D3EEE66C091}" sibTransId="{B7D4405D-3DCA-4787-9799-6EAFA3587EEA}"/>
    <dgm:cxn modelId="{06A12920-ECC6-49C9-B9EB-82B064B1EA1A}" srcId="{81F82502-088C-4978-AA42-6989C2DAE2B0}" destId="{2CF81C7E-EC43-49F2-AD91-C04F19AF3688}" srcOrd="0" destOrd="0" parTransId="{9A1B7175-8C9E-42FF-9924-1BC1C82478D7}" sibTransId="{72A7D20D-AAD2-4689-AAA6-3F20627D1728}"/>
    <dgm:cxn modelId="{34EE4821-D5D2-4F8D-B60F-EEA7989053EA}" type="presOf" srcId="{706FB518-169C-40EE-B5D8-B35126F2E994}" destId="{691717B5-FDDB-470F-AE76-372502A13085}" srcOrd="1" destOrd="0" presId="urn:microsoft.com/office/officeart/2005/8/layout/orgChart1"/>
    <dgm:cxn modelId="{9113425C-0057-4F57-B621-8849C3C5DD73}" srcId="{706FB518-169C-40EE-B5D8-B35126F2E994}" destId="{5C9B068F-5F57-4874-B4F7-631AC610F28B}" srcOrd="0" destOrd="0" parTransId="{C0ACFC03-0060-4B7C-A434-07F6C255D665}" sibTransId="{8EC8360D-B653-4131-8894-5FCAEEAF8165}"/>
    <dgm:cxn modelId="{50F41E46-971F-4C0F-B19D-657F2C7F85DA}" srcId="{49BFE81A-F3B2-4633-9251-6BDD4045ED9C}" destId="{DFB30968-49AA-4EA6-AE2C-6391CB5660C4}" srcOrd="0" destOrd="0" parTransId="{83086A18-E43E-4E43-B481-6C52B1B7D046}" sibTransId="{6C8F7306-C89C-483C-9DE7-209EE7CF652F}"/>
    <dgm:cxn modelId="{B7E4E449-3C2F-4A31-B768-9B70E7D94036}" type="presOf" srcId="{7CC50528-6849-4D14-8B77-DD7E4526D54A}" destId="{41FCDB26-F6D0-4970-A36C-9C5CA0B5E730}" srcOrd="0" destOrd="0" presId="urn:microsoft.com/office/officeart/2005/8/layout/orgChart1"/>
    <dgm:cxn modelId="{F7C7CF6A-D7D2-4E80-B3B1-43D7E5F81D64}" type="presOf" srcId="{DFB30968-49AA-4EA6-AE2C-6391CB5660C4}" destId="{94F3B719-01D4-4892-9F48-94E883A0FECD}" srcOrd="1" destOrd="0" presId="urn:microsoft.com/office/officeart/2005/8/layout/orgChart1"/>
    <dgm:cxn modelId="{8FF33470-8C5A-4A7D-98C7-826A98C45447}" type="presOf" srcId="{15B2966B-A158-4986-BE18-0D3EEE66C091}" destId="{4E9E5DA6-0CF7-4AD5-987E-8ED811388369}" srcOrd="0" destOrd="0" presId="urn:microsoft.com/office/officeart/2005/8/layout/orgChart1"/>
    <dgm:cxn modelId="{44DF0371-4FAA-4301-BC29-FBE8137C91C8}" type="presOf" srcId="{C0ACFC03-0060-4B7C-A434-07F6C255D665}" destId="{4B5FA8D9-94B6-4F6C-AA34-59773CCC3AEC}" srcOrd="0" destOrd="0" presId="urn:microsoft.com/office/officeart/2005/8/layout/orgChart1"/>
    <dgm:cxn modelId="{49076A51-DE78-4F94-AF7B-C51FA2B955B8}" type="presOf" srcId="{49BFE81A-F3B2-4633-9251-6BDD4045ED9C}" destId="{D39D4087-8EBC-4330-91FC-87230CB213C2}" srcOrd="0" destOrd="0" presId="urn:microsoft.com/office/officeart/2005/8/layout/orgChart1"/>
    <dgm:cxn modelId="{B7178571-4EEF-40A3-96BF-1341E179E757}" type="presOf" srcId="{5C9B068F-5F57-4874-B4F7-631AC610F28B}" destId="{2C39CA00-B91A-4813-B04E-7E71B60311FC}" srcOrd="1" destOrd="0" presId="urn:microsoft.com/office/officeart/2005/8/layout/orgChart1"/>
    <dgm:cxn modelId="{D2DEEC5A-95D4-4ABD-93DA-85D620FDF446}" type="presOf" srcId="{E6335260-4E67-4A62-9160-613796C752E2}" destId="{2DFE18A4-3B2F-453F-ADFE-7D26AE9C6774}" srcOrd="0" destOrd="0" presId="urn:microsoft.com/office/officeart/2005/8/layout/orgChart1"/>
    <dgm:cxn modelId="{BF27747C-4CBC-4275-9C74-049FCF4F2BCF}" type="presOf" srcId="{81F82502-088C-4978-AA42-6989C2DAE2B0}" destId="{09F1B9BA-FDC4-455F-8FA5-70A4FC8CDB55}" srcOrd="1" destOrd="0" presId="urn:microsoft.com/office/officeart/2005/8/layout/orgChart1"/>
    <dgm:cxn modelId="{7A809283-A053-464E-886F-B1EC12284963}" type="presOf" srcId="{E6335260-4E67-4A62-9160-613796C752E2}" destId="{C0C32F4F-9591-491A-894C-95C695248A9C}" srcOrd="1" destOrd="0" presId="urn:microsoft.com/office/officeart/2005/8/layout/orgChart1"/>
    <dgm:cxn modelId="{1DEDB485-4BCC-40F5-AF05-CBCBE502A11D}" type="presOf" srcId="{2CF81C7E-EC43-49F2-AD91-C04F19AF3688}" destId="{9226658D-8E01-4282-91A4-E10648BCF397}" srcOrd="1" destOrd="0" presId="urn:microsoft.com/office/officeart/2005/8/layout/orgChart1"/>
    <dgm:cxn modelId="{AB2D1D9E-14CD-45F8-A027-D286CF94C91F}" type="presOf" srcId="{5C9B068F-5F57-4874-B4F7-631AC610F28B}" destId="{11E23468-5287-408A-A682-872A36DAC197}" srcOrd="0" destOrd="0" presId="urn:microsoft.com/office/officeart/2005/8/layout/orgChart1"/>
    <dgm:cxn modelId="{E2DFAB9E-E830-418C-8A3F-396744F2E78D}" srcId="{DFB30968-49AA-4EA6-AE2C-6391CB5660C4}" destId="{E6335260-4E67-4A62-9160-613796C752E2}" srcOrd="1" destOrd="0" parTransId="{65467C2D-19F5-4786-BD42-81348B50A44A}" sibTransId="{A61A5F4A-D262-4231-B4D1-A78D600B4155}"/>
    <dgm:cxn modelId="{B6EC77A6-FACA-4046-B1D0-7573AF6F64AE}" type="presOf" srcId="{65467C2D-19F5-4786-BD42-81348B50A44A}" destId="{8D207103-2E15-46A1-887A-FBA9237B1073}" srcOrd="0" destOrd="0" presId="urn:microsoft.com/office/officeart/2005/8/layout/orgChart1"/>
    <dgm:cxn modelId="{F45609AB-24BF-4548-A9A1-5BB2BCEC32FF}" srcId="{DFB30968-49AA-4EA6-AE2C-6391CB5660C4}" destId="{706FB518-169C-40EE-B5D8-B35126F2E994}" srcOrd="0" destOrd="0" parTransId="{7CC50528-6849-4D14-8B77-DD7E4526D54A}" sibTransId="{315D9EE0-FBCE-41D4-B158-821BDC5FFF47}"/>
    <dgm:cxn modelId="{F12FB0BA-CFD5-4DAF-B765-E52018EB4974}" type="presOf" srcId="{4B8CAC82-AE24-47E2-A2D4-763025DB31CF}" destId="{443ADE05-BFDC-4E56-88BC-8DC4A469C28B}" srcOrd="1" destOrd="0" presId="urn:microsoft.com/office/officeart/2005/8/layout/orgChart1"/>
    <dgm:cxn modelId="{8D6077BE-FC4F-47FF-85C1-D338D60195D8}" type="presOf" srcId="{9A1B7175-8C9E-42FF-9924-1BC1C82478D7}" destId="{33C1BAC8-A440-49CC-ADA0-57951B98E3A4}" srcOrd="0" destOrd="0" presId="urn:microsoft.com/office/officeart/2005/8/layout/orgChart1"/>
    <dgm:cxn modelId="{21C76ECA-9D8D-4309-98A3-0FE5A1B52801}" type="presOf" srcId="{DFB30968-49AA-4EA6-AE2C-6391CB5660C4}" destId="{BA6E3554-453B-455A-9DD7-1932155BBF0E}" srcOrd="0" destOrd="0" presId="urn:microsoft.com/office/officeart/2005/8/layout/orgChart1"/>
    <dgm:cxn modelId="{DEB266E4-A1EC-4C58-AB55-4E65D0908A1C}" srcId="{DFB30968-49AA-4EA6-AE2C-6391CB5660C4}" destId="{81F82502-088C-4978-AA42-6989C2DAE2B0}" srcOrd="2" destOrd="0" parTransId="{6D994318-8030-4FD7-A4D2-E503C207A840}" sibTransId="{301D446C-47BF-490D-9F77-1A6BCCED0F71}"/>
    <dgm:cxn modelId="{D6066AE7-CCC1-4A46-9705-FAECF149BE66}" type="presOf" srcId="{81F82502-088C-4978-AA42-6989C2DAE2B0}" destId="{BBDA3D1F-E526-4ECB-92C1-445DBAAEF54D}" srcOrd="0" destOrd="0" presId="urn:microsoft.com/office/officeart/2005/8/layout/orgChart1"/>
    <dgm:cxn modelId="{D45FD0EF-2C02-4062-8FBE-72A4FB8995F6}" type="presOf" srcId="{6D994318-8030-4FD7-A4D2-E503C207A840}" destId="{98A1C2CF-7404-44BC-9375-ED5F7BA8265C}" srcOrd="0" destOrd="0" presId="urn:microsoft.com/office/officeart/2005/8/layout/orgChart1"/>
    <dgm:cxn modelId="{48446C63-BAB4-4638-BE70-0D0E12BF8955}" type="presParOf" srcId="{D39D4087-8EBC-4330-91FC-87230CB213C2}" destId="{15F1D87A-E6D5-4A59-8B8B-7630BDA22734}" srcOrd="0" destOrd="0" presId="urn:microsoft.com/office/officeart/2005/8/layout/orgChart1"/>
    <dgm:cxn modelId="{6A9F7FE1-B054-4EA1-8045-7EC35ADA5474}" type="presParOf" srcId="{15F1D87A-E6D5-4A59-8B8B-7630BDA22734}" destId="{6461FB83-C7A3-418C-9F35-4A7AEB55CC1D}" srcOrd="0" destOrd="0" presId="urn:microsoft.com/office/officeart/2005/8/layout/orgChart1"/>
    <dgm:cxn modelId="{671AADB1-D4B9-49E4-9DE8-2DD7A2E76683}" type="presParOf" srcId="{6461FB83-C7A3-418C-9F35-4A7AEB55CC1D}" destId="{BA6E3554-453B-455A-9DD7-1932155BBF0E}" srcOrd="0" destOrd="0" presId="urn:microsoft.com/office/officeart/2005/8/layout/orgChart1"/>
    <dgm:cxn modelId="{2C3B6D05-B746-43AA-BC03-C821B7EF4634}" type="presParOf" srcId="{6461FB83-C7A3-418C-9F35-4A7AEB55CC1D}" destId="{94F3B719-01D4-4892-9F48-94E883A0FECD}" srcOrd="1" destOrd="0" presId="urn:microsoft.com/office/officeart/2005/8/layout/orgChart1"/>
    <dgm:cxn modelId="{E570900C-D990-4EEB-B279-00C1F8E79DAC}" type="presParOf" srcId="{15F1D87A-E6D5-4A59-8B8B-7630BDA22734}" destId="{0DF355B2-CAEE-4584-A339-0329BEB2117A}" srcOrd="1" destOrd="0" presId="urn:microsoft.com/office/officeart/2005/8/layout/orgChart1"/>
    <dgm:cxn modelId="{1B5E1B64-0FAF-4230-BB32-A53CE76D4608}" type="presParOf" srcId="{0DF355B2-CAEE-4584-A339-0329BEB2117A}" destId="{41FCDB26-F6D0-4970-A36C-9C5CA0B5E730}" srcOrd="0" destOrd="0" presId="urn:microsoft.com/office/officeart/2005/8/layout/orgChart1"/>
    <dgm:cxn modelId="{D65996F2-2497-4C57-90D7-2918CF4FAB8D}" type="presParOf" srcId="{0DF355B2-CAEE-4584-A339-0329BEB2117A}" destId="{2F64818E-BA55-4628-8935-BB703D1B0CDF}" srcOrd="1" destOrd="0" presId="urn:microsoft.com/office/officeart/2005/8/layout/orgChart1"/>
    <dgm:cxn modelId="{C5EAAD0B-3460-43BD-9287-F7AC83A709AC}" type="presParOf" srcId="{2F64818E-BA55-4628-8935-BB703D1B0CDF}" destId="{35ADF5EC-F8F9-4A1E-B349-E56C908A879E}" srcOrd="0" destOrd="0" presId="urn:microsoft.com/office/officeart/2005/8/layout/orgChart1"/>
    <dgm:cxn modelId="{E1BB4842-8CDF-4D0C-A5B8-42DF7A49EFC7}" type="presParOf" srcId="{35ADF5EC-F8F9-4A1E-B349-E56C908A879E}" destId="{6ADF9828-5C7A-4F27-BDEE-13D590EE283B}" srcOrd="0" destOrd="0" presId="urn:microsoft.com/office/officeart/2005/8/layout/orgChart1"/>
    <dgm:cxn modelId="{CA115E78-D3B5-43D7-80FB-FBD627140309}" type="presParOf" srcId="{35ADF5EC-F8F9-4A1E-B349-E56C908A879E}" destId="{691717B5-FDDB-470F-AE76-372502A13085}" srcOrd="1" destOrd="0" presId="urn:microsoft.com/office/officeart/2005/8/layout/orgChart1"/>
    <dgm:cxn modelId="{20249B0D-74B9-4504-99A9-352519D4A7D0}" type="presParOf" srcId="{2F64818E-BA55-4628-8935-BB703D1B0CDF}" destId="{A0250084-CF5A-48C5-AC6D-B0B96B66EC34}" srcOrd="1" destOrd="0" presId="urn:microsoft.com/office/officeart/2005/8/layout/orgChart1"/>
    <dgm:cxn modelId="{C2B8FEDA-C089-4717-A596-7C6442FF2BA6}" type="presParOf" srcId="{A0250084-CF5A-48C5-AC6D-B0B96B66EC34}" destId="{4B5FA8D9-94B6-4F6C-AA34-59773CCC3AEC}" srcOrd="0" destOrd="0" presId="urn:microsoft.com/office/officeart/2005/8/layout/orgChart1"/>
    <dgm:cxn modelId="{BA5C6507-E45B-432F-BF83-C991D5693A58}" type="presParOf" srcId="{A0250084-CF5A-48C5-AC6D-B0B96B66EC34}" destId="{FDBEE7D8-E3AA-46A9-AEF0-386DB1A7F137}" srcOrd="1" destOrd="0" presId="urn:microsoft.com/office/officeart/2005/8/layout/orgChart1"/>
    <dgm:cxn modelId="{9AA9DBAC-2503-44C8-AA3F-3B4231EBC1B3}" type="presParOf" srcId="{FDBEE7D8-E3AA-46A9-AEF0-386DB1A7F137}" destId="{3C74FD24-89BF-454D-B94C-AB5481AA4F29}" srcOrd="0" destOrd="0" presId="urn:microsoft.com/office/officeart/2005/8/layout/orgChart1"/>
    <dgm:cxn modelId="{666653FF-60F9-489B-BCF2-4B04B54E33C0}" type="presParOf" srcId="{3C74FD24-89BF-454D-B94C-AB5481AA4F29}" destId="{11E23468-5287-408A-A682-872A36DAC197}" srcOrd="0" destOrd="0" presId="urn:microsoft.com/office/officeart/2005/8/layout/orgChart1"/>
    <dgm:cxn modelId="{37AC1DD6-3305-469D-B241-AC2E8D6E1367}" type="presParOf" srcId="{3C74FD24-89BF-454D-B94C-AB5481AA4F29}" destId="{2C39CA00-B91A-4813-B04E-7E71B60311FC}" srcOrd="1" destOrd="0" presId="urn:microsoft.com/office/officeart/2005/8/layout/orgChart1"/>
    <dgm:cxn modelId="{7172C4DF-21CD-4617-B3BB-C109D2F8FC0D}" type="presParOf" srcId="{FDBEE7D8-E3AA-46A9-AEF0-386DB1A7F137}" destId="{29A371D2-858B-4063-99A7-BB3BF4B406DA}" srcOrd="1" destOrd="0" presId="urn:microsoft.com/office/officeart/2005/8/layout/orgChart1"/>
    <dgm:cxn modelId="{020B9DD8-1298-4D26-8153-7A5A8448FACE}" type="presParOf" srcId="{FDBEE7D8-E3AA-46A9-AEF0-386DB1A7F137}" destId="{BCCA16A4-789C-413E-87A9-4D6DA481D897}" srcOrd="2" destOrd="0" presId="urn:microsoft.com/office/officeart/2005/8/layout/orgChart1"/>
    <dgm:cxn modelId="{53B44515-C5E5-40E9-AA33-832D239BBF54}" type="presParOf" srcId="{2F64818E-BA55-4628-8935-BB703D1B0CDF}" destId="{174DBD8D-D85E-4267-B04C-0227EF74039A}" srcOrd="2" destOrd="0" presId="urn:microsoft.com/office/officeart/2005/8/layout/orgChart1"/>
    <dgm:cxn modelId="{3E12CC8E-BD16-44EB-8E5A-2B35CF936FC6}" type="presParOf" srcId="{0DF355B2-CAEE-4584-A339-0329BEB2117A}" destId="{8D207103-2E15-46A1-887A-FBA9237B1073}" srcOrd="2" destOrd="0" presId="urn:microsoft.com/office/officeart/2005/8/layout/orgChart1"/>
    <dgm:cxn modelId="{B94DCA97-1D07-4DBF-9DEF-E9E79C8AC634}" type="presParOf" srcId="{0DF355B2-CAEE-4584-A339-0329BEB2117A}" destId="{0E593D02-F0B1-4F85-B8D7-AE8A05253896}" srcOrd="3" destOrd="0" presId="urn:microsoft.com/office/officeart/2005/8/layout/orgChart1"/>
    <dgm:cxn modelId="{283D24A3-C61C-4C3A-B012-D6A5FD1D9203}" type="presParOf" srcId="{0E593D02-F0B1-4F85-B8D7-AE8A05253896}" destId="{9AA8D736-1AE9-4A19-B99D-C36D97CE4886}" srcOrd="0" destOrd="0" presId="urn:microsoft.com/office/officeart/2005/8/layout/orgChart1"/>
    <dgm:cxn modelId="{019999D5-F854-40A2-BE69-76B3869761C8}" type="presParOf" srcId="{9AA8D736-1AE9-4A19-B99D-C36D97CE4886}" destId="{2DFE18A4-3B2F-453F-ADFE-7D26AE9C6774}" srcOrd="0" destOrd="0" presId="urn:microsoft.com/office/officeart/2005/8/layout/orgChart1"/>
    <dgm:cxn modelId="{1D0F8C86-9FF9-4F27-8830-887DA7F2346C}" type="presParOf" srcId="{9AA8D736-1AE9-4A19-B99D-C36D97CE4886}" destId="{C0C32F4F-9591-491A-894C-95C695248A9C}" srcOrd="1" destOrd="0" presId="urn:microsoft.com/office/officeart/2005/8/layout/orgChart1"/>
    <dgm:cxn modelId="{7AD12D68-69AA-4151-A65D-B39D4663ADAD}" type="presParOf" srcId="{0E593D02-F0B1-4F85-B8D7-AE8A05253896}" destId="{5A5BCCDC-1D6F-4014-9C28-10F11E50E261}" srcOrd="1" destOrd="0" presId="urn:microsoft.com/office/officeart/2005/8/layout/orgChart1"/>
    <dgm:cxn modelId="{53E9156D-A891-4FEE-BAA2-8B8B38BD7DA2}" type="presParOf" srcId="{5A5BCCDC-1D6F-4014-9C28-10F11E50E261}" destId="{4E9E5DA6-0CF7-4AD5-987E-8ED811388369}" srcOrd="0" destOrd="0" presId="urn:microsoft.com/office/officeart/2005/8/layout/orgChart1"/>
    <dgm:cxn modelId="{988AE065-217C-4D5B-A497-5A7654B80ED5}" type="presParOf" srcId="{5A5BCCDC-1D6F-4014-9C28-10F11E50E261}" destId="{CFCD4141-B124-4D59-8400-D7FAEED9934A}" srcOrd="1" destOrd="0" presId="urn:microsoft.com/office/officeart/2005/8/layout/orgChart1"/>
    <dgm:cxn modelId="{AB056DF8-0D99-4D02-B547-DC5217680880}" type="presParOf" srcId="{CFCD4141-B124-4D59-8400-D7FAEED9934A}" destId="{A46CDA43-D9BC-4AFC-8EF7-E79AC0120ADA}" srcOrd="0" destOrd="0" presId="urn:microsoft.com/office/officeart/2005/8/layout/orgChart1"/>
    <dgm:cxn modelId="{4F5AB480-8DF6-4921-B5A5-EC62DA44EA33}" type="presParOf" srcId="{A46CDA43-D9BC-4AFC-8EF7-E79AC0120ADA}" destId="{72DD4070-5E57-4B37-BFB5-E32AAEBDD1F0}" srcOrd="0" destOrd="0" presId="urn:microsoft.com/office/officeart/2005/8/layout/orgChart1"/>
    <dgm:cxn modelId="{F508A877-6C1B-4F3B-AA3B-F0C074AA0367}" type="presParOf" srcId="{A46CDA43-D9BC-4AFC-8EF7-E79AC0120ADA}" destId="{443ADE05-BFDC-4E56-88BC-8DC4A469C28B}" srcOrd="1" destOrd="0" presId="urn:microsoft.com/office/officeart/2005/8/layout/orgChart1"/>
    <dgm:cxn modelId="{A9CCBFF1-65E6-45B9-891C-5C07F510BEA6}" type="presParOf" srcId="{CFCD4141-B124-4D59-8400-D7FAEED9934A}" destId="{0A5369FB-6F24-4A2E-A05F-CFAAA1A9A810}" srcOrd="1" destOrd="0" presId="urn:microsoft.com/office/officeart/2005/8/layout/orgChart1"/>
    <dgm:cxn modelId="{B2831DB5-6B4F-4E54-B448-DCFCB01E2C2D}" type="presParOf" srcId="{CFCD4141-B124-4D59-8400-D7FAEED9934A}" destId="{F981BC43-6CFC-4BE9-843C-C972ADF1EF65}" srcOrd="2" destOrd="0" presId="urn:microsoft.com/office/officeart/2005/8/layout/orgChart1"/>
    <dgm:cxn modelId="{D8884266-E099-40AA-8368-DA4211D1BA4B}" type="presParOf" srcId="{0E593D02-F0B1-4F85-B8D7-AE8A05253896}" destId="{0408E8C7-B014-4A47-9DCC-11641586DE6C}" srcOrd="2" destOrd="0" presId="urn:microsoft.com/office/officeart/2005/8/layout/orgChart1"/>
    <dgm:cxn modelId="{D103EA52-3ED3-4DBD-A119-A5F3EBEB008A}" type="presParOf" srcId="{0DF355B2-CAEE-4584-A339-0329BEB2117A}" destId="{98A1C2CF-7404-44BC-9375-ED5F7BA8265C}" srcOrd="4" destOrd="0" presId="urn:microsoft.com/office/officeart/2005/8/layout/orgChart1"/>
    <dgm:cxn modelId="{4E7587BC-B005-4BC4-BDA5-00A05E7BDE9E}" type="presParOf" srcId="{0DF355B2-CAEE-4584-A339-0329BEB2117A}" destId="{30E3F2DD-A6B5-42C0-BF12-1CA24DF990BC}" srcOrd="5" destOrd="0" presId="urn:microsoft.com/office/officeart/2005/8/layout/orgChart1"/>
    <dgm:cxn modelId="{9BFB16BB-6EDF-47CE-9B27-A41794F30D6C}" type="presParOf" srcId="{30E3F2DD-A6B5-42C0-BF12-1CA24DF990BC}" destId="{292AF6FA-72F6-4E32-BB94-CB5F7C474B11}" srcOrd="0" destOrd="0" presId="urn:microsoft.com/office/officeart/2005/8/layout/orgChart1"/>
    <dgm:cxn modelId="{1BFB56C6-B320-4C9E-963A-3F1993BCE9CE}" type="presParOf" srcId="{292AF6FA-72F6-4E32-BB94-CB5F7C474B11}" destId="{BBDA3D1F-E526-4ECB-92C1-445DBAAEF54D}" srcOrd="0" destOrd="0" presId="urn:microsoft.com/office/officeart/2005/8/layout/orgChart1"/>
    <dgm:cxn modelId="{E5B6CA5F-E110-4683-B9D7-F8431238EE1C}" type="presParOf" srcId="{292AF6FA-72F6-4E32-BB94-CB5F7C474B11}" destId="{09F1B9BA-FDC4-455F-8FA5-70A4FC8CDB55}" srcOrd="1" destOrd="0" presId="urn:microsoft.com/office/officeart/2005/8/layout/orgChart1"/>
    <dgm:cxn modelId="{90E884D6-2C31-4B36-BADD-B5B1BEA29D46}" type="presParOf" srcId="{30E3F2DD-A6B5-42C0-BF12-1CA24DF990BC}" destId="{2779D033-8FF8-4C4C-906B-CF8835D802BC}" srcOrd="1" destOrd="0" presId="urn:microsoft.com/office/officeart/2005/8/layout/orgChart1"/>
    <dgm:cxn modelId="{982ABCC6-99F4-4A4A-874F-7CC8FFFF165D}" type="presParOf" srcId="{2779D033-8FF8-4C4C-906B-CF8835D802BC}" destId="{33C1BAC8-A440-49CC-ADA0-57951B98E3A4}" srcOrd="0" destOrd="0" presId="urn:microsoft.com/office/officeart/2005/8/layout/orgChart1"/>
    <dgm:cxn modelId="{F9E0DAD9-0515-4640-84F9-BBF350EEEBF6}" type="presParOf" srcId="{2779D033-8FF8-4C4C-906B-CF8835D802BC}" destId="{52449F38-1784-4EF4-BB2A-9F7230288EB0}" srcOrd="1" destOrd="0" presId="urn:microsoft.com/office/officeart/2005/8/layout/orgChart1"/>
    <dgm:cxn modelId="{1F417E3B-C9B8-409E-AA9D-8D1FDE43B58B}" type="presParOf" srcId="{52449F38-1784-4EF4-BB2A-9F7230288EB0}" destId="{4198F598-826F-49C7-8DF8-7D7325CA3576}" srcOrd="0" destOrd="0" presId="urn:microsoft.com/office/officeart/2005/8/layout/orgChart1"/>
    <dgm:cxn modelId="{C297FE79-F78A-421D-9E3F-3FB1892DCBFB}" type="presParOf" srcId="{4198F598-826F-49C7-8DF8-7D7325CA3576}" destId="{57F0A111-91BA-4645-91EA-C7EED18B583F}" srcOrd="0" destOrd="0" presId="urn:microsoft.com/office/officeart/2005/8/layout/orgChart1"/>
    <dgm:cxn modelId="{082EB3D9-A9C7-498F-BEC2-630C2507FF88}" type="presParOf" srcId="{4198F598-826F-49C7-8DF8-7D7325CA3576}" destId="{9226658D-8E01-4282-91A4-E10648BCF397}" srcOrd="1" destOrd="0" presId="urn:microsoft.com/office/officeart/2005/8/layout/orgChart1"/>
    <dgm:cxn modelId="{77DC85F0-7365-436D-B660-424F190AF625}" type="presParOf" srcId="{52449F38-1784-4EF4-BB2A-9F7230288EB0}" destId="{0533F339-1591-4D40-A979-51AD60CC4760}" srcOrd="1" destOrd="0" presId="urn:microsoft.com/office/officeart/2005/8/layout/orgChart1"/>
    <dgm:cxn modelId="{6DE7A31C-3CA0-4AF1-B0AA-AA74B2662741}" type="presParOf" srcId="{52449F38-1784-4EF4-BB2A-9F7230288EB0}" destId="{5DCFFF44-0785-4024-A532-B26EB7E68580}" srcOrd="2" destOrd="0" presId="urn:microsoft.com/office/officeart/2005/8/layout/orgChart1"/>
    <dgm:cxn modelId="{DE626494-DEAC-43B9-8BB1-9FD93D33DCA9}" type="presParOf" srcId="{30E3F2DD-A6B5-42C0-BF12-1CA24DF990BC}" destId="{80BE1942-EE6C-4DFA-9D13-EDC70402C327}" srcOrd="2" destOrd="0" presId="urn:microsoft.com/office/officeart/2005/8/layout/orgChart1"/>
    <dgm:cxn modelId="{8A425A67-F1BE-46A5-9159-F0923252B994}" type="presParOf" srcId="{15F1D87A-E6D5-4A59-8B8B-7630BDA22734}" destId="{F67CEE2D-CBC1-41D8-A7F1-4B967225E5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52B81-2074-4CCB-9BAA-ADF2E719AF63}" type="doc">
      <dgm:prSet loTypeId="urn:microsoft.com/office/officeart/2005/8/layout/hierarchy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C643C35F-DC11-4361-AB63-8EA722165766}">
      <dgm:prSet phldrT="[نص]" custT="1"/>
      <dgm:spPr/>
      <dgm:t>
        <a:bodyPr/>
        <a:lstStyle/>
        <a:p>
          <a:pPr rtl="1"/>
          <a:r>
            <a:rPr lang="ar-EG" sz="4000" b="1" dirty="0"/>
            <a:t>الألف اللينة المتطرفة في الأسماء</a:t>
          </a:r>
          <a:endParaRPr lang="ar-SA" sz="4000" b="1" dirty="0"/>
        </a:p>
      </dgm:t>
    </dgm:pt>
    <dgm:pt modelId="{6ED89932-2495-4634-ABDD-E1C0769DACBB}" type="parTrans" cxnId="{DF5ECF14-6E17-40B0-9508-F554F0C3A3F7}">
      <dgm:prSet/>
      <dgm:spPr/>
      <dgm:t>
        <a:bodyPr/>
        <a:lstStyle/>
        <a:p>
          <a:pPr rtl="1"/>
          <a:endParaRPr lang="ar-SA"/>
        </a:p>
      </dgm:t>
    </dgm:pt>
    <dgm:pt modelId="{0EC206FE-FB4D-4172-B2E7-865C94A1DC9F}" type="sibTrans" cxnId="{DF5ECF14-6E17-40B0-9508-F554F0C3A3F7}">
      <dgm:prSet/>
      <dgm:spPr/>
      <dgm:t>
        <a:bodyPr/>
        <a:lstStyle/>
        <a:p>
          <a:pPr rtl="1"/>
          <a:endParaRPr lang="ar-SA"/>
        </a:p>
      </dgm:t>
    </dgm:pt>
    <dgm:pt modelId="{D9DF0FBC-1996-4433-8FB2-95CB8B374363}">
      <dgm:prSet phldrT="[نص]" custT="1"/>
      <dgm:spPr/>
      <dgm:t>
        <a:bodyPr/>
        <a:lstStyle/>
        <a:p>
          <a:pPr rtl="1"/>
          <a:r>
            <a:rPr lang="ar-EG" sz="5400" b="1" dirty="0"/>
            <a:t>تكتب الألف اللينة</a:t>
          </a:r>
          <a:endParaRPr lang="ar-SA" sz="5400" b="1" dirty="0"/>
        </a:p>
      </dgm:t>
    </dgm:pt>
    <dgm:pt modelId="{D8465027-508C-40B4-80DF-A99D15D53112}" type="parTrans" cxnId="{162CFEFC-E0CE-479E-86CD-F52D09CFDA78}">
      <dgm:prSet/>
      <dgm:spPr/>
      <dgm:t>
        <a:bodyPr/>
        <a:lstStyle/>
        <a:p>
          <a:pPr rtl="1"/>
          <a:endParaRPr lang="ar-SA"/>
        </a:p>
      </dgm:t>
    </dgm:pt>
    <dgm:pt modelId="{B0E59D14-88B5-4C95-B063-4914F44FCCE4}" type="sibTrans" cxnId="{162CFEFC-E0CE-479E-86CD-F52D09CFDA78}">
      <dgm:prSet/>
      <dgm:spPr/>
      <dgm:t>
        <a:bodyPr/>
        <a:lstStyle/>
        <a:p>
          <a:pPr rtl="1"/>
          <a:endParaRPr lang="ar-SA"/>
        </a:p>
      </dgm:t>
    </dgm:pt>
    <dgm:pt modelId="{609E36CF-9C98-459A-BBDC-C15E12064D95}">
      <dgm:prSet phldrT="[نص]" custT="1"/>
      <dgm:spPr/>
      <dgm:t>
        <a:bodyPr/>
        <a:lstStyle/>
        <a:p>
          <a:pPr rtl="1"/>
          <a:r>
            <a:rPr lang="ar-EG" sz="2800" b="1" dirty="0"/>
            <a:t>قائمة إذا كان أصلها واو</a:t>
          </a:r>
        </a:p>
        <a:p>
          <a:pPr rtl="1"/>
          <a:r>
            <a:rPr lang="ar-EG" sz="3600" b="1" dirty="0">
              <a:solidFill>
                <a:srgbClr val="FF0000"/>
              </a:solidFill>
            </a:rPr>
            <a:t>عصا</a:t>
          </a:r>
          <a:endParaRPr lang="ar-SA" sz="3600" b="1" dirty="0">
            <a:solidFill>
              <a:srgbClr val="FF0000"/>
            </a:solidFill>
          </a:endParaRPr>
        </a:p>
      </dgm:t>
    </dgm:pt>
    <dgm:pt modelId="{6820765D-AEE4-4522-91A7-A63738D5A2E9}" type="parTrans" cxnId="{139876ED-05F0-4E5B-BBDC-BFD1D5B25B5E}">
      <dgm:prSet/>
      <dgm:spPr/>
      <dgm:t>
        <a:bodyPr/>
        <a:lstStyle/>
        <a:p>
          <a:pPr rtl="1"/>
          <a:endParaRPr lang="ar-SA"/>
        </a:p>
      </dgm:t>
    </dgm:pt>
    <dgm:pt modelId="{46B7C4D2-A584-4E8C-AA34-4326C4E72D37}" type="sibTrans" cxnId="{139876ED-05F0-4E5B-BBDC-BFD1D5B25B5E}">
      <dgm:prSet/>
      <dgm:spPr/>
      <dgm:t>
        <a:bodyPr/>
        <a:lstStyle/>
        <a:p>
          <a:pPr rtl="1"/>
          <a:endParaRPr lang="ar-SA"/>
        </a:p>
      </dgm:t>
    </dgm:pt>
    <dgm:pt modelId="{576B543A-79F8-4148-B46B-DD7B57A719F2}">
      <dgm:prSet custT="1"/>
      <dgm:spPr/>
      <dgm:t>
        <a:bodyPr/>
        <a:lstStyle/>
        <a:p>
          <a:pPr rtl="1"/>
          <a:r>
            <a:rPr lang="ar-EG" sz="4000" b="1" dirty="0"/>
            <a:t>ثلاثي</a:t>
          </a:r>
          <a:endParaRPr lang="ar-SA" sz="4000" b="1" dirty="0"/>
        </a:p>
      </dgm:t>
    </dgm:pt>
    <dgm:pt modelId="{94C4F840-1838-4C94-B0D7-F093677C3C8C}" type="parTrans" cxnId="{C2768C69-93DE-4D29-8DFF-4285603C41E4}">
      <dgm:prSet/>
      <dgm:spPr/>
      <dgm:t>
        <a:bodyPr/>
        <a:lstStyle/>
        <a:p>
          <a:pPr rtl="1"/>
          <a:endParaRPr lang="ar-SA"/>
        </a:p>
      </dgm:t>
    </dgm:pt>
    <dgm:pt modelId="{7280D007-C5A7-4BEF-96F5-10179262DAD4}" type="sibTrans" cxnId="{C2768C69-93DE-4D29-8DFF-4285603C41E4}">
      <dgm:prSet/>
      <dgm:spPr/>
      <dgm:t>
        <a:bodyPr/>
        <a:lstStyle/>
        <a:p>
          <a:pPr rtl="1"/>
          <a:endParaRPr lang="ar-SA"/>
        </a:p>
      </dgm:t>
    </dgm:pt>
    <dgm:pt modelId="{A36DF58D-E5D6-4697-B5D1-CF5D7E9047E6}">
      <dgm:prSet phldrT="[نص]" custT="1"/>
      <dgm:spPr/>
      <dgm:t>
        <a:bodyPr/>
        <a:lstStyle/>
        <a:p>
          <a:pPr rtl="1"/>
          <a:r>
            <a:rPr lang="ar-EG" sz="3200" b="1" dirty="0"/>
            <a:t>علي صورة الياء (ى)إذا كان أصلها ياء </a:t>
          </a:r>
        </a:p>
        <a:p>
          <a:pPr rtl="1"/>
          <a:r>
            <a:rPr lang="ar-EG" sz="3600" b="1" dirty="0">
              <a:solidFill>
                <a:srgbClr val="FF0000"/>
              </a:solidFill>
            </a:rPr>
            <a:t>فتى</a:t>
          </a:r>
          <a:endParaRPr lang="ar-SA" sz="3600" b="1" dirty="0">
            <a:solidFill>
              <a:srgbClr val="FF0000"/>
            </a:solidFill>
          </a:endParaRPr>
        </a:p>
      </dgm:t>
    </dgm:pt>
    <dgm:pt modelId="{9F360B3B-2E07-4AE7-9B99-10561CA7A556}" type="sibTrans" cxnId="{E6D78A9D-1F0F-4B4C-9D6D-A09492FACC13}">
      <dgm:prSet/>
      <dgm:spPr/>
      <dgm:t>
        <a:bodyPr/>
        <a:lstStyle/>
        <a:p>
          <a:pPr rtl="1"/>
          <a:endParaRPr lang="ar-SA"/>
        </a:p>
      </dgm:t>
    </dgm:pt>
    <dgm:pt modelId="{DCFACFC4-9594-4A6D-B392-51844020355C}" type="parTrans" cxnId="{E6D78A9D-1F0F-4B4C-9D6D-A09492FACC13}">
      <dgm:prSet/>
      <dgm:spPr/>
      <dgm:t>
        <a:bodyPr/>
        <a:lstStyle/>
        <a:p>
          <a:pPr rtl="1"/>
          <a:endParaRPr lang="ar-SA"/>
        </a:p>
      </dgm:t>
    </dgm:pt>
    <dgm:pt modelId="{6A464489-BB37-49DD-8EC5-5C0DF8B8ACBB}" type="pres">
      <dgm:prSet presAssocID="{72D52B81-2074-4CCB-9BAA-ADF2E719AF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2A1C70-7A40-4D83-81A8-289BA074BC43}" type="pres">
      <dgm:prSet presAssocID="{C643C35F-DC11-4361-AB63-8EA722165766}" presName="hierRoot1" presStyleCnt="0"/>
      <dgm:spPr/>
    </dgm:pt>
    <dgm:pt modelId="{5F88AD17-07F9-4DDA-8550-67E19B4678B8}" type="pres">
      <dgm:prSet presAssocID="{C643C35F-DC11-4361-AB63-8EA722165766}" presName="composite" presStyleCnt="0"/>
      <dgm:spPr/>
    </dgm:pt>
    <dgm:pt modelId="{9B64D6A2-A1AE-4FEE-9E2D-D79421E7A0ED}" type="pres">
      <dgm:prSet presAssocID="{C643C35F-DC11-4361-AB63-8EA722165766}" presName="background" presStyleLbl="node0" presStyleIdx="0" presStyleCnt="1"/>
      <dgm:spPr/>
    </dgm:pt>
    <dgm:pt modelId="{1D88C50A-5759-4875-8E13-1C473A72440E}" type="pres">
      <dgm:prSet presAssocID="{C643C35F-DC11-4361-AB63-8EA722165766}" presName="text" presStyleLbl="fgAcc0" presStyleIdx="0" presStyleCnt="1" custScaleX="395061" custScaleY="64426" custLinFactNeighborX="-5556" custLinFactNeighborY="45886">
        <dgm:presLayoutVars>
          <dgm:chPref val="3"/>
        </dgm:presLayoutVars>
      </dgm:prSet>
      <dgm:spPr/>
    </dgm:pt>
    <dgm:pt modelId="{8A92F822-0AD7-4EBE-B77C-C51E09C70AA9}" type="pres">
      <dgm:prSet presAssocID="{C643C35F-DC11-4361-AB63-8EA722165766}" presName="hierChild2" presStyleCnt="0"/>
      <dgm:spPr/>
    </dgm:pt>
    <dgm:pt modelId="{19580ACF-EAAD-4B23-B054-4AEBD09A3D73}" type="pres">
      <dgm:prSet presAssocID="{94C4F840-1838-4C94-B0D7-F093677C3C8C}" presName="Name10" presStyleLbl="parChTrans1D2" presStyleIdx="0" presStyleCnt="1"/>
      <dgm:spPr/>
    </dgm:pt>
    <dgm:pt modelId="{77B6DA38-E758-45F4-9585-4C62903B2DDE}" type="pres">
      <dgm:prSet presAssocID="{576B543A-79F8-4148-B46B-DD7B57A719F2}" presName="hierRoot2" presStyleCnt="0"/>
      <dgm:spPr/>
    </dgm:pt>
    <dgm:pt modelId="{4FFFAFDB-4391-4F04-BE7A-FD2E0127ED46}" type="pres">
      <dgm:prSet presAssocID="{576B543A-79F8-4148-B46B-DD7B57A719F2}" presName="composite2" presStyleCnt="0"/>
      <dgm:spPr/>
    </dgm:pt>
    <dgm:pt modelId="{60335507-405C-4F4F-AFB2-8C72B96FC857}" type="pres">
      <dgm:prSet presAssocID="{576B543A-79F8-4148-B46B-DD7B57A719F2}" presName="background2" presStyleLbl="node2" presStyleIdx="0" presStyleCnt="1"/>
      <dgm:spPr/>
    </dgm:pt>
    <dgm:pt modelId="{81371DF9-5490-4FFE-91D7-65E342498626}" type="pres">
      <dgm:prSet presAssocID="{576B543A-79F8-4148-B46B-DD7B57A719F2}" presName="text2" presStyleLbl="fgAcc2" presStyleIdx="0" presStyleCnt="1" custLinFactNeighborX="-5556" custLinFactNeighborY="24216">
        <dgm:presLayoutVars>
          <dgm:chPref val="3"/>
        </dgm:presLayoutVars>
      </dgm:prSet>
      <dgm:spPr/>
    </dgm:pt>
    <dgm:pt modelId="{C97CCD18-CF1F-426A-A42E-3B76EC7A277D}" type="pres">
      <dgm:prSet presAssocID="{576B543A-79F8-4148-B46B-DD7B57A719F2}" presName="hierChild3" presStyleCnt="0"/>
      <dgm:spPr/>
    </dgm:pt>
    <dgm:pt modelId="{7AA53C96-4DB9-4128-AA2B-13A9587E5EE0}" type="pres">
      <dgm:prSet presAssocID="{D8465027-508C-40B4-80DF-A99D15D53112}" presName="Name17" presStyleLbl="parChTrans1D3" presStyleIdx="0" presStyleCnt="1"/>
      <dgm:spPr/>
    </dgm:pt>
    <dgm:pt modelId="{310FDBDE-41BC-4B53-B979-CD1146DFD7FA}" type="pres">
      <dgm:prSet presAssocID="{D9DF0FBC-1996-4433-8FB2-95CB8B374363}" presName="hierRoot3" presStyleCnt="0"/>
      <dgm:spPr/>
    </dgm:pt>
    <dgm:pt modelId="{AF0B5217-6A51-4E6B-8F7E-E5B16622942F}" type="pres">
      <dgm:prSet presAssocID="{D9DF0FBC-1996-4433-8FB2-95CB8B374363}" presName="composite3" presStyleCnt="0"/>
      <dgm:spPr/>
    </dgm:pt>
    <dgm:pt modelId="{37BE6D0D-96CA-44BE-A711-6D8DED2D7C2A}" type="pres">
      <dgm:prSet presAssocID="{D9DF0FBC-1996-4433-8FB2-95CB8B374363}" presName="background3" presStyleLbl="node3" presStyleIdx="0" presStyleCnt="1"/>
      <dgm:spPr/>
    </dgm:pt>
    <dgm:pt modelId="{8E7E9A66-8429-48F8-89C5-EAD562E6F104}" type="pres">
      <dgm:prSet presAssocID="{D9DF0FBC-1996-4433-8FB2-95CB8B374363}" presName="text3" presStyleLbl="fgAcc3" presStyleIdx="0" presStyleCnt="1" custScaleX="267756" custScaleY="81120" custLinFactNeighborX="8304" custLinFactNeighborY="-13698">
        <dgm:presLayoutVars>
          <dgm:chPref val="3"/>
        </dgm:presLayoutVars>
      </dgm:prSet>
      <dgm:spPr/>
    </dgm:pt>
    <dgm:pt modelId="{A536DF9A-1C02-4BDD-809D-EC50CE0D5B07}" type="pres">
      <dgm:prSet presAssocID="{D9DF0FBC-1996-4433-8FB2-95CB8B374363}" presName="hierChild4" presStyleCnt="0"/>
      <dgm:spPr/>
    </dgm:pt>
    <dgm:pt modelId="{67262B80-18A1-436A-B017-4330804AB4D2}" type="pres">
      <dgm:prSet presAssocID="{DCFACFC4-9594-4A6D-B392-51844020355C}" presName="Name23" presStyleLbl="parChTrans1D4" presStyleIdx="0" presStyleCnt="2"/>
      <dgm:spPr/>
    </dgm:pt>
    <dgm:pt modelId="{96BC41B9-4DAA-4748-A70E-20B697E66DEB}" type="pres">
      <dgm:prSet presAssocID="{A36DF58D-E5D6-4697-B5D1-CF5D7E9047E6}" presName="hierRoot4" presStyleCnt="0"/>
      <dgm:spPr/>
    </dgm:pt>
    <dgm:pt modelId="{1A4AA28A-F69B-4887-BCC1-AA25D2583720}" type="pres">
      <dgm:prSet presAssocID="{A36DF58D-E5D6-4697-B5D1-CF5D7E9047E6}" presName="composite4" presStyleCnt="0"/>
      <dgm:spPr/>
    </dgm:pt>
    <dgm:pt modelId="{20A54A93-CB88-4BF3-B116-094BE257C57A}" type="pres">
      <dgm:prSet presAssocID="{A36DF58D-E5D6-4697-B5D1-CF5D7E9047E6}" presName="background4" presStyleLbl="node4" presStyleIdx="0" presStyleCnt="2"/>
      <dgm:spPr/>
    </dgm:pt>
    <dgm:pt modelId="{B46C277C-9428-477F-9084-C3A883362BA1}" type="pres">
      <dgm:prSet presAssocID="{A36DF58D-E5D6-4697-B5D1-CF5D7E9047E6}" presName="text4" presStyleLbl="fgAcc4" presStyleIdx="0" presStyleCnt="2" custScaleX="220178" custScaleY="151928" custLinFactNeighborX="-3267" custLinFactNeighborY="-10597">
        <dgm:presLayoutVars>
          <dgm:chPref val="3"/>
        </dgm:presLayoutVars>
      </dgm:prSet>
      <dgm:spPr/>
    </dgm:pt>
    <dgm:pt modelId="{6BBDEF9D-A353-4930-9552-5BAE4DE35DC8}" type="pres">
      <dgm:prSet presAssocID="{A36DF58D-E5D6-4697-B5D1-CF5D7E9047E6}" presName="hierChild5" presStyleCnt="0"/>
      <dgm:spPr/>
    </dgm:pt>
    <dgm:pt modelId="{98AE675C-A7AB-4ACC-B32D-F59602303EC7}" type="pres">
      <dgm:prSet presAssocID="{6820765D-AEE4-4522-91A7-A63738D5A2E9}" presName="Name23" presStyleLbl="parChTrans1D4" presStyleIdx="1" presStyleCnt="2"/>
      <dgm:spPr/>
    </dgm:pt>
    <dgm:pt modelId="{741EBA7A-ED82-43D8-916D-6CF59361B36D}" type="pres">
      <dgm:prSet presAssocID="{609E36CF-9C98-459A-BBDC-C15E12064D95}" presName="hierRoot4" presStyleCnt="0"/>
      <dgm:spPr/>
    </dgm:pt>
    <dgm:pt modelId="{2257A5CF-9A43-407E-85F0-8C377BD32369}" type="pres">
      <dgm:prSet presAssocID="{609E36CF-9C98-459A-BBDC-C15E12064D95}" presName="composite4" presStyleCnt="0"/>
      <dgm:spPr/>
    </dgm:pt>
    <dgm:pt modelId="{04B326EB-543D-46E6-BD34-C0AADE32164A}" type="pres">
      <dgm:prSet presAssocID="{609E36CF-9C98-459A-BBDC-C15E12064D95}" presName="background4" presStyleLbl="node4" presStyleIdx="1" presStyleCnt="2"/>
      <dgm:spPr/>
    </dgm:pt>
    <dgm:pt modelId="{2BCB7C35-EA22-4B8D-9B60-3F24FF935A0A}" type="pres">
      <dgm:prSet presAssocID="{609E36CF-9C98-459A-BBDC-C15E12064D95}" presName="text4" presStyleLbl="fgAcc4" presStyleIdx="1" presStyleCnt="2" custScaleX="202533" custScaleY="134579" custLinFactNeighborX="-5948" custLinFactNeighborY="-21698">
        <dgm:presLayoutVars>
          <dgm:chPref val="3"/>
        </dgm:presLayoutVars>
      </dgm:prSet>
      <dgm:spPr/>
    </dgm:pt>
    <dgm:pt modelId="{BD2DB402-DA4C-4AC5-B798-522171E8C84B}" type="pres">
      <dgm:prSet presAssocID="{609E36CF-9C98-459A-BBDC-C15E12064D95}" presName="hierChild5" presStyleCnt="0"/>
      <dgm:spPr/>
    </dgm:pt>
  </dgm:ptLst>
  <dgm:cxnLst>
    <dgm:cxn modelId="{E5300308-BDB6-4C69-BE08-6C290EB0D9D8}" type="presOf" srcId="{DCFACFC4-9594-4A6D-B392-51844020355C}" destId="{67262B80-18A1-436A-B017-4330804AB4D2}" srcOrd="0" destOrd="0" presId="urn:microsoft.com/office/officeart/2005/8/layout/hierarchy1"/>
    <dgm:cxn modelId="{3E81D00E-2D19-4344-B595-5B9F02704652}" type="presOf" srcId="{609E36CF-9C98-459A-BBDC-C15E12064D95}" destId="{2BCB7C35-EA22-4B8D-9B60-3F24FF935A0A}" srcOrd="0" destOrd="0" presId="urn:microsoft.com/office/officeart/2005/8/layout/hierarchy1"/>
    <dgm:cxn modelId="{DF5ECF14-6E17-40B0-9508-F554F0C3A3F7}" srcId="{72D52B81-2074-4CCB-9BAA-ADF2E719AF63}" destId="{C643C35F-DC11-4361-AB63-8EA722165766}" srcOrd="0" destOrd="0" parTransId="{6ED89932-2495-4634-ABDD-E1C0769DACBB}" sibTransId="{0EC206FE-FB4D-4172-B2E7-865C94A1DC9F}"/>
    <dgm:cxn modelId="{C11E8E1E-6AF7-41EB-8BC4-55D3500A0B6E}" type="presOf" srcId="{D8465027-508C-40B4-80DF-A99D15D53112}" destId="{7AA53C96-4DB9-4128-AA2B-13A9587E5EE0}" srcOrd="0" destOrd="0" presId="urn:microsoft.com/office/officeart/2005/8/layout/hierarchy1"/>
    <dgm:cxn modelId="{82137826-A0AE-46FB-B32E-4D3ED061D2FA}" type="presOf" srcId="{D9DF0FBC-1996-4433-8FB2-95CB8B374363}" destId="{8E7E9A66-8429-48F8-89C5-EAD562E6F104}" srcOrd="0" destOrd="0" presId="urn:microsoft.com/office/officeart/2005/8/layout/hierarchy1"/>
    <dgm:cxn modelId="{4F760B61-0F8F-4239-9919-7F82EBFFFCAC}" type="presOf" srcId="{C643C35F-DC11-4361-AB63-8EA722165766}" destId="{1D88C50A-5759-4875-8E13-1C473A72440E}" srcOrd="0" destOrd="0" presId="urn:microsoft.com/office/officeart/2005/8/layout/hierarchy1"/>
    <dgm:cxn modelId="{6DD29D48-3B0B-45DF-A98B-F047C00AD43F}" type="presOf" srcId="{A36DF58D-E5D6-4697-B5D1-CF5D7E9047E6}" destId="{B46C277C-9428-477F-9084-C3A883362BA1}" srcOrd="0" destOrd="0" presId="urn:microsoft.com/office/officeart/2005/8/layout/hierarchy1"/>
    <dgm:cxn modelId="{C2768C69-93DE-4D29-8DFF-4285603C41E4}" srcId="{C643C35F-DC11-4361-AB63-8EA722165766}" destId="{576B543A-79F8-4148-B46B-DD7B57A719F2}" srcOrd="0" destOrd="0" parTransId="{94C4F840-1838-4C94-B0D7-F093677C3C8C}" sibTransId="{7280D007-C5A7-4BEF-96F5-10179262DAD4}"/>
    <dgm:cxn modelId="{B2556489-EA9A-4F40-BF66-C0BC9C93DC2D}" type="presOf" srcId="{94C4F840-1838-4C94-B0D7-F093677C3C8C}" destId="{19580ACF-EAAD-4B23-B054-4AEBD09A3D73}" srcOrd="0" destOrd="0" presId="urn:microsoft.com/office/officeart/2005/8/layout/hierarchy1"/>
    <dgm:cxn modelId="{E6D78A9D-1F0F-4B4C-9D6D-A09492FACC13}" srcId="{D9DF0FBC-1996-4433-8FB2-95CB8B374363}" destId="{A36DF58D-E5D6-4697-B5D1-CF5D7E9047E6}" srcOrd="0" destOrd="0" parTransId="{DCFACFC4-9594-4A6D-B392-51844020355C}" sibTransId="{9F360B3B-2E07-4AE7-9B99-10561CA7A556}"/>
    <dgm:cxn modelId="{A1281AC8-D811-401F-AA73-E9CC5D6E5B42}" type="presOf" srcId="{72D52B81-2074-4CCB-9BAA-ADF2E719AF63}" destId="{6A464489-BB37-49DD-8EC5-5C0DF8B8ACBB}" srcOrd="0" destOrd="0" presId="urn:microsoft.com/office/officeart/2005/8/layout/hierarchy1"/>
    <dgm:cxn modelId="{139876ED-05F0-4E5B-BBDC-BFD1D5B25B5E}" srcId="{D9DF0FBC-1996-4433-8FB2-95CB8B374363}" destId="{609E36CF-9C98-459A-BBDC-C15E12064D95}" srcOrd="1" destOrd="0" parTransId="{6820765D-AEE4-4522-91A7-A63738D5A2E9}" sibTransId="{46B7C4D2-A584-4E8C-AA34-4326C4E72D37}"/>
    <dgm:cxn modelId="{B4D187F6-92E6-4683-B6DC-1A1DAC8DE12E}" type="presOf" srcId="{576B543A-79F8-4148-B46B-DD7B57A719F2}" destId="{81371DF9-5490-4FFE-91D7-65E342498626}" srcOrd="0" destOrd="0" presId="urn:microsoft.com/office/officeart/2005/8/layout/hierarchy1"/>
    <dgm:cxn modelId="{1E47B6FC-DD09-49CD-86F1-8A4C2AEDCBE4}" type="presOf" srcId="{6820765D-AEE4-4522-91A7-A63738D5A2E9}" destId="{98AE675C-A7AB-4ACC-B32D-F59602303EC7}" srcOrd="0" destOrd="0" presId="urn:microsoft.com/office/officeart/2005/8/layout/hierarchy1"/>
    <dgm:cxn modelId="{162CFEFC-E0CE-479E-86CD-F52D09CFDA78}" srcId="{576B543A-79F8-4148-B46B-DD7B57A719F2}" destId="{D9DF0FBC-1996-4433-8FB2-95CB8B374363}" srcOrd="0" destOrd="0" parTransId="{D8465027-508C-40B4-80DF-A99D15D53112}" sibTransId="{B0E59D14-88B5-4C95-B063-4914F44FCCE4}"/>
    <dgm:cxn modelId="{1221AA9F-A9CD-4791-8B40-502A7F981CC8}" type="presParOf" srcId="{6A464489-BB37-49DD-8EC5-5C0DF8B8ACBB}" destId="{362A1C70-7A40-4D83-81A8-289BA074BC43}" srcOrd="0" destOrd="0" presId="urn:microsoft.com/office/officeart/2005/8/layout/hierarchy1"/>
    <dgm:cxn modelId="{BEE555A8-8907-4A98-85FF-3A141031318C}" type="presParOf" srcId="{362A1C70-7A40-4D83-81A8-289BA074BC43}" destId="{5F88AD17-07F9-4DDA-8550-67E19B4678B8}" srcOrd="0" destOrd="0" presId="urn:microsoft.com/office/officeart/2005/8/layout/hierarchy1"/>
    <dgm:cxn modelId="{6FEFB3E0-9654-4289-9394-32EC9642737C}" type="presParOf" srcId="{5F88AD17-07F9-4DDA-8550-67E19B4678B8}" destId="{9B64D6A2-A1AE-4FEE-9E2D-D79421E7A0ED}" srcOrd="0" destOrd="0" presId="urn:microsoft.com/office/officeart/2005/8/layout/hierarchy1"/>
    <dgm:cxn modelId="{034F69A2-AABB-4D15-A3FB-34BB979ABF35}" type="presParOf" srcId="{5F88AD17-07F9-4DDA-8550-67E19B4678B8}" destId="{1D88C50A-5759-4875-8E13-1C473A72440E}" srcOrd="1" destOrd="0" presId="urn:microsoft.com/office/officeart/2005/8/layout/hierarchy1"/>
    <dgm:cxn modelId="{35364788-D673-4DEB-A381-37C7010D6871}" type="presParOf" srcId="{362A1C70-7A40-4D83-81A8-289BA074BC43}" destId="{8A92F822-0AD7-4EBE-B77C-C51E09C70AA9}" srcOrd="1" destOrd="0" presId="urn:microsoft.com/office/officeart/2005/8/layout/hierarchy1"/>
    <dgm:cxn modelId="{59F9A9B7-7078-4D38-89CA-D6127EA88AE6}" type="presParOf" srcId="{8A92F822-0AD7-4EBE-B77C-C51E09C70AA9}" destId="{19580ACF-EAAD-4B23-B054-4AEBD09A3D73}" srcOrd="0" destOrd="0" presId="urn:microsoft.com/office/officeart/2005/8/layout/hierarchy1"/>
    <dgm:cxn modelId="{600A10B6-1D81-4D0D-81DF-F5DA0A91BDB1}" type="presParOf" srcId="{8A92F822-0AD7-4EBE-B77C-C51E09C70AA9}" destId="{77B6DA38-E758-45F4-9585-4C62903B2DDE}" srcOrd="1" destOrd="0" presId="urn:microsoft.com/office/officeart/2005/8/layout/hierarchy1"/>
    <dgm:cxn modelId="{194910F8-37B1-4022-BA94-A48A7306BAD2}" type="presParOf" srcId="{77B6DA38-E758-45F4-9585-4C62903B2DDE}" destId="{4FFFAFDB-4391-4F04-BE7A-FD2E0127ED46}" srcOrd="0" destOrd="0" presId="urn:microsoft.com/office/officeart/2005/8/layout/hierarchy1"/>
    <dgm:cxn modelId="{525A9B3B-583B-4657-8CA4-0CD6027F7BC5}" type="presParOf" srcId="{4FFFAFDB-4391-4F04-BE7A-FD2E0127ED46}" destId="{60335507-405C-4F4F-AFB2-8C72B96FC857}" srcOrd="0" destOrd="0" presId="urn:microsoft.com/office/officeart/2005/8/layout/hierarchy1"/>
    <dgm:cxn modelId="{65A2BFDB-2DA3-4D29-B055-1D204A037AF6}" type="presParOf" srcId="{4FFFAFDB-4391-4F04-BE7A-FD2E0127ED46}" destId="{81371DF9-5490-4FFE-91D7-65E342498626}" srcOrd="1" destOrd="0" presId="urn:microsoft.com/office/officeart/2005/8/layout/hierarchy1"/>
    <dgm:cxn modelId="{3587791E-AC6D-48F3-95ED-E11486F01F39}" type="presParOf" srcId="{77B6DA38-E758-45F4-9585-4C62903B2DDE}" destId="{C97CCD18-CF1F-426A-A42E-3B76EC7A277D}" srcOrd="1" destOrd="0" presId="urn:microsoft.com/office/officeart/2005/8/layout/hierarchy1"/>
    <dgm:cxn modelId="{397ABB06-82B6-43A8-9B2F-C0579D435E73}" type="presParOf" srcId="{C97CCD18-CF1F-426A-A42E-3B76EC7A277D}" destId="{7AA53C96-4DB9-4128-AA2B-13A9587E5EE0}" srcOrd="0" destOrd="0" presId="urn:microsoft.com/office/officeart/2005/8/layout/hierarchy1"/>
    <dgm:cxn modelId="{E5C3B5D0-FA11-42DA-8A08-7B1C663855FB}" type="presParOf" srcId="{C97CCD18-CF1F-426A-A42E-3B76EC7A277D}" destId="{310FDBDE-41BC-4B53-B979-CD1146DFD7FA}" srcOrd="1" destOrd="0" presId="urn:microsoft.com/office/officeart/2005/8/layout/hierarchy1"/>
    <dgm:cxn modelId="{5EBA4CDB-1F51-495F-9CBE-D394D4CB0712}" type="presParOf" srcId="{310FDBDE-41BC-4B53-B979-CD1146DFD7FA}" destId="{AF0B5217-6A51-4E6B-8F7E-E5B16622942F}" srcOrd="0" destOrd="0" presId="urn:microsoft.com/office/officeart/2005/8/layout/hierarchy1"/>
    <dgm:cxn modelId="{C1911A75-ABD1-41A8-AC8C-768499D4F227}" type="presParOf" srcId="{AF0B5217-6A51-4E6B-8F7E-E5B16622942F}" destId="{37BE6D0D-96CA-44BE-A711-6D8DED2D7C2A}" srcOrd="0" destOrd="0" presId="urn:microsoft.com/office/officeart/2005/8/layout/hierarchy1"/>
    <dgm:cxn modelId="{50A672DE-B695-4E19-B092-9EBB41B816AE}" type="presParOf" srcId="{AF0B5217-6A51-4E6B-8F7E-E5B16622942F}" destId="{8E7E9A66-8429-48F8-89C5-EAD562E6F104}" srcOrd="1" destOrd="0" presId="urn:microsoft.com/office/officeart/2005/8/layout/hierarchy1"/>
    <dgm:cxn modelId="{D25B621E-6620-41B7-B94D-E6E67448C585}" type="presParOf" srcId="{310FDBDE-41BC-4B53-B979-CD1146DFD7FA}" destId="{A536DF9A-1C02-4BDD-809D-EC50CE0D5B07}" srcOrd="1" destOrd="0" presId="urn:microsoft.com/office/officeart/2005/8/layout/hierarchy1"/>
    <dgm:cxn modelId="{3025B3AD-1B5A-4080-BCC2-F6C1CE5A5B41}" type="presParOf" srcId="{A536DF9A-1C02-4BDD-809D-EC50CE0D5B07}" destId="{67262B80-18A1-436A-B017-4330804AB4D2}" srcOrd="0" destOrd="0" presId="urn:microsoft.com/office/officeart/2005/8/layout/hierarchy1"/>
    <dgm:cxn modelId="{71A71400-B537-495D-89B4-79EFA51C9C50}" type="presParOf" srcId="{A536DF9A-1C02-4BDD-809D-EC50CE0D5B07}" destId="{96BC41B9-4DAA-4748-A70E-20B697E66DEB}" srcOrd="1" destOrd="0" presId="urn:microsoft.com/office/officeart/2005/8/layout/hierarchy1"/>
    <dgm:cxn modelId="{47AA1D91-39C7-4E19-9EB0-5A229CDDC76E}" type="presParOf" srcId="{96BC41B9-4DAA-4748-A70E-20B697E66DEB}" destId="{1A4AA28A-F69B-4887-BCC1-AA25D2583720}" srcOrd="0" destOrd="0" presId="urn:microsoft.com/office/officeart/2005/8/layout/hierarchy1"/>
    <dgm:cxn modelId="{915EFF5A-EE8C-4C9D-874B-D1914542C069}" type="presParOf" srcId="{1A4AA28A-F69B-4887-BCC1-AA25D2583720}" destId="{20A54A93-CB88-4BF3-B116-094BE257C57A}" srcOrd="0" destOrd="0" presId="urn:microsoft.com/office/officeart/2005/8/layout/hierarchy1"/>
    <dgm:cxn modelId="{2A572DE1-DD9E-43F4-992D-F898C3516A3E}" type="presParOf" srcId="{1A4AA28A-F69B-4887-BCC1-AA25D2583720}" destId="{B46C277C-9428-477F-9084-C3A883362BA1}" srcOrd="1" destOrd="0" presId="urn:microsoft.com/office/officeart/2005/8/layout/hierarchy1"/>
    <dgm:cxn modelId="{22BF21DF-FC0A-4C0C-9598-37EBB6266456}" type="presParOf" srcId="{96BC41B9-4DAA-4748-A70E-20B697E66DEB}" destId="{6BBDEF9D-A353-4930-9552-5BAE4DE35DC8}" srcOrd="1" destOrd="0" presId="urn:microsoft.com/office/officeart/2005/8/layout/hierarchy1"/>
    <dgm:cxn modelId="{77BB652B-18A5-45B1-9A95-0DA3BC3263DE}" type="presParOf" srcId="{A536DF9A-1C02-4BDD-809D-EC50CE0D5B07}" destId="{98AE675C-A7AB-4ACC-B32D-F59602303EC7}" srcOrd="2" destOrd="0" presId="urn:microsoft.com/office/officeart/2005/8/layout/hierarchy1"/>
    <dgm:cxn modelId="{1A50BF3C-BE88-4630-AB5E-5F26BDF0A88B}" type="presParOf" srcId="{A536DF9A-1C02-4BDD-809D-EC50CE0D5B07}" destId="{741EBA7A-ED82-43D8-916D-6CF59361B36D}" srcOrd="3" destOrd="0" presId="urn:microsoft.com/office/officeart/2005/8/layout/hierarchy1"/>
    <dgm:cxn modelId="{982398BE-7765-4ADE-B1DB-0F6DD4C018EF}" type="presParOf" srcId="{741EBA7A-ED82-43D8-916D-6CF59361B36D}" destId="{2257A5CF-9A43-407E-85F0-8C377BD32369}" srcOrd="0" destOrd="0" presId="urn:microsoft.com/office/officeart/2005/8/layout/hierarchy1"/>
    <dgm:cxn modelId="{217C0C32-E82F-495E-A373-2B0F222B466D}" type="presParOf" srcId="{2257A5CF-9A43-407E-85F0-8C377BD32369}" destId="{04B326EB-543D-46E6-BD34-C0AADE32164A}" srcOrd="0" destOrd="0" presId="urn:microsoft.com/office/officeart/2005/8/layout/hierarchy1"/>
    <dgm:cxn modelId="{069EADA9-76E3-4C55-855D-D5D93A559981}" type="presParOf" srcId="{2257A5CF-9A43-407E-85F0-8C377BD32369}" destId="{2BCB7C35-EA22-4B8D-9B60-3F24FF935A0A}" srcOrd="1" destOrd="0" presId="urn:microsoft.com/office/officeart/2005/8/layout/hierarchy1"/>
    <dgm:cxn modelId="{69612DFB-3794-4C81-824C-651B032CDCB5}" type="presParOf" srcId="{741EBA7A-ED82-43D8-916D-6CF59361B36D}" destId="{BD2DB402-DA4C-4AC5-B798-522171E8C8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52B81-2074-4CCB-9BAA-ADF2E719AF63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6A464489-BB37-49DD-8EC5-5C0DF8B8ACBB}" type="pres">
      <dgm:prSet presAssocID="{72D52B81-2074-4CCB-9BAA-ADF2E719AF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A4B2B7FD-A57E-42DD-9212-DB6EECEC9F50}" type="presOf" srcId="{72D52B81-2074-4CCB-9BAA-ADF2E719AF63}" destId="{6A464489-BB37-49DD-8EC5-5C0DF8B8ACBB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8184C-637B-4346-AEC3-41EC6B89EB2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771D6484-2FC6-46FE-811C-F8D6E7C77D74}">
      <dgm:prSet phldrT="[نص]"/>
      <dgm:spPr/>
      <dgm:t>
        <a:bodyPr/>
        <a:lstStyle/>
        <a:p>
          <a:pPr rtl="1"/>
          <a:r>
            <a:rPr lang="ar-EG" b="1" dirty="0"/>
            <a:t>الألف اللينة المتطرفة في الأسماء</a:t>
          </a:r>
          <a:endParaRPr lang="ar-SA" b="1" dirty="0"/>
        </a:p>
      </dgm:t>
    </dgm:pt>
    <dgm:pt modelId="{7D4EE47C-80A6-4072-9AF1-1CB2CE143C3B}" type="parTrans" cxnId="{D6697A9F-9727-45FB-9D39-A570C3CCBDF4}">
      <dgm:prSet/>
      <dgm:spPr/>
      <dgm:t>
        <a:bodyPr/>
        <a:lstStyle/>
        <a:p>
          <a:pPr rtl="1"/>
          <a:endParaRPr lang="ar-SA"/>
        </a:p>
      </dgm:t>
    </dgm:pt>
    <dgm:pt modelId="{4FAB2A2A-4A10-4A6A-949E-7827BE9DC0DB}" type="sibTrans" cxnId="{D6697A9F-9727-45FB-9D39-A570C3CCBDF4}">
      <dgm:prSet/>
      <dgm:spPr/>
      <dgm:t>
        <a:bodyPr/>
        <a:lstStyle/>
        <a:p>
          <a:pPr rtl="1"/>
          <a:endParaRPr lang="ar-SA"/>
        </a:p>
      </dgm:t>
    </dgm:pt>
    <dgm:pt modelId="{618FBB20-44AD-4A23-90E6-0F45A6C7C159}">
      <dgm:prSet phldrT="[نص]"/>
      <dgm:spPr/>
      <dgm:t>
        <a:bodyPr/>
        <a:lstStyle/>
        <a:p>
          <a:pPr rtl="1"/>
          <a:r>
            <a:rPr lang="ar-EG" b="1" dirty="0"/>
            <a:t>فوق الثلاثي</a:t>
          </a:r>
          <a:endParaRPr lang="ar-SA" b="1" dirty="0"/>
        </a:p>
      </dgm:t>
    </dgm:pt>
    <dgm:pt modelId="{8E8B1CA9-3CDE-438B-99B3-1F9B86C24C74}" type="parTrans" cxnId="{E2D586C5-BA64-443B-965A-3D4120BF89E3}">
      <dgm:prSet/>
      <dgm:spPr/>
      <dgm:t>
        <a:bodyPr/>
        <a:lstStyle/>
        <a:p>
          <a:pPr rtl="1"/>
          <a:endParaRPr lang="ar-SA"/>
        </a:p>
      </dgm:t>
    </dgm:pt>
    <dgm:pt modelId="{9F90D0E3-A21E-45FA-8746-6854689FF662}" type="sibTrans" cxnId="{E2D586C5-BA64-443B-965A-3D4120BF89E3}">
      <dgm:prSet/>
      <dgm:spPr/>
      <dgm:t>
        <a:bodyPr/>
        <a:lstStyle/>
        <a:p>
          <a:pPr rtl="1"/>
          <a:endParaRPr lang="ar-SA"/>
        </a:p>
      </dgm:t>
    </dgm:pt>
    <dgm:pt modelId="{EEF9FA8C-C09B-4FBD-918C-D8F7C8D2AA6E}">
      <dgm:prSet phldrT="[نص]" custT="1"/>
      <dgm:spPr/>
      <dgm:t>
        <a:bodyPr/>
        <a:lstStyle/>
        <a:p>
          <a:pPr rtl="1"/>
          <a:r>
            <a:rPr lang="ar-EG" sz="3600" b="1" dirty="0"/>
            <a:t>تكتب ألفاً قائمة إذا كان قبلها ياء (دنيا- هدايا)، أما إذا لم يكن قبلها ياء فإنها تكتب في صورة الياء (ى)  مطلقاً (سلوى – أقصى)</a:t>
          </a:r>
          <a:endParaRPr lang="ar-SA" sz="3600" b="1" dirty="0"/>
        </a:p>
      </dgm:t>
    </dgm:pt>
    <dgm:pt modelId="{D2EDD7ED-F130-4719-88F8-374C06FEF6FB}" type="parTrans" cxnId="{B6BCCE79-551F-4B63-8CB4-84B22437691A}">
      <dgm:prSet/>
      <dgm:spPr/>
      <dgm:t>
        <a:bodyPr/>
        <a:lstStyle/>
        <a:p>
          <a:pPr rtl="1"/>
          <a:endParaRPr lang="ar-SA"/>
        </a:p>
      </dgm:t>
    </dgm:pt>
    <dgm:pt modelId="{7E049C40-BEF4-4A0E-96F0-C6C8FF146E7F}" type="sibTrans" cxnId="{B6BCCE79-551F-4B63-8CB4-84B22437691A}">
      <dgm:prSet/>
      <dgm:spPr/>
      <dgm:t>
        <a:bodyPr/>
        <a:lstStyle/>
        <a:p>
          <a:pPr rtl="1"/>
          <a:endParaRPr lang="ar-SA"/>
        </a:p>
      </dgm:t>
    </dgm:pt>
    <dgm:pt modelId="{2148D374-0796-489D-BC3F-B4DFE65981C3}" type="pres">
      <dgm:prSet presAssocID="{D098184C-637B-4346-AEC3-41EC6B89EB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9FFDDD-B629-482A-ADA1-FAAF3469DD35}" type="pres">
      <dgm:prSet presAssocID="{771D6484-2FC6-46FE-811C-F8D6E7C77D74}" presName="hierRoot1" presStyleCnt="0"/>
      <dgm:spPr/>
    </dgm:pt>
    <dgm:pt modelId="{FF3CDDEA-971B-4267-9D96-D148E5C67C1A}" type="pres">
      <dgm:prSet presAssocID="{771D6484-2FC6-46FE-811C-F8D6E7C77D74}" presName="composite" presStyleCnt="0"/>
      <dgm:spPr/>
    </dgm:pt>
    <dgm:pt modelId="{B57A661B-5ACA-4F87-B2A0-B1362A526444}" type="pres">
      <dgm:prSet presAssocID="{771D6484-2FC6-46FE-811C-F8D6E7C77D74}" presName="background" presStyleLbl="node0" presStyleIdx="0" presStyleCnt="1"/>
      <dgm:spPr/>
    </dgm:pt>
    <dgm:pt modelId="{DE94A7C7-99C7-48A1-B527-B0E5167C0B26}" type="pres">
      <dgm:prSet presAssocID="{771D6484-2FC6-46FE-811C-F8D6E7C77D74}" presName="text" presStyleLbl="fgAcc0" presStyleIdx="0" presStyleCnt="1" custScaleX="217296" custScaleY="31170" custLinFactNeighborX="-3562" custLinFactNeighborY="22885">
        <dgm:presLayoutVars>
          <dgm:chPref val="3"/>
        </dgm:presLayoutVars>
      </dgm:prSet>
      <dgm:spPr/>
    </dgm:pt>
    <dgm:pt modelId="{87432B25-D665-4673-AF2F-B91C7CF848F6}" type="pres">
      <dgm:prSet presAssocID="{771D6484-2FC6-46FE-811C-F8D6E7C77D74}" presName="hierChild2" presStyleCnt="0"/>
      <dgm:spPr/>
    </dgm:pt>
    <dgm:pt modelId="{7EF08433-5524-40A5-B4E3-663533F192FE}" type="pres">
      <dgm:prSet presAssocID="{8E8B1CA9-3CDE-438B-99B3-1F9B86C24C74}" presName="Name10" presStyleLbl="parChTrans1D2" presStyleIdx="0" presStyleCnt="1"/>
      <dgm:spPr/>
    </dgm:pt>
    <dgm:pt modelId="{24B58186-4167-44B3-8DCC-6F7CA715DED3}" type="pres">
      <dgm:prSet presAssocID="{618FBB20-44AD-4A23-90E6-0F45A6C7C159}" presName="hierRoot2" presStyleCnt="0"/>
      <dgm:spPr/>
    </dgm:pt>
    <dgm:pt modelId="{3DE8A513-37E3-4D6E-B5A4-B28B7E7D571A}" type="pres">
      <dgm:prSet presAssocID="{618FBB20-44AD-4A23-90E6-0F45A6C7C159}" presName="composite2" presStyleCnt="0"/>
      <dgm:spPr/>
    </dgm:pt>
    <dgm:pt modelId="{BD7815B1-7EA9-4C24-BBFF-4020B8A0F128}" type="pres">
      <dgm:prSet presAssocID="{618FBB20-44AD-4A23-90E6-0F45A6C7C159}" presName="background2" presStyleLbl="node2" presStyleIdx="0" presStyleCnt="1"/>
      <dgm:spPr/>
    </dgm:pt>
    <dgm:pt modelId="{9C92AC5C-8EED-4C7B-9D7E-5864F5238657}" type="pres">
      <dgm:prSet presAssocID="{618FBB20-44AD-4A23-90E6-0F45A6C7C159}" presName="text2" presStyleLbl="fgAcc2" presStyleIdx="0" presStyleCnt="1" custScaleY="50547">
        <dgm:presLayoutVars>
          <dgm:chPref val="3"/>
        </dgm:presLayoutVars>
      </dgm:prSet>
      <dgm:spPr/>
    </dgm:pt>
    <dgm:pt modelId="{EFF15281-268B-4896-A7D5-1B72EFB1E2BC}" type="pres">
      <dgm:prSet presAssocID="{618FBB20-44AD-4A23-90E6-0F45A6C7C159}" presName="hierChild3" presStyleCnt="0"/>
      <dgm:spPr/>
    </dgm:pt>
    <dgm:pt modelId="{A9CC8C35-0F1F-4E4E-901E-7631C6DAE628}" type="pres">
      <dgm:prSet presAssocID="{D2EDD7ED-F130-4719-88F8-374C06FEF6FB}" presName="Name17" presStyleLbl="parChTrans1D3" presStyleIdx="0" presStyleCnt="1"/>
      <dgm:spPr/>
    </dgm:pt>
    <dgm:pt modelId="{287035CF-90E0-43AD-837B-E80122F1CBE6}" type="pres">
      <dgm:prSet presAssocID="{EEF9FA8C-C09B-4FBD-918C-D8F7C8D2AA6E}" presName="hierRoot3" presStyleCnt="0"/>
      <dgm:spPr/>
    </dgm:pt>
    <dgm:pt modelId="{F95673F3-8904-43DA-A98D-0EEBC3A81B0E}" type="pres">
      <dgm:prSet presAssocID="{EEF9FA8C-C09B-4FBD-918C-D8F7C8D2AA6E}" presName="composite3" presStyleCnt="0"/>
      <dgm:spPr/>
    </dgm:pt>
    <dgm:pt modelId="{D5EDC612-AB3C-421F-B7AD-D1A32B3EF1B3}" type="pres">
      <dgm:prSet presAssocID="{EEF9FA8C-C09B-4FBD-918C-D8F7C8D2AA6E}" presName="background3" presStyleLbl="node3" presStyleIdx="0" presStyleCnt="1"/>
      <dgm:spPr/>
    </dgm:pt>
    <dgm:pt modelId="{F2CAD09D-BF04-4218-84C5-C11883810AE0}" type="pres">
      <dgm:prSet presAssocID="{EEF9FA8C-C09B-4FBD-918C-D8F7C8D2AA6E}" presName="text3" presStyleLbl="fgAcc3" presStyleIdx="0" presStyleCnt="1" custScaleX="210534" custScaleY="106373" custLinFactNeighborX="5556" custLinFactNeighborY="-22261">
        <dgm:presLayoutVars>
          <dgm:chPref val="3"/>
        </dgm:presLayoutVars>
      </dgm:prSet>
      <dgm:spPr/>
    </dgm:pt>
    <dgm:pt modelId="{B7A9CC6D-B4A1-450E-9114-91138A684782}" type="pres">
      <dgm:prSet presAssocID="{EEF9FA8C-C09B-4FBD-918C-D8F7C8D2AA6E}" presName="hierChild4" presStyleCnt="0"/>
      <dgm:spPr/>
    </dgm:pt>
  </dgm:ptLst>
  <dgm:cxnLst>
    <dgm:cxn modelId="{BF321F15-B5CF-44C7-9CAE-D29710D4F551}" type="presOf" srcId="{EEF9FA8C-C09B-4FBD-918C-D8F7C8D2AA6E}" destId="{F2CAD09D-BF04-4218-84C5-C11883810AE0}" srcOrd="0" destOrd="0" presId="urn:microsoft.com/office/officeart/2005/8/layout/hierarchy1"/>
    <dgm:cxn modelId="{1B36AB27-D87B-4B34-BA93-116BA8329FD5}" type="presOf" srcId="{618FBB20-44AD-4A23-90E6-0F45A6C7C159}" destId="{9C92AC5C-8EED-4C7B-9D7E-5864F5238657}" srcOrd="0" destOrd="0" presId="urn:microsoft.com/office/officeart/2005/8/layout/hierarchy1"/>
    <dgm:cxn modelId="{9943695F-C8C2-48DC-A656-121ECB5D119F}" type="presOf" srcId="{8E8B1CA9-3CDE-438B-99B3-1F9B86C24C74}" destId="{7EF08433-5524-40A5-B4E3-663533F192FE}" srcOrd="0" destOrd="0" presId="urn:microsoft.com/office/officeart/2005/8/layout/hierarchy1"/>
    <dgm:cxn modelId="{B6BCCE79-551F-4B63-8CB4-84B22437691A}" srcId="{618FBB20-44AD-4A23-90E6-0F45A6C7C159}" destId="{EEF9FA8C-C09B-4FBD-918C-D8F7C8D2AA6E}" srcOrd="0" destOrd="0" parTransId="{D2EDD7ED-F130-4719-88F8-374C06FEF6FB}" sibTransId="{7E049C40-BEF4-4A0E-96F0-C6C8FF146E7F}"/>
    <dgm:cxn modelId="{058DE67C-20A4-4437-9409-0F8C500738BB}" type="presOf" srcId="{D2EDD7ED-F130-4719-88F8-374C06FEF6FB}" destId="{A9CC8C35-0F1F-4E4E-901E-7631C6DAE628}" srcOrd="0" destOrd="0" presId="urn:microsoft.com/office/officeart/2005/8/layout/hierarchy1"/>
    <dgm:cxn modelId="{D6697A9F-9727-45FB-9D39-A570C3CCBDF4}" srcId="{D098184C-637B-4346-AEC3-41EC6B89EB2C}" destId="{771D6484-2FC6-46FE-811C-F8D6E7C77D74}" srcOrd="0" destOrd="0" parTransId="{7D4EE47C-80A6-4072-9AF1-1CB2CE143C3B}" sibTransId="{4FAB2A2A-4A10-4A6A-949E-7827BE9DC0DB}"/>
    <dgm:cxn modelId="{46D83CA0-EFDE-451B-A1FF-2A9E5BFB00EC}" type="presOf" srcId="{771D6484-2FC6-46FE-811C-F8D6E7C77D74}" destId="{DE94A7C7-99C7-48A1-B527-B0E5167C0B26}" srcOrd="0" destOrd="0" presId="urn:microsoft.com/office/officeart/2005/8/layout/hierarchy1"/>
    <dgm:cxn modelId="{E2D586C5-BA64-443B-965A-3D4120BF89E3}" srcId="{771D6484-2FC6-46FE-811C-F8D6E7C77D74}" destId="{618FBB20-44AD-4A23-90E6-0F45A6C7C159}" srcOrd="0" destOrd="0" parTransId="{8E8B1CA9-3CDE-438B-99B3-1F9B86C24C74}" sibTransId="{9F90D0E3-A21E-45FA-8746-6854689FF662}"/>
    <dgm:cxn modelId="{5807E3DF-E160-455C-A6FD-D9D4C6B07F6C}" type="presOf" srcId="{D098184C-637B-4346-AEC3-41EC6B89EB2C}" destId="{2148D374-0796-489D-BC3F-B4DFE65981C3}" srcOrd="0" destOrd="0" presId="urn:microsoft.com/office/officeart/2005/8/layout/hierarchy1"/>
    <dgm:cxn modelId="{6E449EC8-7F5B-4CE4-9166-15DFC5EBF294}" type="presParOf" srcId="{2148D374-0796-489D-BC3F-B4DFE65981C3}" destId="{A09FFDDD-B629-482A-ADA1-FAAF3469DD35}" srcOrd="0" destOrd="0" presId="urn:microsoft.com/office/officeart/2005/8/layout/hierarchy1"/>
    <dgm:cxn modelId="{C3E94BAB-8921-4614-9C38-B8383B2D1C33}" type="presParOf" srcId="{A09FFDDD-B629-482A-ADA1-FAAF3469DD35}" destId="{FF3CDDEA-971B-4267-9D96-D148E5C67C1A}" srcOrd="0" destOrd="0" presId="urn:microsoft.com/office/officeart/2005/8/layout/hierarchy1"/>
    <dgm:cxn modelId="{8050A51E-EEB6-4F1A-964B-85BEE6CDCCC5}" type="presParOf" srcId="{FF3CDDEA-971B-4267-9D96-D148E5C67C1A}" destId="{B57A661B-5ACA-4F87-B2A0-B1362A526444}" srcOrd="0" destOrd="0" presId="urn:microsoft.com/office/officeart/2005/8/layout/hierarchy1"/>
    <dgm:cxn modelId="{B2EDFC07-C51A-4466-815D-989A0440389D}" type="presParOf" srcId="{FF3CDDEA-971B-4267-9D96-D148E5C67C1A}" destId="{DE94A7C7-99C7-48A1-B527-B0E5167C0B26}" srcOrd="1" destOrd="0" presId="urn:microsoft.com/office/officeart/2005/8/layout/hierarchy1"/>
    <dgm:cxn modelId="{D5D133D8-81FA-4150-BCAA-818E82EF1567}" type="presParOf" srcId="{A09FFDDD-B629-482A-ADA1-FAAF3469DD35}" destId="{87432B25-D665-4673-AF2F-B91C7CF848F6}" srcOrd="1" destOrd="0" presId="urn:microsoft.com/office/officeart/2005/8/layout/hierarchy1"/>
    <dgm:cxn modelId="{CEC5CCAC-7DBB-4901-8AEB-2356B00B909C}" type="presParOf" srcId="{87432B25-D665-4673-AF2F-B91C7CF848F6}" destId="{7EF08433-5524-40A5-B4E3-663533F192FE}" srcOrd="0" destOrd="0" presId="urn:microsoft.com/office/officeart/2005/8/layout/hierarchy1"/>
    <dgm:cxn modelId="{3F67ACC8-4210-4FEC-B157-BE57C5AD21D1}" type="presParOf" srcId="{87432B25-D665-4673-AF2F-B91C7CF848F6}" destId="{24B58186-4167-44B3-8DCC-6F7CA715DED3}" srcOrd="1" destOrd="0" presId="urn:microsoft.com/office/officeart/2005/8/layout/hierarchy1"/>
    <dgm:cxn modelId="{1EB82420-C10B-461C-AA6F-5B17286F3A4E}" type="presParOf" srcId="{24B58186-4167-44B3-8DCC-6F7CA715DED3}" destId="{3DE8A513-37E3-4D6E-B5A4-B28B7E7D571A}" srcOrd="0" destOrd="0" presId="urn:microsoft.com/office/officeart/2005/8/layout/hierarchy1"/>
    <dgm:cxn modelId="{916ED6B1-8D0B-4F68-BF45-4602530F26A1}" type="presParOf" srcId="{3DE8A513-37E3-4D6E-B5A4-B28B7E7D571A}" destId="{BD7815B1-7EA9-4C24-BBFF-4020B8A0F128}" srcOrd="0" destOrd="0" presId="urn:microsoft.com/office/officeart/2005/8/layout/hierarchy1"/>
    <dgm:cxn modelId="{AB46DB3A-0C81-447B-9E5A-B8C2C1FA705B}" type="presParOf" srcId="{3DE8A513-37E3-4D6E-B5A4-B28B7E7D571A}" destId="{9C92AC5C-8EED-4C7B-9D7E-5864F5238657}" srcOrd="1" destOrd="0" presId="urn:microsoft.com/office/officeart/2005/8/layout/hierarchy1"/>
    <dgm:cxn modelId="{EF021A47-A2DB-47CF-BE39-FEA07355A059}" type="presParOf" srcId="{24B58186-4167-44B3-8DCC-6F7CA715DED3}" destId="{EFF15281-268B-4896-A7D5-1B72EFB1E2BC}" srcOrd="1" destOrd="0" presId="urn:microsoft.com/office/officeart/2005/8/layout/hierarchy1"/>
    <dgm:cxn modelId="{3B74D873-078A-4A4C-BA36-9089FF8E5A1B}" type="presParOf" srcId="{EFF15281-268B-4896-A7D5-1B72EFB1E2BC}" destId="{A9CC8C35-0F1F-4E4E-901E-7631C6DAE628}" srcOrd="0" destOrd="0" presId="urn:microsoft.com/office/officeart/2005/8/layout/hierarchy1"/>
    <dgm:cxn modelId="{33F9C5D7-02BD-4331-A13D-9D6C9BD33776}" type="presParOf" srcId="{EFF15281-268B-4896-A7D5-1B72EFB1E2BC}" destId="{287035CF-90E0-43AD-837B-E80122F1CBE6}" srcOrd="1" destOrd="0" presId="urn:microsoft.com/office/officeart/2005/8/layout/hierarchy1"/>
    <dgm:cxn modelId="{5D26E56A-81F9-489B-9EC5-5E4EC8E2A693}" type="presParOf" srcId="{287035CF-90E0-43AD-837B-E80122F1CBE6}" destId="{F95673F3-8904-43DA-A98D-0EEBC3A81B0E}" srcOrd="0" destOrd="0" presId="urn:microsoft.com/office/officeart/2005/8/layout/hierarchy1"/>
    <dgm:cxn modelId="{AD715FF9-B7E9-4345-866F-7A32DE7E535B}" type="presParOf" srcId="{F95673F3-8904-43DA-A98D-0EEBC3A81B0E}" destId="{D5EDC612-AB3C-421F-B7AD-D1A32B3EF1B3}" srcOrd="0" destOrd="0" presId="urn:microsoft.com/office/officeart/2005/8/layout/hierarchy1"/>
    <dgm:cxn modelId="{7746FB6E-2D8A-4138-8036-23B484423879}" type="presParOf" srcId="{F95673F3-8904-43DA-A98D-0EEBC3A81B0E}" destId="{F2CAD09D-BF04-4218-84C5-C11883810AE0}" srcOrd="1" destOrd="0" presId="urn:microsoft.com/office/officeart/2005/8/layout/hierarchy1"/>
    <dgm:cxn modelId="{B1E7F6C8-5D8A-4142-A949-730075ACE33B}" type="presParOf" srcId="{287035CF-90E0-43AD-837B-E80122F1CBE6}" destId="{B7A9CC6D-B4A1-450E-9114-91138A6847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D5995A-970E-4269-8657-77EF883BE6C5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E67C48E6-3F30-41C7-B305-E43F2D9FC72B}">
      <dgm:prSet phldrT="[نص]" custT="1"/>
      <dgm:spPr/>
      <dgm:t>
        <a:bodyPr/>
        <a:lstStyle/>
        <a:p>
          <a:pPr rtl="1"/>
          <a:r>
            <a:rPr lang="ar-EG" sz="4400" b="1" dirty="0"/>
            <a:t>معرفة أصل الألف اللينة في الأسماء الثلاثية</a:t>
          </a:r>
          <a:endParaRPr lang="ar-SA" sz="4400" b="1" dirty="0"/>
        </a:p>
      </dgm:t>
    </dgm:pt>
    <dgm:pt modelId="{9B515C4A-A8D8-465C-A4CC-21F0FE30FB18}" type="parTrans" cxnId="{E1E2F14F-5A28-442B-8F9F-10231B5AE3FC}">
      <dgm:prSet/>
      <dgm:spPr/>
      <dgm:t>
        <a:bodyPr/>
        <a:lstStyle/>
        <a:p>
          <a:pPr rtl="1"/>
          <a:endParaRPr lang="ar-SA"/>
        </a:p>
      </dgm:t>
    </dgm:pt>
    <dgm:pt modelId="{68738CC2-08AD-4486-94EF-7FADBEF9C717}" type="sibTrans" cxnId="{E1E2F14F-5A28-442B-8F9F-10231B5AE3FC}">
      <dgm:prSet/>
      <dgm:spPr/>
      <dgm:t>
        <a:bodyPr/>
        <a:lstStyle/>
        <a:p>
          <a:pPr rtl="1"/>
          <a:endParaRPr lang="ar-SA"/>
        </a:p>
      </dgm:t>
    </dgm:pt>
    <dgm:pt modelId="{F9C74E45-5254-462C-94D2-B5C015A632E7}">
      <dgm:prSet phldrT="[نص]" custT="1"/>
      <dgm:spPr/>
      <dgm:t>
        <a:bodyPr/>
        <a:lstStyle/>
        <a:p>
          <a:pPr rtl="1"/>
          <a:r>
            <a:rPr lang="ar-EG" sz="4800" b="1" dirty="0"/>
            <a:t>المفرد</a:t>
          </a:r>
        </a:p>
        <a:p>
          <a:pPr rtl="1"/>
          <a:r>
            <a:rPr lang="ar-EG" sz="4800" b="1" dirty="0"/>
            <a:t>ذرا - ذروة</a:t>
          </a:r>
          <a:endParaRPr lang="ar-SA" sz="4800" b="1" dirty="0"/>
        </a:p>
      </dgm:t>
    </dgm:pt>
    <dgm:pt modelId="{9137C3F9-E5B8-493B-8818-51BC012BF06E}" type="parTrans" cxnId="{18FB3655-A327-4F39-8029-8A504E5A58EA}">
      <dgm:prSet/>
      <dgm:spPr/>
      <dgm:t>
        <a:bodyPr/>
        <a:lstStyle/>
        <a:p>
          <a:pPr rtl="1"/>
          <a:endParaRPr lang="ar-SA"/>
        </a:p>
      </dgm:t>
    </dgm:pt>
    <dgm:pt modelId="{66E8B18E-86A4-4FF7-B09B-CB34DC2FF6F4}" type="sibTrans" cxnId="{18FB3655-A327-4F39-8029-8A504E5A58EA}">
      <dgm:prSet/>
      <dgm:spPr/>
      <dgm:t>
        <a:bodyPr/>
        <a:lstStyle/>
        <a:p>
          <a:pPr rtl="1"/>
          <a:endParaRPr lang="ar-SA"/>
        </a:p>
      </dgm:t>
    </dgm:pt>
    <dgm:pt modelId="{4A4A3F11-CB05-41B6-87BB-446D4645D2B2}">
      <dgm:prSet phldrT="[نص]" custT="1"/>
      <dgm:spPr/>
      <dgm:t>
        <a:bodyPr/>
        <a:lstStyle/>
        <a:p>
          <a:pPr rtl="1"/>
          <a:r>
            <a:rPr lang="ar-EG" sz="4800" b="1" dirty="0"/>
            <a:t>الجمع</a:t>
          </a:r>
        </a:p>
        <a:p>
          <a:pPr rtl="1"/>
          <a:r>
            <a:rPr lang="ar-EG" sz="4800" b="1" dirty="0"/>
            <a:t>فتيان</a:t>
          </a:r>
          <a:endParaRPr lang="ar-SA" sz="4800" b="1" dirty="0"/>
        </a:p>
      </dgm:t>
    </dgm:pt>
    <dgm:pt modelId="{22BA3328-6A3E-4ED5-8E13-1DE5E73AE56A}" type="parTrans" cxnId="{D0FE2783-ECF8-47C6-99AD-D1B50A1ECB6E}">
      <dgm:prSet/>
      <dgm:spPr/>
      <dgm:t>
        <a:bodyPr/>
        <a:lstStyle/>
        <a:p>
          <a:pPr rtl="1"/>
          <a:endParaRPr lang="ar-SA"/>
        </a:p>
      </dgm:t>
    </dgm:pt>
    <dgm:pt modelId="{5E4FFEE8-35CC-4848-B1A0-868D7D0B26E9}" type="sibTrans" cxnId="{D0FE2783-ECF8-47C6-99AD-D1B50A1ECB6E}">
      <dgm:prSet/>
      <dgm:spPr/>
      <dgm:t>
        <a:bodyPr/>
        <a:lstStyle/>
        <a:p>
          <a:pPr rtl="1"/>
          <a:endParaRPr lang="ar-SA"/>
        </a:p>
      </dgm:t>
    </dgm:pt>
    <dgm:pt modelId="{0AA87F34-8E55-4EB1-BAF5-000D2A87B007}">
      <dgm:prSet phldrT="[نص]" custT="1"/>
      <dgm:spPr/>
      <dgm:t>
        <a:bodyPr/>
        <a:lstStyle/>
        <a:p>
          <a:pPr rtl="1"/>
          <a:r>
            <a:rPr lang="ar-EG" sz="4800" b="1" dirty="0"/>
            <a:t>المثنى</a:t>
          </a:r>
          <a:endParaRPr lang="ar-EG" sz="4400" b="1" dirty="0"/>
        </a:p>
        <a:p>
          <a:pPr rtl="1"/>
          <a:r>
            <a:rPr lang="ar-EG" sz="4800" b="1" dirty="0"/>
            <a:t>عصوان</a:t>
          </a:r>
          <a:endParaRPr lang="ar-SA" sz="4800" b="1" dirty="0"/>
        </a:p>
      </dgm:t>
    </dgm:pt>
    <dgm:pt modelId="{1A731E80-779F-46EA-AF21-55B99976C9BE}" type="parTrans" cxnId="{E9B7B471-2F04-4058-A795-15006171774A}">
      <dgm:prSet/>
      <dgm:spPr/>
      <dgm:t>
        <a:bodyPr/>
        <a:lstStyle/>
        <a:p>
          <a:pPr rtl="1"/>
          <a:endParaRPr lang="ar-SA"/>
        </a:p>
      </dgm:t>
    </dgm:pt>
    <dgm:pt modelId="{7D030EBC-9C1C-4A8C-9795-C6F4EFE84541}" type="sibTrans" cxnId="{E9B7B471-2F04-4058-A795-15006171774A}">
      <dgm:prSet/>
      <dgm:spPr/>
      <dgm:t>
        <a:bodyPr/>
        <a:lstStyle/>
        <a:p>
          <a:pPr rtl="1"/>
          <a:endParaRPr lang="ar-SA"/>
        </a:p>
      </dgm:t>
    </dgm:pt>
    <dgm:pt modelId="{ADEA224A-EC03-4699-9161-30862840576D}" type="pres">
      <dgm:prSet presAssocID="{8ED5995A-970E-4269-8657-77EF883BE6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DACB02-B6F4-4420-9449-C78403F96AC7}" type="pres">
      <dgm:prSet presAssocID="{E67C48E6-3F30-41C7-B305-E43F2D9FC72B}" presName="hierRoot1" presStyleCnt="0">
        <dgm:presLayoutVars>
          <dgm:hierBranch val="init"/>
        </dgm:presLayoutVars>
      </dgm:prSet>
      <dgm:spPr/>
    </dgm:pt>
    <dgm:pt modelId="{0FB6E8B3-E49F-41CE-B523-E40B54DC6E63}" type="pres">
      <dgm:prSet presAssocID="{E67C48E6-3F30-41C7-B305-E43F2D9FC72B}" presName="rootComposite1" presStyleCnt="0"/>
      <dgm:spPr/>
    </dgm:pt>
    <dgm:pt modelId="{74F1DF6A-B8E7-4C8C-8A4A-8FC211182DA0}" type="pres">
      <dgm:prSet presAssocID="{E67C48E6-3F30-41C7-B305-E43F2D9FC72B}" presName="rootText1" presStyleLbl="node0" presStyleIdx="0" presStyleCnt="1" custScaleX="294633" custScaleY="146039">
        <dgm:presLayoutVars>
          <dgm:chPref val="3"/>
        </dgm:presLayoutVars>
      </dgm:prSet>
      <dgm:spPr/>
    </dgm:pt>
    <dgm:pt modelId="{8810DA53-FC9F-4460-853A-50C2C456D2EC}" type="pres">
      <dgm:prSet presAssocID="{E67C48E6-3F30-41C7-B305-E43F2D9FC72B}" presName="rootConnector1" presStyleLbl="node1" presStyleIdx="0" presStyleCnt="0"/>
      <dgm:spPr/>
    </dgm:pt>
    <dgm:pt modelId="{337F583A-AA61-4448-B26C-8444A9ACBCB1}" type="pres">
      <dgm:prSet presAssocID="{E67C48E6-3F30-41C7-B305-E43F2D9FC72B}" presName="hierChild2" presStyleCnt="0"/>
      <dgm:spPr/>
    </dgm:pt>
    <dgm:pt modelId="{8515EA0F-E199-488D-9F67-7CCF8D53DC98}" type="pres">
      <dgm:prSet presAssocID="{9137C3F9-E5B8-493B-8818-51BC012BF06E}" presName="Name37" presStyleLbl="parChTrans1D2" presStyleIdx="0" presStyleCnt="3"/>
      <dgm:spPr/>
    </dgm:pt>
    <dgm:pt modelId="{33A171C6-4B08-4F9F-8EA3-59B3C4D3879C}" type="pres">
      <dgm:prSet presAssocID="{F9C74E45-5254-462C-94D2-B5C015A632E7}" presName="hierRoot2" presStyleCnt="0">
        <dgm:presLayoutVars>
          <dgm:hierBranch val="init"/>
        </dgm:presLayoutVars>
      </dgm:prSet>
      <dgm:spPr/>
    </dgm:pt>
    <dgm:pt modelId="{927A2BBC-8EE3-4779-AC33-2470EC69510C}" type="pres">
      <dgm:prSet presAssocID="{F9C74E45-5254-462C-94D2-B5C015A632E7}" presName="rootComposite" presStyleCnt="0"/>
      <dgm:spPr/>
    </dgm:pt>
    <dgm:pt modelId="{BB50CA02-D7CB-470F-85C3-BD90435F25DA}" type="pres">
      <dgm:prSet presAssocID="{F9C74E45-5254-462C-94D2-B5C015A632E7}" presName="rootText" presStyleLbl="node2" presStyleIdx="0" presStyleCnt="3" custScaleX="93531" custScaleY="217876">
        <dgm:presLayoutVars>
          <dgm:chPref val="3"/>
        </dgm:presLayoutVars>
      </dgm:prSet>
      <dgm:spPr/>
    </dgm:pt>
    <dgm:pt modelId="{7BFC9134-FC05-46C5-BD9D-797EC887D861}" type="pres">
      <dgm:prSet presAssocID="{F9C74E45-5254-462C-94D2-B5C015A632E7}" presName="rootConnector" presStyleLbl="node2" presStyleIdx="0" presStyleCnt="3"/>
      <dgm:spPr/>
    </dgm:pt>
    <dgm:pt modelId="{5150560B-F8BA-4105-9AF3-7E7BD471DFE4}" type="pres">
      <dgm:prSet presAssocID="{F9C74E45-5254-462C-94D2-B5C015A632E7}" presName="hierChild4" presStyleCnt="0"/>
      <dgm:spPr/>
    </dgm:pt>
    <dgm:pt modelId="{BA7C01C4-3B92-48C8-AE63-6AAD9993EF9D}" type="pres">
      <dgm:prSet presAssocID="{F9C74E45-5254-462C-94D2-B5C015A632E7}" presName="hierChild5" presStyleCnt="0"/>
      <dgm:spPr/>
    </dgm:pt>
    <dgm:pt modelId="{19911F66-08FB-41A0-ABCC-6A02E094CE6C}" type="pres">
      <dgm:prSet presAssocID="{22BA3328-6A3E-4ED5-8E13-1DE5E73AE56A}" presName="Name37" presStyleLbl="parChTrans1D2" presStyleIdx="1" presStyleCnt="3"/>
      <dgm:spPr/>
    </dgm:pt>
    <dgm:pt modelId="{B3B40F89-3C6F-4797-83EF-8BB49A5A31D9}" type="pres">
      <dgm:prSet presAssocID="{4A4A3F11-CB05-41B6-87BB-446D4645D2B2}" presName="hierRoot2" presStyleCnt="0">
        <dgm:presLayoutVars>
          <dgm:hierBranch val="init"/>
        </dgm:presLayoutVars>
      </dgm:prSet>
      <dgm:spPr/>
    </dgm:pt>
    <dgm:pt modelId="{325C5BF4-352B-462D-977E-05E00C515E35}" type="pres">
      <dgm:prSet presAssocID="{4A4A3F11-CB05-41B6-87BB-446D4645D2B2}" presName="rootComposite" presStyleCnt="0"/>
      <dgm:spPr/>
    </dgm:pt>
    <dgm:pt modelId="{FE5B4660-A7D6-46A7-99B7-E904854D0D49}" type="pres">
      <dgm:prSet presAssocID="{4A4A3F11-CB05-41B6-87BB-446D4645D2B2}" presName="rootText" presStyleLbl="node2" presStyleIdx="1" presStyleCnt="3" custScaleY="239306">
        <dgm:presLayoutVars>
          <dgm:chPref val="3"/>
        </dgm:presLayoutVars>
      </dgm:prSet>
      <dgm:spPr/>
    </dgm:pt>
    <dgm:pt modelId="{1485B41B-9883-4BA7-A8E8-F20E2822AAC4}" type="pres">
      <dgm:prSet presAssocID="{4A4A3F11-CB05-41B6-87BB-446D4645D2B2}" presName="rootConnector" presStyleLbl="node2" presStyleIdx="1" presStyleCnt="3"/>
      <dgm:spPr/>
    </dgm:pt>
    <dgm:pt modelId="{6E5C8FE6-8567-4689-9268-E787D4B4896E}" type="pres">
      <dgm:prSet presAssocID="{4A4A3F11-CB05-41B6-87BB-446D4645D2B2}" presName="hierChild4" presStyleCnt="0"/>
      <dgm:spPr/>
    </dgm:pt>
    <dgm:pt modelId="{11665091-B391-4F97-AF79-7961890089B6}" type="pres">
      <dgm:prSet presAssocID="{4A4A3F11-CB05-41B6-87BB-446D4645D2B2}" presName="hierChild5" presStyleCnt="0"/>
      <dgm:spPr/>
    </dgm:pt>
    <dgm:pt modelId="{95DD0C15-6ADD-4CAC-A524-FD57E8B078F2}" type="pres">
      <dgm:prSet presAssocID="{1A731E80-779F-46EA-AF21-55B99976C9BE}" presName="Name37" presStyleLbl="parChTrans1D2" presStyleIdx="2" presStyleCnt="3"/>
      <dgm:spPr/>
    </dgm:pt>
    <dgm:pt modelId="{1EE4A39D-D4D5-453A-A811-736C7DD175C8}" type="pres">
      <dgm:prSet presAssocID="{0AA87F34-8E55-4EB1-BAF5-000D2A87B007}" presName="hierRoot2" presStyleCnt="0">
        <dgm:presLayoutVars>
          <dgm:hierBranch val="init"/>
        </dgm:presLayoutVars>
      </dgm:prSet>
      <dgm:spPr/>
    </dgm:pt>
    <dgm:pt modelId="{75B2D194-AEFC-4EBF-B4CF-8EB4908E403C}" type="pres">
      <dgm:prSet presAssocID="{0AA87F34-8E55-4EB1-BAF5-000D2A87B007}" presName="rootComposite" presStyleCnt="0"/>
      <dgm:spPr/>
    </dgm:pt>
    <dgm:pt modelId="{B280216B-4194-469E-9A58-FD83BB631A33}" type="pres">
      <dgm:prSet presAssocID="{0AA87F34-8E55-4EB1-BAF5-000D2A87B007}" presName="rootText" presStyleLbl="node2" presStyleIdx="2" presStyleCnt="3" custScaleY="216892">
        <dgm:presLayoutVars>
          <dgm:chPref val="3"/>
        </dgm:presLayoutVars>
      </dgm:prSet>
      <dgm:spPr/>
    </dgm:pt>
    <dgm:pt modelId="{61D1AA39-6C18-4CF7-AFFE-FE2F44D22002}" type="pres">
      <dgm:prSet presAssocID="{0AA87F34-8E55-4EB1-BAF5-000D2A87B007}" presName="rootConnector" presStyleLbl="node2" presStyleIdx="2" presStyleCnt="3"/>
      <dgm:spPr/>
    </dgm:pt>
    <dgm:pt modelId="{ECBF92DA-B79A-4A71-A6BD-C31DB7278B6E}" type="pres">
      <dgm:prSet presAssocID="{0AA87F34-8E55-4EB1-BAF5-000D2A87B007}" presName="hierChild4" presStyleCnt="0"/>
      <dgm:spPr/>
    </dgm:pt>
    <dgm:pt modelId="{28DB7494-7C49-405C-AF84-8DC6677716BD}" type="pres">
      <dgm:prSet presAssocID="{0AA87F34-8E55-4EB1-BAF5-000D2A87B007}" presName="hierChild5" presStyleCnt="0"/>
      <dgm:spPr/>
    </dgm:pt>
    <dgm:pt modelId="{212B2875-F0A8-4855-A664-0C824771DF35}" type="pres">
      <dgm:prSet presAssocID="{E67C48E6-3F30-41C7-B305-E43F2D9FC72B}" presName="hierChild3" presStyleCnt="0"/>
      <dgm:spPr/>
    </dgm:pt>
  </dgm:ptLst>
  <dgm:cxnLst>
    <dgm:cxn modelId="{0D194902-334A-4190-A3CF-50B352EB5BA0}" type="presOf" srcId="{9137C3F9-E5B8-493B-8818-51BC012BF06E}" destId="{8515EA0F-E199-488D-9F67-7CCF8D53DC98}" srcOrd="0" destOrd="0" presId="urn:microsoft.com/office/officeart/2005/8/layout/orgChart1"/>
    <dgm:cxn modelId="{FFD7F80A-AAB7-4790-9683-443E4D55FADB}" type="presOf" srcId="{4A4A3F11-CB05-41B6-87BB-446D4645D2B2}" destId="{FE5B4660-A7D6-46A7-99B7-E904854D0D49}" srcOrd="0" destOrd="0" presId="urn:microsoft.com/office/officeart/2005/8/layout/orgChart1"/>
    <dgm:cxn modelId="{A635B420-ED9D-49D9-A770-93A34CE9449C}" type="presOf" srcId="{E67C48E6-3F30-41C7-B305-E43F2D9FC72B}" destId="{8810DA53-FC9F-4460-853A-50C2C456D2EC}" srcOrd="1" destOrd="0" presId="urn:microsoft.com/office/officeart/2005/8/layout/orgChart1"/>
    <dgm:cxn modelId="{43FF5A2F-2804-403B-B911-B62402843DC8}" type="presOf" srcId="{8ED5995A-970E-4269-8657-77EF883BE6C5}" destId="{ADEA224A-EC03-4699-9161-30862840576D}" srcOrd="0" destOrd="0" presId="urn:microsoft.com/office/officeart/2005/8/layout/orgChart1"/>
    <dgm:cxn modelId="{661C3431-43D9-4304-B332-5E75314F4148}" type="presOf" srcId="{1A731E80-779F-46EA-AF21-55B99976C9BE}" destId="{95DD0C15-6ADD-4CAC-A524-FD57E8B078F2}" srcOrd="0" destOrd="0" presId="urn:microsoft.com/office/officeart/2005/8/layout/orgChart1"/>
    <dgm:cxn modelId="{21192C3D-6E84-4CAC-942D-22DA01E4E1F0}" type="presOf" srcId="{4A4A3F11-CB05-41B6-87BB-446D4645D2B2}" destId="{1485B41B-9883-4BA7-A8E8-F20E2822AAC4}" srcOrd="1" destOrd="0" presId="urn:microsoft.com/office/officeart/2005/8/layout/orgChart1"/>
    <dgm:cxn modelId="{814D2861-2076-48DF-95E3-ADD6D530892B}" type="presOf" srcId="{E67C48E6-3F30-41C7-B305-E43F2D9FC72B}" destId="{74F1DF6A-B8E7-4C8C-8A4A-8FC211182DA0}" srcOrd="0" destOrd="0" presId="urn:microsoft.com/office/officeart/2005/8/layout/orgChart1"/>
    <dgm:cxn modelId="{BBB7AE41-A645-493F-9433-7B46B656311A}" type="presOf" srcId="{F9C74E45-5254-462C-94D2-B5C015A632E7}" destId="{BB50CA02-D7CB-470F-85C3-BD90435F25DA}" srcOrd="0" destOrd="0" presId="urn:microsoft.com/office/officeart/2005/8/layout/orgChart1"/>
    <dgm:cxn modelId="{95B3884C-F21B-48D0-AA2B-AED2E4F04B0C}" type="presOf" srcId="{F9C74E45-5254-462C-94D2-B5C015A632E7}" destId="{7BFC9134-FC05-46C5-BD9D-797EC887D861}" srcOrd="1" destOrd="0" presId="urn:microsoft.com/office/officeart/2005/8/layout/orgChart1"/>
    <dgm:cxn modelId="{E1E2F14F-5A28-442B-8F9F-10231B5AE3FC}" srcId="{8ED5995A-970E-4269-8657-77EF883BE6C5}" destId="{E67C48E6-3F30-41C7-B305-E43F2D9FC72B}" srcOrd="0" destOrd="0" parTransId="{9B515C4A-A8D8-465C-A4CC-21F0FE30FB18}" sibTransId="{68738CC2-08AD-4486-94EF-7FADBEF9C717}"/>
    <dgm:cxn modelId="{E9B7B471-2F04-4058-A795-15006171774A}" srcId="{E67C48E6-3F30-41C7-B305-E43F2D9FC72B}" destId="{0AA87F34-8E55-4EB1-BAF5-000D2A87B007}" srcOrd="2" destOrd="0" parTransId="{1A731E80-779F-46EA-AF21-55B99976C9BE}" sibTransId="{7D030EBC-9C1C-4A8C-9795-C6F4EFE84541}"/>
    <dgm:cxn modelId="{18FB3655-A327-4F39-8029-8A504E5A58EA}" srcId="{E67C48E6-3F30-41C7-B305-E43F2D9FC72B}" destId="{F9C74E45-5254-462C-94D2-B5C015A632E7}" srcOrd="0" destOrd="0" parTransId="{9137C3F9-E5B8-493B-8818-51BC012BF06E}" sibTransId="{66E8B18E-86A4-4FF7-B09B-CB34DC2FF6F4}"/>
    <dgm:cxn modelId="{D0FE2783-ECF8-47C6-99AD-D1B50A1ECB6E}" srcId="{E67C48E6-3F30-41C7-B305-E43F2D9FC72B}" destId="{4A4A3F11-CB05-41B6-87BB-446D4645D2B2}" srcOrd="1" destOrd="0" parTransId="{22BA3328-6A3E-4ED5-8E13-1DE5E73AE56A}" sibTransId="{5E4FFEE8-35CC-4848-B1A0-868D7D0B26E9}"/>
    <dgm:cxn modelId="{6BDEE1AB-485F-4C97-94FA-B712C130B9A8}" type="presOf" srcId="{22BA3328-6A3E-4ED5-8E13-1DE5E73AE56A}" destId="{19911F66-08FB-41A0-ABCC-6A02E094CE6C}" srcOrd="0" destOrd="0" presId="urn:microsoft.com/office/officeart/2005/8/layout/orgChart1"/>
    <dgm:cxn modelId="{8526CECA-1F07-4695-8E63-8D96A2B1F0C0}" type="presOf" srcId="{0AA87F34-8E55-4EB1-BAF5-000D2A87B007}" destId="{61D1AA39-6C18-4CF7-AFFE-FE2F44D22002}" srcOrd="1" destOrd="0" presId="urn:microsoft.com/office/officeart/2005/8/layout/orgChart1"/>
    <dgm:cxn modelId="{76A4B8D6-69ED-4066-B051-71ECF454B0E0}" type="presOf" srcId="{0AA87F34-8E55-4EB1-BAF5-000D2A87B007}" destId="{B280216B-4194-469E-9A58-FD83BB631A33}" srcOrd="0" destOrd="0" presId="urn:microsoft.com/office/officeart/2005/8/layout/orgChart1"/>
    <dgm:cxn modelId="{3235A1FD-B4B6-4B03-AA06-E556BA108FAF}" type="presParOf" srcId="{ADEA224A-EC03-4699-9161-30862840576D}" destId="{DDDACB02-B6F4-4420-9449-C78403F96AC7}" srcOrd="0" destOrd="0" presId="urn:microsoft.com/office/officeart/2005/8/layout/orgChart1"/>
    <dgm:cxn modelId="{BF309252-90BC-45B3-B6E6-BF0DF56A3F38}" type="presParOf" srcId="{DDDACB02-B6F4-4420-9449-C78403F96AC7}" destId="{0FB6E8B3-E49F-41CE-B523-E40B54DC6E63}" srcOrd="0" destOrd="0" presId="urn:microsoft.com/office/officeart/2005/8/layout/orgChart1"/>
    <dgm:cxn modelId="{32374AB2-EC8C-405B-A31A-062F37E54243}" type="presParOf" srcId="{0FB6E8B3-E49F-41CE-B523-E40B54DC6E63}" destId="{74F1DF6A-B8E7-4C8C-8A4A-8FC211182DA0}" srcOrd="0" destOrd="0" presId="urn:microsoft.com/office/officeart/2005/8/layout/orgChart1"/>
    <dgm:cxn modelId="{AA21D6B9-BF49-4FF2-B0E4-6228EAD5B31F}" type="presParOf" srcId="{0FB6E8B3-E49F-41CE-B523-E40B54DC6E63}" destId="{8810DA53-FC9F-4460-853A-50C2C456D2EC}" srcOrd="1" destOrd="0" presId="urn:microsoft.com/office/officeart/2005/8/layout/orgChart1"/>
    <dgm:cxn modelId="{6CB54FA6-A38D-4DC1-BCBD-0C4DA7B9C13E}" type="presParOf" srcId="{DDDACB02-B6F4-4420-9449-C78403F96AC7}" destId="{337F583A-AA61-4448-B26C-8444A9ACBCB1}" srcOrd="1" destOrd="0" presId="urn:microsoft.com/office/officeart/2005/8/layout/orgChart1"/>
    <dgm:cxn modelId="{30F22055-BC33-4599-AD3F-B3D96D7A692C}" type="presParOf" srcId="{337F583A-AA61-4448-B26C-8444A9ACBCB1}" destId="{8515EA0F-E199-488D-9F67-7CCF8D53DC98}" srcOrd="0" destOrd="0" presId="urn:microsoft.com/office/officeart/2005/8/layout/orgChart1"/>
    <dgm:cxn modelId="{BC75507A-B8FF-4160-89E6-9CA1DAE9502C}" type="presParOf" srcId="{337F583A-AA61-4448-B26C-8444A9ACBCB1}" destId="{33A171C6-4B08-4F9F-8EA3-59B3C4D3879C}" srcOrd="1" destOrd="0" presId="urn:microsoft.com/office/officeart/2005/8/layout/orgChart1"/>
    <dgm:cxn modelId="{8FC62B88-B2A4-4629-AAA1-E64701630493}" type="presParOf" srcId="{33A171C6-4B08-4F9F-8EA3-59B3C4D3879C}" destId="{927A2BBC-8EE3-4779-AC33-2470EC69510C}" srcOrd="0" destOrd="0" presId="urn:microsoft.com/office/officeart/2005/8/layout/orgChart1"/>
    <dgm:cxn modelId="{7A94A966-AA02-47A8-BB11-D34089F08788}" type="presParOf" srcId="{927A2BBC-8EE3-4779-AC33-2470EC69510C}" destId="{BB50CA02-D7CB-470F-85C3-BD90435F25DA}" srcOrd="0" destOrd="0" presId="urn:microsoft.com/office/officeart/2005/8/layout/orgChart1"/>
    <dgm:cxn modelId="{6DDEBE73-8BDD-4F9C-8DB9-6FDD1783FDBA}" type="presParOf" srcId="{927A2BBC-8EE3-4779-AC33-2470EC69510C}" destId="{7BFC9134-FC05-46C5-BD9D-797EC887D861}" srcOrd="1" destOrd="0" presId="urn:microsoft.com/office/officeart/2005/8/layout/orgChart1"/>
    <dgm:cxn modelId="{B185C42C-0110-4A88-A597-2CDB2C38A02C}" type="presParOf" srcId="{33A171C6-4B08-4F9F-8EA3-59B3C4D3879C}" destId="{5150560B-F8BA-4105-9AF3-7E7BD471DFE4}" srcOrd="1" destOrd="0" presId="urn:microsoft.com/office/officeart/2005/8/layout/orgChart1"/>
    <dgm:cxn modelId="{BB97F74B-5DAD-47C8-8AED-C851B7337F84}" type="presParOf" srcId="{33A171C6-4B08-4F9F-8EA3-59B3C4D3879C}" destId="{BA7C01C4-3B92-48C8-AE63-6AAD9993EF9D}" srcOrd="2" destOrd="0" presId="urn:microsoft.com/office/officeart/2005/8/layout/orgChart1"/>
    <dgm:cxn modelId="{6F8FD3E2-1D74-444A-81AE-6E5CE35C60C7}" type="presParOf" srcId="{337F583A-AA61-4448-B26C-8444A9ACBCB1}" destId="{19911F66-08FB-41A0-ABCC-6A02E094CE6C}" srcOrd="2" destOrd="0" presId="urn:microsoft.com/office/officeart/2005/8/layout/orgChart1"/>
    <dgm:cxn modelId="{0D8867F1-ECE0-4A59-8248-1B149B12AB96}" type="presParOf" srcId="{337F583A-AA61-4448-B26C-8444A9ACBCB1}" destId="{B3B40F89-3C6F-4797-83EF-8BB49A5A31D9}" srcOrd="3" destOrd="0" presId="urn:microsoft.com/office/officeart/2005/8/layout/orgChart1"/>
    <dgm:cxn modelId="{4A957AC3-D543-4781-AFF0-C4F1D5D43A72}" type="presParOf" srcId="{B3B40F89-3C6F-4797-83EF-8BB49A5A31D9}" destId="{325C5BF4-352B-462D-977E-05E00C515E35}" srcOrd="0" destOrd="0" presId="urn:microsoft.com/office/officeart/2005/8/layout/orgChart1"/>
    <dgm:cxn modelId="{E73255A7-74AD-40D0-A2DF-B07976061902}" type="presParOf" srcId="{325C5BF4-352B-462D-977E-05E00C515E35}" destId="{FE5B4660-A7D6-46A7-99B7-E904854D0D49}" srcOrd="0" destOrd="0" presId="urn:microsoft.com/office/officeart/2005/8/layout/orgChart1"/>
    <dgm:cxn modelId="{ABA3FAE3-421A-4E73-8FB5-65671A6061E8}" type="presParOf" srcId="{325C5BF4-352B-462D-977E-05E00C515E35}" destId="{1485B41B-9883-4BA7-A8E8-F20E2822AAC4}" srcOrd="1" destOrd="0" presId="urn:microsoft.com/office/officeart/2005/8/layout/orgChart1"/>
    <dgm:cxn modelId="{D2AE70DA-DE91-4118-B792-F6FB6D015288}" type="presParOf" srcId="{B3B40F89-3C6F-4797-83EF-8BB49A5A31D9}" destId="{6E5C8FE6-8567-4689-9268-E787D4B4896E}" srcOrd="1" destOrd="0" presId="urn:microsoft.com/office/officeart/2005/8/layout/orgChart1"/>
    <dgm:cxn modelId="{E5FE2D1E-7EF6-44F8-8BE1-66B8407D7035}" type="presParOf" srcId="{B3B40F89-3C6F-4797-83EF-8BB49A5A31D9}" destId="{11665091-B391-4F97-AF79-7961890089B6}" srcOrd="2" destOrd="0" presId="urn:microsoft.com/office/officeart/2005/8/layout/orgChart1"/>
    <dgm:cxn modelId="{88D4FA97-9FA5-49C8-863E-94E0EABE8EF8}" type="presParOf" srcId="{337F583A-AA61-4448-B26C-8444A9ACBCB1}" destId="{95DD0C15-6ADD-4CAC-A524-FD57E8B078F2}" srcOrd="4" destOrd="0" presId="urn:microsoft.com/office/officeart/2005/8/layout/orgChart1"/>
    <dgm:cxn modelId="{CBF03C7A-0EEE-4256-A253-AB454CBFC2D0}" type="presParOf" srcId="{337F583A-AA61-4448-B26C-8444A9ACBCB1}" destId="{1EE4A39D-D4D5-453A-A811-736C7DD175C8}" srcOrd="5" destOrd="0" presId="urn:microsoft.com/office/officeart/2005/8/layout/orgChart1"/>
    <dgm:cxn modelId="{FEC36406-EA03-4CA2-B0EC-3CE70AC79718}" type="presParOf" srcId="{1EE4A39D-D4D5-453A-A811-736C7DD175C8}" destId="{75B2D194-AEFC-4EBF-B4CF-8EB4908E403C}" srcOrd="0" destOrd="0" presId="urn:microsoft.com/office/officeart/2005/8/layout/orgChart1"/>
    <dgm:cxn modelId="{CD81621E-92D2-4CB0-9D9A-9FEC36203793}" type="presParOf" srcId="{75B2D194-AEFC-4EBF-B4CF-8EB4908E403C}" destId="{B280216B-4194-469E-9A58-FD83BB631A33}" srcOrd="0" destOrd="0" presId="urn:microsoft.com/office/officeart/2005/8/layout/orgChart1"/>
    <dgm:cxn modelId="{DC14CC35-7876-45F2-953A-E6F3EC07F660}" type="presParOf" srcId="{75B2D194-AEFC-4EBF-B4CF-8EB4908E403C}" destId="{61D1AA39-6C18-4CF7-AFFE-FE2F44D22002}" srcOrd="1" destOrd="0" presId="urn:microsoft.com/office/officeart/2005/8/layout/orgChart1"/>
    <dgm:cxn modelId="{6C71BCD9-8BA0-4E2D-86A1-B5EB196C0A9B}" type="presParOf" srcId="{1EE4A39D-D4D5-453A-A811-736C7DD175C8}" destId="{ECBF92DA-B79A-4A71-A6BD-C31DB7278B6E}" srcOrd="1" destOrd="0" presId="urn:microsoft.com/office/officeart/2005/8/layout/orgChart1"/>
    <dgm:cxn modelId="{405B2961-C0A9-4E16-9FED-1983544DF0B6}" type="presParOf" srcId="{1EE4A39D-D4D5-453A-A811-736C7DD175C8}" destId="{28DB7494-7C49-405C-AF84-8DC6677716BD}" srcOrd="2" destOrd="0" presId="urn:microsoft.com/office/officeart/2005/8/layout/orgChart1"/>
    <dgm:cxn modelId="{9A9A8300-5C0B-4D23-AFE3-DF9544BC1E9B}" type="presParOf" srcId="{DDDACB02-B6F4-4420-9449-C78403F96AC7}" destId="{212B2875-F0A8-4855-A664-0C824771D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2E7FF-4AD2-4596-90F5-8CA5C58C0982}">
      <dsp:nvSpPr>
        <dsp:cNvPr id="0" name=""/>
        <dsp:cNvSpPr/>
      </dsp:nvSpPr>
      <dsp:spPr>
        <a:xfrm>
          <a:off x="3415694" y="502754"/>
          <a:ext cx="241905" cy="1059775"/>
        </a:xfrm>
        <a:custGeom>
          <a:avLst/>
          <a:gdLst/>
          <a:ahLst/>
          <a:cxnLst/>
          <a:rect l="0" t="0" r="0" b="0"/>
          <a:pathLst>
            <a:path>
              <a:moveTo>
                <a:pt x="241905" y="0"/>
              </a:moveTo>
              <a:lnTo>
                <a:pt x="241905" y="1059775"/>
              </a:lnTo>
              <a:lnTo>
                <a:pt x="0" y="10597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8F276-8AAA-4834-9A91-5C4EE877E089}">
      <dsp:nvSpPr>
        <dsp:cNvPr id="0" name=""/>
        <dsp:cNvSpPr/>
      </dsp:nvSpPr>
      <dsp:spPr>
        <a:xfrm>
          <a:off x="3657600" y="3774234"/>
          <a:ext cx="241905" cy="1059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775"/>
              </a:lnTo>
              <a:lnTo>
                <a:pt x="241905" y="10597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B378D-D503-438B-A3E2-AB5F339C6103}">
      <dsp:nvSpPr>
        <dsp:cNvPr id="0" name=""/>
        <dsp:cNvSpPr/>
      </dsp:nvSpPr>
      <dsp:spPr>
        <a:xfrm>
          <a:off x="3415694" y="3774234"/>
          <a:ext cx="241905" cy="1059775"/>
        </a:xfrm>
        <a:custGeom>
          <a:avLst/>
          <a:gdLst/>
          <a:ahLst/>
          <a:cxnLst/>
          <a:rect l="0" t="0" r="0" b="0"/>
          <a:pathLst>
            <a:path>
              <a:moveTo>
                <a:pt x="241905" y="0"/>
              </a:moveTo>
              <a:lnTo>
                <a:pt x="241905" y="1059775"/>
              </a:lnTo>
              <a:lnTo>
                <a:pt x="0" y="10597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709A4-24FB-45E3-B358-54AEF2145F5E}">
      <dsp:nvSpPr>
        <dsp:cNvPr id="0" name=""/>
        <dsp:cNvSpPr/>
      </dsp:nvSpPr>
      <dsp:spPr>
        <a:xfrm>
          <a:off x="3611880" y="502754"/>
          <a:ext cx="91440" cy="2119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955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9A1BE-6C0E-4EC6-9630-ABC0C5CD67F1}">
      <dsp:nvSpPr>
        <dsp:cNvPr id="0" name=""/>
        <dsp:cNvSpPr/>
      </dsp:nvSpPr>
      <dsp:spPr>
        <a:xfrm>
          <a:off x="1299311" y="225"/>
          <a:ext cx="4716576" cy="502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b="1" kern="1200" dirty="0"/>
            <a:t>الألف اللينة في الأفعال</a:t>
          </a:r>
        </a:p>
      </dsp:txBody>
      <dsp:txXfrm>
        <a:off x="1299311" y="225"/>
        <a:ext cx="4716576" cy="502529"/>
      </dsp:txXfrm>
    </dsp:sp>
    <dsp:sp modelId="{EEAD1EA9-BAD7-4DBE-9779-DC3ABA1FD902}">
      <dsp:nvSpPr>
        <dsp:cNvPr id="0" name=""/>
        <dsp:cNvSpPr/>
      </dsp:nvSpPr>
      <dsp:spPr>
        <a:xfrm>
          <a:off x="2505670" y="2622305"/>
          <a:ext cx="2303859" cy="11519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b="1" kern="1200" dirty="0"/>
            <a:t>تكتب الألف اللينة</a:t>
          </a:r>
        </a:p>
      </dsp:txBody>
      <dsp:txXfrm>
        <a:off x="2505670" y="2622305"/>
        <a:ext cx="2303859" cy="1151929"/>
      </dsp:txXfrm>
    </dsp:sp>
    <dsp:sp modelId="{EEE0AADA-0DEC-4DAE-8CE8-641A6F995F80}">
      <dsp:nvSpPr>
        <dsp:cNvPr id="0" name=""/>
        <dsp:cNvSpPr/>
      </dsp:nvSpPr>
      <dsp:spPr>
        <a:xfrm>
          <a:off x="1111835" y="4258045"/>
          <a:ext cx="2303859" cy="11519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على صورة الياء (ى) إذا كان أصلها ياء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(بنى)</a:t>
          </a:r>
        </a:p>
      </dsp:txBody>
      <dsp:txXfrm>
        <a:off x="1111835" y="4258045"/>
        <a:ext cx="2303859" cy="1151929"/>
      </dsp:txXfrm>
    </dsp:sp>
    <dsp:sp modelId="{12ABF3C2-A9B2-4211-89CE-34BFE15A7FB9}">
      <dsp:nvSpPr>
        <dsp:cNvPr id="0" name=""/>
        <dsp:cNvSpPr/>
      </dsp:nvSpPr>
      <dsp:spPr>
        <a:xfrm>
          <a:off x="3899505" y="4258045"/>
          <a:ext cx="2303859" cy="11519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قائمة إذا كان أصلها واو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(دعا)</a:t>
          </a:r>
        </a:p>
      </dsp:txBody>
      <dsp:txXfrm>
        <a:off x="3899505" y="4258045"/>
        <a:ext cx="2303859" cy="1151929"/>
      </dsp:txXfrm>
    </dsp:sp>
    <dsp:sp modelId="{0D37BD58-9AAF-4E53-8CC7-B96D4821288C}">
      <dsp:nvSpPr>
        <dsp:cNvPr id="0" name=""/>
        <dsp:cNvSpPr/>
      </dsp:nvSpPr>
      <dsp:spPr>
        <a:xfrm>
          <a:off x="1111835" y="1214215"/>
          <a:ext cx="2303859" cy="6966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b="1" kern="1200" dirty="0"/>
            <a:t>ثلاثي</a:t>
          </a:r>
        </a:p>
      </dsp:txBody>
      <dsp:txXfrm>
        <a:off x="1111835" y="1214215"/>
        <a:ext cx="2303859" cy="696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1BAC8-A440-49CC-ADA0-57951B98E3A4}">
      <dsp:nvSpPr>
        <dsp:cNvPr id="0" name=""/>
        <dsp:cNvSpPr/>
      </dsp:nvSpPr>
      <dsp:spPr>
        <a:xfrm>
          <a:off x="5574910" y="3427392"/>
          <a:ext cx="620908" cy="1370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655"/>
              </a:lnTo>
              <a:lnTo>
                <a:pt x="620908" y="137065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1C2CF-7404-44BC-9375-ED5F7BA8265C}">
      <dsp:nvSpPr>
        <dsp:cNvPr id="0" name=""/>
        <dsp:cNvSpPr/>
      </dsp:nvSpPr>
      <dsp:spPr>
        <a:xfrm>
          <a:off x="4724388" y="2122569"/>
          <a:ext cx="2180628" cy="535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034"/>
              </a:lnTo>
              <a:lnTo>
                <a:pt x="2180628" y="269034"/>
              </a:lnTo>
              <a:lnTo>
                <a:pt x="2180628" y="5356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E5DA6-0CF7-4AD5-987E-8ED811388369}">
      <dsp:nvSpPr>
        <dsp:cNvPr id="0" name=""/>
        <dsp:cNvSpPr/>
      </dsp:nvSpPr>
      <dsp:spPr>
        <a:xfrm>
          <a:off x="2948942" y="4732277"/>
          <a:ext cx="251462" cy="90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740"/>
              </a:lnTo>
              <a:lnTo>
                <a:pt x="251462" y="90074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07103-2E15-46A1-887A-FBA9237B1073}">
      <dsp:nvSpPr>
        <dsp:cNvPr id="0" name=""/>
        <dsp:cNvSpPr/>
      </dsp:nvSpPr>
      <dsp:spPr>
        <a:xfrm>
          <a:off x="4076732" y="2122569"/>
          <a:ext cx="647656" cy="1527144"/>
        </a:xfrm>
        <a:custGeom>
          <a:avLst/>
          <a:gdLst/>
          <a:ahLst/>
          <a:cxnLst/>
          <a:rect l="0" t="0" r="0" b="0"/>
          <a:pathLst>
            <a:path>
              <a:moveTo>
                <a:pt x="647656" y="0"/>
              </a:moveTo>
              <a:lnTo>
                <a:pt x="647656" y="1260510"/>
              </a:lnTo>
              <a:lnTo>
                <a:pt x="0" y="1260510"/>
              </a:lnTo>
              <a:lnTo>
                <a:pt x="0" y="15271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FA8D9-94B6-4F6C-AA34-59773CCC3AEC}">
      <dsp:nvSpPr>
        <dsp:cNvPr id="0" name=""/>
        <dsp:cNvSpPr/>
      </dsp:nvSpPr>
      <dsp:spPr>
        <a:xfrm>
          <a:off x="685802" y="4182603"/>
          <a:ext cx="374849" cy="918823"/>
        </a:xfrm>
        <a:custGeom>
          <a:avLst/>
          <a:gdLst/>
          <a:ahLst/>
          <a:cxnLst/>
          <a:rect l="0" t="0" r="0" b="0"/>
          <a:pathLst>
            <a:path>
              <a:moveTo>
                <a:pt x="374849" y="0"/>
              </a:moveTo>
              <a:lnTo>
                <a:pt x="0" y="91882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CDB26-F6D0-4970-A36C-9C5CA0B5E730}">
      <dsp:nvSpPr>
        <dsp:cNvPr id="0" name=""/>
        <dsp:cNvSpPr/>
      </dsp:nvSpPr>
      <dsp:spPr>
        <a:xfrm>
          <a:off x="1831577" y="2122569"/>
          <a:ext cx="2892810" cy="549610"/>
        </a:xfrm>
        <a:custGeom>
          <a:avLst/>
          <a:gdLst/>
          <a:ahLst/>
          <a:cxnLst/>
          <a:rect l="0" t="0" r="0" b="0"/>
          <a:pathLst>
            <a:path>
              <a:moveTo>
                <a:pt x="2892810" y="0"/>
              </a:moveTo>
              <a:lnTo>
                <a:pt x="2892810" y="282975"/>
              </a:lnTo>
              <a:lnTo>
                <a:pt x="0" y="282975"/>
              </a:lnTo>
              <a:lnTo>
                <a:pt x="0" y="54961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E3554-453B-455A-9DD7-1932155BBF0E}">
      <dsp:nvSpPr>
        <dsp:cNvPr id="0" name=""/>
        <dsp:cNvSpPr/>
      </dsp:nvSpPr>
      <dsp:spPr>
        <a:xfrm>
          <a:off x="838172" y="723904"/>
          <a:ext cx="7772432" cy="13986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b="1" kern="1200" dirty="0"/>
            <a:t>معرفة أصل الألف اللينة في الأفعال الثلاثية</a:t>
          </a:r>
          <a:endParaRPr lang="ar-SA" sz="4400" b="1" kern="1200" dirty="0"/>
        </a:p>
      </dsp:txBody>
      <dsp:txXfrm>
        <a:off x="838172" y="723904"/>
        <a:ext cx="7772432" cy="1398665"/>
      </dsp:txXfrm>
    </dsp:sp>
    <dsp:sp modelId="{6ADF9828-5C7A-4F27-BDEE-13D590EE283B}">
      <dsp:nvSpPr>
        <dsp:cNvPr id="0" name=""/>
        <dsp:cNvSpPr/>
      </dsp:nvSpPr>
      <dsp:spPr>
        <a:xfrm>
          <a:off x="867920" y="2672180"/>
          <a:ext cx="1927313" cy="15104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b="1" kern="1200" dirty="0"/>
            <a:t>المصدر</a:t>
          </a:r>
          <a:endParaRPr lang="ar-SA" sz="4400" b="1" kern="1200" dirty="0"/>
        </a:p>
      </dsp:txBody>
      <dsp:txXfrm>
        <a:off x="867920" y="2672180"/>
        <a:ext cx="1927313" cy="1510423"/>
      </dsp:txXfrm>
    </dsp:sp>
    <dsp:sp modelId="{11E23468-5287-408A-A682-872A36DAC197}">
      <dsp:nvSpPr>
        <dsp:cNvPr id="0" name=""/>
        <dsp:cNvSpPr/>
      </dsp:nvSpPr>
      <dsp:spPr>
        <a:xfrm>
          <a:off x="685802" y="4648199"/>
          <a:ext cx="2005703" cy="906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/>
            <a:t>دعوة</a:t>
          </a:r>
          <a:endParaRPr lang="ar-SA" sz="4100" b="1" kern="1200" dirty="0"/>
        </a:p>
      </dsp:txBody>
      <dsp:txXfrm>
        <a:off x="685802" y="4648199"/>
        <a:ext cx="2005703" cy="906457"/>
      </dsp:txXfrm>
    </dsp:sp>
    <dsp:sp modelId="{2DFE18A4-3B2F-453F-ADFE-7D26AE9C6774}">
      <dsp:nvSpPr>
        <dsp:cNvPr id="0" name=""/>
        <dsp:cNvSpPr/>
      </dsp:nvSpPr>
      <dsp:spPr>
        <a:xfrm>
          <a:off x="2666995" y="3649714"/>
          <a:ext cx="2819473" cy="10825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b="1" kern="1200" dirty="0"/>
            <a:t>الإسناد لتاء الفاعل</a:t>
          </a:r>
          <a:endParaRPr lang="ar-SA" sz="4000" b="1" kern="1200" dirty="0"/>
        </a:p>
      </dsp:txBody>
      <dsp:txXfrm>
        <a:off x="2666995" y="3649714"/>
        <a:ext cx="2819473" cy="1082563"/>
      </dsp:txXfrm>
    </dsp:sp>
    <dsp:sp modelId="{72DD4070-5E57-4B37-BFB5-E32AAEBDD1F0}">
      <dsp:nvSpPr>
        <dsp:cNvPr id="0" name=""/>
        <dsp:cNvSpPr/>
      </dsp:nvSpPr>
      <dsp:spPr>
        <a:xfrm>
          <a:off x="3200404" y="4941437"/>
          <a:ext cx="2217056" cy="1383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/>
            <a:t>دعوت</a:t>
          </a:r>
          <a:endParaRPr lang="ar-SA" sz="4100" b="1" kern="1200" dirty="0"/>
        </a:p>
      </dsp:txBody>
      <dsp:txXfrm>
        <a:off x="3200404" y="4941437"/>
        <a:ext cx="2217056" cy="1383162"/>
      </dsp:txXfrm>
    </dsp:sp>
    <dsp:sp modelId="{BBDA3D1F-E526-4ECB-92C1-445DBAAEF54D}">
      <dsp:nvSpPr>
        <dsp:cNvPr id="0" name=""/>
        <dsp:cNvSpPr/>
      </dsp:nvSpPr>
      <dsp:spPr>
        <a:xfrm>
          <a:off x="5242383" y="2658239"/>
          <a:ext cx="3325267" cy="7691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b="1" kern="1200" dirty="0"/>
            <a:t>المضارع</a:t>
          </a:r>
          <a:endParaRPr lang="ar-SA" sz="4000" b="1" kern="1200" dirty="0"/>
        </a:p>
      </dsp:txBody>
      <dsp:txXfrm>
        <a:off x="5242383" y="2658239"/>
        <a:ext cx="3325267" cy="769152"/>
      </dsp:txXfrm>
    </dsp:sp>
    <dsp:sp modelId="{57F0A111-91BA-4645-91EA-C7EED18B583F}">
      <dsp:nvSpPr>
        <dsp:cNvPr id="0" name=""/>
        <dsp:cNvSpPr/>
      </dsp:nvSpPr>
      <dsp:spPr>
        <a:xfrm>
          <a:off x="6195819" y="4380840"/>
          <a:ext cx="2353751" cy="834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يدعو</a:t>
          </a:r>
          <a:endParaRPr lang="ar-SA" sz="2800" b="1" kern="1200" dirty="0"/>
        </a:p>
      </dsp:txBody>
      <dsp:txXfrm>
        <a:off x="6195819" y="4380840"/>
        <a:ext cx="2353751" cy="834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E675C-A7AB-4ACC-B32D-F59602303EC7}">
      <dsp:nvSpPr>
        <dsp:cNvPr id="0" name=""/>
        <dsp:cNvSpPr/>
      </dsp:nvSpPr>
      <dsp:spPr>
        <a:xfrm>
          <a:off x="4618606" y="3485431"/>
          <a:ext cx="1813570" cy="407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943"/>
              </a:lnTo>
              <a:lnTo>
                <a:pt x="1813570" y="249943"/>
              </a:lnTo>
              <a:lnTo>
                <a:pt x="1813570" y="40703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62B80-18A1-436A-B017-4330804AB4D2}">
      <dsp:nvSpPr>
        <dsp:cNvPr id="0" name=""/>
        <dsp:cNvSpPr/>
      </dsp:nvSpPr>
      <dsp:spPr>
        <a:xfrm>
          <a:off x="2516751" y="3485431"/>
          <a:ext cx="2101855" cy="526571"/>
        </a:xfrm>
        <a:custGeom>
          <a:avLst/>
          <a:gdLst/>
          <a:ahLst/>
          <a:cxnLst/>
          <a:rect l="0" t="0" r="0" b="0"/>
          <a:pathLst>
            <a:path>
              <a:moveTo>
                <a:pt x="2101855" y="0"/>
              </a:moveTo>
              <a:lnTo>
                <a:pt x="2101855" y="369479"/>
              </a:lnTo>
              <a:lnTo>
                <a:pt x="0" y="369479"/>
              </a:lnTo>
              <a:lnTo>
                <a:pt x="0" y="52657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53C96-4DB9-4128-AA2B-13A9587E5EE0}">
      <dsp:nvSpPr>
        <dsp:cNvPr id="0" name=""/>
        <dsp:cNvSpPr/>
      </dsp:nvSpPr>
      <dsp:spPr>
        <a:xfrm>
          <a:off x="4383576" y="2481289"/>
          <a:ext cx="2350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5030" y="45720"/>
              </a:lnTo>
              <a:lnTo>
                <a:pt x="235030" y="1306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80ACF-EAAD-4B23-B054-4AEBD09A3D73}">
      <dsp:nvSpPr>
        <dsp:cNvPr id="0" name=""/>
        <dsp:cNvSpPr/>
      </dsp:nvSpPr>
      <dsp:spPr>
        <a:xfrm>
          <a:off x="4337856" y="1190372"/>
          <a:ext cx="91440" cy="259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83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4D6A2-A1AE-4FEE-9E2D-D79421E7A0ED}">
      <dsp:nvSpPr>
        <dsp:cNvPr id="0" name=""/>
        <dsp:cNvSpPr/>
      </dsp:nvSpPr>
      <dsp:spPr>
        <a:xfrm>
          <a:off x="1033957" y="496633"/>
          <a:ext cx="6699237" cy="6937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8C50A-5759-4875-8E13-1C473A72440E}">
      <dsp:nvSpPr>
        <dsp:cNvPr id="0" name=""/>
        <dsp:cNvSpPr/>
      </dsp:nvSpPr>
      <dsp:spPr>
        <a:xfrm>
          <a:off x="1222373" y="675628"/>
          <a:ext cx="6699237" cy="693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b="1" kern="1200" dirty="0"/>
            <a:t>الألف اللينة المتطرفة في الأسماء</a:t>
          </a:r>
          <a:endParaRPr lang="ar-SA" sz="4000" b="1" kern="1200" dirty="0"/>
        </a:p>
      </dsp:txBody>
      <dsp:txXfrm>
        <a:off x="1242692" y="695947"/>
        <a:ext cx="6658599" cy="653101"/>
      </dsp:txXfrm>
    </dsp:sp>
    <dsp:sp modelId="{60335507-405C-4F4F-AFB2-8C72B96FC857}">
      <dsp:nvSpPr>
        <dsp:cNvPr id="0" name=""/>
        <dsp:cNvSpPr/>
      </dsp:nvSpPr>
      <dsp:spPr>
        <a:xfrm>
          <a:off x="3535702" y="1450209"/>
          <a:ext cx="1695747" cy="107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71DF9-5490-4FFE-91D7-65E342498626}">
      <dsp:nvSpPr>
        <dsp:cNvPr id="0" name=""/>
        <dsp:cNvSpPr/>
      </dsp:nvSpPr>
      <dsp:spPr>
        <a:xfrm>
          <a:off x="3724118" y="1629205"/>
          <a:ext cx="1695747" cy="1076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b="1" kern="1200" dirty="0"/>
            <a:t>ثلاثي</a:t>
          </a:r>
          <a:endParaRPr lang="ar-SA" sz="4000" b="1" kern="1200" dirty="0"/>
        </a:p>
      </dsp:txBody>
      <dsp:txXfrm>
        <a:off x="3755656" y="1660743"/>
        <a:ext cx="1632671" cy="1013723"/>
      </dsp:txXfrm>
    </dsp:sp>
    <dsp:sp modelId="{37BE6D0D-96CA-44BE-A711-6D8DED2D7C2A}">
      <dsp:nvSpPr>
        <dsp:cNvPr id="0" name=""/>
        <dsp:cNvSpPr/>
      </dsp:nvSpPr>
      <dsp:spPr>
        <a:xfrm>
          <a:off x="2348373" y="2611931"/>
          <a:ext cx="4540466" cy="8734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E9A66-8429-48F8-89C5-EAD562E6F104}">
      <dsp:nvSpPr>
        <dsp:cNvPr id="0" name=""/>
        <dsp:cNvSpPr/>
      </dsp:nvSpPr>
      <dsp:spPr>
        <a:xfrm>
          <a:off x="2536790" y="2790926"/>
          <a:ext cx="4540466" cy="873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b="1" kern="1200" dirty="0"/>
            <a:t>تكتب الألف اللينة</a:t>
          </a:r>
          <a:endParaRPr lang="ar-SA" sz="5400" b="1" kern="1200" dirty="0"/>
        </a:p>
      </dsp:txBody>
      <dsp:txXfrm>
        <a:off x="2562374" y="2816510"/>
        <a:ext cx="4489298" cy="822331"/>
      </dsp:txXfrm>
    </dsp:sp>
    <dsp:sp modelId="{20A54A93-CB88-4BF3-B116-094BE257C57A}">
      <dsp:nvSpPr>
        <dsp:cNvPr id="0" name=""/>
        <dsp:cNvSpPr/>
      </dsp:nvSpPr>
      <dsp:spPr>
        <a:xfrm>
          <a:off x="649919" y="4012002"/>
          <a:ext cx="3733663" cy="1635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C277C-9428-477F-9084-C3A883362BA1}">
      <dsp:nvSpPr>
        <dsp:cNvPr id="0" name=""/>
        <dsp:cNvSpPr/>
      </dsp:nvSpPr>
      <dsp:spPr>
        <a:xfrm>
          <a:off x="838335" y="4190998"/>
          <a:ext cx="3733663" cy="1635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b="1" kern="1200" dirty="0"/>
            <a:t>علي صورة الياء (ى)إذا كان أصلها ياء 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dirty="0">
              <a:solidFill>
                <a:srgbClr val="FF0000"/>
              </a:solidFill>
            </a:rPr>
            <a:t>فتى</a:t>
          </a:r>
          <a:endParaRPr lang="ar-SA" sz="3600" b="1" kern="1200" dirty="0">
            <a:solidFill>
              <a:srgbClr val="FF0000"/>
            </a:solidFill>
          </a:endParaRPr>
        </a:p>
      </dsp:txBody>
      <dsp:txXfrm>
        <a:off x="886251" y="4238914"/>
        <a:ext cx="3637831" cy="1540128"/>
      </dsp:txXfrm>
    </dsp:sp>
    <dsp:sp modelId="{04B326EB-543D-46E6-BD34-C0AADE32164A}">
      <dsp:nvSpPr>
        <dsp:cNvPr id="0" name=""/>
        <dsp:cNvSpPr/>
      </dsp:nvSpPr>
      <dsp:spPr>
        <a:xfrm>
          <a:off x="4714952" y="3892467"/>
          <a:ext cx="3434448" cy="1449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B7C35-EA22-4B8D-9B60-3F24FF935A0A}">
      <dsp:nvSpPr>
        <dsp:cNvPr id="0" name=""/>
        <dsp:cNvSpPr/>
      </dsp:nvSpPr>
      <dsp:spPr>
        <a:xfrm>
          <a:off x="4903368" y="4071462"/>
          <a:ext cx="3434448" cy="1449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b="1" kern="1200" dirty="0"/>
            <a:t>قائمة إذا كان أصلها واو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dirty="0">
              <a:solidFill>
                <a:srgbClr val="FF0000"/>
              </a:solidFill>
            </a:rPr>
            <a:t>عصا</a:t>
          </a:r>
          <a:endParaRPr lang="ar-SA" sz="3600" b="1" kern="1200" dirty="0">
            <a:solidFill>
              <a:srgbClr val="FF0000"/>
            </a:solidFill>
          </a:endParaRPr>
        </a:p>
      </dsp:txBody>
      <dsp:txXfrm>
        <a:off x="4945812" y="4113906"/>
        <a:ext cx="3349560" cy="1364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C8C35-0F1F-4E4E-901E-7631C6DAE628}">
      <dsp:nvSpPr>
        <dsp:cNvPr id="0" name=""/>
        <dsp:cNvSpPr/>
      </dsp:nvSpPr>
      <dsp:spPr>
        <a:xfrm>
          <a:off x="3728892" y="2295897"/>
          <a:ext cx="157320" cy="423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36"/>
              </a:lnTo>
              <a:lnTo>
                <a:pt x="157320" y="160936"/>
              </a:lnTo>
              <a:lnTo>
                <a:pt x="157320" y="42324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08433-5524-40A5-B4E3-663533F192FE}">
      <dsp:nvSpPr>
        <dsp:cNvPr id="0" name=""/>
        <dsp:cNvSpPr/>
      </dsp:nvSpPr>
      <dsp:spPr>
        <a:xfrm>
          <a:off x="3628033" y="975021"/>
          <a:ext cx="100859" cy="41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16"/>
              </a:lnTo>
              <a:lnTo>
                <a:pt x="100859" y="149716"/>
              </a:lnTo>
              <a:lnTo>
                <a:pt x="100859" y="41202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A661B-5ACA-4F87-B2A0-B1362A526444}">
      <dsp:nvSpPr>
        <dsp:cNvPr id="0" name=""/>
        <dsp:cNvSpPr/>
      </dsp:nvSpPr>
      <dsp:spPr>
        <a:xfrm>
          <a:off x="551624" y="414577"/>
          <a:ext cx="6152816" cy="560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94A7C7-99C7-48A1-B527-B0E5167C0B26}">
      <dsp:nvSpPr>
        <dsp:cNvPr id="0" name=""/>
        <dsp:cNvSpPr/>
      </dsp:nvSpPr>
      <dsp:spPr>
        <a:xfrm>
          <a:off x="866240" y="713461"/>
          <a:ext cx="6152816" cy="560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b="1" kern="1200" dirty="0"/>
            <a:t>الألف اللينة المتطرفة في الأسماء</a:t>
          </a:r>
          <a:endParaRPr lang="ar-SA" sz="2500" b="1" kern="1200" dirty="0"/>
        </a:p>
      </dsp:txBody>
      <dsp:txXfrm>
        <a:off x="882655" y="729876"/>
        <a:ext cx="6119986" cy="527614"/>
      </dsp:txXfrm>
    </dsp:sp>
    <dsp:sp modelId="{BD7815B1-7EA9-4C24-BBFF-4020B8A0F128}">
      <dsp:nvSpPr>
        <dsp:cNvPr id="0" name=""/>
        <dsp:cNvSpPr/>
      </dsp:nvSpPr>
      <dsp:spPr>
        <a:xfrm>
          <a:off x="2313123" y="1387048"/>
          <a:ext cx="2831536" cy="908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92AC5C-8EED-4C7B-9D7E-5864F5238657}">
      <dsp:nvSpPr>
        <dsp:cNvPr id="0" name=""/>
        <dsp:cNvSpPr/>
      </dsp:nvSpPr>
      <dsp:spPr>
        <a:xfrm>
          <a:off x="2627739" y="1685933"/>
          <a:ext cx="2831536" cy="908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b="1" kern="1200" dirty="0"/>
            <a:t>فوق الثلاثي</a:t>
          </a:r>
          <a:endParaRPr lang="ar-SA" sz="2500" b="1" kern="1200" dirty="0"/>
        </a:p>
      </dsp:txBody>
      <dsp:txXfrm>
        <a:off x="2654358" y="1712552"/>
        <a:ext cx="2778298" cy="855610"/>
      </dsp:txXfrm>
    </dsp:sp>
    <dsp:sp modelId="{D5EDC612-AB3C-421F-B7AD-D1A32B3EF1B3}">
      <dsp:nvSpPr>
        <dsp:cNvPr id="0" name=""/>
        <dsp:cNvSpPr/>
      </dsp:nvSpPr>
      <dsp:spPr>
        <a:xfrm>
          <a:off x="905538" y="2719143"/>
          <a:ext cx="5961347" cy="191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CAD09D-BF04-4218-84C5-C11883810AE0}">
      <dsp:nvSpPr>
        <dsp:cNvPr id="0" name=""/>
        <dsp:cNvSpPr/>
      </dsp:nvSpPr>
      <dsp:spPr>
        <a:xfrm>
          <a:off x="1220153" y="3018028"/>
          <a:ext cx="5961347" cy="1912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b="1" kern="1200" dirty="0"/>
            <a:t>تكتب ألفاً قائمة إذا كان قبلها ياء (دنيا- هدايا)، أما إذا لم يكن قبلها ياء فإنها تكتب في صورة الياء (ى)  مطلقاً (سلوى – أقصى)</a:t>
          </a:r>
          <a:endParaRPr lang="ar-SA" sz="3600" b="1" kern="1200" dirty="0"/>
        </a:p>
      </dsp:txBody>
      <dsp:txXfrm>
        <a:off x="1276172" y="3074047"/>
        <a:ext cx="5849309" cy="18005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D0C15-6ADD-4CAC-A524-FD57E8B078F2}">
      <dsp:nvSpPr>
        <dsp:cNvPr id="0" name=""/>
        <dsp:cNvSpPr/>
      </dsp:nvSpPr>
      <dsp:spPr>
        <a:xfrm>
          <a:off x="3810000" y="1432574"/>
          <a:ext cx="2308610" cy="41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36"/>
              </a:lnTo>
              <a:lnTo>
                <a:pt x="2308610" y="205836"/>
              </a:lnTo>
              <a:lnTo>
                <a:pt x="2308610" y="4116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11F66-08FB-41A0-ABCC-6A02E094CE6C}">
      <dsp:nvSpPr>
        <dsp:cNvPr id="0" name=""/>
        <dsp:cNvSpPr/>
      </dsp:nvSpPr>
      <dsp:spPr>
        <a:xfrm>
          <a:off x="3700872" y="1432574"/>
          <a:ext cx="91440" cy="411672"/>
        </a:xfrm>
        <a:custGeom>
          <a:avLst/>
          <a:gdLst/>
          <a:ahLst/>
          <a:cxnLst/>
          <a:rect l="0" t="0" r="0" b="0"/>
          <a:pathLst>
            <a:path>
              <a:moveTo>
                <a:pt x="109127" y="0"/>
              </a:moveTo>
              <a:lnTo>
                <a:pt x="109127" y="205836"/>
              </a:lnTo>
              <a:lnTo>
                <a:pt x="45720" y="205836"/>
              </a:lnTo>
              <a:lnTo>
                <a:pt x="45720" y="4116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5EA0F-E199-488D-9F67-7CCF8D53DC98}">
      <dsp:nvSpPr>
        <dsp:cNvPr id="0" name=""/>
        <dsp:cNvSpPr/>
      </dsp:nvSpPr>
      <dsp:spPr>
        <a:xfrm>
          <a:off x="1437981" y="1432574"/>
          <a:ext cx="2372018" cy="411672"/>
        </a:xfrm>
        <a:custGeom>
          <a:avLst/>
          <a:gdLst/>
          <a:ahLst/>
          <a:cxnLst/>
          <a:rect l="0" t="0" r="0" b="0"/>
          <a:pathLst>
            <a:path>
              <a:moveTo>
                <a:pt x="2372018" y="0"/>
              </a:moveTo>
              <a:lnTo>
                <a:pt x="2372018" y="205836"/>
              </a:lnTo>
              <a:lnTo>
                <a:pt x="0" y="205836"/>
              </a:lnTo>
              <a:lnTo>
                <a:pt x="0" y="4116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1DF6A-B8E7-4C8C-8A4A-8FC211182DA0}">
      <dsp:nvSpPr>
        <dsp:cNvPr id="0" name=""/>
        <dsp:cNvSpPr/>
      </dsp:nvSpPr>
      <dsp:spPr>
        <a:xfrm>
          <a:off x="922087" y="1140"/>
          <a:ext cx="5775824" cy="14314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400" b="1" kern="1200" dirty="0"/>
            <a:t>معرفة أصل الألف اللينة في الأسماء الثلاثية</a:t>
          </a:r>
          <a:endParaRPr lang="ar-SA" sz="4400" b="1" kern="1200" dirty="0"/>
        </a:p>
      </dsp:txBody>
      <dsp:txXfrm>
        <a:off x="922087" y="1140"/>
        <a:ext cx="5775824" cy="1431434"/>
      </dsp:txXfrm>
    </dsp:sp>
    <dsp:sp modelId="{BB50CA02-D7CB-470F-85C3-BD90435F25DA}">
      <dsp:nvSpPr>
        <dsp:cNvPr id="0" name=""/>
        <dsp:cNvSpPr/>
      </dsp:nvSpPr>
      <dsp:spPr>
        <a:xfrm>
          <a:off x="521216" y="1844247"/>
          <a:ext cx="1833530" cy="21355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/>
            <a:t>المفرد</a:t>
          </a:r>
        </a:p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/>
            <a:t>ذرا - ذروة</a:t>
          </a:r>
          <a:endParaRPr lang="ar-SA" sz="4800" b="1" kern="1200" dirty="0"/>
        </a:p>
      </dsp:txBody>
      <dsp:txXfrm>
        <a:off x="521216" y="1844247"/>
        <a:ext cx="1833530" cy="2135561"/>
      </dsp:txXfrm>
    </dsp:sp>
    <dsp:sp modelId="{FE5B4660-A7D6-46A7-99B7-E904854D0D49}">
      <dsp:nvSpPr>
        <dsp:cNvPr id="0" name=""/>
        <dsp:cNvSpPr/>
      </dsp:nvSpPr>
      <dsp:spPr>
        <a:xfrm>
          <a:off x="2766419" y="1844247"/>
          <a:ext cx="1960345" cy="23456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/>
            <a:t>الجمع</a:t>
          </a:r>
        </a:p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/>
            <a:t>فتيان</a:t>
          </a:r>
          <a:endParaRPr lang="ar-SA" sz="4800" b="1" kern="1200" dirty="0"/>
        </a:p>
      </dsp:txBody>
      <dsp:txXfrm>
        <a:off x="2766419" y="1844247"/>
        <a:ext cx="1960345" cy="2345612"/>
      </dsp:txXfrm>
    </dsp:sp>
    <dsp:sp modelId="{B280216B-4194-469E-9A58-FD83BB631A33}">
      <dsp:nvSpPr>
        <dsp:cNvPr id="0" name=""/>
        <dsp:cNvSpPr/>
      </dsp:nvSpPr>
      <dsp:spPr>
        <a:xfrm>
          <a:off x="5138437" y="1844247"/>
          <a:ext cx="1960345" cy="21259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/>
            <a:t>المثنى</a:t>
          </a:r>
          <a:endParaRPr lang="ar-EG" sz="4400" b="1" kern="1200" dirty="0"/>
        </a:p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800" b="1" kern="1200" dirty="0"/>
            <a:t>عصوان</a:t>
          </a:r>
          <a:endParaRPr lang="ar-SA" sz="4800" b="1" kern="1200" dirty="0"/>
        </a:p>
      </dsp:txBody>
      <dsp:txXfrm>
        <a:off x="5138437" y="1844247"/>
        <a:ext cx="1960345" cy="212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1AC-574D-4B2A-850C-F4B3DE8393A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C1A0-4842-4742-941B-A6B079200B1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05DF-A868-48AF-8F9E-34A8C055C5F9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F06C3-496A-4567-9730-8468B166872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EFC6-6399-4CEF-ACCE-A202E7CC4F61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9932-5674-406E-85E7-65D4E12BBC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866-26AC-4F12-BF03-2E70F34D075A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466-CA4A-422D-A76F-3317761EBE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3832813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843-CC8A-41C8-A3DD-10FFC712799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E5D-AA2A-4489-9DAD-F26A8D266C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5450723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9C2-5A16-41F2-A023-744AB1A1A4B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D736-4D60-400D-BCA5-B11C56250D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256400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A80-E917-4C1F-995C-695159E9B649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B7EE-C0F4-468A-98D7-060766B1F1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0295046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75A-1676-4D50-B540-A945DE79C0F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0566-74FB-42B6-8003-8333CF028E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3754936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1074-DF8F-4E5F-8341-32EC60DB3194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FE28-7C45-4C47-9F76-72AE885492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1467620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D4A-65BC-4661-BF1D-09AD1A70385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638-0E38-4250-BBC9-DFAEA7335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542519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251-B426-48F4-B234-3BDABCF2139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DF1-E01B-45BD-B992-15BC9B3C85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9678830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20084-F8B7-47C7-9819-1FAF9C3928DD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8F0D-6551-4AED-8686-52618A24720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8E0-E45E-4382-BCBE-96EFA00447B9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C997-4E43-47C9-8F33-A5C4B962C1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3101263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B94-5DEC-479B-AAF0-7AE6210095BA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587-C184-4A8E-B602-A333206C7DC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581746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007A-3AC3-4950-B46D-F981AE3395B0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CAA-73A9-4AB9-856D-EC673F166E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2039155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07F8-4362-4DFF-8EE1-713760546DF2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2E21-B6BB-4C71-9361-984E63B2E92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F505-A817-4462-9964-95348E12EBEC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DE39-3064-483F-A0CB-8F2557AEDE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311B-1939-4312-86BE-0CAF9117F741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07E9-A0B9-462F-8378-07E4FE5078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10552-394F-49A2-B890-376AD4CA78D8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F828-82A5-4B94-AFFE-E9BF92E8FC6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CBED-84DC-4E75-A5E8-AEF016BC9431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96A1-E563-46ED-86F9-A6FF7D1F9C9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DEFD-C6D1-45F2-BF63-CEDC074F9B35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2CDA-989F-4726-872B-D1B8276F208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D05D-AD0D-49E9-B971-CF1F929A5D54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B44B-206D-48B1-99FA-42336D665F8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FDA83-4D77-4F60-8B8F-A1A91B2BEE11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F9FCF2-104F-48F6-BE32-46FEE965472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3" name="4.wav"/>
          </p:stSnd>
        </p:sndAc>
      </p:transition>
    </mc:Choice>
    <mc:Fallback xmlns="">
      <p:transition spd="slow">
        <p:checker/>
        <p:sndAc>
          <p:stSnd>
            <p:snd r:embed="rId15" name="4.wav"/>
          </p:stSnd>
        </p:sndAc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6D27B-B658-456C-BAF0-2AA9BE081498}" type="datetimeFigureOut">
              <a:rPr lang="ar-EG"/>
              <a:pPr>
                <a:defRPr/>
              </a:pPr>
              <a:t>20/04/1442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993F4-F4B4-4FC3-8BC7-375D702B72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543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audio" Target="../media/audio1.wav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821928" y="155366"/>
            <a:ext cx="2897697" cy="1345275"/>
            <a:chOff x="5500694" y="357166"/>
            <a:chExt cx="3357586" cy="1428761"/>
          </a:xfrm>
        </p:grpSpPr>
        <p:grpSp>
          <p:nvGrpSpPr>
            <p:cNvPr id="13" name="Group 14"/>
            <p:cNvGrpSpPr/>
            <p:nvPr/>
          </p:nvGrpSpPr>
          <p:grpSpPr>
            <a:xfrm>
              <a:off x="5500694" y="357166"/>
              <a:ext cx="3357586" cy="1428761"/>
              <a:chOff x="5500694" y="357166"/>
              <a:chExt cx="3357586" cy="142876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5" name="Moon 6"/>
              <p:cNvSpPr/>
              <p:nvPr/>
            </p:nvSpPr>
            <p:spPr>
              <a:xfrm rot="16200000">
                <a:off x="6572264" y="-500089"/>
                <a:ext cx="1214446" cy="3357586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lowchart: Terminator 11"/>
              <p:cNvSpPr/>
              <p:nvPr/>
            </p:nvSpPr>
            <p:spPr>
              <a:xfrm>
                <a:off x="5500694" y="357166"/>
                <a:ext cx="3357586" cy="1214446"/>
              </a:xfrm>
              <a:prstGeom prst="cloud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8209346" y="512356"/>
              <a:ext cx="210871" cy="1033832"/>
            </a:xfrm>
            <a:prstGeom prst="clou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5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Rectangle 1"/>
          <p:cNvSpPr/>
          <p:nvPr/>
        </p:nvSpPr>
        <p:spPr>
          <a:xfrm>
            <a:off x="6228184" y="332656"/>
            <a:ext cx="22672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الثالثة</a:t>
            </a: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755576" y="1196753"/>
            <a:ext cx="7372495" cy="3660201"/>
            <a:chOff x="-398199" y="-691104"/>
            <a:chExt cx="7899157" cy="2691344"/>
          </a:xfrm>
          <a:noFill/>
        </p:grpSpPr>
        <p:sp>
          <p:nvSpPr>
            <p:cNvPr id="21" name="Wave 15"/>
            <p:cNvSpPr/>
            <p:nvPr/>
          </p:nvSpPr>
          <p:spPr>
            <a:xfrm>
              <a:off x="1500166" y="285728"/>
              <a:ext cx="6000792" cy="1714512"/>
            </a:xfrm>
            <a:prstGeom prst="doubleWave">
              <a:avLst/>
            </a:prstGeom>
            <a:grp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400" b="1" i="0" u="none" strike="noStrike" kern="1200" cap="none" spc="0" normalizeH="0" baseline="0" noProof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-398199" y="-691104"/>
              <a:ext cx="5620450" cy="1172818"/>
            </a:xfrm>
            <a:prstGeom prst="doubleWav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72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الوعي الصحي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685800" y="1371600"/>
            <a:ext cx="7696200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Low">
              <a:buFont typeface="Arial" pitchFamily="34" charset="0"/>
              <a:buChar char="•"/>
            </a:pPr>
            <a:r>
              <a:rPr lang="ar-EG" sz="4400" b="1" dirty="0">
                <a:latin typeface="Calibri" pitchFamily="34" charset="0"/>
              </a:rPr>
              <a:t>وإذا كان ياء كتبت على صورة الياء (ى)( حكى: يحكي، حكياً)</a:t>
            </a:r>
          </a:p>
          <a:p>
            <a:pPr marL="571500" indent="-571500">
              <a:buFont typeface="Arial" pitchFamily="34" charset="0"/>
              <a:buChar char="•"/>
            </a:pPr>
            <a:endParaRPr lang="ar-EG" sz="4400" b="1" dirty="0">
              <a:solidFill>
                <a:srgbClr val="0000FF"/>
              </a:solidFill>
              <a:latin typeface="Calibri" pitchFamily="34" charset="0"/>
            </a:endParaRPr>
          </a:p>
          <a:p>
            <a:pPr marL="571500" indent="-571500" algn="justLow">
              <a:buFont typeface="Arial" pitchFamily="34" charset="0"/>
              <a:buChar char="•"/>
            </a:pPr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وإذا كان </a:t>
            </a:r>
            <a:r>
              <a:rPr lang="ar-EG" sz="4400" b="1" u="sng" dirty="0">
                <a:solidFill>
                  <a:srgbClr val="0000FF"/>
                </a:solidFill>
                <a:latin typeface="Calibri" pitchFamily="34" charset="0"/>
              </a:rPr>
              <a:t>فوق الثلاثي </a:t>
            </a:r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كتبت الألف على صور الياء (استدعى) إلا إذا سُبقت الألف بياء فإنها تكتب قائمة (أعيا)</a:t>
            </a:r>
            <a:endParaRPr lang="ar-EG" sz="4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0"/>
          <p:cNvGrpSpPr>
            <a:grpSpLocks/>
          </p:cNvGrpSpPr>
          <p:nvPr/>
        </p:nvGrpSpPr>
        <p:grpSpPr bwMode="auto">
          <a:xfrm rot="1377787">
            <a:off x="591619" y="1186529"/>
            <a:ext cx="7193169" cy="3960502"/>
            <a:chOff x="682196" y="1579884"/>
            <a:chExt cx="7044663" cy="4205749"/>
          </a:xfrm>
        </p:grpSpPr>
        <p:pic>
          <p:nvPicPr>
            <p:cNvPr id="14340" name="صورة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238913">
              <a:off x="1612784" y="1579884"/>
              <a:ext cx="6114075" cy="420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صورة 8" descr="abelhadoidon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196" y="2407820"/>
              <a:ext cx="1166000" cy="1172121"/>
            </a:xfrm>
            <a:prstGeom prst="roundRect">
              <a:avLst/>
            </a:prstGeom>
          </p:spPr>
        </p:pic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F53FE47-F267-4694-8EF4-399E69ECB570}"/>
              </a:ext>
            </a:extLst>
          </p:cNvPr>
          <p:cNvSpPr txBox="1"/>
          <p:nvPr/>
        </p:nvSpPr>
        <p:spPr>
          <a:xfrm>
            <a:off x="2268416" y="2921168"/>
            <a:ext cx="4607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أقرأ وألاحظ</a:t>
            </a:r>
            <a:endParaRPr kumimoji="0" lang="ar-EG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5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143000" y="762000"/>
            <a:ext cx="7086600" cy="1323439"/>
          </a:xfrm>
          <a:prstGeom prst="rect">
            <a:avLst/>
          </a:prstGeom>
          <a:solidFill>
            <a:srgbClr val="FFD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أقرأ الأفعال الملونة في الأمثلة السابقة، ثم أكتب على غرار الأفعال الآتية:</a:t>
            </a:r>
            <a:endParaRPr lang="ar-EG" sz="4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3" name="مربع نص 22"/>
          <p:cNvSpPr txBox="1">
            <a:spLocks noChangeArrowheads="1"/>
          </p:cNvSpPr>
          <p:nvPr/>
        </p:nvSpPr>
        <p:spPr bwMode="auto">
          <a:xfrm>
            <a:off x="685800" y="2438400"/>
            <a:ext cx="761179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2800" b="1" dirty="0">
                <a:latin typeface="Calibri" pitchFamily="34" charset="0"/>
              </a:rPr>
              <a:t>دنا – دعا - علا-....... -......... -..........</a:t>
            </a:r>
          </a:p>
        </p:txBody>
      </p:sp>
      <p:sp>
        <p:nvSpPr>
          <p:cNvPr id="25" name="مربع نص 24"/>
          <p:cNvSpPr txBox="1">
            <a:spLocks noChangeArrowheads="1"/>
          </p:cNvSpPr>
          <p:nvPr/>
        </p:nvSpPr>
        <p:spPr bwMode="auto">
          <a:xfrm>
            <a:off x="685799" y="5446932"/>
            <a:ext cx="761179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2800" b="1" dirty="0">
                <a:latin typeface="Calibri" pitchFamily="34" charset="0"/>
              </a:rPr>
              <a:t>أعيا – أحيا -............-.............-.............</a:t>
            </a:r>
          </a:p>
        </p:txBody>
      </p:sp>
      <p:sp>
        <p:nvSpPr>
          <p:cNvPr id="27" name="مربع نص 26"/>
          <p:cNvSpPr txBox="1">
            <a:spLocks noChangeArrowheads="1"/>
          </p:cNvSpPr>
          <p:nvPr/>
        </p:nvSpPr>
        <p:spPr bwMode="auto">
          <a:xfrm>
            <a:off x="685800" y="4380132"/>
            <a:ext cx="761179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2800" b="1" dirty="0">
                <a:latin typeface="Calibri" pitchFamily="34" charset="0"/>
              </a:rPr>
              <a:t>استدعى – تولى – انقضى -...........-.......... -.....</a:t>
            </a:r>
          </a:p>
        </p:txBody>
      </p:sp>
      <p:sp>
        <p:nvSpPr>
          <p:cNvPr id="31" name="مربع نص 30"/>
          <p:cNvSpPr txBox="1">
            <a:spLocks noChangeArrowheads="1"/>
          </p:cNvSpPr>
          <p:nvPr/>
        </p:nvSpPr>
        <p:spPr bwMode="auto">
          <a:xfrm>
            <a:off x="685799" y="3361274"/>
            <a:ext cx="761179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2800" b="1" dirty="0">
                <a:latin typeface="Calibri" pitchFamily="34" charset="0"/>
              </a:rPr>
              <a:t>حكى - هدى – رمى -......... -........... 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4305300" y="2424609"/>
            <a:ext cx="762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سما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124200" y="2438400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عصا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943100" y="2452504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رجا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577297" y="3286999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بكى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400300" y="3313332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سعى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284883" y="5410200"/>
            <a:ext cx="12068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استحيا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2233311" y="4333445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اهتدى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911915" y="4334279"/>
            <a:ext cx="1085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اصطفى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876800" y="5410200"/>
            <a:ext cx="914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أعفا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352778" y="4329828"/>
            <a:ext cx="10733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ارتضى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839605" y="5356333"/>
            <a:ext cx="10601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يحيا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5" grpId="0" animBg="1"/>
      <p:bldP spid="27" grpId="0" animBg="1"/>
      <p:bldP spid="31" grpId="0" animBg="1"/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619" y="1066800"/>
            <a:ext cx="2104762" cy="179047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1397D15-DADB-4B63-A151-BB05167B4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346" y="2692684"/>
            <a:ext cx="3566469" cy="1603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043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5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4182671" y="609600"/>
            <a:ext cx="42755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 u="sng" dirty="0">
                <a:latin typeface="Calibri" pitchFamily="34" charset="0"/>
              </a:rPr>
              <a:t>أكمل على غرار المثالين:</a:t>
            </a:r>
            <a:endParaRPr lang="ar-EG" sz="4000" u="sng" dirty="0"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143001" y="1905000"/>
            <a:ext cx="69342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  <a:latin typeface="Calibri" pitchFamily="34" charset="0"/>
              </a:rPr>
              <a:t>سما (يسمو – سموًا – سموت)</a:t>
            </a:r>
            <a:endParaRPr lang="ar-EG" sz="5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143000" y="3429000"/>
            <a:ext cx="72390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143000" y="3505200"/>
            <a:ext cx="77724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حبـ.... (يحبو – حبواً – حبوت)</a:t>
            </a:r>
          </a:p>
          <a:p>
            <a:pPr algn="ctr"/>
            <a:r>
              <a:rPr lang="ar-EG" sz="3600" b="1" dirty="0">
                <a:latin typeface="Calibri" pitchFamily="34" charset="0"/>
              </a:rPr>
              <a:t>  خط... (.......... -.......... -................)</a:t>
            </a:r>
          </a:p>
          <a:p>
            <a:pPr algn="ctr"/>
            <a:r>
              <a:rPr lang="ar-EG" sz="3600" b="1" dirty="0">
                <a:latin typeface="Calibri" pitchFamily="34" charset="0"/>
              </a:rPr>
              <a:t> قسـ... (...........-............. -.............)</a:t>
            </a:r>
          </a:p>
          <a:p>
            <a:pPr algn="ctr"/>
            <a:endParaRPr lang="ar-EG" sz="3600" b="1" dirty="0">
              <a:latin typeface="Calibri" pitchFamily="34" charset="0"/>
            </a:endParaRPr>
          </a:p>
          <a:p>
            <a:pPr algn="ctr">
              <a:lnSpc>
                <a:spcPct val="300000"/>
              </a:lnSpc>
            </a:pPr>
            <a:endParaRPr lang="ar-EG" sz="1100" dirty="0">
              <a:latin typeface="Calibri" pitchFamily="34" charset="0"/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5923860" y="4038600"/>
            <a:ext cx="10935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يخطو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4" name="مستطيل 23"/>
          <p:cNvSpPr>
            <a:spLocks noChangeArrowheads="1"/>
          </p:cNvSpPr>
          <p:nvPr/>
        </p:nvSpPr>
        <p:spPr bwMode="auto">
          <a:xfrm>
            <a:off x="4357827" y="4092714"/>
            <a:ext cx="10647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خطواً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6" name="مستطيل 25"/>
          <p:cNvSpPr>
            <a:spLocks noChangeArrowheads="1"/>
          </p:cNvSpPr>
          <p:nvPr/>
        </p:nvSpPr>
        <p:spPr bwMode="auto">
          <a:xfrm>
            <a:off x="2022191" y="4092714"/>
            <a:ext cx="12875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خطوت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7" name="مستطيل 26"/>
          <p:cNvSpPr>
            <a:spLocks noChangeArrowheads="1"/>
          </p:cNvSpPr>
          <p:nvPr/>
        </p:nvSpPr>
        <p:spPr bwMode="auto">
          <a:xfrm>
            <a:off x="6033125" y="4572000"/>
            <a:ext cx="10342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يقسو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8" name="مستطيل 27"/>
          <p:cNvSpPr>
            <a:spLocks noChangeArrowheads="1"/>
          </p:cNvSpPr>
          <p:nvPr/>
        </p:nvSpPr>
        <p:spPr bwMode="auto">
          <a:xfrm>
            <a:off x="4318979" y="4626114"/>
            <a:ext cx="995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قسواً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2022192" y="4626114"/>
            <a:ext cx="1218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قسوت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7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4354191" y="609600"/>
            <a:ext cx="41040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4000" b="1" u="sng" dirty="0">
                <a:latin typeface="Calibri" pitchFamily="34" charset="0"/>
              </a:rPr>
              <a:t>أكمل على غرار المثالين</a:t>
            </a:r>
            <a:endParaRPr lang="ar-EG" sz="4000" u="sng" dirty="0">
              <a:latin typeface="Calibri" pitchFamily="34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143000" y="19050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143000" y="1981200"/>
            <a:ext cx="69897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  <a:latin typeface="Calibri" pitchFamily="34" charset="0"/>
              </a:rPr>
              <a:t>هدى (يهدي – هداية – هديت)</a:t>
            </a:r>
            <a:endParaRPr lang="ar-EG" sz="5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62000" y="3429000"/>
            <a:ext cx="762000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143000" y="3505200"/>
            <a:ext cx="7239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وعى.... (............ -............ -...........)</a:t>
            </a:r>
          </a:p>
          <a:p>
            <a:pPr algn="ctr"/>
            <a:r>
              <a:rPr lang="ar-EG" sz="3600" b="1" dirty="0">
                <a:latin typeface="Calibri" pitchFamily="34" charset="0"/>
              </a:rPr>
              <a:t>رمـ... (.......... -.......... -................)</a:t>
            </a:r>
          </a:p>
          <a:p>
            <a:pPr algn="ctr"/>
            <a:r>
              <a:rPr lang="ar-EG" sz="3600" b="1" dirty="0">
                <a:latin typeface="Calibri" pitchFamily="34" charset="0"/>
              </a:rPr>
              <a:t>سعـ... (...........-............. -.............)</a:t>
            </a:r>
          </a:p>
          <a:p>
            <a:pPr algn="ctr"/>
            <a:endParaRPr lang="ar-EG" sz="3600" b="1" dirty="0">
              <a:latin typeface="Calibri" pitchFamily="34" charset="0"/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5867400" y="4092714"/>
            <a:ext cx="10550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يرمي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4" name="مستطيل 23"/>
          <p:cNvSpPr>
            <a:spLocks noChangeArrowheads="1"/>
          </p:cNvSpPr>
          <p:nvPr/>
        </p:nvSpPr>
        <p:spPr bwMode="auto">
          <a:xfrm>
            <a:off x="4083008" y="4067589"/>
            <a:ext cx="109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رماية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6" name="مستطيل 25"/>
          <p:cNvSpPr>
            <a:spLocks noChangeArrowheads="1"/>
          </p:cNvSpPr>
          <p:nvPr/>
        </p:nvSpPr>
        <p:spPr bwMode="auto">
          <a:xfrm>
            <a:off x="2119975" y="4092714"/>
            <a:ext cx="1091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رميت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7" name="مستطيل 26"/>
          <p:cNvSpPr>
            <a:spLocks noChangeArrowheads="1"/>
          </p:cNvSpPr>
          <p:nvPr/>
        </p:nvSpPr>
        <p:spPr bwMode="auto">
          <a:xfrm>
            <a:off x="5715000" y="4626114"/>
            <a:ext cx="11047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يسعى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8" name="مستطيل 27"/>
          <p:cNvSpPr>
            <a:spLocks noChangeArrowheads="1"/>
          </p:cNvSpPr>
          <p:nvPr/>
        </p:nvSpPr>
        <p:spPr bwMode="auto">
          <a:xfrm>
            <a:off x="4051047" y="4610100"/>
            <a:ext cx="978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سعي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2054253" y="4626114"/>
            <a:ext cx="11544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سعيت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5715000" y="3505200"/>
            <a:ext cx="8050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يعي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3581400" y="35052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وعي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1676400" y="35052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CC0066"/>
                </a:solidFill>
                <a:latin typeface="Calibri" pitchFamily="34" charset="0"/>
              </a:rPr>
              <a:t>وعيت</a:t>
            </a:r>
            <a:endParaRPr lang="ar-EG" sz="4000" dirty="0">
              <a:solidFill>
                <a:srgbClr val="CC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7" grpId="0"/>
      <p:bldP spid="22" grpId="0"/>
      <p:bldP spid="24" grpId="0"/>
      <p:bldP spid="26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صورة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283" y="990600"/>
            <a:ext cx="845071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676400" y="2438400"/>
            <a:ext cx="411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7200" b="1" dirty="0">
                <a:solidFill>
                  <a:srgbClr val="FF0000"/>
                </a:solidFill>
                <a:latin typeface="Calibri" pitchFamily="34" charset="0"/>
              </a:rPr>
              <a:t>أستنتج</a:t>
            </a:r>
            <a:endParaRPr lang="ar-EG" sz="7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036F973A-45EE-49B2-ACC4-F77CCD3C2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534355"/>
              </p:ext>
            </p:extLst>
          </p:nvPr>
        </p:nvGraphicFramePr>
        <p:xfrm>
          <a:off x="685800" y="533400"/>
          <a:ext cx="7315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8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29A1BE-6C0E-4EC6-9630-ABC0C5CD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8329A1BE-6C0E-4EC6-9630-ABC0C5CD6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E2E7FF-4AD2-4596-90F5-8CA5C58C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EE2E7FF-4AD2-4596-90F5-8CA5C58C0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37BD58-9AAF-4E53-8CC7-B96D48212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0D37BD58-9AAF-4E53-8CC7-B96D48212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709A4-24FB-45E3-B358-54AEF2145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A13709A4-24FB-45E3-B358-54AEF2145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AD1EA9-BAD7-4DBE-9779-DC3ABA1FD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EEAD1EA9-BAD7-4DBE-9779-DC3ABA1FD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1B378D-D503-438B-A3E2-AB5F339C6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C1B378D-D503-438B-A3E2-AB5F339C6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E0AADA-0DEC-4DAE-8CE8-641A6F995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EEE0AADA-0DEC-4DAE-8CE8-641A6F995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68F276-8AAA-4834-9A91-5C4EE877E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568F276-8AAA-4834-9A91-5C4EE877E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ABF3C2-A9B2-4211-89CE-34BFE15A7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12ABF3C2-A9B2-4211-89CE-34BFE15A7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95400" y="2043454"/>
            <a:ext cx="6477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EG" sz="3600" b="1" dirty="0">
                <a:cs typeface="Times New Roman" pitchFamily="18" charset="0"/>
              </a:rPr>
              <a:t>تكتب الألف اللينة على صورة الياء (ى) </a:t>
            </a:r>
          </a:p>
          <a:p>
            <a:pPr algn="ctr"/>
            <a:r>
              <a:rPr lang="ar-EG" sz="3600" b="1" dirty="0">
                <a:cs typeface="Times New Roman" pitchFamily="18" charset="0"/>
              </a:rPr>
              <a:t> </a:t>
            </a:r>
            <a:r>
              <a:rPr lang="ar-EG" sz="3600" b="1" dirty="0">
                <a:solidFill>
                  <a:srgbClr val="FF0000"/>
                </a:solidFill>
                <a:cs typeface="Times New Roman" pitchFamily="18" charset="0"/>
              </a:rPr>
              <a:t>(صلى – استعلى – اختفى)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95400" y="4114801"/>
            <a:ext cx="6477000" cy="1219200"/>
          </a:xfrm>
          <a:prstGeom prst="rect">
            <a:avLst/>
          </a:prstGeom>
          <a:solidFill>
            <a:srgbClr val="CCCCFF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ar-EG" sz="3600" b="1" dirty="0">
                <a:solidFill>
                  <a:schemeClr val="tx1"/>
                </a:solidFill>
                <a:cs typeface="Times New Roman" pitchFamily="18" charset="0"/>
              </a:rPr>
              <a:t>إلا إذا سبقت الألف بياء، فتكتب قائمة</a:t>
            </a:r>
          </a:p>
          <a:p>
            <a:pPr algn="ctr"/>
            <a:r>
              <a:rPr lang="ar-EG" sz="3600" b="1" dirty="0">
                <a:solidFill>
                  <a:srgbClr val="FF0000"/>
                </a:solidFill>
                <a:cs typeface="Times New Roman" pitchFamily="18" charset="0"/>
              </a:rPr>
              <a:t>(يحيا – تزيا – استحيا)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D4295C0-29F5-4EEB-9C33-0BD1BECE7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710772"/>
            <a:ext cx="3352800" cy="923330"/>
          </a:xfrm>
          <a:prstGeom prst="rect">
            <a:avLst/>
          </a:prstGeom>
          <a:solidFill>
            <a:srgbClr val="CCCCFF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ar-EG" sz="5400" b="1" dirty="0">
                <a:solidFill>
                  <a:schemeClr val="tx1"/>
                </a:solidFill>
                <a:cs typeface="Times New Roman" pitchFamily="18" charset="0"/>
              </a:rPr>
              <a:t>فوق الثلاثي</a:t>
            </a:r>
          </a:p>
        </p:txBody>
      </p:sp>
    </p:spTree>
    <p:extLst>
      <p:ext uri="{BB962C8B-B14F-4D97-AF65-F5344CB8AC3E}">
        <p14:creationId xmlns:p14="http://schemas.microsoft.com/office/powerpoint/2010/main" val="22216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09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125209589"/>
              </p:ext>
            </p:extLst>
          </p:nvPr>
        </p:nvGraphicFramePr>
        <p:xfrm>
          <a:off x="-152400" y="-3048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8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6E3554-453B-455A-9DD7-1932155BB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BA6E3554-453B-455A-9DD7-1932155BB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FCDB26-F6D0-4970-A36C-9C5CA0B5E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41FCDB26-F6D0-4970-A36C-9C5CA0B5E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DF9828-5C7A-4F27-BDEE-13D590EE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ADF9828-5C7A-4F27-BDEE-13D590EE2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5FA8D9-94B6-4F6C-AA34-59773CCC3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B5FA8D9-94B6-4F6C-AA34-59773CCC3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E23468-5287-408A-A682-872A36DAC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11E23468-5287-408A-A682-872A36DAC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207103-2E15-46A1-887A-FBA9237B1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8D207103-2E15-46A1-887A-FBA9237B1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FE18A4-3B2F-453F-ADFE-7D26AE9C6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2DFE18A4-3B2F-453F-ADFE-7D26AE9C6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9E5DA6-0CF7-4AD5-987E-8ED81138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4E9E5DA6-0CF7-4AD5-987E-8ED811388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DD4070-5E57-4B37-BFB5-E32AAEBDD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72DD4070-5E57-4B37-BFB5-E32AAEBDD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A1C2CF-7404-44BC-9375-ED5F7BA82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98A1C2CF-7404-44BC-9375-ED5F7BA82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DA3D1F-E526-4ECB-92C1-445DBAAEF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BBDA3D1F-E526-4ECB-92C1-445DBAAEF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C1BAC8-A440-49CC-ADA0-57951B98E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33C1BAC8-A440-49CC-ADA0-57951B98E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F0A111-91BA-4645-91EA-C7EED18B5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57F0A111-91BA-4645-91EA-C7EED18B5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1066800"/>
            <a:ext cx="6411986" cy="434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0B5AEB0-369C-4F17-915B-6C7874F0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99" y="2434225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7200" b="1" dirty="0">
                <a:solidFill>
                  <a:srgbClr val="006600"/>
                </a:solidFill>
                <a:latin typeface="Calibri" pitchFamily="34" charset="0"/>
              </a:rPr>
              <a:t>الظاهرة الإملائية</a:t>
            </a:r>
            <a:endParaRPr lang="ar-EG" sz="7200" dirty="0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5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31791436350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58" y="609600"/>
            <a:ext cx="7172542" cy="531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403725" y="1495961"/>
            <a:ext cx="2987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8000" b="1" dirty="0">
                <a:solidFill>
                  <a:srgbClr val="800000"/>
                </a:solidFill>
                <a:cs typeface="Times New Roman" pitchFamily="18" charset="0"/>
              </a:rPr>
              <a:t>أعود</a:t>
            </a:r>
            <a:endParaRPr lang="ar-SA" sz="4800" dirty="0">
              <a:solidFill>
                <a:srgbClr val="0000FF"/>
              </a:solidFill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057400" y="3048000"/>
            <a:ext cx="3200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CC0066"/>
                </a:solidFill>
                <a:latin typeface="Calibri" pitchFamily="34" charset="0"/>
              </a:rPr>
              <a:t>لمعجمي اللغوي؛ لأتعرف معنى تَزَيَّا</a:t>
            </a:r>
            <a:endParaRPr lang="en-US" sz="4400" dirty="0">
              <a:solidFill>
                <a:srgbClr val="CC0066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5257800" y="685800"/>
            <a:ext cx="26670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/>
              <a:t>معنى تَزَيَّا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04800" y="4038600"/>
            <a:ext cx="8229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>
                <a:solidFill>
                  <a:srgbClr val="FF0000"/>
                </a:solidFill>
              </a:rPr>
              <a:t>تهيأ وتلبَّس؛ «تزيا بزي غيره، لبس كما يلبس»</a:t>
            </a:r>
          </a:p>
          <a:p>
            <a:r>
              <a:rPr lang="ar-EG" sz="4000" b="1" dirty="0">
                <a:solidFill>
                  <a:srgbClr val="FF0000"/>
                </a:solidFill>
              </a:rPr>
              <a:t>والمضارع: </a:t>
            </a:r>
            <a:r>
              <a:rPr lang="ar-EG" sz="4000" b="1" dirty="0" err="1">
                <a:solidFill>
                  <a:srgbClr val="FF0000"/>
                </a:solidFill>
              </a:rPr>
              <a:t>يتزيِّا</a:t>
            </a:r>
            <a:endParaRPr lang="ar-EG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00" y="1524000"/>
            <a:ext cx="4773689" cy="344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819400" y="2667000"/>
            <a:ext cx="2840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7200" b="1" dirty="0">
                <a:solidFill>
                  <a:srgbClr val="CC0066"/>
                </a:solidFill>
                <a:latin typeface="Calibri" pitchFamily="34" charset="0"/>
              </a:rPr>
              <a:t>أطبق</a:t>
            </a:r>
            <a:endParaRPr lang="ar-EG" sz="7200" dirty="0">
              <a:solidFill>
                <a:srgbClr val="CC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219200" y="685800"/>
            <a:ext cx="70064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1- أملأ الفراغات بالكلمة الصحيحة إملائياً مما بين القوسين فيما يأتي: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066800" y="2998589"/>
            <a:ext cx="71628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3200" b="1" dirty="0">
                <a:latin typeface="Calibri" pitchFamily="34" charset="0"/>
              </a:rPr>
              <a:t>الزارع................... المزروعات. (سقا – سقى)</a:t>
            </a:r>
          </a:p>
          <a:p>
            <a:pPr algn="ctr"/>
            <a:r>
              <a:rPr lang="ar-EG" sz="3200" b="1" dirty="0">
                <a:latin typeface="Calibri" pitchFamily="34" charset="0"/>
              </a:rPr>
              <a:t>................ الله الأرض بعد موتها. (أحيى – أحيا)</a:t>
            </a:r>
          </a:p>
          <a:p>
            <a:pPr algn="ctr"/>
            <a:r>
              <a:rPr lang="ar-EG" sz="3200" b="1" dirty="0">
                <a:latin typeface="Calibri" pitchFamily="34" charset="0"/>
              </a:rPr>
              <a:t>....................... الطفل ملابسه. (ارتدى – ارتدا)</a:t>
            </a:r>
          </a:p>
          <a:p>
            <a:pPr algn="ctr"/>
            <a:r>
              <a:rPr lang="ar-EG" sz="3200" b="1" dirty="0">
                <a:latin typeface="Calibri" pitchFamily="34" charset="0"/>
              </a:rPr>
              <a:t>.................. الطالب بصوته الجميل.(شدا- شدى)</a:t>
            </a:r>
            <a:endParaRPr lang="ar-EG" sz="3200" dirty="0">
              <a:latin typeface="Calibri" pitchFamily="34" charset="0"/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5334000" y="2895600"/>
            <a:ext cx="1752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سقى</a:t>
            </a:r>
            <a:endParaRPr lang="ar-E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5943600" y="3453825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أحيا</a:t>
            </a:r>
            <a:endParaRPr lang="ar-EG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6172200" y="3928646"/>
            <a:ext cx="2053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ارتدى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مستطيل 23"/>
          <p:cNvSpPr>
            <a:spLocks noChangeArrowheads="1"/>
          </p:cNvSpPr>
          <p:nvPr/>
        </p:nvSpPr>
        <p:spPr bwMode="auto">
          <a:xfrm>
            <a:off x="6172200" y="4459069"/>
            <a:ext cx="1901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شدا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22" grpId="0"/>
      <p:bldP spid="16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8963" y="609600"/>
            <a:ext cx="7645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358883" y="762000"/>
            <a:ext cx="67056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2- كيف كتبت الألف اللينة في الفعلين الملونين؟ وما السبب؟ 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990601" y="2438400"/>
            <a:ext cx="7238999" cy="3170099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ar-EG" sz="4800" b="1" dirty="0">
                <a:solidFill>
                  <a:srgbClr val="FF0000"/>
                </a:solidFill>
                <a:latin typeface="Calibri" pitchFamily="34" charset="0"/>
              </a:rPr>
              <a:t>نجا</a:t>
            </a:r>
            <a:r>
              <a:rPr lang="ar-EG" sz="4800" b="1" dirty="0">
                <a:latin typeface="Calibri" pitchFamily="34" charset="0"/>
              </a:rPr>
              <a:t> السائق في حادث مروع:</a:t>
            </a:r>
          </a:p>
          <a:p>
            <a:pPr marL="571500" indent="-571500" algn="ctr">
              <a:buFont typeface="Arial" pitchFamily="34" charset="0"/>
              <a:buChar char="•"/>
            </a:pPr>
            <a:endParaRPr lang="ar-EG" sz="4400" b="1" dirty="0">
              <a:latin typeface="Calibri" pitchFamily="34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endParaRPr lang="ar-EG" sz="5400" b="1" dirty="0">
              <a:latin typeface="Calibri" pitchFamily="34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endParaRPr lang="ar-EG" sz="5400" b="1" dirty="0">
              <a:latin typeface="Calibri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5A8A564-34A3-4901-BE77-EEF72963C3C3}"/>
              </a:ext>
            </a:extLst>
          </p:cNvPr>
          <p:cNvSpPr txBox="1"/>
          <p:nvPr/>
        </p:nvSpPr>
        <p:spPr>
          <a:xfrm>
            <a:off x="2285999" y="41148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كتبت الألف قائمة لأن أصل آخر الفعل الثلاثي واواً</a:t>
            </a:r>
          </a:p>
        </p:txBody>
      </p:sp>
    </p:spTree>
    <p:extLst>
      <p:ext uri="{BB962C8B-B14F-4D97-AF65-F5344CB8AC3E}">
        <p14:creationId xmlns:p14="http://schemas.microsoft.com/office/powerpoint/2010/main" val="6689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533400" y="2438400"/>
            <a:ext cx="7772400" cy="3429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381000" y="2853314"/>
            <a:ext cx="8382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395288" algn="ctr">
              <a:buFont typeface="Arial" pitchFamily="34" charset="0"/>
              <a:buChar char="•"/>
            </a:pPr>
            <a:r>
              <a:rPr lang="ar-EG" sz="4400" b="1" dirty="0">
                <a:solidFill>
                  <a:srgbClr val="FF0000"/>
                </a:solidFill>
                <a:latin typeface="Calibri" pitchFamily="34" charset="0"/>
              </a:rPr>
              <a:t>نجَّى</a:t>
            </a:r>
            <a:r>
              <a:rPr lang="ar-EG" sz="4400" b="1" dirty="0">
                <a:latin typeface="Calibri" pitchFamily="34" charset="0"/>
              </a:rPr>
              <a:t> الله- سبحانه وتعالى- الولد من الغرق</a:t>
            </a:r>
          </a:p>
          <a:p>
            <a:pPr algn="ctr"/>
            <a:r>
              <a:rPr lang="ar-EG" sz="5400" b="1" dirty="0">
                <a:solidFill>
                  <a:srgbClr val="FF0000"/>
                </a:solidFill>
                <a:latin typeface="Calibri" pitchFamily="34" charset="0"/>
              </a:rPr>
              <a:t>كتبت ياء غير منقوطة لأنها في الأصل ياء  (ينجي)</a:t>
            </a:r>
          </a:p>
          <a:p>
            <a:pPr algn="ctr"/>
            <a:endParaRPr lang="ar-EG" sz="5400" b="1" dirty="0">
              <a:latin typeface="Calibri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12C172F-FA3E-4244-8157-6B1F6BC710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8963" y="609600"/>
            <a:ext cx="7645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AB663EB-7EFF-4F67-8DCE-4B960095B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883" y="762000"/>
            <a:ext cx="67056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2- كيف كتبت الألف اللينة في الفعلين الملونين؟ وما السبب؟ </a:t>
            </a:r>
            <a:endParaRPr lang="ar-EG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5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0" y="371475"/>
            <a:ext cx="4419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 rot="367878">
            <a:off x="5140039" y="763092"/>
            <a:ext cx="2324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5400" b="1" dirty="0">
                <a:solidFill>
                  <a:srgbClr val="003300"/>
                </a:solidFill>
                <a:latin typeface="Calibri" pitchFamily="34" charset="0"/>
              </a:rPr>
              <a:t>تفكير ناقد</a:t>
            </a:r>
            <a:endParaRPr lang="ar-EG" sz="54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457200" y="2873276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 dirty="0">
                <a:solidFill>
                  <a:srgbClr val="FF0000"/>
                </a:solidFill>
                <a:latin typeface="Calibri" pitchFamily="34" charset="0"/>
              </a:rPr>
              <a:t>يحيا</a:t>
            </a:r>
            <a:r>
              <a:rPr lang="ar-EG" sz="4800" b="1" dirty="0">
                <a:solidFill>
                  <a:srgbClr val="0000FF"/>
                </a:solidFill>
                <a:latin typeface="Calibri" pitchFamily="34" charset="0"/>
              </a:rPr>
              <a:t> يحيى </a:t>
            </a:r>
            <a:r>
              <a:rPr lang="ar-EG" sz="4800" b="1" dirty="0">
                <a:latin typeface="Calibri" pitchFamily="34" charset="0"/>
              </a:rPr>
              <a:t>حياة طيبة</a:t>
            </a:r>
          </a:p>
          <a:p>
            <a:pPr algn="ctr"/>
            <a:r>
              <a:rPr lang="ar-EG" sz="4800" b="1" dirty="0">
                <a:latin typeface="Calibri" pitchFamily="34" charset="0"/>
              </a:rPr>
              <a:t>ما الفرق بين الكلمتين الملونتين في رسم الألف اللينة؟ وما السبب؟</a:t>
            </a:r>
            <a:endParaRPr lang="ar-EG" sz="4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5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571500" y="2130083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6000" dirty="0">
                <a:latin typeface="Calibri" pitchFamily="34" charset="0"/>
              </a:rPr>
              <a:t>يحيا: </a:t>
            </a:r>
            <a:r>
              <a:rPr lang="ar-EG" sz="6000" dirty="0">
                <a:solidFill>
                  <a:srgbClr val="FF0000"/>
                </a:solidFill>
                <a:latin typeface="Calibri" pitchFamily="34" charset="0"/>
              </a:rPr>
              <a:t>رسمت الألف قائمة لأنها سبقت بياء</a:t>
            </a:r>
          </a:p>
          <a:p>
            <a:pPr algn="ctr"/>
            <a:r>
              <a:rPr lang="ar-EG" sz="6000" dirty="0">
                <a:latin typeface="Calibri" pitchFamily="34" charset="0"/>
              </a:rPr>
              <a:t>يحيى: </a:t>
            </a:r>
            <a:r>
              <a:rPr lang="ar-EG" sz="6000" dirty="0">
                <a:solidFill>
                  <a:srgbClr val="FF0000"/>
                </a:solidFill>
                <a:latin typeface="Calibri" pitchFamily="34" charset="0"/>
              </a:rPr>
              <a:t>اسم منقوص</a:t>
            </a:r>
          </a:p>
        </p:txBody>
      </p:sp>
    </p:spTree>
    <p:extLst>
      <p:ext uri="{BB962C8B-B14F-4D97-AF65-F5344CB8AC3E}">
        <p14:creationId xmlns:p14="http://schemas.microsoft.com/office/powerpoint/2010/main" val="172165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5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821684"/>
            <a:ext cx="7400168" cy="519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403725" y="1495961"/>
            <a:ext cx="2987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EG" sz="8000" b="1" dirty="0">
                <a:solidFill>
                  <a:srgbClr val="800000"/>
                </a:solidFill>
                <a:cs typeface="Times New Roman" pitchFamily="18" charset="0"/>
              </a:rPr>
              <a:t>أعود</a:t>
            </a:r>
            <a:endParaRPr lang="ar-SA" sz="4800" dirty="0">
              <a:solidFill>
                <a:srgbClr val="0000FF"/>
              </a:solidFill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404684" y="2819400"/>
            <a:ext cx="4267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CC0066"/>
                </a:solidFill>
                <a:latin typeface="Calibri" pitchFamily="34" charset="0"/>
              </a:rPr>
              <a:t>لمعجمي اللغوي؛ لأتعرف معنى الاسم: حِجَا</a:t>
            </a:r>
            <a:endParaRPr lang="en-US" sz="4400" dirty="0">
              <a:solidFill>
                <a:srgbClr val="CC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مين 1"/>
          <p:cNvSpPr/>
          <p:nvPr/>
        </p:nvSpPr>
        <p:spPr>
          <a:xfrm rot="19764450" flipH="1">
            <a:off x="4759344" y="959824"/>
            <a:ext cx="3735731" cy="2057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5400" b="1" dirty="0"/>
              <a:t>معنى حِجَا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371600" y="3276600"/>
            <a:ext cx="40386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3600" b="1" dirty="0">
                <a:solidFill>
                  <a:srgbClr val="FF0000"/>
                </a:solidFill>
              </a:rPr>
              <a:t>عقل وفطنة، الجمع: أحجاء وأحجية، «من ذوي الحِجَا: ذكي حكيم.</a:t>
            </a:r>
          </a:p>
        </p:txBody>
      </p:sp>
    </p:spTree>
    <p:extLst>
      <p:ext uri="{BB962C8B-B14F-4D97-AF65-F5344CB8AC3E}">
        <p14:creationId xmlns:p14="http://schemas.microsoft.com/office/powerpoint/2010/main" val="14278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دون-عنوان-1.gif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917532" y="1562100"/>
            <a:ext cx="9982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67633" y="2400300"/>
            <a:ext cx="6477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cs typeface="Times New Roman" pitchFamily="18" charset="0"/>
              </a:rPr>
              <a:t>الألفُ اللَّيِّنةُ الْمُتَطَرِّفَةُ في (الأفعالِ، والأسماءِ، والحروفِ)</a:t>
            </a:r>
            <a:endParaRPr lang="ar-SA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صورة 1" descr="ZoJ613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7850" y="1905000"/>
            <a:ext cx="79882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562099" y="2437537"/>
            <a:ext cx="6019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rgbClr val="002060"/>
                </a:solidFill>
                <a:latin typeface="Calibri" pitchFamily="34" charset="0"/>
              </a:rPr>
              <a:t>ب- الألف اللينة المتطرفة في الأسماء</a:t>
            </a:r>
            <a:endParaRPr lang="ar-EG" sz="5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685799"/>
            <a:ext cx="76200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95400" y="1560016"/>
            <a:ext cx="6324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أتأمل الأسماء الملونة لأستنتج قاعدة الألف اللينة المتطرفة في الأسماء</a:t>
            </a:r>
          </a:p>
        </p:txBody>
      </p:sp>
    </p:spTree>
    <p:extLst>
      <p:ext uri="{BB962C8B-B14F-4D97-AF65-F5344CB8AC3E}">
        <p14:creationId xmlns:p14="http://schemas.microsoft.com/office/powerpoint/2010/main" val="206175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92403"/>
              </p:ext>
            </p:extLst>
          </p:nvPr>
        </p:nvGraphicFramePr>
        <p:xfrm>
          <a:off x="1524000" y="1397000"/>
          <a:ext cx="6477000" cy="3999653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533">
                <a:tc gridSpan="2">
                  <a:txBody>
                    <a:bodyPr/>
                    <a:lstStyle/>
                    <a:p>
                      <a:pPr algn="ctr" rtl="1"/>
                      <a:r>
                        <a:rPr lang="ar-EG" sz="6000" dirty="0"/>
                        <a:t>أسماء ثلاثية</a:t>
                      </a:r>
                      <a:endParaRPr lang="ar-SA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4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533"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عَصَا – قَفَا - حِجَا</a:t>
                      </a:r>
                      <a:endParaRPr lang="ar-S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فَتَى – رَحَى -أَذَى</a:t>
                      </a:r>
                      <a:endParaRPr lang="ar-S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533"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عَصَوان – قَفَوان - </a:t>
                      </a:r>
                      <a:r>
                        <a:rPr lang="ar-EG" sz="4400" dirty="0" err="1"/>
                        <a:t>حِجوان</a:t>
                      </a:r>
                      <a:endParaRPr lang="ar-S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فَتَيان – رَحَيان - أَذَيان</a:t>
                      </a:r>
                      <a:endParaRPr lang="ar-S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3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03213"/>
              </p:ext>
            </p:extLst>
          </p:nvPr>
        </p:nvGraphicFramePr>
        <p:xfrm>
          <a:off x="762000" y="838201"/>
          <a:ext cx="7620000" cy="5117047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3016">
                <a:tc gridSpan="2">
                  <a:txBody>
                    <a:bodyPr/>
                    <a:lstStyle/>
                    <a:p>
                      <a:pPr algn="ctr" rtl="1"/>
                      <a:r>
                        <a:rPr lang="ar-EG" sz="4800" b="1" dirty="0"/>
                        <a:t>أسماء على أكثر من ثلاثة أحرف</a:t>
                      </a:r>
                      <a:endParaRPr lang="ar-SA" sz="4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0911">
                <a:tc>
                  <a:txBody>
                    <a:bodyPr/>
                    <a:lstStyle/>
                    <a:p>
                      <a:pPr algn="ctr" rtl="1"/>
                      <a:r>
                        <a:rPr lang="ar-EG" sz="4800" dirty="0"/>
                        <a:t>منتهى- نجوى- مصطفى</a:t>
                      </a:r>
                      <a:endParaRPr lang="ar-SA" sz="4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6000" dirty="0"/>
                        <a:t>دنيا – عُليا - سُقيا</a:t>
                      </a:r>
                      <a:endParaRPr lang="ar-SA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273">
                <a:tc gridSpan="2"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تكتب ألفاً قائمة إذا كان قبلها</a:t>
                      </a:r>
                      <a:r>
                        <a:rPr lang="ar-EG" sz="4400" baseline="0" dirty="0"/>
                        <a:t> </a:t>
                      </a:r>
                      <a:r>
                        <a:rPr lang="ar-EG" sz="4400" dirty="0"/>
                        <a:t>ياء، أما إذا لم يكن قبلها ياء فإنها تكتب في صورة الياء (ى) مطلقاً</a:t>
                      </a:r>
                      <a:endParaRPr lang="ar-SA" sz="4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4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438400" y="1981200"/>
            <a:ext cx="4267200" cy="26646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أستنتج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3738563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2095680307"/>
              </p:ext>
            </p:extLst>
          </p:nvPr>
        </p:nvGraphicFramePr>
        <p:xfrm>
          <a:off x="0" y="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133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8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64D6A2-A1AE-4FEE-9E2D-D79421E7A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9B64D6A2-A1AE-4FEE-9E2D-D79421E7A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9B64D6A2-A1AE-4FEE-9E2D-D79421E7A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88C50A-5759-4875-8E13-1C473A724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1D88C50A-5759-4875-8E13-1C473A724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1D88C50A-5759-4875-8E13-1C473A724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580ACF-EAAD-4B23-B054-4AEBD09A3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19580ACF-EAAD-4B23-B054-4AEBD09A3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19580ACF-EAAD-4B23-B054-4AEBD09A3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335507-405C-4F4F-AFB2-8C72B96FC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0335507-405C-4F4F-AFB2-8C72B96FC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60335507-405C-4F4F-AFB2-8C72B96FC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371DF9-5490-4FFE-91D7-65E342498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81371DF9-5490-4FFE-91D7-65E342498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81371DF9-5490-4FFE-91D7-65E342498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A53C96-4DB9-4128-AA2B-13A9587E5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7AA53C96-4DB9-4128-AA2B-13A9587E5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7AA53C96-4DB9-4128-AA2B-13A9587E5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BE6D0D-96CA-44BE-A711-6D8DED2D7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37BE6D0D-96CA-44BE-A711-6D8DED2D7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37BE6D0D-96CA-44BE-A711-6D8DED2D7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7E9A66-8429-48F8-89C5-EAD562E6F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8E7E9A66-8429-48F8-89C5-EAD562E6F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8E7E9A66-8429-48F8-89C5-EAD562E6F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262B80-18A1-436A-B017-4330804AB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67262B80-18A1-436A-B017-4330804AB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67262B80-18A1-436A-B017-4330804AB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54A93-CB88-4BF3-B116-094BE257C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20A54A93-CB88-4BF3-B116-094BE257C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20A54A93-CB88-4BF3-B116-094BE257C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C277C-9428-477F-9084-C3A883362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B46C277C-9428-477F-9084-C3A883362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B46C277C-9428-477F-9084-C3A883362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E675C-A7AB-4ACC-B32D-F5960230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98AE675C-A7AB-4ACC-B32D-F5960230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98AE675C-A7AB-4ACC-B32D-F59602303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B326EB-543D-46E6-BD34-C0AADE321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04B326EB-543D-46E6-BD34-C0AADE321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04B326EB-543D-46E6-BD34-C0AADE321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CB7C35-EA22-4B8D-9B60-3F24FF935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2BCB7C35-EA22-4B8D-9B60-3F24FF935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2BCB7C35-EA22-4B8D-9B60-3F24FF935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5319015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701376957"/>
              </p:ext>
            </p:extLst>
          </p:nvPr>
        </p:nvGraphicFramePr>
        <p:xfrm>
          <a:off x="685800" y="381000"/>
          <a:ext cx="777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363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1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7A661B-5ACA-4F87-B2A0-B1362A5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57A661B-5ACA-4F87-B2A0-B1362A5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57A661B-5ACA-4F87-B2A0-B1362A526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4A7C7-99C7-48A1-B527-B0E5167C0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DE94A7C7-99C7-48A1-B527-B0E5167C0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DE94A7C7-99C7-48A1-B527-B0E5167C0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F08433-5524-40A5-B4E3-663533F1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EF08433-5524-40A5-B4E3-663533F1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EF08433-5524-40A5-B4E3-663533F19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815B1-7EA9-4C24-BBFF-4020B8A0F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BD7815B1-7EA9-4C24-BBFF-4020B8A0F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BD7815B1-7EA9-4C24-BBFF-4020B8A0F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2AC5C-8EED-4C7B-9D7E-5864F523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C92AC5C-8EED-4C7B-9D7E-5864F523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C92AC5C-8EED-4C7B-9D7E-5864F523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CC8C35-0F1F-4E4E-901E-7631C6DA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A9CC8C35-0F1F-4E4E-901E-7631C6DA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9CC8C35-0F1F-4E4E-901E-7631C6DAE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DC612-AB3C-421F-B7AD-D1A32B3EF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D5EDC612-AB3C-421F-B7AD-D1A32B3EF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D5EDC612-AB3C-421F-B7AD-D1A32B3EF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AD09D-BF04-4218-84C5-C11883810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CAD09D-BF04-4218-84C5-C11883810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F2CAD09D-BF04-4218-84C5-C11883810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647424945"/>
              </p:ext>
            </p:extLst>
          </p:nvPr>
        </p:nvGraphicFramePr>
        <p:xfrm>
          <a:off x="762000" y="1066800"/>
          <a:ext cx="7620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2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1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F1DF6A-B8E7-4C8C-8A4A-8FC211182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4F1DF6A-B8E7-4C8C-8A4A-8FC211182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15EA0F-E199-488D-9F67-7CCF8D53D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515EA0F-E199-488D-9F67-7CCF8D53D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0CA02-D7CB-470F-85C3-BD90435F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B50CA02-D7CB-470F-85C3-BD90435F2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11F66-08FB-41A0-ABCC-6A02E094C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9911F66-08FB-41A0-ABCC-6A02E094C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B4660-A7D6-46A7-99B7-E904854D0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E5B4660-A7D6-46A7-99B7-E904854D0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DD0C15-6ADD-4CAC-A524-FD57E8B07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5DD0C15-6ADD-4CAC-A524-FD57E8B07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0216B-4194-469E-9A58-FD83BB631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280216B-4194-469E-9A58-FD83BB631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1524000"/>
            <a:ext cx="57149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3342480" y="2286000"/>
            <a:ext cx="20780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8000" b="1" dirty="0">
                <a:solidFill>
                  <a:srgbClr val="0070C0"/>
                </a:solidFill>
                <a:latin typeface="Calibri" pitchFamily="34" charset="0"/>
              </a:rPr>
              <a:t>أطبق</a:t>
            </a:r>
            <a:endParaRPr lang="ar-EG" sz="80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523998" y="977711"/>
            <a:ext cx="62356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1- أرسم الألف رسماً صحيحاً في أواخر الأسماء الآتية: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289040" y="2971800"/>
            <a:ext cx="67056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Low"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فت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ى</a:t>
            </a:r>
            <a:r>
              <a:rPr lang="ar-EG" sz="3600" b="1" dirty="0">
                <a:latin typeface="Calibri" pitchFamily="34" charset="0"/>
              </a:rPr>
              <a:t>، رح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ا،</a:t>
            </a:r>
            <a:r>
              <a:rPr lang="ar-EG" sz="3600" b="1" dirty="0">
                <a:latin typeface="Calibri" pitchFamily="34" charset="0"/>
              </a:rPr>
              <a:t> ند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</a:t>
            </a:r>
            <a:r>
              <a:rPr lang="ar-EG" sz="3600" b="1" dirty="0">
                <a:latin typeface="Calibri" pitchFamily="34" charset="0"/>
              </a:rPr>
              <a:t>، العص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</a:t>
            </a:r>
            <a:r>
              <a:rPr lang="ar-EG" sz="3600" b="1" dirty="0">
                <a:latin typeface="Calibri" pitchFamily="34" charset="0"/>
              </a:rPr>
              <a:t>، الضح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ى</a:t>
            </a:r>
            <a:r>
              <a:rPr lang="ar-EG" sz="3600" b="1" dirty="0">
                <a:latin typeface="Calibri" pitchFamily="34" charset="0"/>
              </a:rPr>
              <a:t>، عل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</a:t>
            </a:r>
          </a:p>
          <a:p>
            <a:pPr marL="571500" indent="-571500" algn="justLow"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دج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ى</a:t>
            </a:r>
            <a:r>
              <a:rPr lang="ar-EG" sz="3600" b="1" dirty="0">
                <a:latin typeface="Calibri" pitchFamily="34" charset="0"/>
              </a:rPr>
              <a:t>، كر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ى</a:t>
            </a:r>
            <a:r>
              <a:rPr lang="ar-EG" sz="3600" b="1" dirty="0">
                <a:latin typeface="Calibri" pitchFamily="34" charset="0"/>
              </a:rPr>
              <a:t>، نه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ى</a:t>
            </a:r>
            <a:r>
              <a:rPr lang="ar-EG" sz="3600" b="1" dirty="0">
                <a:latin typeface="Calibri" pitchFamily="34" charset="0"/>
              </a:rPr>
              <a:t>، رض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</a:t>
            </a:r>
            <a:r>
              <a:rPr lang="ar-EG" sz="3600" b="1" dirty="0">
                <a:latin typeface="Calibri" pitchFamily="34" charset="0"/>
              </a:rPr>
              <a:t>، تقو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ى،</a:t>
            </a:r>
            <a:r>
              <a:rPr lang="ar-EG" sz="3600" b="1" dirty="0">
                <a:latin typeface="Calibri" pitchFamily="34" charset="0"/>
              </a:rPr>
              <a:t> شف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</a:t>
            </a:r>
            <a:r>
              <a:rPr lang="ar-EG" sz="3600" b="1" dirty="0">
                <a:latin typeface="Calibri" pitchFamily="34" charset="0"/>
              </a:rPr>
              <a:t>، رب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ى</a:t>
            </a:r>
          </a:p>
          <a:p>
            <a:pPr marL="571500" indent="-571500" algn="justLow">
              <a:buFont typeface="Arial" pitchFamily="34" charset="0"/>
              <a:buChar char="•"/>
            </a:pPr>
            <a:r>
              <a:rPr lang="ar-EG" sz="3600" b="1" dirty="0">
                <a:latin typeface="Calibri" pitchFamily="34" charset="0"/>
              </a:rPr>
              <a:t>زواي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</a:t>
            </a:r>
            <a:r>
              <a:rPr lang="ar-EG" sz="3600" b="1" dirty="0">
                <a:latin typeface="Calibri" pitchFamily="34" charset="0"/>
              </a:rPr>
              <a:t>، مستشف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ى</a:t>
            </a:r>
            <a:r>
              <a:rPr lang="ar-EG" sz="3600" b="1" dirty="0">
                <a:latin typeface="Calibri" pitchFamily="34" charset="0"/>
              </a:rPr>
              <a:t>، سجاي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ا،</a:t>
            </a:r>
            <a:r>
              <a:rPr lang="ar-EG" sz="3600" b="1" dirty="0">
                <a:latin typeface="Calibri" pitchFamily="34" charset="0"/>
              </a:rPr>
              <a:t> دعو</a:t>
            </a:r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ى</a:t>
            </a:r>
            <a:endParaRPr lang="ar-EG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828800"/>
            <a:ext cx="73151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85899" y="2434225"/>
            <a:ext cx="6172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  <a:latin typeface="Calibri" pitchFamily="34" charset="0"/>
              </a:rPr>
              <a:t>أ- الألف اللينة المتطرفة في الأفعال</a:t>
            </a:r>
            <a:endParaRPr lang="ar-EG" sz="5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47800" y="1560016"/>
            <a:ext cx="6324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إذا لم أعرف أصل الألف اللينة أعود لأحد معاجم اللغة العربية</a:t>
            </a:r>
          </a:p>
        </p:txBody>
      </p:sp>
    </p:spTree>
    <p:extLst>
      <p:ext uri="{BB962C8B-B14F-4D97-AF65-F5344CB8AC3E}">
        <p14:creationId xmlns:p14="http://schemas.microsoft.com/office/powerpoint/2010/main" val="25334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5479" y="722531"/>
            <a:ext cx="74930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219201" y="914400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2- أقرأ الآيات الكريمة ثم أملأ الحقلين الآتيين: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76296" y="2590800"/>
            <a:ext cx="739140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قال تعالى: </a:t>
            </a:r>
            <a:r>
              <a:rPr lang="ar-SA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raditional Arabic" panose="02020603050405020304" pitchFamily="18" charset="-78"/>
              </a:rPr>
              <a:t>﴿عَبَسَ وَتَوَلَّى* أَنْ جَاءَهُ الأَعْمَى* وَمَا يُدْرِيكَ لَعَلَّهُ يَزَّكَّى* أَوْ يَذَّكَّرُ فَتَنْفَعَهُ الذِّكْرَى* أَمَّا مَنِ اسْتَغْنَى* فَأَنْتَ لَهُ تَصَدَّى* وَمَا عَلَيْكَ أَلَّا يَزَّكَّى* أَمَّا مَنْ جَاءَكَ يَسْعَى* وَهُوَ يَخْشَى* فَأَنْتَ عَنْهُ تَلَهَّى* كَلَّا إِنَّهَا تَذْكِرَةٌ﴾ </a:t>
            </a:r>
            <a:r>
              <a:rPr lang="ar-S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[عبس1: 11]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46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5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97359"/>
              </p:ext>
            </p:extLst>
          </p:nvPr>
        </p:nvGraphicFramePr>
        <p:xfrm>
          <a:off x="838200" y="542619"/>
          <a:ext cx="7505700" cy="5657385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75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707">
                <a:tc>
                  <a:txBody>
                    <a:bodyPr/>
                    <a:lstStyle/>
                    <a:p>
                      <a:pPr lvl="1" rtl="1"/>
                      <a:r>
                        <a:rPr lang="ar-EG" sz="3200" b="1" dirty="0"/>
                        <a:t>أفعال منتهية بألف لينة</a:t>
                      </a:r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rtl="1"/>
                      <a:r>
                        <a:rPr lang="ar-EG" sz="3200" b="1" dirty="0"/>
                        <a:t>أسماء</a:t>
                      </a:r>
                      <a:r>
                        <a:rPr lang="ar-EG" sz="3200" b="1" baseline="0" dirty="0"/>
                        <a:t> منتهية بألف لينة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239">
                <a:tc>
                  <a:txBody>
                    <a:bodyPr/>
                    <a:lstStyle/>
                    <a:p>
                      <a:pPr lvl="1" algn="ctr" rtl="1"/>
                      <a:r>
                        <a:rPr lang="ar-EG" sz="2800" b="1" dirty="0"/>
                        <a:t>تولى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 rtl="1"/>
                      <a:r>
                        <a:rPr lang="ar-EG" sz="3600" b="1" dirty="0"/>
                        <a:t>الأعمى</a:t>
                      </a:r>
                      <a:endParaRPr lang="ar-SA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239">
                <a:tc>
                  <a:txBody>
                    <a:bodyPr/>
                    <a:lstStyle/>
                    <a:p>
                      <a:pPr lvl="1" algn="ctr" rtl="1"/>
                      <a:r>
                        <a:rPr lang="ar-EG" sz="2800" b="1" dirty="0"/>
                        <a:t>يزكى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 rtl="1"/>
                      <a:r>
                        <a:rPr lang="ar-SA" sz="3600" b="1" dirty="0"/>
                        <a:t>الذكرى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239">
                <a:tc>
                  <a:txBody>
                    <a:bodyPr/>
                    <a:lstStyle/>
                    <a:p>
                      <a:pPr lvl="1" algn="ctr" rtl="1"/>
                      <a:r>
                        <a:rPr lang="ar-EG" sz="2800" b="1" dirty="0"/>
                        <a:t>استغنى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 rtl="1"/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239">
                <a:tc>
                  <a:txBody>
                    <a:bodyPr/>
                    <a:lstStyle/>
                    <a:p>
                      <a:pPr lvl="1" algn="ctr" rtl="1"/>
                      <a:r>
                        <a:rPr lang="ar-EG" sz="2800" b="1" dirty="0"/>
                        <a:t>تصدى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 rtl="1"/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239">
                <a:tc>
                  <a:txBody>
                    <a:bodyPr/>
                    <a:lstStyle/>
                    <a:p>
                      <a:pPr lvl="1" algn="ctr" rtl="1"/>
                      <a:r>
                        <a:rPr lang="ar-EG" sz="2800" b="1" dirty="0"/>
                        <a:t>يسعى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 rtl="1"/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239">
                <a:tc>
                  <a:txBody>
                    <a:bodyPr/>
                    <a:lstStyle/>
                    <a:p>
                      <a:pPr lvl="1" algn="ctr" rtl="1"/>
                      <a:r>
                        <a:rPr lang="ar-EG" sz="2800" b="1" dirty="0"/>
                        <a:t>يخشى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 rtl="1"/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239">
                <a:tc>
                  <a:txBody>
                    <a:bodyPr/>
                    <a:lstStyle/>
                    <a:p>
                      <a:pPr lvl="1" algn="ctr" rtl="1"/>
                      <a:r>
                        <a:rPr lang="ar-EG" sz="2800" b="1" dirty="0"/>
                        <a:t>تلهى</a:t>
                      </a:r>
                      <a:endParaRPr lang="ar-SA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 rtl="1"/>
                      <a:endParaRPr lang="ar-SA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صورة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828800"/>
            <a:ext cx="746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85900" y="2438400"/>
            <a:ext cx="6172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5400" b="1" dirty="0">
                <a:solidFill>
                  <a:srgbClr val="FF0000"/>
                </a:solidFill>
                <a:latin typeface="Calibri" pitchFamily="34" charset="0"/>
              </a:rPr>
              <a:t>ج – الألف اللينة المتطرفة في الحروف</a:t>
            </a:r>
            <a:endParaRPr lang="ar-EG" sz="5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1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19200" y="1600200"/>
            <a:ext cx="6705600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جميع الحروف المنتهية بألف لينة تكتب ألفها قائمة نحو:</a:t>
            </a:r>
            <a:endParaRPr lang="ar-EG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990600" y="1472148"/>
            <a:ext cx="723900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لا، ألا، إلاَّ، لولا، كلاَّ، ماعدا أربعة هي: (حتى، إلى، على،  بلى) فإنها تكتب على صورة ياء (ى)</a:t>
            </a:r>
            <a:endParaRPr lang="ar-EG" sz="3600" dirty="0">
              <a:ln>
                <a:solidFill>
                  <a:schemeClr val="tx1"/>
                </a:solidFill>
              </a:ln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182019" y="2071419"/>
            <a:ext cx="4572000" cy="2362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أطبق</a:t>
            </a:r>
            <a:endParaRPr lang="ar-EG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2209800"/>
            <a:ext cx="784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092181" y="2667000"/>
            <a:ext cx="7035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أكتب في دفتري ما يملي علي معلمي: (إملاء اختباري من اختيار المعلم).</a:t>
            </a:r>
            <a:endParaRPr lang="ar-EG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1752600"/>
            <a:ext cx="601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066800" y="2438400"/>
            <a:ext cx="5486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8000" b="1" dirty="0">
                <a:solidFill>
                  <a:srgbClr val="FF0000"/>
                </a:solidFill>
                <a:latin typeface="Calibri" pitchFamily="34" charset="0"/>
              </a:rPr>
              <a:t>أتعلم وأتسلى</a:t>
            </a:r>
            <a:endParaRPr lang="ar-EG" sz="8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054081" y="2209800"/>
            <a:ext cx="70358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أولاً: ألعب المساجلة الحلقية المكتوبة مع مجموعتي لكتابة عدد من الكلمات المختومة بألف لينة.</a:t>
            </a:r>
            <a:endParaRPr lang="ar-EG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51A3DBB-C7D2-4CDB-A78D-E06059B712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4572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914400" y="1981200"/>
            <a:ext cx="7239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EG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أهداف الدرس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ar-EG" sz="4000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تعريف الألف اللينة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ar-EG" sz="4000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رسم الألف اللينة رسماً صحيحاً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ar-EG" sz="4000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تطبيق ما تعلمته في كتاباتي دائماً.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صورة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0200" y="1676400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685800" y="2638335"/>
            <a:ext cx="624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7200" b="1" dirty="0">
                <a:solidFill>
                  <a:srgbClr val="FF0000"/>
                </a:solidFill>
                <a:latin typeface="Calibri" pitchFamily="34" charset="0"/>
              </a:rPr>
              <a:t>الواجب المنزلي</a:t>
            </a:r>
            <a:endParaRPr lang="ar-EG" sz="7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054081" y="762000"/>
            <a:ext cx="7035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1- أكمل كل فعل مما يأتي بالألف اللينة المناسبة قائمة أو على صورة ياء (ى):</a:t>
            </a:r>
            <a:endParaRPr lang="ar-EG" sz="3600" dirty="0">
              <a:latin typeface="Calibri" pitchFamily="34" charset="0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A0E2EFE5-C200-42CE-950B-81729620B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77919"/>
              </p:ext>
            </p:extLst>
          </p:nvPr>
        </p:nvGraphicFramePr>
        <p:xfrm>
          <a:off x="4876800" y="4963160"/>
          <a:ext cx="3581400" cy="762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رو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b="1" dirty="0"/>
                        <a:t>روى</a:t>
                      </a:r>
                      <a:endParaRPr lang="ar-S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BD823911-14CC-41C1-914F-4BB003C4A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523533"/>
              </p:ext>
            </p:extLst>
          </p:nvPr>
        </p:nvGraphicFramePr>
        <p:xfrm>
          <a:off x="4876800" y="3591560"/>
          <a:ext cx="3581400" cy="762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غز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غزى</a:t>
                      </a:r>
                      <a:endParaRPr lang="ar-SA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5993D6EB-7E6D-41A4-9183-E1B57904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79364"/>
              </p:ext>
            </p:extLst>
          </p:nvPr>
        </p:nvGraphicFramePr>
        <p:xfrm>
          <a:off x="4953000" y="2209800"/>
          <a:ext cx="3429000" cy="762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رنـ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رنا</a:t>
                      </a:r>
                      <a:endParaRPr lang="ar-SA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661F0D4-67B6-4893-86D0-FE5AD946A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22949"/>
              </p:ext>
            </p:extLst>
          </p:nvPr>
        </p:nvGraphicFramePr>
        <p:xfrm>
          <a:off x="838200" y="2209800"/>
          <a:ext cx="3429000" cy="762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84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نهـ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نهى</a:t>
                      </a:r>
                      <a:endParaRPr lang="ar-SA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35A4D18F-1B16-4023-95FD-08F653515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97271"/>
              </p:ext>
            </p:extLst>
          </p:nvPr>
        </p:nvGraphicFramePr>
        <p:xfrm>
          <a:off x="762000" y="3591560"/>
          <a:ext cx="3581400" cy="762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84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 err="1"/>
                        <a:t>كو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كوى</a:t>
                      </a:r>
                      <a:endParaRPr lang="ar-SA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B796923C-5243-4985-94B2-759C8107C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00331"/>
              </p:ext>
            </p:extLst>
          </p:nvPr>
        </p:nvGraphicFramePr>
        <p:xfrm>
          <a:off x="838200" y="4963160"/>
          <a:ext cx="3581400" cy="762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840"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محـ</a:t>
                      </a:r>
                      <a:endParaRPr lang="ar-S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4400" dirty="0"/>
                        <a:t>محى</a:t>
                      </a:r>
                      <a:endParaRPr lang="ar-SA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9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550902"/>
            <a:ext cx="79582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286000" y="827782"/>
            <a:ext cx="56348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latin typeface="Calibri" pitchFamily="34" charset="0"/>
              </a:rPr>
              <a:t>2- أملأ الفراغات بالكلمة الصحيحة إملائياً مما بين القوسين:</a:t>
            </a:r>
            <a:endParaRPr lang="ar-EG" sz="3200" dirty="0">
              <a:latin typeface="Calibri" pitchFamily="34" charset="0"/>
            </a:endParaRPr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609600" y="2853314"/>
            <a:ext cx="777240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atin typeface="Calibri" pitchFamily="34" charset="0"/>
              </a:rPr>
              <a:t>....</a:t>
            </a:r>
            <a:r>
              <a:rPr lang="ar-EG" sz="2800" b="1" dirty="0">
                <a:latin typeface="Calibri" pitchFamily="34" charset="0"/>
              </a:rPr>
              <a:t>.....</a:t>
            </a:r>
            <a:r>
              <a:rPr lang="ar-EG" sz="3200" b="1" dirty="0">
                <a:latin typeface="Calibri" pitchFamily="34" charset="0"/>
              </a:rPr>
              <a:t>.......... المرض صاحبه. (أعيا – أعيى)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atin typeface="Calibri" pitchFamily="34" charset="0"/>
              </a:rPr>
              <a:t>تجنب تناول............ قبل النوم (الحلوى، </a:t>
            </a:r>
            <a:r>
              <a:rPr lang="ar-EG" sz="3200" b="1" dirty="0" err="1">
                <a:latin typeface="Calibri" pitchFamily="34" charset="0"/>
              </a:rPr>
              <a:t>الحلوا</a:t>
            </a:r>
            <a:r>
              <a:rPr lang="ar-EG" sz="3200" b="1" dirty="0">
                <a:latin typeface="Calibri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atin typeface="Calibri" pitchFamily="34" charset="0"/>
              </a:rPr>
              <a:t>تنتقل.............. الإنفلونزا بواسطة فيروس ينتشر عن طريق السعال والعطاس (عدوا، عدوى)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atin typeface="Calibri" pitchFamily="34" charset="0"/>
              </a:rPr>
              <a:t>................. وزير الصحة افتتاح المركز الصحي (رعا، رعى)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5795187" y="2858869"/>
            <a:ext cx="1901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  <a:latin typeface="Calibri" pitchFamily="34" charset="0"/>
              </a:rPr>
              <a:t>أعيا</a:t>
            </a:r>
            <a:endParaRPr lang="ar-EG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4495800" y="3267670"/>
            <a:ext cx="1901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الحلوى</a:t>
            </a:r>
            <a:endParaRPr lang="ar-EG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5488393" y="3746269"/>
            <a:ext cx="1901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عدوى</a:t>
            </a:r>
            <a:endParaRPr lang="ar-EG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مستطيل 23"/>
          <p:cNvSpPr>
            <a:spLocks noChangeArrowheads="1"/>
          </p:cNvSpPr>
          <p:nvPr/>
        </p:nvSpPr>
        <p:spPr bwMode="auto">
          <a:xfrm>
            <a:off x="6205678" y="4724400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رعا</a:t>
            </a:r>
            <a:endParaRPr lang="ar-EG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16" grpId="0"/>
      <p:bldP spid="18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685800" y="2853314"/>
            <a:ext cx="7848600" cy="20621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atin typeface="Calibri" pitchFamily="34" charset="0"/>
              </a:rPr>
              <a:t>......</a:t>
            </a:r>
            <a:r>
              <a:rPr lang="ar-EG" sz="2400" b="1" dirty="0">
                <a:latin typeface="Calibri" pitchFamily="34" charset="0"/>
              </a:rPr>
              <a:t>.......</a:t>
            </a:r>
            <a:r>
              <a:rPr lang="ar-EG" sz="3200" b="1" dirty="0">
                <a:latin typeface="Calibri" pitchFamily="34" charset="0"/>
              </a:rPr>
              <a:t>....... العامل خزان الماء بغطاء محكم لمنع توالد البعوض. (غطا، غطى)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r-EG" sz="3200" b="1" dirty="0">
                <a:latin typeface="Calibri" pitchFamily="34" charset="0"/>
              </a:rPr>
              <a:t>....................المريض مدة نقاهة بعد مرضه الشديد. (قضى، قضا)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5947587" y="2920425"/>
            <a:ext cx="2663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غطى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5562600" y="3886200"/>
            <a:ext cx="2967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Calibri" pitchFamily="34" charset="0"/>
              </a:rPr>
              <a:t>قضى</a:t>
            </a:r>
            <a:endParaRPr lang="ar-EG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1371600" y="704671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3- أبين أصل الألف اللينة في الكلمات الآتية، وأمثل بجملة مفيدة لكل كلمة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962400" y="2128411"/>
            <a:ext cx="1584455" cy="848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3678237" y="2058348"/>
            <a:ext cx="1808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  <a:latin typeface="Calibri" pitchFamily="34" charset="0"/>
              </a:rPr>
              <a:t>شوى</a:t>
            </a:r>
            <a:endParaRPr lang="ar-EG" sz="5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66800" y="3149991"/>
            <a:ext cx="7130477" cy="274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143000" y="3905071"/>
            <a:ext cx="701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أصل الألف:............................</a:t>
            </a:r>
          </a:p>
          <a:p>
            <a:pPr algn="ctr"/>
            <a:r>
              <a:rPr lang="ar-EG" sz="4400" b="1" dirty="0">
                <a:latin typeface="Calibri" pitchFamily="34" charset="0"/>
              </a:rPr>
              <a:t>الجملة:................................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2819400" y="3810000"/>
            <a:ext cx="1871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الياء</a:t>
            </a:r>
            <a:endParaRPr lang="ar-EG" sz="6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371600" y="4470737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شوى الرجل السمك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17" grpId="0"/>
      <p:bldP spid="22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806186" y="1371600"/>
            <a:ext cx="1584455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3341114" y="1385889"/>
            <a:ext cx="17525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  <a:latin typeface="Calibri" pitchFamily="34" charset="0"/>
              </a:rPr>
              <a:t>قسا</a:t>
            </a:r>
            <a:endParaRPr lang="ar-EG" sz="5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990600" y="2555440"/>
            <a:ext cx="7130477" cy="2438400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055114" y="2937690"/>
            <a:ext cx="701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latin typeface="Calibri" pitchFamily="34" charset="0"/>
              </a:rPr>
              <a:t>أصل الألف:</a:t>
            </a:r>
            <a:r>
              <a:rPr lang="ar-EG" sz="4400" b="1" dirty="0">
                <a:latin typeface="Calibri" pitchFamily="34" charset="0"/>
              </a:rPr>
              <a:t>............................</a:t>
            </a:r>
          </a:p>
          <a:p>
            <a:pPr algn="ctr"/>
            <a:r>
              <a:rPr lang="ar-EG" sz="4000" b="1" dirty="0">
                <a:latin typeface="Calibri" pitchFamily="34" charset="0"/>
              </a:rPr>
              <a:t>الجملة</a:t>
            </a:r>
            <a:r>
              <a:rPr lang="ar-EG" sz="4400" b="1" dirty="0">
                <a:latin typeface="Calibri" pitchFamily="34" charset="0"/>
              </a:rPr>
              <a:t>:................................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2731514" y="2842619"/>
            <a:ext cx="1871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الواو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283714" y="3503356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قسا المعلم على الطالب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7" grpId="0"/>
      <p:bldP spid="22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924886" y="1295400"/>
            <a:ext cx="1584455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3962400" y="12954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  <a:latin typeface="Calibri" pitchFamily="34" charset="0"/>
              </a:rPr>
              <a:t>شفى</a:t>
            </a:r>
            <a:endParaRPr lang="ar-EG" sz="5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78486" y="2438400"/>
            <a:ext cx="7130477" cy="27432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143000" y="2914471"/>
            <a:ext cx="7010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400" b="1" dirty="0">
                <a:latin typeface="Calibri" pitchFamily="34" charset="0"/>
              </a:rPr>
              <a:t>أصل الألف:............................</a:t>
            </a:r>
          </a:p>
          <a:p>
            <a:pPr algn="ctr"/>
            <a:r>
              <a:rPr lang="ar-EG" sz="4400" b="1" dirty="0">
                <a:latin typeface="Calibri" pitchFamily="34" charset="0"/>
              </a:rPr>
              <a:t>الجملة:................................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3124200" y="2743200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الياء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371600" y="3480137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شفى الله المريض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7" grpId="0"/>
      <p:bldP spid="22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898485" y="1371600"/>
            <a:ext cx="1584455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4114800" y="1503516"/>
            <a:ext cx="106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EG" sz="5400" b="1" dirty="0">
                <a:solidFill>
                  <a:srgbClr val="0000FF"/>
                </a:solidFill>
                <a:latin typeface="Calibri" pitchFamily="34" charset="0"/>
              </a:rPr>
              <a:t>طفا</a:t>
            </a:r>
            <a:endParaRPr lang="ar-EG" sz="5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78486" y="2475246"/>
            <a:ext cx="7130477" cy="27432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143000" y="2951317"/>
            <a:ext cx="701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latin typeface="Calibri" pitchFamily="34" charset="0"/>
              </a:rPr>
              <a:t>أصل الألف:............................</a:t>
            </a:r>
          </a:p>
          <a:p>
            <a:pPr algn="ctr"/>
            <a:endParaRPr lang="ar-EG" sz="3600" b="1" dirty="0">
              <a:latin typeface="Calibri" pitchFamily="34" charset="0"/>
            </a:endParaRPr>
          </a:p>
          <a:p>
            <a:pPr algn="ctr"/>
            <a:r>
              <a:rPr lang="ar-EG" sz="3600" b="1" dirty="0">
                <a:latin typeface="Calibri" pitchFamily="34" charset="0"/>
              </a:rPr>
              <a:t>الجملة:................................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2819400" y="2780046"/>
            <a:ext cx="1871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الياء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387366" y="3895787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FF0000"/>
                </a:solidFill>
                <a:latin typeface="Calibri" pitchFamily="34" charset="0"/>
              </a:rPr>
              <a:t>طفا الخشب فوق الماء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71600" y="2209800"/>
            <a:ext cx="6172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 dirty="0">
                <a:solidFill>
                  <a:srgbClr val="800000"/>
                </a:solidFill>
                <a:latin typeface="Calibri" pitchFamily="34" charset="0"/>
              </a:rPr>
              <a:t>4- أصل بين الكلمة وسبب كتابة ألفها اللينة بالصورة التي كتبت عليها:</a:t>
            </a:r>
            <a:endParaRPr lang="ar-EG" sz="54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59501"/>
              </p:ext>
            </p:extLst>
          </p:nvPr>
        </p:nvGraphicFramePr>
        <p:xfrm>
          <a:off x="6934200" y="533400"/>
          <a:ext cx="1600200" cy="548640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المستشفى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السقيا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انجلى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استحيا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الهدى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12743"/>
              </p:ext>
            </p:extLst>
          </p:nvPr>
        </p:nvGraphicFramePr>
        <p:xfrm>
          <a:off x="609600" y="533400"/>
          <a:ext cx="5181600" cy="54864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لزيادة الفعل على</a:t>
                      </a:r>
                      <a:r>
                        <a:rPr lang="ar-EG" sz="3200" b="1" baseline="0" dirty="0"/>
                        <a:t> ثلاثة أحرف ولم تسبق الألف بياء.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لأنه اسم ثلاثي</a:t>
                      </a:r>
                      <a:r>
                        <a:rPr lang="ar-EG" sz="3200" b="1" baseline="0" dirty="0"/>
                        <a:t> أصل ألفه ياء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لزيادة الاسم على ثلاثة أحرف ولم تسبق الألف بياء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لزيادة الاسم على ثلاثة أحرف وسبق الألف بياء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لزيادة الفعل على ثلاثة أحرف وسبق الألف بياء</a:t>
                      </a:r>
                      <a:endParaRPr lang="ar-S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رابط كسهم مستقيم 8"/>
          <p:cNvCxnSpPr>
            <a:cxnSpLocks/>
          </p:cNvCxnSpPr>
          <p:nvPr/>
        </p:nvCxnSpPr>
        <p:spPr>
          <a:xfrm flipH="1">
            <a:off x="5791200" y="4572000"/>
            <a:ext cx="12192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 flipV="1">
            <a:off x="5791200" y="685800"/>
            <a:ext cx="114300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5791200" y="2209800"/>
            <a:ext cx="1143000" cy="2590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>
            <a:cxnSpLocks/>
            <a:endCxn id="6" idx="3"/>
          </p:cNvCxnSpPr>
          <p:nvPr/>
        </p:nvCxnSpPr>
        <p:spPr>
          <a:xfrm flipH="1">
            <a:off x="5791200" y="1066800"/>
            <a:ext cx="12192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>
            <a:cxnSpLocks/>
          </p:cNvCxnSpPr>
          <p:nvPr/>
        </p:nvCxnSpPr>
        <p:spPr>
          <a:xfrm flipH="1" flipV="1">
            <a:off x="5791200" y="2057400"/>
            <a:ext cx="1143000" cy="327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47800" y="1752600"/>
            <a:ext cx="6324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الألف اللينة لا تقع في أول الكلمة؛ لأنها ساكنة، واللغة العربية لا تبدأ بحرف ساكن.</a:t>
            </a:r>
          </a:p>
          <a:p>
            <a:pPr algn="ctr"/>
            <a:r>
              <a:rPr lang="ar-EG" sz="4400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تأتي في وسط الكلمة مثل (كتاب) وتكتب قائمة دائماً.</a:t>
            </a:r>
            <a:endParaRPr lang="ar-EG" sz="2400" dirty="0">
              <a:ln>
                <a:solidFill>
                  <a:schemeClr val="tx1"/>
                </a:solidFill>
              </a:ln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47800" y="1524000"/>
            <a:ext cx="6324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400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وتأتي في آخر الكلمة وتسمى متطرفة وهي التي سندرسها.</a:t>
            </a:r>
          </a:p>
          <a:p>
            <a:pPr algn="ctr"/>
            <a:r>
              <a:rPr lang="ar-EG" sz="4400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وتقع في الأسماء والأفعال والحروف.</a:t>
            </a:r>
          </a:p>
          <a:p>
            <a:pPr algn="ctr"/>
            <a:r>
              <a:rPr lang="ar-EG" sz="4400" dirty="0">
                <a:ln>
                  <a:solidFill>
                    <a:schemeClr val="tx1"/>
                  </a:solidFill>
                </a:ln>
                <a:latin typeface="Calibri" pitchFamily="34" charset="0"/>
              </a:rPr>
              <a:t>تختلف الألف اللينة عن الهمزة (بدأ – بدا)</a:t>
            </a:r>
            <a:endParaRPr lang="ar-EG" sz="2400" dirty="0">
              <a:ln>
                <a:solidFill>
                  <a:schemeClr val="tx1"/>
                </a:solidFill>
              </a:ln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19200" y="2743200"/>
            <a:ext cx="6934200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Low"/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أعيا</a:t>
            </a:r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 المرض فوازاً،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فاستدعى</a:t>
            </a:r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 أبوه الطبيب، الذي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دنا</a:t>
            </a:r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 من فواز وكشف عليه، </a:t>
            </a:r>
            <a:r>
              <a:rPr lang="ar-EG" sz="4400" b="1" dirty="0">
                <a:solidFill>
                  <a:srgbClr val="FFFF00"/>
                </a:solidFill>
                <a:latin typeface="Calibri" pitchFamily="34" charset="0"/>
              </a:rPr>
              <a:t>وحكى</a:t>
            </a:r>
            <a:r>
              <a:rPr lang="ar-EG" sz="4400" b="1" dirty="0">
                <a:solidFill>
                  <a:schemeClr val="bg1"/>
                </a:solidFill>
                <a:latin typeface="Calibri" pitchFamily="34" charset="0"/>
              </a:rPr>
              <a:t> له فواز إهماله في تطبيق القواعد الصحية.</a:t>
            </a:r>
            <a:endParaRPr lang="ar-EG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6" name="مجموعة 6"/>
          <p:cNvGrpSpPr>
            <a:grpSpLocks/>
          </p:cNvGrpSpPr>
          <p:nvPr/>
        </p:nvGrpSpPr>
        <p:grpSpPr bwMode="auto">
          <a:xfrm>
            <a:off x="5486401" y="457200"/>
            <a:ext cx="2971802" cy="1699116"/>
            <a:chOff x="6254575" y="591371"/>
            <a:chExt cx="2240692" cy="961465"/>
          </a:xfrm>
        </p:grpSpPr>
        <p:pic>
          <p:nvPicPr>
            <p:cNvPr id="8199" name="صورة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54575" y="591371"/>
              <a:ext cx="2240692" cy="96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مربع نص 5"/>
            <p:cNvSpPr txBox="1">
              <a:spLocks noChangeArrowheads="1"/>
            </p:cNvSpPr>
            <p:nvPr/>
          </p:nvSpPr>
          <p:spPr bwMode="auto">
            <a:xfrm>
              <a:off x="6604683" y="844458"/>
              <a:ext cx="1175874" cy="44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ar-EG" sz="4800" b="1" dirty="0">
                  <a:latin typeface="Calibri" pitchFamily="34" charset="0"/>
                </a:rPr>
                <a:t>مثال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4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066800" y="1295400"/>
            <a:ext cx="7086600" cy="4154984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Low"/>
            <a:r>
              <a:rPr lang="ar-EG" sz="4400" b="1" dirty="0">
                <a:latin typeface="Calibri" pitchFamily="34" charset="0"/>
              </a:rPr>
              <a:t>أتأمل الكلمات المظللة بالأصفر فأجدها </a:t>
            </a:r>
            <a:r>
              <a:rPr lang="ar-EG" sz="4400" b="1" u="sng" dirty="0">
                <a:latin typeface="Calibri" pitchFamily="34" charset="0"/>
              </a:rPr>
              <a:t>أفعالاً</a:t>
            </a:r>
            <a:r>
              <a:rPr lang="ar-EG" sz="4400" b="1" dirty="0">
                <a:latin typeface="Calibri" pitchFamily="34" charset="0"/>
              </a:rPr>
              <a:t> ختمت بألف لينة، مرة كتبت قائمة (ا) ومرة على صورة الياء (ى). فإذا كان </a:t>
            </a:r>
            <a:r>
              <a:rPr lang="ar-EG" sz="4400" b="1" u="sng" dirty="0">
                <a:latin typeface="Calibri" pitchFamily="34" charset="0"/>
              </a:rPr>
              <a:t>الفعل ثلاثياً </a:t>
            </a:r>
            <a:r>
              <a:rPr lang="ar-EG" sz="4400" b="1" dirty="0">
                <a:latin typeface="Calibri" pitchFamily="34" charset="0"/>
              </a:rPr>
              <a:t>تكتب الألف تبعًا لأصل الكلمة: إذا كان واوًا كتبت قائمة (دنا: يدنو، دنوًا)</a:t>
            </a:r>
            <a:endParaRPr lang="ar-EG" sz="4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4.wav"/>
          </p:stSnd>
        </p:sndAc>
      </p:transition>
    </mc:Choice>
    <mc:Fallback xmlns="">
      <p:transition spd="slow">
        <p:checker/>
        <p:sndAc>
          <p:stSnd>
            <p:snd r:embed="rId3" name="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1210</Words>
  <Application>Microsoft Office PowerPoint</Application>
  <PresentationFormat>عرض على الشاشة (4:3)</PresentationFormat>
  <Paragraphs>228</Paragraphs>
  <Slides>59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59</vt:i4>
      </vt:variant>
    </vt:vector>
  </HeadingPairs>
  <TitlesOfParts>
    <vt:vector size="64" baseType="lpstr">
      <vt:lpstr>Arial</vt:lpstr>
      <vt:lpstr>Calibri</vt:lpstr>
      <vt:lpstr>Times New Roman</vt:lpstr>
      <vt:lpstr>سمة Office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السادس الابتدائي - الفصل الدراسي الثاني</dc:title>
  <cp:lastModifiedBy>Eman Adel</cp:lastModifiedBy>
  <cp:revision>294</cp:revision>
  <dcterms:created xsi:type="dcterms:W3CDTF">2012-11-29T15:42:25Z</dcterms:created>
  <dcterms:modified xsi:type="dcterms:W3CDTF">2020-12-05T22:14:15Z</dcterms:modified>
</cp:coreProperties>
</file>