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95" r:id="rId3"/>
    <p:sldId id="539" r:id="rId4"/>
    <p:sldId id="540" r:id="rId5"/>
    <p:sldId id="335" r:id="rId6"/>
    <p:sldId id="520" r:id="rId7"/>
    <p:sldId id="516" r:id="rId8"/>
    <p:sldId id="541" r:id="rId9"/>
    <p:sldId id="542" r:id="rId10"/>
    <p:sldId id="543" r:id="rId11"/>
    <p:sldId id="340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32">
          <p15:clr>
            <a:srgbClr val="A4A3A4"/>
          </p15:clr>
        </p15:guide>
        <p15:guide id="4" pos="4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4" autoAdjust="0"/>
    <p:restoredTop sz="99364" autoAdjust="0"/>
  </p:normalViewPr>
  <p:slideViewPr>
    <p:cSldViewPr snapToGrid="0">
      <p:cViewPr varScale="1">
        <p:scale>
          <a:sx n="60" d="100"/>
          <a:sy n="60" d="100"/>
        </p:scale>
        <p:origin x="84" y="1422"/>
      </p:cViewPr>
      <p:guideLst>
        <p:guide orient="horz" pos="2183"/>
        <p:guide pos="3840"/>
        <p:guide orient="horz" pos="1232"/>
        <p:guide pos="4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تطبيقات على العجائن اللينة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4325257" y="0"/>
            <a:ext cx="446256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solidFill>
                  <a:srgbClr val="002060"/>
                </a:solidFill>
              </a:rPr>
              <a:t>طريقة عمل الوافل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4598275" y="1942740"/>
            <a:ext cx="7098918" cy="709101"/>
            <a:chOff x="1437359" y="1240011"/>
            <a:chExt cx="6730788" cy="47041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9" y="1240011"/>
              <a:ext cx="6315329" cy="47041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2142929" y="1434789"/>
              <a:ext cx="6025218" cy="26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يضاف  البيض و الحليب و الزبدة و تُمزج المكونات جيداً حتى تتجانس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5684916" y="2780810"/>
            <a:ext cx="5978473" cy="782492"/>
            <a:chOff x="1437356" y="2358628"/>
            <a:chExt cx="5327454" cy="497837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6" y="2358628"/>
              <a:ext cx="5237157" cy="49783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2070359" y="2591148"/>
              <a:ext cx="4694451" cy="25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يُدهن جهاز الوافل بقليل من المادة الدهنية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5786246" y="3671939"/>
            <a:ext cx="5910946" cy="836364"/>
            <a:chOff x="748236" y="3134576"/>
            <a:chExt cx="5910946" cy="83636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48236" y="3134576"/>
              <a:ext cx="5910946" cy="81953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511392" y="3570830"/>
              <a:ext cx="4292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يُضاف مقدار من الخليط و يُترك حتى يحمر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5684916" y="1020604"/>
            <a:ext cx="6041481" cy="750295"/>
            <a:chOff x="1437355" y="1240015"/>
            <a:chExt cx="5909498" cy="49774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5" y="1240015"/>
              <a:ext cx="5748748" cy="47142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070756" y="1472327"/>
              <a:ext cx="5276097" cy="26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يخلط الدقيق و المقادير الجافة في إناء عميق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905DA6A-0C58-4900-BD36-1A19C99A8B5E}"/>
              </a:ext>
            </a:extLst>
          </p:cNvPr>
          <p:cNvSpPr txBox="1"/>
          <p:nvPr/>
        </p:nvSpPr>
        <p:spPr>
          <a:xfrm>
            <a:off x="11109937" y="732388"/>
            <a:ext cx="66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1078850" y="1770899"/>
            <a:ext cx="66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1089806" y="2636457"/>
            <a:ext cx="59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890414-956B-41C8-B3F7-68D9220D5411}"/>
              </a:ext>
            </a:extLst>
          </p:cNvPr>
          <p:cNvSpPr txBox="1"/>
          <p:nvPr/>
        </p:nvSpPr>
        <p:spPr>
          <a:xfrm>
            <a:off x="11053944" y="3440167"/>
            <a:ext cx="68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4520" y="3431104"/>
            <a:ext cx="1891407" cy="2718412"/>
            <a:chOff x="388555" y="4262071"/>
            <a:chExt cx="1891407" cy="2718412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62071"/>
              <a:ext cx="18841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غذائي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8555" y="4672159"/>
              <a:ext cx="1871561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</a:rPr>
                <a:t>الوافل</a:t>
              </a: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3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4804228" y="4704561"/>
            <a:ext cx="6881509" cy="812774"/>
            <a:chOff x="1437359" y="1171236"/>
            <a:chExt cx="6524652" cy="539193"/>
          </a:xfrm>
        </p:grpSpPr>
        <p:sp>
          <p:nvSpPr>
            <p:cNvPr id="65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9" y="1171236"/>
              <a:ext cx="6304467" cy="53919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2002387" y="1434789"/>
              <a:ext cx="5959624" cy="26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ترص قطع الوافل في طبق التقديم و يُصب عليها العسل و تُزيّن بالفاكهة </a:t>
              </a:r>
            </a:p>
          </p:txBody>
        </p:sp>
      </p:grpSp>
      <p:sp>
        <p:nvSpPr>
          <p:cNvPr id="93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1062978" y="4500622"/>
            <a:ext cx="66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665381" y="256884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-7000" t="3000" r="-4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6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683325" y="261671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7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39" grpId="0"/>
      <p:bldP spid="44" grpId="0"/>
      <p:bldP spid="49" grpId="0"/>
      <p:bldP spid="81" grpId="0"/>
      <p:bldP spid="89" grpId="0" animBg="1"/>
      <p:bldP spid="93" grpId="0"/>
      <p:bldP spid="45" grpId="0" animBg="1"/>
      <p:bldP spid="4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09230" y="2578632"/>
            <a:ext cx="913006" cy="883404"/>
            <a:chOff x="1431943" y="2643419"/>
            <a:chExt cx="941425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43419"/>
              <a:ext cx="941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481592" y="457191"/>
            <a:ext cx="3212907" cy="1222155"/>
            <a:chOff x="1437357" y="652945"/>
            <a:chExt cx="3212907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7" y="652945"/>
              <a:ext cx="3212907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85135" y="1264022"/>
              <a:ext cx="232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العجائن اللينة: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027123" y="2838182"/>
            <a:ext cx="499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العجائن اللينة المصبوبة : هي التي تصب في صاجة كعجينة ( البان كيك , و الوافل  و الكريب الفرنسي )</a:t>
            </a:r>
            <a:endParaRPr lang="en-US" sz="2000" b="1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7" y="3457639"/>
            <a:ext cx="1887814" cy="2662430"/>
            <a:chOff x="10091414" y="2809145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4" y="2809145"/>
              <a:ext cx="1887814" cy="2662430"/>
              <a:chOff x="395816" y="4292850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50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1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البان كيك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43800" y="4028062"/>
              <a:ext cx="1346674" cy="885969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802956" y="372436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20900" y="37722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66567" y="3669377"/>
            <a:ext cx="913006" cy="883404"/>
            <a:chOff x="1431943" y="2643419"/>
            <a:chExt cx="941425" cy="883404"/>
          </a:xfrm>
        </p:grpSpPr>
        <p:sp>
          <p:nvSpPr>
            <p:cNvPr id="3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43419"/>
              <a:ext cx="941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84460" y="3928927"/>
            <a:ext cx="499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مناسبة لتقديمها في وجبة الإفطار و العشاء أو كصنف من الحلوى مع الشاي 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345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  <a:solidFill>
            <a:srgbClr val="00CC99"/>
          </a:solidFill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  <a:grpFill/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11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  <a:grpFill/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  <a:grpFill/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9002"/>
                <a:chOff x="5162561" y="1484950"/>
                <a:chExt cx="5116090" cy="789002"/>
              </a:xfrm>
              <a:grpFill/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sz="28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عجينة البان كيك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  <a:grpFill/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455174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4332692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3150119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5360901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5526576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928649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3592744"/>
            <a:ext cx="14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418075" y="3082669"/>
            <a:ext cx="2811587" cy="1173113"/>
            <a:chOff x="418075" y="2233848"/>
            <a:chExt cx="2811587" cy="1173113"/>
          </a:xfrm>
        </p:grpSpPr>
        <p:sp>
          <p:nvSpPr>
            <p:cNvPr id="80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83" name="TextBox 5">
              <a:extLst>
                <a:ext uri="{FF2B5EF4-FFF2-40B4-BE49-F238E27FC236}">
                  <a16:creationId xmlns:a16="http://schemas.microsoft.com/office/drawing/2014/main" id="{85513C1D-0759-4B03-8531-B5BCA275CD30}"/>
                </a:ext>
              </a:extLst>
            </p:cNvPr>
            <p:cNvSpPr txBox="1"/>
            <p:nvPr/>
          </p:nvSpPr>
          <p:spPr>
            <a:xfrm>
              <a:off x="437938" y="2233848"/>
              <a:ext cx="279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بيضة مخفوقة</a:t>
              </a:r>
              <a:endParaRPr lang="en-US" sz="2400" b="1" dirty="0"/>
            </a:p>
          </p:txBody>
        </p:sp>
      </p:grpSp>
      <p:grpSp>
        <p:nvGrpSpPr>
          <p:cNvPr id="84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619438" y="5203410"/>
            <a:ext cx="3158746" cy="889668"/>
            <a:chOff x="709685" y="1224400"/>
            <a:chExt cx="3158746" cy="889668"/>
          </a:xfrm>
        </p:grpSpPr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995216" y="122440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/>
            </a:p>
          </p:txBody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709685" y="1652403"/>
              <a:ext cx="3158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كوب من الحليب</a:t>
              </a:r>
              <a:endParaRPr lang="en-US" sz="2400" b="1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3826371" y="1061971"/>
            <a:ext cx="3957207" cy="1562169"/>
            <a:chOff x="3826371" y="213150"/>
            <a:chExt cx="3957207" cy="1562169"/>
          </a:xfrm>
        </p:grpSpPr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3</a:t>
              </a:r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3826371" y="213150"/>
              <a:ext cx="3707860" cy="1038949"/>
              <a:chOff x="-1692653" y="1595970"/>
              <a:chExt cx="3707860" cy="1038949"/>
            </a:xfrm>
          </p:grpSpPr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1692653" y="2173254"/>
                <a:ext cx="35861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ملعقة صغيرة بيكنج بودر</a:t>
                </a:r>
                <a:endParaRPr lang="en-US" sz="2400" b="1" dirty="0"/>
              </a:p>
            </p:txBody>
          </p:sp>
        </p:grpSp>
      </p:grpSp>
      <p:grpSp>
        <p:nvGrpSpPr>
          <p:cNvPr id="92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7369719" y="2139950"/>
            <a:ext cx="3355638" cy="1642108"/>
            <a:chOff x="7369719" y="1291129"/>
            <a:chExt cx="3355638" cy="1642108"/>
          </a:xfrm>
        </p:grpSpPr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568255" y="2471572"/>
              <a:ext cx="143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4</a:t>
              </a:r>
            </a:p>
          </p:txBody>
        </p:sp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7369719" y="1291129"/>
              <a:ext cx="3355638" cy="496172"/>
              <a:chOff x="-645129" y="1499908"/>
              <a:chExt cx="3355638" cy="496172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-645129" y="1499908"/>
                <a:ext cx="3355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ملعقة فانيليا صغيرة</a:t>
                </a:r>
                <a:endParaRPr lang="en-US" sz="2400" b="1" dirty="0"/>
              </a:p>
            </p:txBody>
          </p:sp>
        </p:grpSp>
      </p:grpSp>
      <p:grpSp>
        <p:nvGrpSpPr>
          <p:cNvPr id="97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876867" y="5382699"/>
            <a:ext cx="2382041" cy="461665"/>
            <a:chOff x="165724" y="1553629"/>
            <a:chExt cx="2382041" cy="461665"/>
          </a:xfrm>
        </p:grpSpPr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576976" y="1595970"/>
              <a:ext cx="143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9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165724" y="1553629"/>
              <a:ext cx="2382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ثلاث ملاعق سكر</a:t>
              </a:r>
              <a:endParaRPr lang="en-US" sz="2400" b="1" dirty="0"/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1271117"/>
            <a:ext cx="13169050" cy="5447900"/>
            <a:chOff x="-151194" y="422296"/>
            <a:chExt cx="13169050" cy="5447900"/>
          </a:xfrm>
        </p:grpSpPr>
        <p:sp>
          <p:nvSpPr>
            <p:cNvPr id="101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4299860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4550566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2624140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851317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4047406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9007702" y="759954"/>
            <a:ext cx="2677336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ar-SY" sz="2800" b="1" dirty="0"/>
              <a:t>مقادير عمل البان كيك</a:t>
            </a:r>
          </a:p>
        </p:txBody>
      </p:sp>
    </p:spTree>
    <p:extLst>
      <p:ext uri="{BB962C8B-B14F-4D97-AF65-F5344CB8AC3E}">
        <p14:creationId xmlns:p14="http://schemas.microsoft.com/office/powerpoint/2010/main" val="1681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/>
      <p:bldP spid="104" grpId="0" animBg="1"/>
      <p:bldP spid="105" grpId="0" animBg="1"/>
      <p:bldP spid="106" grpId="0" animBg="1"/>
      <p:bldP spid="107" grpId="0" animBg="1"/>
      <p:bldP spid="10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  <a:solidFill>
            <a:srgbClr val="00CC99"/>
          </a:solidFill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  <a:grpFill/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11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  <a:grpFill/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  <a:grpFill/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  <a:grpFill/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sz="28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عجينة البان كيك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  <a:grpFill/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455174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4332692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3150119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5360901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5526576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928649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3592744"/>
            <a:ext cx="14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418075" y="3082669"/>
            <a:ext cx="2811587" cy="1173113"/>
            <a:chOff x="418075" y="2233848"/>
            <a:chExt cx="2811587" cy="1173113"/>
          </a:xfrm>
        </p:grpSpPr>
        <p:sp>
          <p:nvSpPr>
            <p:cNvPr id="80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6</a:t>
              </a:r>
            </a:p>
          </p:txBody>
        </p:sp>
        <p:sp>
          <p:nvSpPr>
            <p:cNvPr id="83" name="TextBox 5">
              <a:extLst>
                <a:ext uri="{FF2B5EF4-FFF2-40B4-BE49-F238E27FC236}">
                  <a16:creationId xmlns:a16="http://schemas.microsoft.com/office/drawing/2014/main" id="{85513C1D-0759-4B03-8531-B5BCA275CD30}"/>
                </a:ext>
              </a:extLst>
            </p:cNvPr>
            <p:cNvSpPr txBox="1"/>
            <p:nvPr/>
          </p:nvSpPr>
          <p:spPr>
            <a:xfrm>
              <a:off x="437938" y="2233848"/>
              <a:ext cx="279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رشّة ملح</a:t>
              </a:r>
              <a:endParaRPr lang="en-US" sz="2400" b="1" dirty="0"/>
            </a:p>
          </p:txBody>
        </p:sp>
      </p:grpSp>
      <p:grpSp>
        <p:nvGrpSpPr>
          <p:cNvPr id="84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619438" y="5203410"/>
            <a:ext cx="3158746" cy="889668"/>
            <a:chOff x="709685" y="1224400"/>
            <a:chExt cx="3158746" cy="889668"/>
          </a:xfrm>
        </p:grpSpPr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995216" y="122440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/>
            </a:p>
          </p:txBody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709685" y="1652403"/>
              <a:ext cx="3158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ملعقة كبيرة زبدة مذابة</a:t>
              </a:r>
              <a:endParaRPr lang="en-US" sz="2400" b="1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4552280" y="1061971"/>
            <a:ext cx="3586134" cy="1562169"/>
            <a:chOff x="4552280" y="213150"/>
            <a:chExt cx="3586134" cy="1562169"/>
          </a:xfrm>
        </p:grpSpPr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8</a:t>
              </a:r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4552280" y="213150"/>
              <a:ext cx="3586134" cy="1067118"/>
              <a:chOff x="-966744" y="1595970"/>
              <a:chExt cx="3586134" cy="1067118"/>
            </a:xfrm>
          </p:grpSpPr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966744" y="2201423"/>
                <a:ext cx="35861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كوب من الدقيق</a:t>
                </a:r>
                <a:endParaRPr lang="en-US" sz="2400" b="1" dirty="0"/>
              </a:p>
            </p:txBody>
          </p:sp>
        </p:grpSp>
      </p:grpSp>
      <p:grpSp>
        <p:nvGrpSpPr>
          <p:cNvPr id="92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7810145" y="2139950"/>
            <a:ext cx="3355638" cy="1642108"/>
            <a:chOff x="7810145" y="1291129"/>
            <a:chExt cx="3355638" cy="1642108"/>
          </a:xfrm>
        </p:grpSpPr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568255" y="2471572"/>
              <a:ext cx="143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9</a:t>
              </a:r>
            </a:p>
          </p:txBody>
        </p:sp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7810145" y="1291129"/>
              <a:ext cx="3355638" cy="830997"/>
              <a:chOff x="-204703" y="1499908"/>
              <a:chExt cx="3355638" cy="830997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-204703" y="1499908"/>
                <a:ext cx="3355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فاكهة متنوعة للتقديم حسب الرغبة</a:t>
                </a:r>
                <a:endParaRPr lang="en-US" sz="2400" b="1" dirty="0"/>
              </a:p>
            </p:txBody>
          </p:sp>
        </p:grpSp>
      </p:grpSp>
      <p:grpSp>
        <p:nvGrpSpPr>
          <p:cNvPr id="97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876867" y="5382699"/>
            <a:ext cx="2382041" cy="830997"/>
            <a:chOff x="165724" y="1553629"/>
            <a:chExt cx="2382041" cy="830997"/>
          </a:xfrm>
        </p:grpSpPr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576976" y="1595970"/>
              <a:ext cx="143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9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165724" y="1553629"/>
              <a:ext cx="2382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مقدار من العسل أو السكر الناعم للتزيين</a:t>
              </a:r>
              <a:endParaRPr lang="en-US" sz="2400" b="1" dirty="0"/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1271117"/>
            <a:ext cx="13169050" cy="5447900"/>
            <a:chOff x="-151194" y="422296"/>
            <a:chExt cx="13169050" cy="5447900"/>
          </a:xfrm>
        </p:grpSpPr>
        <p:sp>
          <p:nvSpPr>
            <p:cNvPr id="101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4299860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4550566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2624140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851317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4047406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9007702" y="759954"/>
            <a:ext cx="2677336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ar-SY" sz="2800" b="1" dirty="0"/>
              <a:t>مقادير عمل البان كيك</a:t>
            </a:r>
          </a:p>
        </p:txBody>
      </p:sp>
    </p:spTree>
    <p:extLst>
      <p:ext uri="{BB962C8B-B14F-4D97-AF65-F5344CB8AC3E}">
        <p14:creationId xmlns:p14="http://schemas.microsoft.com/office/powerpoint/2010/main" val="17952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/>
      <p:bldP spid="104" grpId="0" animBg="1"/>
      <p:bldP spid="105" grpId="0" animBg="1"/>
      <p:bldP spid="106" grpId="0" animBg="1"/>
      <p:bldP spid="107" grpId="0" animBg="1"/>
      <p:bldP spid="10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6C50D5F-5CEA-4B79-97DD-019B2BCA3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32387F34-8438-4677-8EF3-30C6E7F8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24D9656D-6811-4672-8BF4-C6DFD1017D52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2310F8D-0687-46EB-9342-677B6401DAF8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1D667014-5A86-4429-8332-A78181B77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4112506" y="0"/>
            <a:ext cx="5089551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solidFill>
                  <a:srgbClr val="002060"/>
                </a:solidFill>
              </a:rPr>
              <a:t>طريقة عمل البان كيك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2612571" y="1654526"/>
            <a:ext cx="9084622" cy="709101"/>
            <a:chOff x="1437359" y="1240012"/>
            <a:chExt cx="8613519" cy="47041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9" y="1240012"/>
              <a:ext cx="8613519" cy="47041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906371" y="1434789"/>
              <a:ext cx="8144507" cy="26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يضاف  البيض و الحليب و الزبدة و تُمزج المكونات جيداً لنحصل على عجينة لينة ملساء يسهل صبّها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5786247" y="2492594"/>
            <a:ext cx="5877142" cy="782492"/>
            <a:chOff x="1437356" y="2358628"/>
            <a:chExt cx="5237157" cy="497837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6" y="2358628"/>
              <a:ext cx="5237157" cy="49783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972630" y="2591148"/>
              <a:ext cx="4694451" cy="25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تُسخن الصاجة جيداً قبل مسحها بقليل من المادة الدهنية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3380520" y="3383723"/>
            <a:ext cx="8316673" cy="836364"/>
            <a:chOff x="748235" y="3134576"/>
            <a:chExt cx="8316673" cy="83636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48235" y="3134576"/>
              <a:ext cx="8156735" cy="81953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302265" y="3570830"/>
              <a:ext cx="776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يسكب مقدار من الخليط و تحرك الطاسة حتى يأخذ العجين السُّمُك نفسه في جميع الاتجاهات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5684916" y="732388"/>
            <a:ext cx="6041481" cy="750295"/>
            <a:chOff x="1437355" y="1240015"/>
            <a:chExt cx="5909498" cy="49774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5" y="1240015"/>
              <a:ext cx="5748748" cy="47142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070756" y="1472327"/>
              <a:ext cx="5276097" cy="26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يخلط الدقيق و المقادير الجافة في إناء عميق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905DA6A-0C58-4900-BD36-1A19C99A8B5E}"/>
              </a:ext>
            </a:extLst>
          </p:cNvPr>
          <p:cNvSpPr txBox="1"/>
          <p:nvPr/>
        </p:nvSpPr>
        <p:spPr>
          <a:xfrm>
            <a:off x="11109937" y="444172"/>
            <a:ext cx="66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1078850" y="1482683"/>
            <a:ext cx="66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1089806" y="2348241"/>
            <a:ext cx="59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890414-956B-41C8-B3F7-68D9220D5411}"/>
              </a:ext>
            </a:extLst>
          </p:cNvPr>
          <p:cNvSpPr txBox="1"/>
          <p:nvPr/>
        </p:nvSpPr>
        <p:spPr>
          <a:xfrm>
            <a:off x="11053944" y="3151951"/>
            <a:ext cx="68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4520" y="3431104"/>
            <a:ext cx="1891407" cy="2718412"/>
            <a:chOff x="388555" y="4262071"/>
            <a:chExt cx="1891407" cy="2718412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62071"/>
              <a:ext cx="18841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غذائي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8555" y="4672159"/>
              <a:ext cx="1871561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</a:rPr>
                <a:t>البان كيك</a:t>
              </a: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3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3546750" y="4416345"/>
            <a:ext cx="8138988" cy="812774"/>
            <a:chOff x="1437358" y="1171236"/>
            <a:chExt cx="7716922" cy="539193"/>
          </a:xfrm>
        </p:grpSpPr>
        <p:sp>
          <p:nvSpPr>
            <p:cNvPr id="65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8" y="1171236"/>
              <a:ext cx="7666602" cy="53919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906370" y="1434789"/>
              <a:ext cx="7247910" cy="26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بعد ان يحمّر السطح السفلي يقلب قرص البان كيك باحتراس على الوجه الآخر حتى يُحمّر</a:t>
              </a:r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3495197" y="5413989"/>
            <a:ext cx="8168192" cy="782492"/>
            <a:chOff x="1437356" y="2358628"/>
            <a:chExt cx="7278726" cy="497837"/>
          </a:xfrm>
        </p:grpSpPr>
        <p:sp>
          <p:nvSpPr>
            <p:cNvPr id="79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6" y="2358628"/>
              <a:ext cx="7278726" cy="49783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988093" y="2601907"/>
              <a:ext cx="6177901" cy="25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ترص الأقراص في طبق التقديم و يُصب عليها العسل و تُزيّن بالفاكهة .</a:t>
              </a:r>
            </a:p>
          </p:txBody>
        </p:sp>
      </p:grpSp>
      <p:sp>
        <p:nvSpPr>
          <p:cNvPr id="93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1062978" y="4212406"/>
            <a:ext cx="66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1182468" y="5164477"/>
            <a:ext cx="59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39" grpId="0"/>
      <p:bldP spid="44" grpId="0"/>
      <p:bldP spid="49" grpId="0"/>
      <p:bldP spid="81" grpId="0"/>
      <p:bldP spid="89" grpId="0" animBg="1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17330" y="710788"/>
            <a:ext cx="1777165" cy="973220"/>
            <a:chOff x="1431949" y="2643420"/>
            <a:chExt cx="156027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9" y="2643420"/>
              <a:ext cx="156027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06448" y="1143768"/>
            <a:ext cx="16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نشاط 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البان كيك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9910" y="4043504"/>
              <a:ext cx="1487871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8157" y="2055308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218736" y="2185495"/>
            <a:ext cx="7612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إذا كان أحد أفراد الأسرة لا يُفضّل تناول الحلويات أو مريضاً بالسكر أو السمنة , فكيف يمكنك مساعدته في تناول البان كيك دون الإضرار بصحته ؟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7834" y="3077583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167086" y="3346314"/>
            <a:ext cx="5666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استبدال السكر بالعسل مع تقليل الكمية . </a:t>
            </a:r>
          </a:p>
        </p:txBody>
      </p:sp>
      <p:sp>
        <p:nvSpPr>
          <p:cNvPr id="51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802956" y="372436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7000" t="3000" r="-4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20900" y="37722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8157" y="3973531"/>
            <a:ext cx="1787644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177409" y="4242262"/>
            <a:ext cx="5666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و استبدال الزبدة بالزيت و التزيين بالعسل .</a:t>
            </a:r>
          </a:p>
        </p:txBody>
      </p:sp>
    </p:spTree>
    <p:extLst>
      <p:ext uri="{BB962C8B-B14F-4D97-AF65-F5344CB8AC3E}">
        <p14:creationId xmlns:p14="http://schemas.microsoft.com/office/powerpoint/2010/main" val="32404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51" grpId="0" animBg="1"/>
      <p:bldP spid="51" grpId="1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  <a:solidFill>
            <a:schemeClr val="accent2"/>
          </a:solidFill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  <a:grpFill/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11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  <a:grpFill/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  <a:grpFill/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  <a:grpFill/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sz="28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عجينة الوافل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  <a:grpFill/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455174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4332692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3150119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5360901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5526576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928649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3592744"/>
            <a:ext cx="14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-65628" y="3082669"/>
            <a:ext cx="2791724" cy="1173113"/>
            <a:chOff x="-65628" y="2233848"/>
            <a:chExt cx="2791724" cy="1173113"/>
          </a:xfrm>
        </p:grpSpPr>
        <p:sp>
          <p:nvSpPr>
            <p:cNvPr id="80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83" name="TextBox 5">
              <a:extLst>
                <a:ext uri="{FF2B5EF4-FFF2-40B4-BE49-F238E27FC236}">
                  <a16:creationId xmlns:a16="http://schemas.microsoft.com/office/drawing/2014/main" id="{85513C1D-0759-4B03-8531-B5BCA275CD30}"/>
                </a:ext>
              </a:extLst>
            </p:cNvPr>
            <p:cNvSpPr txBox="1"/>
            <p:nvPr/>
          </p:nvSpPr>
          <p:spPr>
            <a:xfrm>
              <a:off x="-65628" y="2233848"/>
              <a:ext cx="279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كوب دقيق</a:t>
              </a:r>
              <a:endParaRPr lang="en-US" sz="2400" b="1" dirty="0"/>
            </a:p>
          </p:txBody>
        </p:sp>
      </p:grpSp>
      <p:grpSp>
        <p:nvGrpSpPr>
          <p:cNvPr id="84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619438" y="5203410"/>
            <a:ext cx="3158746" cy="889668"/>
            <a:chOff x="709685" y="1224400"/>
            <a:chExt cx="3158746" cy="889668"/>
          </a:xfrm>
        </p:grpSpPr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995216" y="122440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/>
            </a:p>
          </p:txBody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709685" y="1652403"/>
              <a:ext cx="3158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ملعقة كبيرة من السكر</a:t>
              </a:r>
              <a:endParaRPr lang="en-US" sz="2400" b="1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3826371" y="1061971"/>
            <a:ext cx="3957207" cy="1562169"/>
            <a:chOff x="3826371" y="213150"/>
            <a:chExt cx="3957207" cy="1562169"/>
          </a:xfrm>
        </p:grpSpPr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3</a:t>
              </a:r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3826371" y="213150"/>
              <a:ext cx="3707860" cy="1038949"/>
              <a:chOff x="-1692653" y="1595970"/>
              <a:chExt cx="3707860" cy="1038949"/>
            </a:xfrm>
          </p:grpSpPr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1692653" y="2173254"/>
                <a:ext cx="35861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ملعقتين صغيرتين بيكنج بودر</a:t>
                </a:r>
                <a:endParaRPr lang="en-US" sz="2400" b="1" dirty="0"/>
              </a:p>
            </p:txBody>
          </p:sp>
        </p:grpSp>
      </p:grpSp>
      <p:grpSp>
        <p:nvGrpSpPr>
          <p:cNvPr id="92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7369719" y="2139950"/>
            <a:ext cx="3355638" cy="1642108"/>
            <a:chOff x="7369719" y="1291129"/>
            <a:chExt cx="3355638" cy="1642108"/>
          </a:xfrm>
        </p:grpSpPr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568255" y="2471572"/>
              <a:ext cx="143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4</a:t>
              </a:r>
            </a:p>
          </p:txBody>
        </p:sp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7369719" y="1291129"/>
              <a:ext cx="3355638" cy="496172"/>
              <a:chOff x="-645129" y="1499908"/>
              <a:chExt cx="3355638" cy="496172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-645129" y="1499908"/>
                <a:ext cx="3355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رشة ملح</a:t>
                </a:r>
                <a:endParaRPr lang="en-US" sz="2400" b="1" dirty="0"/>
              </a:p>
            </p:txBody>
          </p:sp>
        </p:grpSp>
      </p:grpSp>
      <p:grpSp>
        <p:nvGrpSpPr>
          <p:cNvPr id="97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876867" y="5382699"/>
            <a:ext cx="2382041" cy="461665"/>
            <a:chOff x="165724" y="1553629"/>
            <a:chExt cx="2382041" cy="461665"/>
          </a:xfrm>
        </p:grpSpPr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576976" y="1595970"/>
              <a:ext cx="143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9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165724" y="1553629"/>
              <a:ext cx="2382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 3/4كوب حليب سائل</a:t>
              </a:r>
              <a:endParaRPr lang="en-US" sz="2400" b="1" dirty="0"/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1271117"/>
            <a:ext cx="13169050" cy="5447900"/>
            <a:chOff x="-151194" y="422296"/>
            <a:chExt cx="13169050" cy="5447900"/>
          </a:xfrm>
        </p:grpSpPr>
        <p:sp>
          <p:nvSpPr>
            <p:cNvPr id="101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4299860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4550566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2624140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851317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4047406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924440" y="759954"/>
            <a:ext cx="2444806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ar-SY" sz="2800" b="1" dirty="0"/>
              <a:t>مقادير عمل الوافل</a:t>
            </a:r>
          </a:p>
        </p:txBody>
      </p:sp>
    </p:spTree>
    <p:extLst>
      <p:ext uri="{BB962C8B-B14F-4D97-AF65-F5344CB8AC3E}">
        <p14:creationId xmlns:p14="http://schemas.microsoft.com/office/powerpoint/2010/main" val="14224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/>
      <p:bldP spid="104" grpId="0" animBg="1"/>
      <p:bldP spid="105" grpId="0" animBg="1"/>
      <p:bldP spid="106" grpId="0" animBg="1"/>
      <p:bldP spid="107" grpId="0" animBg="1"/>
      <p:bldP spid="10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  <a:solidFill>
            <a:schemeClr val="accent2"/>
          </a:solidFill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  <a:grpFill/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11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  <a:grpFill/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  <a:grpFill/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  <a:grpFill/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sz="28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عجينة الوافل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  <a:grpFill/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455174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4332692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3150119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5360901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5526576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928649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3592744"/>
            <a:ext cx="14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89767" y="2893753"/>
            <a:ext cx="2791724" cy="1362029"/>
            <a:chOff x="89767" y="2044932"/>
            <a:chExt cx="2791724" cy="1362029"/>
          </a:xfrm>
        </p:grpSpPr>
        <p:sp>
          <p:nvSpPr>
            <p:cNvPr id="80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6</a:t>
              </a:r>
            </a:p>
          </p:txBody>
        </p:sp>
        <p:sp>
          <p:nvSpPr>
            <p:cNvPr id="83" name="TextBox 5">
              <a:extLst>
                <a:ext uri="{FF2B5EF4-FFF2-40B4-BE49-F238E27FC236}">
                  <a16:creationId xmlns:a16="http://schemas.microsoft.com/office/drawing/2014/main" id="{85513C1D-0759-4B03-8531-B5BCA275CD30}"/>
                </a:ext>
              </a:extLst>
            </p:cNvPr>
            <p:cNvSpPr txBox="1"/>
            <p:nvPr/>
          </p:nvSpPr>
          <p:spPr>
            <a:xfrm>
              <a:off x="89767" y="2044932"/>
              <a:ext cx="2791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ملعقتين كبيرتين زبدة مذابة</a:t>
              </a:r>
              <a:endParaRPr lang="en-US" sz="2400" b="1" dirty="0"/>
            </a:p>
          </p:txBody>
        </p:sp>
      </p:grpSp>
      <p:grpSp>
        <p:nvGrpSpPr>
          <p:cNvPr id="84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619438" y="5203410"/>
            <a:ext cx="3158746" cy="889668"/>
            <a:chOff x="709685" y="1224400"/>
            <a:chExt cx="3158746" cy="889668"/>
          </a:xfrm>
        </p:grpSpPr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995216" y="122440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/>
            </a:p>
          </p:txBody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709685" y="1652403"/>
              <a:ext cx="3158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بيضة واحدة</a:t>
              </a:r>
              <a:endParaRPr lang="en-US" sz="2400" b="1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4552280" y="1061971"/>
            <a:ext cx="3586134" cy="1562169"/>
            <a:chOff x="4552280" y="213150"/>
            <a:chExt cx="3586134" cy="1562169"/>
          </a:xfrm>
        </p:grpSpPr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8</a:t>
              </a:r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4552280" y="213150"/>
              <a:ext cx="3586134" cy="1067118"/>
              <a:chOff x="-966744" y="1595970"/>
              <a:chExt cx="3586134" cy="1067118"/>
            </a:xfrm>
          </p:grpSpPr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966744" y="2201423"/>
                <a:ext cx="35861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ملعقة فانيليا صغيرة</a:t>
                </a:r>
                <a:endParaRPr lang="en-US" sz="2400" b="1" dirty="0"/>
              </a:p>
            </p:txBody>
          </p:sp>
        </p:grpSp>
      </p:grpSp>
      <p:grpSp>
        <p:nvGrpSpPr>
          <p:cNvPr id="92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7810145" y="2139950"/>
            <a:ext cx="3355638" cy="1642108"/>
            <a:chOff x="7810145" y="1291129"/>
            <a:chExt cx="3355638" cy="1642108"/>
          </a:xfrm>
        </p:grpSpPr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568255" y="2471572"/>
              <a:ext cx="143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9</a:t>
              </a:r>
            </a:p>
          </p:txBody>
        </p:sp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7810145" y="1291129"/>
              <a:ext cx="3355638" cy="830997"/>
              <a:chOff x="-204703" y="1499908"/>
              <a:chExt cx="3355638" cy="830997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-204703" y="1499908"/>
                <a:ext cx="3355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فاكهة متنوعة للتقديم حسب الرغبة</a:t>
                </a:r>
                <a:endParaRPr lang="en-US" sz="2400" b="1" dirty="0"/>
              </a:p>
            </p:txBody>
          </p:sp>
        </p:grpSp>
      </p:grpSp>
      <p:grpSp>
        <p:nvGrpSpPr>
          <p:cNvPr id="97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876867" y="5382699"/>
            <a:ext cx="2382041" cy="830997"/>
            <a:chOff x="165724" y="1553629"/>
            <a:chExt cx="2382041" cy="830997"/>
          </a:xfrm>
        </p:grpSpPr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576976" y="1595970"/>
              <a:ext cx="143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9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165724" y="1553629"/>
              <a:ext cx="2382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مقدار من العسل أو السكر الناعم للتزيين</a:t>
              </a:r>
              <a:endParaRPr lang="en-US" sz="2400" b="1" dirty="0"/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1271117"/>
            <a:ext cx="13169050" cy="5447900"/>
            <a:chOff x="-151194" y="422296"/>
            <a:chExt cx="13169050" cy="5447900"/>
          </a:xfrm>
        </p:grpSpPr>
        <p:sp>
          <p:nvSpPr>
            <p:cNvPr id="101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4299860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4550566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2624140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851317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4047406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9007702" y="759954"/>
            <a:ext cx="2677336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ar-SY" sz="2800" b="1" dirty="0"/>
              <a:t>مقادير عمل البان كيك</a:t>
            </a:r>
          </a:p>
        </p:txBody>
      </p:sp>
    </p:spTree>
    <p:extLst>
      <p:ext uri="{BB962C8B-B14F-4D97-AF65-F5344CB8AC3E}">
        <p14:creationId xmlns:p14="http://schemas.microsoft.com/office/powerpoint/2010/main" val="16486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/>
      <p:bldP spid="104" grpId="0" animBg="1"/>
      <p:bldP spid="105" grpId="0" animBg="1"/>
      <p:bldP spid="106" grpId="0" animBg="1"/>
      <p:bldP spid="107" grpId="0" animBg="1"/>
      <p:bldP spid="108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380</Words>
  <Application>Microsoft Office PowerPoint</Application>
  <PresentationFormat>شاشة عريضة</PresentationFormat>
  <Paragraphs>123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2338</cp:revision>
  <dcterms:created xsi:type="dcterms:W3CDTF">2020-10-10T04:32:51Z</dcterms:created>
  <dcterms:modified xsi:type="dcterms:W3CDTF">2021-01-25T17:14:11Z</dcterms:modified>
</cp:coreProperties>
</file>