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501" r:id="rId3"/>
    <p:sldId id="486" r:id="rId4"/>
    <p:sldId id="335" r:id="rId5"/>
    <p:sldId id="527" r:id="rId6"/>
    <p:sldId id="528" r:id="rId7"/>
    <p:sldId id="524" r:id="rId8"/>
    <p:sldId id="269" r:id="rId9"/>
    <p:sldId id="334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0" y="1398"/>
      </p:cViewPr>
      <p:guideLst>
        <p:guide orient="horz" pos="2160"/>
        <p:guide pos="3817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239920" cy="1265254"/>
            <a:chOff x="9198889" y="2670931"/>
            <a:chExt cx="8239920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762316" y="3093688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مجالات الأنظمة واللوائح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A8FCE8-BE71-4130-8394-D9667110D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5" t="56844"/>
          <a:stretch/>
        </p:blipFill>
        <p:spPr>
          <a:xfrm>
            <a:off x="6578599" y="4303631"/>
            <a:ext cx="4143587" cy="2315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8B4630-87A9-4BF3-B860-2FC70646A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43" b="53286"/>
          <a:stretch/>
        </p:blipFill>
        <p:spPr>
          <a:xfrm>
            <a:off x="1458562" y="2306965"/>
            <a:ext cx="9274875" cy="13387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06C600-6210-41C7-A2D7-03991FF18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26" b="40724"/>
          <a:stretch/>
        </p:blipFill>
        <p:spPr>
          <a:xfrm>
            <a:off x="1446103" y="3687449"/>
            <a:ext cx="9272820" cy="732294"/>
          </a:xfrm>
          <a:prstGeom prst="rect">
            <a:avLst/>
          </a:prstGeom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مجالات الأنظمة واللوائح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F84F3-13D7-496B-AE1E-2954C2A2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2" b="78957"/>
          <a:stretch/>
        </p:blipFill>
        <p:spPr>
          <a:xfrm>
            <a:off x="1458563" y="1178007"/>
            <a:ext cx="9274874" cy="11289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8"/>
          <a:stretch/>
        </p:blipFill>
        <p:spPr bwMode="auto">
          <a:xfrm>
            <a:off x="1448150" y="4364036"/>
            <a:ext cx="5117749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01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814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نظام المناطق , نظام هيئة البيعة , نظام مجلس الوزاء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أساسي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2903784" y="445731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نظام حماية التراث المخطوط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303665"/>
            <a:chOff x="8011888" y="943428"/>
            <a:chExt cx="1748974" cy="1303665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046764"/>
              <a:ext cx="12736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عام</a:t>
              </a:r>
            </a:p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موضوع حكومي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2812618" y="587106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نظام صندوق الاستثمارات العامة , نظام الإقامة المميزة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399484"/>
            <a:ext cx="1748974" cy="1815882"/>
            <a:chOff x="8011888" y="880070"/>
            <a:chExt cx="1748974" cy="1815882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58102" y="880070"/>
              <a:ext cx="127362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عام</a:t>
              </a:r>
            </a:p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جهاز حكومي</a:t>
              </a:r>
            </a:p>
            <a:p>
              <a:pPr algn="ctr"/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324381" y="1379603"/>
            <a:ext cx="10580503" cy="1193406"/>
            <a:chOff x="1437727" y="3294128"/>
            <a:chExt cx="10580503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153200" y="-351302"/>
              <a:ext cx="1193403" cy="84842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437727" y="3356076"/>
              <a:ext cx="76930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يصنف الطلبة الأنظمة الآتـيـة حسب نوعها :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- نظام المناطق- نظام هيئة البيعة- نظام حماية التراث المخطوط - نظام الإقامة المميزة- نظام صندوق الاستثمارات العامة- نظام مجلس الوزراء.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مجالات الأنظمة واللوائح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4.81481E-6 L 0.47135 -4.81481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07407E-6 L -0.47344 4.07407E-6 " pathEditMode="relative" rAng="0" ptsTypes="AA" p14:bounceEnd="33000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تنظيم مجلس شؤون الأسرة لعام 1437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المجال الاجتماعي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1785437" y="4385982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الترتيبات التنظيمية لأمانة مجلس الشؤون السياسية و الأمنية لعام 1441ه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046764"/>
              <a:ext cx="1273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المجال الأمني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2812618" y="587106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نظام مكافحة التدخين لعام 1436 ه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83767" y="1010986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المجال الصحي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237203" y="1379603"/>
            <a:ext cx="10667681" cy="1193406"/>
            <a:chOff x="1350549" y="3294128"/>
            <a:chExt cx="10667681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153200" y="-351302"/>
              <a:ext cx="1193403" cy="84842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350549" y="3529259"/>
              <a:ext cx="7693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يستعين الطلبة بالرابط الرقمي للمركز الوطني للوثائق والمحفوظات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ويختارون مثالًا واحداً لأنظمة تتعلق بالمجالات الآتية: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مجالات الأنظمة واللوائح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3.7037E-6 L -0.47344 3.703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2.96296E-6 L 0.47135 2.96296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2.59259E-6 L -0.47344 2.59259E-6 " pathEditMode="relative" rAng="0" ptsTypes="AA" p14:bounceEnd="33000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3.7037E-6 L -0.47344 3.703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2.96296E-6 L 0.47135 2.96296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2.59259E-6 L -0.47344 2.59259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9130CF4-3E6C-4B45-B02E-980D36FA0BBD}"/>
              </a:ext>
            </a:extLst>
          </p:cNvPr>
          <p:cNvGrpSpPr/>
          <p:nvPr/>
        </p:nvGrpSpPr>
        <p:grpSpPr>
          <a:xfrm>
            <a:off x="4700725" y="1162669"/>
            <a:ext cx="2790550" cy="5243901"/>
            <a:chOff x="4697371" y="357278"/>
            <a:chExt cx="2790550" cy="524390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5584791-F99B-4113-AA93-03B6A5571454}"/>
                </a:ext>
              </a:extLst>
            </p:cNvPr>
            <p:cNvGrpSpPr/>
            <p:nvPr/>
          </p:nvGrpSpPr>
          <p:grpSpPr>
            <a:xfrm>
              <a:off x="4697371" y="357278"/>
              <a:ext cx="2790550" cy="5243901"/>
              <a:chOff x="4697371" y="357278"/>
              <a:chExt cx="2790550" cy="5243901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18BA611-0F42-4FF7-AA9B-1696395B0F98}"/>
                  </a:ext>
                </a:extLst>
              </p:cNvPr>
              <p:cNvGrpSpPr/>
              <p:nvPr/>
            </p:nvGrpSpPr>
            <p:grpSpPr>
              <a:xfrm>
                <a:off x="4697371" y="111080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4982EFFC-4020-4310-AFE5-09CB5815F800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5267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Double Brace 87">
                  <a:extLst>
                    <a:ext uri="{FF2B5EF4-FFF2-40B4-BE49-F238E27FC236}">
                      <a16:creationId xmlns:a16="http://schemas.microsoft.com/office/drawing/2014/main" id="{DD2E377D-F3EE-4E83-8FF2-E3947BAFE3E7}"/>
                    </a:ext>
                  </a:extLst>
                </p:cNvPr>
                <p:cNvSpPr/>
                <p:nvPr/>
              </p:nvSpPr>
              <p:spPr>
                <a:xfrm rot="21296663">
                  <a:off x="5219207" y="2290341"/>
                  <a:ext cx="2399074" cy="1110683"/>
                </a:xfrm>
                <a:prstGeom prst="bracePair">
                  <a:avLst>
                    <a:gd name="adj" fmla="val 13847"/>
                  </a:avLst>
                </a:prstGeom>
                <a:solidFill>
                  <a:srgbClr val="F7EEC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C5BA6C72-6144-4AF9-B69E-CA31A397FCCB}"/>
                    </a:ext>
                  </a:extLst>
                </p:cNvPr>
                <p:cNvSpPr/>
                <p:nvPr/>
              </p:nvSpPr>
              <p:spPr>
                <a:xfrm rot="21296663">
                  <a:off x="5406954" y="3346542"/>
                  <a:ext cx="2143642" cy="3554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7EE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29E27B04-9832-4C68-9BEA-F2553275B6C1}"/>
                    </a:ext>
                  </a:extLst>
                </p:cNvPr>
                <p:cNvSpPr/>
                <p:nvPr/>
              </p:nvSpPr>
              <p:spPr>
                <a:xfrm rot="21296663">
                  <a:off x="5438275" y="3687327"/>
                  <a:ext cx="2143642" cy="3554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7EE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Double Brace 90">
                  <a:extLst>
                    <a:ext uri="{FF2B5EF4-FFF2-40B4-BE49-F238E27FC236}">
                      <a16:creationId xmlns:a16="http://schemas.microsoft.com/office/drawing/2014/main" id="{F385B0D9-04E7-40A5-BB77-D3906B554B0A}"/>
                    </a:ext>
                  </a:extLst>
                </p:cNvPr>
                <p:cNvSpPr/>
                <p:nvPr/>
              </p:nvSpPr>
              <p:spPr>
                <a:xfrm rot="21296663">
                  <a:off x="5374504" y="4032518"/>
                  <a:ext cx="2399074" cy="1110683"/>
                </a:xfrm>
                <a:prstGeom prst="bracePair">
                  <a:avLst>
                    <a:gd name="adj" fmla="val 13847"/>
                  </a:avLst>
                </a:prstGeom>
                <a:solidFill>
                  <a:srgbClr val="F7EEC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5985B707-85A2-4B0D-A8A9-4F2D49EF1380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lowchart: Preparation 92">
                  <a:extLst>
                    <a:ext uri="{FF2B5EF4-FFF2-40B4-BE49-F238E27FC236}">
                      <a16:creationId xmlns:a16="http://schemas.microsoft.com/office/drawing/2014/main" id="{04C3F9E2-4EE0-4575-B6AE-B9718CFD481F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3DFE184-436A-4539-A8C6-C0EA5BCB1A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B4EE407-F21A-4A8F-9DC0-07901EA596D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3A1D1528-DFFE-4EA3-9254-A19B7AB30182}"/>
                    </a:ext>
                  </a:extLst>
                </p:cNvPr>
                <p:cNvSpPr/>
                <p:nvPr/>
              </p:nvSpPr>
              <p:spPr>
                <a:xfrm rot="21296663">
                  <a:off x="5915249" y="1900545"/>
                  <a:ext cx="903354" cy="903354"/>
                </a:xfrm>
                <a:prstGeom prst="ellipse">
                  <a:avLst/>
                </a:prstGeom>
                <a:solidFill>
                  <a:srgbClr val="9AB8BC"/>
                </a:solidFill>
                <a:ln w="57150">
                  <a:solidFill>
                    <a:srgbClr val="67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AF9AA0D7-EE8A-42AC-91D9-3AED124DC223}"/>
                    </a:ext>
                  </a:extLst>
                </p:cNvPr>
                <p:cNvSpPr/>
                <p:nvPr/>
              </p:nvSpPr>
              <p:spPr>
                <a:xfrm rot="21296663">
                  <a:off x="6049100" y="2028490"/>
                  <a:ext cx="645321" cy="645321"/>
                </a:xfrm>
                <a:prstGeom prst="ellipse">
                  <a:avLst/>
                </a:prstGeom>
                <a:solidFill>
                  <a:srgbClr val="52747E"/>
                </a:solidFill>
                <a:ln w="28575">
                  <a:solidFill>
                    <a:srgbClr val="67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F5533070-DF10-430F-8AA7-F3AEE8870091}"/>
                    </a:ext>
                  </a:extLst>
                </p:cNvPr>
                <p:cNvSpPr txBox="1"/>
                <p:nvPr/>
              </p:nvSpPr>
              <p:spPr>
                <a:xfrm rot="21296663">
                  <a:off x="6208257" y="2131714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7EEC7"/>
                      </a:solidFill>
                      <a:latin typeface="Brush Script Std" panose="03060802040607070404" pitchFamily="66" charset="0"/>
                      <a:ea typeface="Hand Of Sean" panose="02000500000000000000" pitchFamily="2" charset="-128"/>
                    </a:rPr>
                    <a:t>2</a:t>
                  </a:r>
                </a:p>
              </p:txBody>
            </p:sp>
            <p:sp>
              <p:nvSpPr>
                <p:cNvPr id="100" name="Ribbon: Tilted Up 99">
                  <a:extLst>
                    <a:ext uri="{FF2B5EF4-FFF2-40B4-BE49-F238E27FC236}">
                      <a16:creationId xmlns:a16="http://schemas.microsoft.com/office/drawing/2014/main" id="{A991BCC6-F383-4728-878A-EF3FCF0850F6}"/>
                    </a:ext>
                  </a:extLst>
                </p:cNvPr>
                <p:cNvSpPr/>
                <p:nvPr/>
              </p:nvSpPr>
              <p:spPr>
                <a:xfrm rot="21296663">
                  <a:off x="5625247" y="2480140"/>
                  <a:ext cx="1495719" cy="169253"/>
                </a:xfrm>
                <a:prstGeom prst="ribbon2">
                  <a:avLst/>
                </a:prstGeom>
                <a:solidFill>
                  <a:srgbClr val="F7EEC7"/>
                </a:solidFill>
                <a:ln>
                  <a:solidFill>
                    <a:srgbClr val="67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877F723-CB62-47CC-A3E2-5BFEFBD7F13C}"/>
                    </a:ext>
                  </a:extLst>
                </p:cNvPr>
                <p:cNvSpPr txBox="1"/>
                <p:nvPr/>
              </p:nvSpPr>
              <p:spPr>
                <a:xfrm rot="21296663">
                  <a:off x="5376204" y="2766943"/>
                  <a:ext cx="2143642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3200" dirty="0">
                      <a:solidFill>
                        <a:srgbClr val="3E2717"/>
                      </a:solidFill>
                      <a:latin typeface="Impact" panose="020B0806030902050204" pitchFamily="34" charset="0"/>
                    </a:rPr>
                    <a:t>لوائح تنظيمية</a:t>
                  </a:r>
                </a:p>
                <a:p>
                  <a:pPr algn="ctr"/>
                  <a:r>
                    <a:rPr lang="ar-SY" sz="2000" dirty="0">
                      <a:solidFill>
                        <a:srgbClr val="3E2717"/>
                      </a:solidFill>
                      <a:latin typeface="Impact" panose="020B0806030902050204" pitchFamily="34" charset="0"/>
                    </a:rPr>
                    <a:t>ترتيب إداري</a:t>
                  </a:r>
                  <a:endParaRPr lang="en-US" sz="2000" dirty="0">
                    <a:solidFill>
                      <a:srgbClr val="3E2717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0398931-2ED5-4862-9398-A9AE92660C7A}"/>
                    </a:ext>
                  </a:extLst>
                </p:cNvPr>
                <p:cNvSpPr txBox="1"/>
                <p:nvPr/>
              </p:nvSpPr>
              <p:spPr>
                <a:xfrm rot="21296663">
                  <a:off x="5447489" y="3607917"/>
                  <a:ext cx="1957265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solidFill>
                        <a:srgbClr val="52737D"/>
                      </a:solidFill>
                      <a:latin typeface="Impact" panose="020B0806030902050204" pitchFamily="34" charset="0"/>
                    </a:rPr>
                    <a:t>تتضمن ما يلزم تنظيمه، مثل: الائحة تنظيم المدارس الأهلية.</a:t>
                  </a:r>
                  <a:endParaRPr lang="en-US" sz="2000" dirty="0">
                    <a:solidFill>
                      <a:srgbClr val="52737D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AD81510-D531-4879-B43A-9A56FCBC2883}"/>
                  </a:ext>
                </a:extLst>
              </p:cNvPr>
              <p:cNvSpPr/>
              <p:nvPr/>
            </p:nvSpPr>
            <p:spPr>
              <a:xfrm>
                <a:off x="5419108" y="357278"/>
                <a:ext cx="475303" cy="979446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CB3A947-F7E2-4284-A3C8-A79C7838DD0D}"/>
                </a:ext>
              </a:extLst>
            </p:cNvPr>
            <p:cNvSpPr txBox="1"/>
            <p:nvPr/>
          </p:nvSpPr>
          <p:spPr>
            <a:xfrm>
              <a:off x="5299394" y="2480839"/>
              <a:ext cx="14905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6FFF44-9401-4947-9F07-ABB8D5630259}"/>
              </a:ext>
            </a:extLst>
          </p:cNvPr>
          <p:cNvGrpSpPr/>
          <p:nvPr/>
        </p:nvGrpSpPr>
        <p:grpSpPr>
          <a:xfrm>
            <a:off x="8076995" y="1223157"/>
            <a:ext cx="2790550" cy="5331994"/>
            <a:chOff x="8073641" y="417766"/>
            <a:chExt cx="2790550" cy="533199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E1A9223-7123-499A-97A3-416BC6155E0F}"/>
                </a:ext>
              </a:extLst>
            </p:cNvPr>
            <p:cNvGrpSpPr/>
            <p:nvPr/>
          </p:nvGrpSpPr>
          <p:grpSpPr>
            <a:xfrm rot="681771">
              <a:off x="8073641" y="1259382"/>
              <a:ext cx="2790550" cy="4490378"/>
              <a:chOff x="5053897" y="1080655"/>
              <a:chExt cx="2790550" cy="4490378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334BF2D-17EB-464D-879C-AF35C6FE1FAF}"/>
                  </a:ext>
                </a:extLst>
              </p:cNvPr>
              <p:cNvSpPr/>
              <p:nvPr/>
            </p:nvSpPr>
            <p:spPr>
              <a:xfrm rot="21296663">
                <a:off x="5053897" y="1080655"/>
                <a:ext cx="2790550" cy="4490378"/>
              </a:xfrm>
              <a:custGeom>
                <a:avLst/>
                <a:gdLst>
                  <a:gd name="connsiteX0" fmla="*/ 298173 w 2610678"/>
                  <a:gd name="connsiteY0" fmla="*/ 490329 h 4200939"/>
                  <a:gd name="connsiteX1" fmla="*/ 298173 w 2610678"/>
                  <a:gd name="connsiteY1" fmla="*/ 490330 h 4200939"/>
                  <a:gd name="connsiteX2" fmla="*/ 298173 w 2610678"/>
                  <a:gd name="connsiteY2" fmla="*/ 490330 h 4200939"/>
                  <a:gd name="connsiteX3" fmla="*/ 1305338 w 2610678"/>
                  <a:gd name="connsiteY3" fmla="*/ 0 h 4200939"/>
                  <a:gd name="connsiteX4" fmla="*/ 1951069 w 2610678"/>
                  <a:gd name="connsiteY4" fmla="*/ 259501 h 4200939"/>
                  <a:gd name="connsiteX5" fmla="*/ 2001244 w 2610678"/>
                  <a:gd name="connsiteY5" fmla="*/ 324677 h 4200939"/>
                  <a:gd name="connsiteX6" fmla="*/ 2146852 w 2610678"/>
                  <a:gd name="connsiteY6" fmla="*/ 324677 h 4200939"/>
                  <a:gd name="connsiteX7" fmla="*/ 2312505 w 2610678"/>
                  <a:gd name="connsiteY7" fmla="*/ 490330 h 4200939"/>
                  <a:gd name="connsiteX8" fmla="*/ 2312504 w 2610678"/>
                  <a:gd name="connsiteY8" fmla="*/ 490330 h 4200939"/>
                  <a:gd name="connsiteX9" fmla="*/ 2312504 w 2610678"/>
                  <a:gd name="connsiteY9" fmla="*/ 490330 h 4200939"/>
                  <a:gd name="connsiteX10" fmla="*/ 2453855 w 2610678"/>
                  <a:gd name="connsiteY10" fmla="*/ 490330 h 4200939"/>
                  <a:gd name="connsiteX11" fmla="*/ 2610678 w 2610678"/>
                  <a:gd name="connsiteY11" fmla="*/ 647153 h 4200939"/>
                  <a:gd name="connsiteX12" fmla="*/ 2610678 w 2610678"/>
                  <a:gd name="connsiteY12" fmla="*/ 4044116 h 4200939"/>
                  <a:gd name="connsiteX13" fmla="*/ 2453855 w 2610678"/>
                  <a:gd name="connsiteY13" fmla="*/ 4200939 h 4200939"/>
                  <a:gd name="connsiteX14" fmla="*/ 156823 w 2610678"/>
                  <a:gd name="connsiteY14" fmla="*/ 4200939 h 4200939"/>
                  <a:gd name="connsiteX15" fmla="*/ 0 w 2610678"/>
                  <a:gd name="connsiteY15" fmla="*/ 4044116 h 4200939"/>
                  <a:gd name="connsiteX16" fmla="*/ 0 w 2610678"/>
                  <a:gd name="connsiteY16" fmla="*/ 647153 h 4200939"/>
                  <a:gd name="connsiteX17" fmla="*/ 156823 w 2610678"/>
                  <a:gd name="connsiteY17" fmla="*/ 490330 h 4200939"/>
                  <a:gd name="connsiteX18" fmla="*/ 298173 w 2610678"/>
                  <a:gd name="connsiteY18" fmla="*/ 490330 h 4200939"/>
                  <a:gd name="connsiteX19" fmla="*/ 298173 w 2610678"/>
                  <a:gd name="connsiteY19" fmla="*/ 490330 h 4200939"/>
                  <a:gd name="connsiteX20" fmla="*/ 311191 w 2610678"/>
                  <a:gd name="connsiteY20" fmla="*/ 425850 h 4200939"/>
                  <a:gd name="connsiteX21" fmla="*/ 463826 w 2610678"/>
                  <a:gd name="connsiteY21" fmla="*/ 324677 h 4200939"/>
                  <a:gd name="connsiteX22" fmla="*/ 609433 w 2610678"/>
                  <a:gd name="connsiteY22" fmla="*/ 324677 h 4200939"/>
                  <a:gd name="connsiteX23" fmla="*/ 659608 w 2610678"/>
                  <a:gd name="connsiteY23" fmla="*/ 259501 h 4200939"/>
                  <a:gd name="connsiteX24" fmla="*/ 1305338 w 2610678"/>
                  <a:gd name="connsiteY24" fmla="*/ 0 h 420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10678" h="4200939">
                    <a:moveTo>
                      <a:pt x="298173" y="490329"/>
                    </a:moveTo>
                    <a:lnTo>
                      <a:pt x="298173" y="490330"/>
                    </a:lnTo>
                    <a:lnTo>
                      <a:pt x="298173" y="490330"/>
                    </a:lnTo>
                    <a:close/>
                    <a:moveTo>
                      <a:pt x="1305338" y="0"/>
                    </a:moveTo>
                    <a:cubicBezTo>
                      <a:pt x="1571823" y="0"/>
                      <a:pt x="1807561" y="102450"/>
                      <a:pt x="1951069" y="259501"/>
                    </a:cubicBezTo>
                    <a:lnTo>
                      <a:pt x="2001244" y="324677"/>
                    </a:lnTo>
                    <a:lnTo>
                      <a:pt x="2146852" y="324677"/>
                    </a:lnTo>
                    <a:cubicBezTo>
                      <a:pt x="2238340" y="324677"/>
                      <a:pt x="2312505" y="398842"/>
                      <a:pt x="2312505" y="490330"/>
                    </a:cubicBezTo>
                    <a:lnTo>
                      <a:pt x="2312504" y="490330"/>
                    </a:lnTo>
                    <a:lnTo>
                      <a:pt x="2312504" y="490330"/>
                    </a:lnTo>
                    <a:lnTo>
                      <a:pt x="2453855" y="490330"/>
                    </a:lnTo>
                    <a:cubicBezTo>
                      <a:pt x="2540466" y="490330"/>
                      <a:pt x="2610678" y="560542"/>
                      <a:pt x="2610678" y="647153"/>
                    </a:cubicBezTo>
                    <a:lnTo>
                      <a:pt x="2610678" y="4044116"/>
                    </a:lnTo>
                    <a:cubicBezTo>
                      <a:pt x="2610678" y="4130727"/>
                      <a:pt x="2540466" y="4200939"/>
                      <a:pt x="2453855" y="4200939"/>
                    </a:cubicBezTo>
                    <a:lnTo>
                      <a:pt x="156823" y="4200939"/>
                    </a:lnTo>
                    <a:cubicBezTo>
                      <a:pt x="70212" y="4200939"/>
                      <a:pt x="0" y="4130727"/>
                      <a:pt x="0" y="4044116"/>
                    </a:cubicBezTo>
                    <a:lnTo>
                      <a:pt x="0" y="647153"/>
                    </a:lnTo>
                    <a:cubicBezTo>
                      <a:pt x="0" y="560542"/>
                      <a:pt x="70212" y="490330"/>
                      <a:pt x="156823" y="490330"/>
                    </a:cubicBezTo>
                    <a:lnTo>
                      <a:pt x="298173" y="490330"/>
                    </a:lnTo>
                    <a:lnTo>
                      <a:pt x="298173" y="490330"/>
                    </a:lnTo>
                    <a:lnTo>
                      <a:pt x="311191" y="425850"/>
                    </a:lnTo>
                    <a:cubicBezTo>
                      <a:pt x="336338" y="366395"/>
                      <a:pt x="395210" y="324677"/>
                      <a:pt x="463826" y="324677"/>
                    </a:cubicBezTo>
                    <a:lnTo>
                      <a:pt x="609433" y="324677"/>
                    </a:lnTo>
                    <a:lnTo>
                      <a:pt x="659608" y="259501"/>
                    </a:lnTo>
                    <a:cubicBezTo>
                      <a:pt x="803116" y="102450"/>
                      <a:pt x="1038854" y="0"/>
                      <a:pt x="1305338" y="0"/>
                    </a:cubicBezTo>
                    <a:close/>
                  </a:path>
                </a:pathLst>
              </a:custGeom>
              <a:solidFill>
                <a:srgbClr val="C4A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Double Brace 113">
                <a:extLst>
                  <a:ext uri="{FF2B5EF4-FFF2-40B4-BE49-F238E27FC236}">
                    <a16:creationId xmlns:a16="http://schemas.microsoft.com/office/drawing/2014/main" id="{E0002433-46B2-40A9-BF68-5B6CEAD08B4C}"/>
                  </a:ext>
                </a:extLst>
              </p:cNvPr>
              <p:cNvSpPr/>
              <p:nvPr/>
            </p:nvSpPr>
            <p:spPr>
              <a:xfrm rot="21296663">
                <a:off x="5219207" y="2290341"/>
                <a:ext cx="2399074" cy="1110683"/>
              </a:xfrm>
              <a:prstGeom prst="bracePair">
                <a:avLst>
                  <a:gd name="adj" fmla="val 13847"/>
                </a:avLst>
              </a:prstGeom>
              <a:solidFill>
                <a:srgbClr val="F7EEC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143DFD92-C6FE-4012-8618-412AE169D930}"/>
                  </a:ext>
                </a:extLst>
              </p:cNvPr>
              <p:cNvSpPr/>
              <p:nvPr/>
            </p:nvSpPr>
            <p:spPr>
              <a:xfrm rot="21296663">
                <a:off x="5406954" y="3346542"/>
                <a:ext cx="2143642" cy="355419"/>
              </a:xfrm>
              <a:prstGeom prst="roundRect">
                <a:avLst>
                  <a:gd name="adj" fmla="val 50000"/>
                </a:avLst>
              </a:prstGeom>
              <a:solidFill>
                <a:srgbClr val="F7E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3E26A9FD-0391-4AEC-854F-AE87893E19B7}"/>
                  </a:ext>
                </a:extLst>
              </p:cNvPr>
              <p:cNvSpPr/>
              <p:nvPr/>
            </p:nvSpPr>
            <p:spPr>
              <a:xfrm rot="21296663">
                <a:off x="5438275" y="3687327"/>
                <a:ext cx="2143642" cy="355419"/>
              </a:xfrm>
              <a:prstGeom prst="roundRect">
                <a:avLst>
                  <a:gd name="adj" fmla="val 50000"/>
                </a:avLst>
              </a:prstGeom>
              <a:solidFill>
                <a:srgbClr val="F7E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Double Brace 116">
                <a:extLst>
                  <a:ext uri="{FF2B5EF4-FFF2-40B4-BE49-F238E27FC236}">
                    <a16:creationId xmlns:a16="http://schemas.microsoft.com/office/drawing/2014/main" id="{6684D8D9-2552-4CD5-B6F3-9723D2828777}"/>
                  </a:ext>
                </a:extLst>
              </p:cNvPr>
              <p:cNvSpPr/>
              <p:nvPr/>
            </p:nvSpPr>
            <p:spPr>
              <a:xfrm rot="21296663">
                <a:off x="5374504" y="4032518"/>
                <a:ext cx="2399074" cy="1110683"/>
              </a:xfrm>
              <a:prstGeom prst="bracePair">
                <a:avLst>
                  <a:gd name="adj" fmla="val 13847"/>
                </a:avLst>
              </a:prstGeom>
              <a:solidFill>
                <a:srgbClr val="F7EEC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3208EC6-1AB9-4F9A-BBD5-DDBD83963BED}"/>
                  </a:ext>
                </a:extLst>
              </p:cNvPr>
              <p:cNvSpPr/>
              <p:nvPr/>
            </p:nvSpPr>
            <p:spPr>
              <a:xfrm rot="21296663">
                <a:off x="5103293" y="1151414"/>
                <a:ext cx="2645659" cy="4346312"/>
              </a:xfrm>
              <a:custGeom>
                <a:avLst/>
                <a:gdLst>
                  <a:gd name="connsiteX0" fmla="*/ 298173 w 2610678"/>
                  <a:gd name="connsiteY0" fmla="*/ 490329 h 4200939"/>
                  <a:gd name="connsiteX1" fmla="*/ 298173 w 2610678"/>
                  <a:gd name="connsiteY1" fmla="*/ 490330 h 4200939"/>
                  <a:gd name="connsiteX2" fmla="*/ 298173 w 2610678"/>
                  <a:gd name="connsiteY2" fmla="*/ 490330 h 4200939"/>
                  <a:gd name="connsiteX3" fmla="*/ 1305338 w 2610678"/>
                  <a:gd name="connsiteY3" fmla="*/ 0 h 4200939"/>
                  <a:gd name="connsiteX4" fmla="*/ 1951069 w 2610678"/>
                  <a:gd name="connsiteY4" fmla="*/ 259501 h 4200939"/>
                  <a:gd name="connsiteX5" fmla="*/ 2001244 w 2610678"/>
                  <a:gd name="connsiteY5" fmla="*/ 324677 h 4200939"/>
                  <a:gd name="connsiteX6" fmla="*/ 2146852 w 2610678"/>
                  <a:gd name="connsiteY6" fmla="*/ 324677 h 4200939"/>
                  <a:gd name="connsiteX7" fmla="*/ 2312505 w 2610678"/>
                  <a:gd name="connsiteY7" fmla="*/ 490330 h 4200939"/>
                  <a:gd name="connsiteX8" fmla="*/ 2312504 w 2610678"/>
                  <a:gd name="connsiteY8" fmla="*/ 490330 h 4200939"/>
                  <a:gd name="connsiteX9" fmla="*/ 2312504 w 2610678"/>
                  <a:gd name="connsiteY9" fmla="*/ 490330 h 4200939"/>
                  <a:gd name="connsiteX10" fmla="*/ 2453855 w 2610678"/>
                  <a:gd name="connsiteY10" fmla="*/ 490330 h 4200939"/>
                  <a:gd name="connsiteX11" fmla="*/ 2610678 w 2610678"/>
                  <a:gd name="connsiteY11" fmla="*/ 647153 h 4200939"/>
                  <a:gd name="connsiteX12" fmla="*/ 2610678 w 2610678"/>
                  <a:gd name="connsiteY12" fmla="*/ 4044116 h 4200939"/>
                  <a:gd name="connsiteX13" fmla="*/ 2453855 w 2610678"/>
                  <a:gd name="connsiteY13" fmla="*/ 4200939 h 4200939"/>
                  <a:gd name="connsiteX14" fmla="*/ 156823 w 2610678"/>
                  <a:gd name="connsiteY14" fmla="*/ 4200939 h 4200939"/>
                  <a:gd name="connsiteX15" fmla="*/ 0 w 2610678"/>
                  <a:gd name="connsiteY15" fmla="*/ 4044116 h 4200939"/>
                  <a:gd name="connsiteX16" fmla="*/ 0 w 2610678"/>
                  <a:gd name="connsiteY16" fmla="*/ 647153 h 4200939"/>
                  <a:gd name="connsiteX17" fmla="*/ 156823 w 2610678"/>
                  <a:gd name="connsiteY17" fmla="*/ 490330 h 4200939"/>
                  <a:gd name="connsiteX18" fmla="*/ 298173 w 2610678"/>
                  <a:gd name="connsiteY18" fmla="*/ 490330 h 4200939"/>
                  <a:gd name="connsiteX19" fmla="*/ 298173 w 2610678"/>
                  <a:gd name="connsiteY19" fmla="*/ 490330 h 4200939"/>
                  <a:gd name="connsiteX20" fmla="*/ 311191 w 2610678"/>
                  <a:gd name="connsiteY20" fmla="*/ 425850 h 4200939"/>
                  <a:gd name="connsiteX21" fmla="*/ 463826 w 2610678"/>
                  <a:gd name="connsiteY21" fmla="*/ 324677 h 4200939"/>
                  <a:gd name="connsiteX22" fmla="*/ 609433 w 2610678"/>
                  <a:gd name="connsiteY22" fmla="*/ 324677 h 4200939"/>
                  <a:gd name="connsiteX23" fmla="*/ 659608 w 2610678"/>
                  <a:gd name="connsiteY23" fmla="*/ 259501 h 4200939"/>
                  <a:gd name="connsiteX24" fmla="*/ 1305338 w 2610678"/>
                  <a:gd name="connsiteY24" fmla="*/ 0 h 420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10678" h="4200939">
                    <a:moveTo>
                      <a:pt x="298173" y="490329"/>
                    </a:moveTo>
                    <a:lnTo>
                      <a:pt x="298173" y="490330"/>
                    </a:lnTo>
                    <a:lnTo>
                      <a:pt x="298173" y="490330"/>
                    </a:lnTo>
                    <a:close/>
                    <a:moveTo>
                      <a:pt x="1305338" y="0"/>
                    </a:moveTo>
                    <a:cubicBezTo>
                      <a:pt x="1571823" y="0"/>
                      <a:pt x="1807561" y="102450"/>
                      <a:pt x="1951069" y="259501"/>
                    </a:cubicBezTo>
                    <a:lnTo>
                      <a:pt x="2001244" y="324677"/>
                    </a:lnTo>
                    <a:lnTo>
                      <a:pt x="2146852" y="324677"/>
                    </a:lnTo>
                    <a:cubicBezTo>
                      <a:pt x="2238340" y="324677"/>
                      <a:pt x="2312505" y="398842"/>
                      <a:pt x="2312505" y="490330"/>
                    </a:cubicBezTo>
                    <a:lnTo>
                      <a:pt x="2312504" y="490330"/>
                    </a:lnTo>
                    <a:lnTo>
                      <a:pt x="2312504" y="490330"/>
                    </a:lnTo>
                    <a:lnTo>
                      <a:pt x="2453855" y="490330"/>
                    </a:lnTo>
                    <a:cubicBezTo>
                      <a:pt x="2540466" y="490330"/>
                      <a:pt x="2610678" y="560542"/>
                      <a:pt x="2610678" y="647153"/>
                    </a:cubicBezTo>
                    <a:lnTo>
                      <a:pt x="2610678" y="4044116"/>
                    </a:lnTo>
                    <a:cubicBezTo>
                      <a:pt x="2610678" y="4130727"/>
                      <a:pt x="2540466" y="4200939"/>
                      <a:pt x="2453855" y="4200939"/>
                    </a:cubicBezTo>
                    <a:lnTo>
                      <a:pt x="156823" y="4200939"/>
                    </a:lnTo>
                    <a:cubicBezTo>
                      <a:pt x="70212" y="4200939"/>
                      <a:pt x="0" y="4130727"/>
                      <a:pt x="0" y="4044116"/>
                    </a:cubicBezTo>
                    <a:lnTo>
                      <a:pt x="0" y="647153"/>
                    </a:lnTo>
                    <a:cubicBezTo>
                      <a:pt x="0" y="560542"/>
                      <a:pt x="70212" y="490330"/>
                      <a:pt x="156823" y="490330"/>
                    </a:cubicBezTo>
                    <a:lnTo>
                      <a:pt x="298173" y="490330"/>
                    </a:lnTo>
                    <a:lnTo>
                      <a:pt x="298173" y="490330"/>
                    </a:lnTo>
                    <a:lnTo>
                      <a:pt x="311191" y="425850"/>
                    </a:lnTo>
                    <a:cubicBezTo>
                      <a:pt x="336338" y="366395"/>
                      <a:pt x="395210" y="324677"/>
                      <a:pt x="463826" y="324677"/>
                    </a:cubicBezTo>
                    <a:lnTo>
                      <a:pt x="609433" y="324677"/>
                    </a:lnTo>
                    <a:lnTo>
                      <a:pt x="659608" y="259501"/>
                    </a:lnTo>
                    <a:cubicBezTo>
                      <a:pt x="803116" y="102450"/>
                      <a:pt x="1038854" y="0"/>
                      <a:pt x="1305338" y="0"/>
                    </a:cubicBezTo>
                    <a:close/>
                  </a:path>
                </a:pathLst>
              </a:custGeom>
              <a:noFill/>
              <a:ln>
                <a:solidFill>
                  <a:srgbClr val="F7EEC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lowchart: Preparation 118">
                <a:extLst>
                  <a:ext uri="{FF2B5EF4-FFF2-40B4-BE49-F238E27FC236}">
                    <a16:creationId xmlns:a16="http://schemas.microsoft.com/office/drawing/2014/main" id="{B8CFF516-C9F5-4E01-AB27-5FA1C1DD9E17}"/>
                  </a:ext>
                </a:extLst>
              </p:cNvPr>
              <p:cNvSpPr/>
              <p:nvPr/>
            </p:nvSpPr>
            <p:spPr>
              <a:xfrm rot="21296663">
                <a:off x="5995468" y="1112725"/>
                <a:ext cx="574565" cy="464555"/>
              </a:xfrm>
              <a:prstGeom prst="flowChartPreparation">
                <a:avLst/>
              </a:prstGeom>
              <a:solidFill>
                <a:srgbClr val="A18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F03E63D-D9B8-4892-B05D-E37F777411E6}"/>
                  </a:ext>
                </a:extLst>
              </p:cNvPr>
              <p:cNvSpPr/>
              <p:nvPr/>
            </p:nvSpPr>
            <p:spPr>
              <a:xfrm rot="21296663">
                <a:off x="6098392" y="1184342"/>
                <a:ext cx="353970" cy="353970"/>
              </a:xfrm>
              <a:prstGeom prst="ellipse">
                <a:avLst/>
              </a:prstGeom>
              <a:solidFill>
                <a:srgbClr val="674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D6AB3A9-E8AD-489B-BCA3-AAA6988D76CC}"/>
                  </a:ext>
                </a:extLst>
              </p:cNvPr>
              <p:cNvSpPr/>
              <p:nvPr/>
            </p:nvSpPr>
            <p:spPr>
              <a:xfrm rot="21296663">
                <a:off x="6191864" y="1269991"/>
                <a:ext cx="168202" cy="168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864C40A-10EE-42D0-AA5F-C625AD18736C}"/>
                  </a:ext>
                </a:extLst>
              </p:cNvPr>
              <p:cNvSpPr/>
              <p:nvPr/>
            </p:nvSpPr>
            <p:spPr>
              <a:xfrm rot="21296663">
                <a:off x="5915249" y="1900545"/>
                <a:ext cx="903354" cy="903354"/>
              </a:xfrm>
              <a:prstGeom prst="ellipse">
                <a:avLst/>
              </a:prstGeom>
              <a:solidFill>
                <a:srgbClr val="9AB8BC"/>
              </a:solidFill>
              <a:ln w="5715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6200C958-DA5E-4196-9A42-4F9C1B05CF3A}"/>
                  </a:ext>
                </a:extLst>
              </p:cNvPr>
              <p:cNvSpPr/>
              <p:nvPr/>
            </p:nvSpPr>
            <p:spPr>
              <a:xfrm rot="21296663">
                <a:off x="6049100" y="2028490"/>
                <a:ext cx="645321" cy="645321"/>
              </a:xfrm>
              <a:prstGeom prst="ellipse">
                <a:avLst/>
              </a:prstGeom>
              <a:solidFill>
                <a:srgbClr val="52747E"/>
              </a:solidFill>
              <a:ln w="28575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85BA1E0-9086-450C-95E0-F8EA3FBBCAF6}"/>
                  </a:ext>
                </a:extLst>
              </p:cNvPr>
              <p:cNvSpPr txBox="1"/>
              <p:nvPr/>
            </p:nvSpPr>
            <p:spPr>
              <a:xfrm rot="21296663">
                <a:off x="6141453" y="1999449"/>
                <a:ext cx="4171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7EEC7"/>
                    </a:solidFill>
                    <a:latin typeface="Brush Script Std" panose="03060802040607070404" pitchFamily="66" charset="0"/>
                    <a:ea typeface="Hand Of Sean" panose="02000500000000000000" pitchFamily="2" charset="-128"/>
                  </a:rPr>
                  <a:t>1</a:t>
                </a:r>
              </a:p>
            </p:txBody>
          </p:sp>
          <p:sp>
            <p:nvSpPr>
              <p:cNvPr id="126" name="Ribbon: Tilted Up 125">
                <a:extLst>
                  <a:ext uri="{FF2B5EF4-FFF2-40B4-BE49-F238E27FC236}">
                    <a16:creationId xmlns:a16="http://schemas.microsoft.com/office/drawing/2014/main" id="{20831267-C713-4675-999C-D738F45E887A}"/>
                  </a:ext>
                </a:extLst>
              </p:cNvPr>
              <p:cNvSpPr/>
              <p:nvPr/>
            </p:nvSpPr>
            <p:spPr>
              <a:xfrm rot="21296663">
                <a:off x="5625247" y="2480140"/>
                <a:ext cx="1495719" cy="169253"/>
              </a:xfrm>
              <a:prstGeom prst="ribbon2">
                <a:avLst/>
              </a:prstGeom>
              <a:solidFill>
                <a:srgbClr val="F7EEC7"/>
              </a:solidFill>
              <a:ln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B656CD0-C198-4532-80F6-3E67D0A1C3DE}"/>
                  </a:ext>
                </a:extLst>
              </p:cNvPr>
              <p:cNvSpPr txBox="1"/>
              <p:nvPr/>
            </p:nvSpPr>
            <p:spPr>
              <a:xfrm rot="21296663">
                <a:off x="5343780" y="2685543"/>
                <a:ext cx="214364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200" dirty="0">
                    <a:solidFill>
                      <a:srgbClr val="3E2717"/>
                    </a:solidFill>
                    <a:latin typeface="Impact" panose="020B0806030902050204" pitchFamily="34" charset="0"/>
                  </a:rPr>
                  <a:t>لوائح تنفيذية</a:t>
                </a:r>
              </a:p>
              <a:p>
                <a:pPr algn="ctr"/>
                <a:r>
                  <a:rPr lang="ar-SY" sz="2000" dirty="0">
                    <a:solidFill>
                      <a:srgbClr val="3E2717"/>
                    </a:solidFill>
                    <a:latin typeface="Impact" panose="020B0806030902050204" pitchFamily="34" charset="0"/>
                  </a:rPr>
                  <a:t>تطبيق نظام</a:t>
                </a:r>
                <a:endParaRPr lang="en-US" sz="2000" dirty="0">
                  <a:solidFill>
                    <a:srgbClr val="3E2717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9F68059-6EB4-4DCA-812F-7F183E08817B}"/>
                  </a:ext>
                </a:extLst>
              </p:cNvPr>
              <p:cNvSpPr txBox="1"/>
              <p:nvPr/>
            </p:nvSpPr>
            <p:spPr>
              <a:xfrm rot="21296663">
                <a:off x="5546996" y="3548387"/>
                <a:ext cx="20008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400" dirty="0">
                    <a:solidFill>
                      <a:srgbClr val="52737D"/>
                    </a:solidFill>
                    <a:latin typeface="Impact" panose="020B0806030902050204" pitchFamily="34" charset="0"/>
                  </a:rPr>
                  <a:t>تتضمـــن ما يلزم تنفيذه، مثل: الائحة التنفيذية الخاصة بإلزام ســـائقي الســـيارات وركابها</a:t>
                </a:r>
              </a:p>
              <a:p>
                <a:pPr algn="ctr"/>
                <a:r>
                  <a:rPr lang="ar-SY" sz="1400" dirty="0">
                    <a:solidFill>
                      <a:srgbClr val="52737D"/>
                    </a:solidFill>
                    <a:latin typeface="Impact" panose="020B0806030902050204" pitchFamily="34" charset="0"/>
                  </a:rPr>
                  <a:t>باســـتعمال حزام الأمـــان والمقاعد المخصصة الأطفال في أثناء الســـير على الطرق</a:t>
                </a:r>
                <a:endParaRPr lang="en-US" sz="1400" dirty="0">
                  <a:solidFill>
                    <a:srgbClr val="52737D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0B499C-5CF4-4B2F-914E-813842E13EF0}"/>
                </a:ext>
              </a:extLst>
            </p:cNvPr>
            <p:cNvSpPr/>
            <p:nvPr/>
          </p:nvSpPr>
          <p:spPr>
            <a:xfrm rot="1365559">
              <a:off x="9670929" y="417766"/>
              <a:ext cx="254088" cy="974729"/>
            </a:xfrm>
            <a:custGeom>
              <a:avLst/>
              <a:gdLst>
                <a:gd name="connsiteX0" fmla="*/ 0 w 553040"/>
                <a:gd name="connsiteY0" fmla="*/ 0 h 1179443"/>
                <a:gd name="connsiteX1" fmla="*/ 79513 w 553040"/>
                <a:gd name="connsiteY1" fmla="*/ 212035 h 1179443"/>
                <a:gd name="connsiteX2" fmla="*/ 291548 w 553040"/>
                <a:gd name="connsiteY2" fmla="*/ 490330 h 1179443"/>
                <a:gd name="connsiteX3" fmla="*/ 530087 w 553040"/>
                <a:gd name="connsiteY3" fmla="*/ 1020417 h 1179443"/>
                <a:gd name="connsiteX4" fmla="*/ 530087 w 553040"/>
                <a:gd name="connsiteY4" fmla="*/ 1179443 h 1179443"/>
                <a:gd name="connsiteX0" fmla="*/ 0 w 544505"/>
                <a:gd name="connsiteY0" fmla="*/ 0 h 1169421"/>
                <a:gd name="connsiteX1" fmla="*/ 79513 w 544505"/>
                <a:gd name="connsiteY1" fmla="*/ 212035 h 1169421"/>
                <a:gd name="connsiteX2" fmla="*/ 291548 w 544505"/>
                <a:gd name="connsiteY2" fmla="*/ 490330 h 1169421"/>
                <a:gd name="connsiteX3" fmla="*/ 530087 w 544505"/>
                <a:gd name="connsiteY3" fmla="*/ 1020417 h 1169421"/>
                <a:gd name="connsiteX4" fmla="*/ 506307 w 544505"/>
                <a:gd name="connsiteY4" fmla="*/ 1169421 h 116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505" h="1169421">
                  <a:moveTo>
                    <a:pt x="0" y="0"/>
                  </a:moveTo>
                  <a:cubicBezTo>
                    <a:pt x="15461" y="65156"/>
                    <a:pt x="30922" y="130313"/>
                    <a:pt x="79513" y="212035"/>
                  </a:cubicBezTo>
                  <a:cubicBezTo>
                    <a:pt x="128104" y="293757"/>
                    <a:pt x="216452" y="355600"/>
                    <a:pt x="291548" y="490330"/>
                  </a:cubicBezTo>
                  <a:cubicBezTo>
                    <a:pt x="366644" y="625060"/>
                    <a:pt x="494294" y="907235"/>
                    <a:pt x="530087" y="1020417"/>
                  </a:cubicBezTo>
                  <a:cubicBezTo>
                    <a:pt x="565880" y="1133599"/>
                    <a:pt x="526185" y="1147334"/>
                    <a:pt x="506307" y="1169421"/>
                  </a:cubicBezTo>
                </a:path>
              </a:pathLst>
            </a:custGeom>
            <a:noFill/>
            <a:ln w="38100">
              <a:solidFill>
                <a:srgbClr val="67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071B1B9-F2A4-47EC-954B-7864E2E66B7A}"/>
                </a:ext>
              </a:extLst>
            </p:cNvPr>
            <p:cNvSpPr txBox="1"/>
            <p:nvPr/>
          </p:nvSpPr>
          <p:spPr>
            <a:xfrm rot="406209">
              <a:off x="8857034" y="2633062"/>
              <a:ext cx="14905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D328172-CB68-4A4C-B906-C2DE6D80A809}"/>
              </a:ext>
            </a:extLst>
          </p:cNvPr>
          <p:cNvGrpSpPr/>
          <p:nvPr/>
        </p:nvGrpSpPr>
        <p:grpSpPr>
          <a:xfrm>
            <a:off x="1077907" y="1179811"/>
            <a:ext cx="2790550" cy="5264696"/>
            <a:chOff x="1074553" y="374420"/>
            <a:chExt cx="2790550" cy="5264696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C88B47D-8EDB-4944-B996-7E26DC8C6D7A}"/>
                </a:ext>
              </a:extLst>
            </p:cNvPr>
            <p:cNvGrpSpPr/>
            <p:nvPr/>
          </p:nvGrpSpPr>
          <p:grpSpPr>
            <a:xfrm rot="638150">
              <a:off x="1074553" y="1148738"/>
              <a:ext cx="2790550" cy="4490378"/>
              <a:chOff x="5053897" y="1080655"/>
              <a:chExt cx="2790550" cy="4490378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8E182D4-687E-4749-B839-0328ABA2CADD}"/>
                  </a:ext>
                </a:extLst>
              </p:cNvPr>
              <p:cNvSpPr/>
              <p:nvPr/>
            </p:nvSpPr>
            <p:spPr>
              <a:xfrm rot="21296663">
                <a:off x="5053897" y="1080655"/>
                <a:ext cx="2790550" cy="4490378"/>
              </a:xfrm>
              <a:custGeom>
                <a:avLst/>
                <a:gdLst>
                  <a:gd name="connsiteX0" fmla="*/ 298173 w 2610678"/>
                  <a:gd name="connsiteY0" fmla="*/ 490329 h 4200939"/>
                  <a:gd name="connsiteX1" fmla="*/ 298173 w 2610678"/>
                  <a:gd name="connsiteY1" fmla="*/ 490330 h 4200939"/>
                  <a:gd name="connsiteX2" fmla="*/ 298173 w 2610678"/>
                  <a:gd name="connsiteY2" fmla="*/ 490330 h 4200939"/>
                  <a:gd name="connsiteX3" fmla="*/ 1305338 w 2610678"/>
                  <a:gd name="connsiteY3" fmla="*/ 0 h 4200939"/>
                  <a:gd name="connsiteX4" fmla="*/ 1951069 w 2610678"/>
                  <a:gd name="connsiteY4" fmla="*/ 259501 h 4200939"/>
                  <a:gd name="connsiteX5" fmla="*/ 2001244 w 2610678"/>
                  <a:gd name="connsiteY5" fmla="*/ 324677 h 4200939"/>
                  <a:gd name="connsiteX6" fmla="*/ 2146852 w 2610678"/>
                  <a:gd name="connsiteY6" fmla="*/ 324677 h 4200939"/>
                  <a:gd name="connsiteX7" fmla="*/ 2312505 w 2610678"/>
                  <a:gd name="connsiteY7" fmla="*/ 490330 h 4200939"/>
                  <a:gd name="connsiteX8" fmla="*/ 2312504 w 2610678"/>
                  <a:gd name="connsiteY8" fmla="*/ 490330 h 4200939"/>
                  <a:gd name="connsiteX9" fmla="*/ 2312504 w 2610678"/>
                  <a:gd name="connsiteY9" fmla="*/ 490330 h 4200939"/>
                  <a:gd name="connsiteX10" fmla="*/ 2453855 w 2610678"/>
                  <a:gd name="connsiteY10" fmla="*/ 490330 h 4200939"/>
                  <a:gd name="connsiteX11" fmla="*/ 2610678 w 2610678"/>
                  <a:gd name="connsiteY11" fmla="*/ 647153 h 4200939"/>
                  <a:gd name="connsiteX12" fmla="*/ 2610678 w 2610678"/>
                  <a:gd name="connsiteY12" fmla="*/ 4044116 h 4200939"/>
                  <a:gd name="connsiteX13" fmla="*/ 2453855 w 2610678"/>
                  <a:gd name="connsiteY13" fmla="*/ 4200939 h 4200939"/>
                  <a:gd name="connsiteX14" fmla="*/ 156823 w 2610678"/>
                  <a:gd name="connsiteY14" fmla="*/ 4200939 h 4200939"/>
                  <a:gd name="connsiteX15" fmla="*/ 0 w 2610678"/>
                  <a:gd name="connsiteY15" fmla="*/ 4044116 h 4200939"/>
                  <a:gd name="connsiteX16" fmla="*/ 0 w 2610678"/>
                  <a:gd name="connsiteY16" fmla="*/ 647153 h 4200939"/>
                  <a:gd name="connsiteX17" fmla="*/ 156823 w 2610678"/>
                  <a:gd name="connsiteY17" fmla="*/ 490330 h 4200939"/>
                  <a:gd name="connsiteX18" fmla="*/ 298173 w 2610678"/>
                  <a:gd name="connsiteY18" fmla="*/ 490330 h 4200939"/>
                  <a:gd name="connsiteX19" fmla="*/ 298173 w 2610678"/>
                  <a:gd name="connsiteY19" fmla="*/ 490330 h 4200939"/>
                  <a:gd name="connsiteX20" fmla="*/ 311191 w 2610678"/>
                  <a:gd name="connsiteY20" fmla="*/ 425850 h 4200939"/>
                  <a:gd name="connsiteX21" fmla="*/ 463826 w 2610678"/>
                  <a:gd name="connsiteY21" fmla="*/ 324677 h 4200939"/>
                  <a:gd name="connsiteX22" fmla="*/ 609433 w 2610678"/>
                  <a:gd name="connsiteY22" fmla="*/ 324677 h 4200939"/>
                  <a:gd name="connsiteX23" fmla="*/ 659608 w 2610678"/>
                  <a:gd name="connsiteY23" fmla="*/ 259501 h 4200939"/>
                  <a:gd name="connsiteX24" fmla="*/ 1305338 w 2610678"/>
                  <a:gd name="connsiteY24" fmla="*/ 0 h 420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10678" h="4200939">
                    <a:moveTo>
                      <a:pt x="298173" y="490329"/>
                    </a:moveTo>
                    <a:lnTo>
                      <a:pt x="298173" y="490330"/>
                    </a:lnTo>
                    <a:lnTo>
                      <a:pt x="298173" y="490330"/>
                    </a:lnTo>
                    <a:close/>
                    <a:moveTo>
                      <a:pt x="1305338" y="0"/>
                    </a:moveTo>
                    <a:cubicBezTo>
                      <a:pt x="1571823" y="0"/>
                      <a:pt x="1807561" y="102450"/>
                      <a:pt x="1951069" y="259501"/>
                    </a:cubicBezTo>
                    <a:lnTo>
                      <a:pt x="2001244" y="324677"/>
                    </a:lnTo>
                    <a:lnTo>
                      <a:pt x="2146852" y="324677"/>
                    </a:lnTo>
                    <a:cubicBezTo>
                      <a:pt x="2238340" y="324677"/>
                      <a:pt x="2312505" y="398842"/>
                      <a:pt x="2312505" y="490330"/>
                    </a:cubicBezTo>
                    <a:lnTo>
                      <a:pt x="2312504" y="490330"/>
                    </a:lnTo>
                    <a:lnTo>
                      <a:pt x="2312504" y="490330"/>
                    </a:lnTo>
                    <a:lnTo>
                      <a:pt x="2453855" y="490330"/>
                    </a:lnTo>
                    <a:cubicBezTo>
                      <a:pt x="2540466" y="490330"/>
                      <a:pt x="2610678" y="560542"/>
                      <a:pt x="2610678" y="647153"/>
                    </a:cubicBezTo>
                    <a:lnTo>
                      <a:pt x="2610678" y="4044116"/>
                    </a:lnTo>
                    <a:cubicBezTo>
                      <a:pt x="2610678" y="4130727"/>
                      <a:pt x="2540466" y="4200939"/>
                      <a:pt x="2453855" y="4200939"/>
                    </a:cubicBezTo>
                    <a:lnTo>
                      <a:pt x="156823" y="4200939"/>
                    </a:lnTo>
                    <a:cubicBezTo>
                      <a:pt x="70212" y="4200939"/>
                      <a:pt x="0" y="4130727"/>
                      <a:pt x="0" y="4044116"/>
                    </a:cubicBezTo>
                    <a:lnTo>
                      <a:pt x="0" y="647153"/>
                    </a:lnTo>
                    <a:cubicBezTo>
                      <a:pt x="0" y="560542"/>
                      <a:pt x="70212" y="490330"/>
                      <a:pt x="156823" y="490330"/>
                    </a:cubicBezTo>
                    <a:lnTo>
                      <a:pt x="298173" y="490330"/>
                    </a:lnTo>
                    <a:lnTo>
                      <a:pt x="298173" y="490330"/>
                    </a:lnTo>
                    <a:lnTo>
                      <a:pt x="311191" y="425850"/>
                    </a:lnTo>
                    <a:cubicBezTo>
                      <a:pt x="336338" y="366395"/>
                      <a:pt x="395210" y="324677"/>
                      <a:pt x="463826" y="324677"/>
                    </a:cubicBezTo>
                    <a:lnTo>
                      <a:pt x="609433" y="324677"/>
                    </a:lnTo>
                    <a:lnTo>
                      <a:pt x="659608" y="259501"/>
                    </a:lnTo>
                    <a:cubicBezTo>
                      <a:pt x="803116" y="102450"/>
                      <a:pt x="1038854" y="0"/>
                      <a:pt x="1305338" y="0"/>
                    </a:cubicBezTo>
                    <a:close/>
                  </a:path>
                </a:pathLst>
              </a:custGeom>
              <a:solidFill>
                <a:srgbClr val="767E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Double Brace 139">
                <a:extLst>
                  <a:ext uri="{FF2B5EF4-FFF2-40B4-BE49-F238E27FC236}">
                    <a16:creationId xmlns:a16="http://schemas.microsoft.com/office/drawing/2014/main" id="{FBECB0DC-0B5D-411B-8727-5AFBDB43BB50}"/>
                  </a:ext>
                </a:extLst>
              </p:cNvPr>
              <p:cNvSpPr/>
              <p:nvPr/>
            </p:nvSpPr>
            <p:spPr>
              <a:xfrm rot="21296663">
                <a:off x="5219207" y="2290341"/>
                <a:ext cx="2399074" cy="1110683"/>
              </a:xfrm>
              <a:prstGeom prst="bracePair">
                <a:avLst>
                  <a:gd name="adj" fmla="val 13847"/>
                </a:avLst>
              </a:prstGeom>
              <a:solidFill>
                <a:srgbClr val="F7EEC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BCB87E0A-12BE-444C-8778-9244EE4F9D11}"/>
                  </a:ext>
                </a:extLst>
              </p:cNvPr>
              <p:cNvSpPr/>
              <p:nvPr/>
            </p:nvSpPr>
            <p:spPr>
              <a:xfrm rot="21296663">
                <a:off x="5406954" y="3346542"/>
                <a:ext cx="2143642" cy="355419"/>
              </a:xfrm>
              <a:prstGeom prst="roundRect">
                <a:avLst>
                  <a:gd name="adj" fmla="val 50000"/>
                </a:avLst>
              </a:prstGeom>
              <a:solidFill>
                <a:srgbClr val="F7E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FFCA47E0-4DF2-482B-8292-90D64B94154F}"/>
                  </a:ext>
                </a:extLst>
              </p:cNvPr>
              <p:cNvSpPr/>
              <p:nvPr/>
            </p:nvSpPr>
            <p:spPr>
              <a:xfrm rot="21296663">
                <a:off x="5438275" y="3687327"/>
                <a:ext cx="2143642" cy="355419"/>
              </a:xfrm>
              <a:prstGeom prst="roundRect">
                <a:avLst>
                  <a:gd name="adj" fmla="val 50000"/>
                </a:avLst>
              </a:prstGeom>
              <a:solidFill>
                <a:srgbClr val="F7E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ouble Brace 142">
                <a:extLst>
                  <a:ext uri="{FF2B5EF4-FFF2-40B4-BE49-F238E27FC236}">
                    <a16:creationId xmlns:a16="http://schemas.microsoft.com/office/drawing/2014/main" id="{21A4B2E2-EB80-4EC1-980E-6998EF7740BB}"/>
                  </a:ext>
                </a:extLst>
              </p:cNvPr>
              <p:cNvSpPr/>
              <p:nvPr/>
            </p:nvSpPr>
            <p:spPr>
              <a:xfrm rot="21296663">
                <a:off x="5374504" y="4032518"/>
                <a:ext cx="2399074" cy="1110683"/>
              </a:xfrm>
              <a:prstGeom prst="bracePair">
                <a:avLst>
                  <a:gd name="adj" fmla="val 13847"/>
                </a:avLst>
              </a:prstGeom>
              <a:solidFill>
                <a:srgbClr val="F7EEC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16308B9-7114-4065-B0C2-532005A84FAF}"/>
                  </a:ext>
                </a:extLst>
              </p:cNvPr>
              <p:cNvSpPr/>
              <p:nvPr/>
            </p:nvSpPr>
            <p:spPr>
              <a:xfrm rot="21296663">
                <a:off x="5103293" y="1151414"/>
                <a:ext cx="2645659" cy="4346312"/>
              </a:xfrm>
              <a:custGeom>
                <a:avLst/>
                <a:gdLst>
                  <a:gd name="connsiteX0" fmla="*/ 298173 w 2610678"/>
                  <a:gd name="connsiteY0" fmla="*/ 490329 h 4200939"/>
                  <a:gd name="connsiteX1" fmla="*/ 298173 w 2610678"/>
                  <a:gd name="connsiteY1" fmla="*/ 490330 h 4200939"/>
                  <a:gd name="connsiteX2" fmla="*/ 298173 w 2610678"/>
                  <a:gd name="connsiteY2" fmla="*/ 490330 h 4200939"/>
                  <a:gd name="connsiteX3" fmla="*/ 1305338 w 2610678"/>
                  <a:gd name="connsiteY3" fmla="*/ 0 h 4200939"/>
                  <a:gd name="connsiteX4" fmla="*/ 1951069 w 2610678"/>
                  <a:gd name="connsiteY4" fmla="*/ 259501 h 4200939"/>
                  <a:gd name="connsiteX5" fmla="*/ 2001244 w 2610678"/>
                  <a:gd name="connsiteY5" fmla="*/ 324677 h 4200939"/>
                  <a:gd name="connsiteX6" fmla="*/ 2146852 w 2610678"/>
                  <a:gd name="connsiteY6" fmla="*/ 324677 h 4200939"/>
                  <a:gd name="connsiteX7" fmla="*/ 2312505 w 2610678"/>
                  <a:gd name="connsiteY7" fmla="*/ 490330 h 4200939"/>
                  <a:gd name="connsiteX8" fmla="*/ 2312504 w 2610678"/>
                  <a:gd name="connsiteY8" fmla="*/ 490330 h 4200939"/>
                  <a:gd name="connsiteX9" fmla="*/ 2312504 w 2610678"/>
                  <a:gd name="connsiteY9" fmla="*/ 490330 h 4200939"/>
                  <a:gd name="connsiteX10" fmla="*/ 2453855 w 2610678"/>
                  <a:gd name="connsiteY10" fmla="*/ 490330 h 4200939"/>
                  <a:gd name="connsiteX11" fmla="*/ 2610678 w 2610678"/>
                  <a:gd name="connsiteY11" fmla="*/ 647153 h 4200939"/>
                  <a:gd name="connsiteX12" fmla="*/ 2610678 w 2610678"/>
                  <a:gd name="connsiteY12" fmla="*/ 4044116 h 4200939"/>
                  <a:gd name="connsiteX13" fmla="*/ 2453855 w 2610678"/>
                  <a:gd name="connsiteY13" fmla="*/ 4200939 h 4200939"/>
                  <a:gd name="connsiteX14" fmla="*/ 156823 w 2610678"/>
                  <a:gd name="connsiteY14" fmla="*/ 4200939 h 4200939"/>
                  <a:gd name="connsiteX15" fmla="*/ 0 w 2610678"/>
                  <a:gd name="connsiteY15" fmla="*/ 4044116 h 4200939"/>
                  <a:gd name="connsiteX16" fmla="*/ 0 w 2610678"/>
                  <a:gd name="connsiteY16" fmla="*/ 647153 h 4200939"/>
                  <a:gd name="connsiteX17" fmla="*/ 156823 w 2610678"/>
                  <a:gd name="connsiteY17" fmla="*/ 490330 h 4200939"/>
                  <a:gd name="connsiteX18" fmla="*/ 298173 w 2610678"/>
                  <a:gd name="connsiteY18" fmla="*/ 490330 h 4200939"/>
                  <a:gd name="connsiteX19" fmla="*/ 298173 w 2610678"/>
                  <a:gd name="connsiteY19" fmla="*/ 490330 h 4200939"/>
                  <a:gd name="connsiteX20" fmla="*/ 311191 w 2610678"/>
                  <a:gd name="connsiteY20" fmla="*/ 425850 h 4200939"/>
                  <a:gd name="connsiteX21" fmla="*/ 463826 w 2610678"/>
                  <a:gd name="connsiteY21" fmla="*/ 324677 h 4200939"/>
                  <a:gd name="connsiteX22" fmla="*/ 609433 w 2610678"/>
                  <a:gd name="connsiteY22" fmla="*/ 324677 h 4200939"/>
                  <a:gd name="connsiteX23" fmla="*/ 659608 w 2610678"/>
                  <a:gd name="connsiteY23" fmla="*/ 259501 h 4200939"/>
                  <a:gd name="connsiteX24" fmla="*/ 1305338 w 2610678"/>
                  <a:gd name="connsiteY24" fmla="*/ 0 h 420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10678" h="4200939">
                    <a:moveTo>
                      <a:pt x="298173" y="490329"/>
                    </a:moveTo>
                    <a:lnTo>
                      <a:pt x="298173" y="490330"/>
                    </a:lnTo>
                    <a:lnTo>
                      <a:pt x="298173" y="490330"/>
                    </a:lnTo>
                    <a:close/>
                    <a:moveTo>
                      <a:pt x="1305338" y="0"/>
                    </a:moveTo>
                    <a:cubicBezTo>
                      <a:pt x="1571823" y="0"/>
                      <a:pt x="1807561" y="102450"/>
                      <a:pt x="1951069" y="259501"/>
                    </a:cubicBezTo>
                    <a:lnTo>
                      <a:pt x="2001244" y="324677"/>
                    </a:lnTo>
                    <a:lnTo>
                      <a:pt x="2146852" y="324677"/>
                    </a:lnTo>
                    <a:cubicBezTo>
                      <a:pt x="2238340" y="324677"/>
                      <a:pt x="2312505" y="398842"/>
                      <a:pt x="2312505" y="490330"/>
                    </a:cubicBezTo>
                    <a:lnTo>
                      <a:pt x="2312504" y="490330"/>
                    </a:lnTo>
                    <a:lnTo>
                      <a:pt x="2312504" y="490330"/>
                    </a:lnTo>
                    <a:lnTo>
                      <a:pt x="2453855" y="490330"/>
                    </a:lnTo>
                    <a:cubicBezTo>
                      <a:pt x="2540466" y="490330"/>
                      <a:pt x="2610678" y="560542"/>
                      <a:pt x="2610678" y="647153"/>
                    </a:cubicBezTo>
                    <a:lnTo>
                      <a:pt x="2610678" y="4044116"/>
                    </a:lnTo>
                    <a:cubicBezTo>
                      <a:pt x="2610678" y="4130727"/>
                      <a:pt x="2540466" y="4200939"/>
                      <a:pt x="2453855" y="4200939"/>
                    </a:cubicBezTo>
                    <a:lnTo>
                      <a:pt x="156823" y="4200939"/>
                    </a:lnTo>
                    <a:cubicBezTo>
                      <a:pt x="70212" y="4200939"/>
                      <a:pt x="0" y="4130727"/>
                      <a:pt x="0" y="4044116"/>
                    </a:cubicBezTo>
                    <a:lnTo>
                      <a:pt x="0" y="647153"/>
                    </a:lnTo>
                    <a:cubicBezTo>
                      <a:pt x="0" y="560542"/>
                      <a:pt x="70212" y="490330"/>
                      <a:pt x="156823" y="490330"/>
                    </a:cubicBezTo>
                    <a:lnTo>
                      <a:pt x="298173" y="490330"/>
                    </a:lnTo>
                    <a:lnTo>
                      <a:pt x="298173" y="490330"/>
                    </a:lnTo>
                    <a:lnTo>
                      <a:pt x="311191" y="425850"/>
                    </a:lnTo>
                    <a:cubicBezTo>
                      <a:pt x="336338" y="366395"/>
                      <a:pt x="395210" y="324677"/>
                      <a:pt x="463826" y="324677"/>
                    </a:cubicBezTo>
                    <a:lnTo>
                      <a:pt x="609433" y="324677"/>
                    </a:lnTo>
                    <a:lnTo>
                      <a:pt x="659608" y="259501"/>
                    </a:lnTo>
                    <a:cubicBezTo>
                      <a:pt x="803116" y="102450"/>
                      <a:pt x="1038854" y="0"/>
                      <a:pt x="1305338" y="0"/>
                    </a:cubicBezTo>
                    <a:close/>
                  </a:path>
                </a:pathLst>
              </a:custGeom>
              <a:noFill/>
              <a:ln>
                <a:solidFill>
                  <a:srgbClr val="F7EEC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lowchart: Preparation 144">
                <a:extLst>
                  <a:ext uri="{FF2B5EF4-FFF2-40B4-BE49-F238E27FC236}">
                    <a16:creationId xmlns:a16="http://schemas.microsoft.com/office/drawing/2014/main" id="{EA4ED7E4-11CC-4354-B40F-8AA1E9A2D7AB}"/>
                  </a:ext>
                </a:extLst>
              </p:cNvPr>
              <p:cNvSpPr/>
              <p:nvPr/>
            </p:nvSpPr>
            <p:spPr>
              <a:xfrm rot="21296663">
                <a:off x="5995468" y="1112725"/>
                <a:ext cx="574565" cy="464555"/>
              </a:xfrm>
              <a:prstGeom prst="flowChartPreparation">
                <a:avLst/>
              </a:prstGeom>
              <a:solidFill>
                <a:srgbClr val="A18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3CEC48F2-43FE-417B-AE40-EC031605C65C}"/>
                  </a:ext>
                </a:extLst>
              </p:cNvPr>
              <p:cNvSpPr/>
              <p:nvPr/>
            </p:nvSpPr>
            <p:spPr>
              <a:xfrm rot="21296663">
                <a:off x="6098392" y="1184342"/>
                <a:ext cx="353970" cy="353970"/>
              </a:xfrm>
              <a:prstGeom prst="ellipse">
                <a:avLst/>
              </a:prstGeom>
              <a:solidFill>
                <a:srgbClr val="674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A4F9758C-3F97-4DE2-A132-337D65CE7CCF}"/>
                  </a:ext>
                </a:extLst>
              </p:cNvPr>
              <p:cNvSpPr/>
              <p:nvPr/>
            </p:nvSpPr>
            <p:spPr>
              <a:xfrm rot="21296663">
                <a:off x="6191864" y="1269991"/>
                <a:ext cx="168202" cy="168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31A1B56-8D5B-4C55-AE60-7343C2F4B009}"/>
                  </a:ext>
                </a:extLst>
              </p:cNvPr>
              <p:cNvSpPr/>
              <p:nvPr/>
            </p:nvSpPr>
            <p:spPr>
              <a:xfrm rot="21296663">
                <a:off x="5915249" y="1900545"/>
                <a:ext cx="903354" cy="903354"/>
              </a:xfrm>
              <a:prstGeom prst="ellipse">
                <a:avLst/>
              </a:prstGeom>
              <a:solidFill>
                <a:srgbClr val="9AB8BC"/>
              </a:solidFill>
              <a:ln w="5715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C59D370-5759-4C13-97F4-8562D702BAFF}"/>
                  </a:ext>
                </a:extLst>
              </p:cNvPr>
              <p:cNvSpPr/>
              <p:nvPr/>
            </p:nvSpPr>
            <p:spPr>
              <a:xfrm rot="21296663">
                <a:off x="6049100" y="2028490"/>
                <a:ext cx="645321" cy="645321"/>
              </a:xfrm>
              <a:prstGeom prst="ellipse">
                <a:avLst/>
              </a:prstGeom>
              <a:solidFill>
                <a:srgbClr val="52747E"/>
              </a:solidFill>
              <a:ln w="28575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6F0935D-630A-469A-8C9D-AEFFCABA4E92}"/>
                  </a:ext>
                </a:extLst>
              </p:cNvPr>
              <p:cNvSpPr txBox="1"/>
              <p:nvPr/>
            </p:nvSpPr>
            <p:spPr>
              <a:xfrm rot="21296663">
                <a:off x="6201137" y="2141070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pc="-300" dirty="0">
                    <a:solidFill>
                      <a:srgbClr val="F7EEC7"/>
                    </a:solidFill>
                    <a:latin typeface="Brush Script Std" panose="03060802040607070404" pitchFamily="66" charset="0"/>
                    <a:ea typeface="Hand Of Sean" panose="02000500000000000000" pitchFamily="2" charset="-128"/>
                  </a:rPr>
                  <a:t>3</a:t>
                </a:r>
              </a:p>
            </p:txBody>
          </p:sp>
          <p:sp>
            <p:nvSpPr>
              <p:cNvPr id="151" name="Ribbon: Tilted Up 150">
                <a:extLst>
                  <a:ext uri="{FF2B5EF4-FFF2-40B4-BE49-F238E27FC236}">
                    <a16:creationId xmlns:a16="http://schemas.microsoft.com/office/drawing/2014/main" id="{E5247124-7F7C-4A9A-A240-04545A43CE0D}"/>
                  </a:ext>
                </a:extLst>
              </p:cNvPr>
              <p:cNvSpPr/>
              <p:nvPr/>
            </p:nvSpPr>
            <p:spPr>
              <a:xfrm rot="21296663">
                <a:off x="5625247" y="2480140"/>
                <a:ext cx="1495719" cy="169253"/>
              </a:xfrm>
              <a:prstGeom prst="ribbon2">
                <a:avLst/>
              </a:prstGeom>
              <a:solidFill>
                <a:srgbClr val="F7EEC7"/>
              </a:solidFill>
              <a:ln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63DB031-A5BA-4D15-BEF1-893C2491FEE2}"/>
                  </a:ext>
                </a:extLst>
              </p:cNvPr>
              <p:cNvSpPr txBox="1"/>
              <p:nvPr/>
            </p:nvSpPr>
            <p:spPr>
              <a:xfrm rot="21296663">
                <a:off x="5391948" y="2601278"/>
                <a:ext cx="214364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200" dirty="0">
                    <a:solidFill>
                      <a:srgbClr val="3E2717"/>
                    </a:solidFill>
                    <a:latin typeface="Impact" panose="020B0806030902050204" pitchFamily="34" charset="0"/>
                  </a:rPr>
                  <a:t>لوائح ضبط</a:t>
                </a:r>
              </a:p>
              <a:p>
                <a:pPr algn="ctr"/>
                <a:r>
                  <a:rPr lang="ar-SY" sz="2000" dirty="0">
                    <a:solidFill>
                      <a:srgbClr val="3E2717"/>
                    </a:solidFill>
                    <a:latin typeface="Impact" panose="020B0806030902050204" pitchFamily="34" charset="0"/>
                  </a:rPr>
                  <a:t>حماية مجتمع</a:t>
                </a:r>
                <a:endParaRPr lang="en-US" sz="2000" dirty="0">
                  <a:solidFill>
                    <a:srgbClr val="3E2717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A61EE07-50CE-4C93-93CF-5EA8A86677D1}"/>
                  </a:ext>
                </a:extLst>
              </p:cNvPr>
              <p:cNvSpPr txBox="1"/>
              <p:nvPr/>
            </p:nvSpPr>
            <p:spPr>
              <a:xfrm rot="21296663">
                <a:off x="5757032" y="3535273"/>
                <a:ext cx="164529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solidFill>
                      <a:srgbClr val="52737D"/>
                    </a:solidFill>
                    <a:latin typeface="Impact" panose="020B0806030902050204" pitchFamily="34" charset="0"/>
                  </a:rPr>
                  <a:t>تتضمن ما يلزم ضبطه، مثل: الائحة عقوبات التلاعب بالأسعار</a:t>
                </a:r>
                <a:endParaRPr lang="en-US" sz="2000" dirty="0">
                  <a:solidFill>
                    <a:srgbClr val="52737D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6A3B97E-3A8F-4394-9631-C7EE352FA0E4}"/>
                </a:ext>
              </a:extLst>
            </p:cNvPr>
            <p:cNvSpPr/>
            <p:nvPr/>
          </p:nvSpPr>
          <p:spPr>
            <a:xfrm rot="1365559">
              <a:off x="2726669" y="374420"/>
              <a:ext cx="178544" cy="995345"/>
            </a:xfrm>
            <a:custGeom>
              <a:avLst/>
              <a:gdLst>
                <a:gd name="connsiteX0" fmla="*/ 0 w 553040"/>
                <a:gd name="connsiteY0" fmla="*/ 0 h 1179443"/>
                <a:gd name="connsiteX1" fmla="*/ 79513 w 553040"/>
                <a:gd name="connsiteY1" fmla="*/ 212035 h 1179443"/>
                <a:gd name="connsiteX2" fmla="*/ 291548 w 553040"/>
                <a:gd name="connsiteY2" fmla="*/ 490330 h 1179443"/>
                <a:gd name="connsiteX3" fmla="*/ 530087 w 553040"/>
                <a:gd name="connsiteY3" fmla="*/ 1020417 h 1179443"/>
                <a:gd name="connsiteX4" fmla="*/ 530087 w 553040"/>
                <a:gd name="connsiteY4" fmla="*/ 1179443 h 1179443"/>
                <a:gd name="connsiteX0" fmla="*/ 0 w 544505"/>
                <a:gd name="connsiteY0" fmla="*/ 0 h 1169421"/>
                <a:gd name="connsiteX1" fmla="*/ 79513 w 544505"/>
                <a:gd name="connsiteY1" fmla="*/ 212035 h 1169421"/>
                <a:gd name="connsiteX2" fmla="*/ 291548 w 544505"/>
                <a:gd name="connsiteY2" fmla="*/ 490330 h 1169421"/>
                <a:gd name="connsiteX3" fmla="*/ 530087 w 544505"/>
                <a:gd name="connsiteY3" fmla="*/ 1020417 h 1169421"/>
                <a:gd name="connsiteX4" fmla="*/ 506307 w 544505"/>
                <a:gd name="connsiteY4" fmla="*/ 1169421 h 116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505" h="1169421">
                  <a:moveTo>
                    <a:pt x="0" y="0"/>
                  </a:moveTo>
                  <a:cubicBezTo>
                    <a:pt x="15461" y="65156"/>
                    <a:pt x="30922" y="130313"/>
                    <a:pt x="79513" y="212035"/>
                  </a:cubicBezTo>
                  <a:cubicBezTo>
                    <a:pt x="128104" y="293757"/>
                    <a:pt x="216452" y="355600"/>
                    <a:pt x="291548" y="490330"/>
                  </a:cubicBezTo>
                  <a:cubicBezTo>
                    <a:pt x="366644" y="625060"/>
                    <a:pt x="494294" y="907235"/>
                    <a:pt x="530087" y="1020417"/>
                  </a:cubicBezTo>
                  <a:cubicBezTo>
                    <a:pt x="565880" y="1133599"/>
                    <a:pt x="526185" y="1147334"/>
                    <a:pt x="506307" y="1169421"/>
                  </a:cubicBezTo>
                </a:path>
              </a:pathLst>
            </a:custGeom>
            <a:noFill/>
            <a:ln w="38100">
              <a:solidFill>
                <a:srgbClr val="67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B3C07C0-FD63-4314-AAF5-4425928342A0}"/>
                </a:ext>
              </a:extLst>
            </p:cNvPr>
            <p:cNvSpPr txBox="1"/>
            <p:nvPr/>
          </p:nvSpPr>
          <p:spPr>
            <a:xfrm rot="406209">
              <a:off x="1800182" y="2522566"/>
              <a:ext cx="14905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700" dirty="0"/>
            </a:p>
          </p:txBody>
        </p:sp>
      </p:grpSp>
      <p:sp>
        <p:nvSpPr>
          <p:cNvPr id="160" name="Rectangle 4">
            <a:extLst>
              <a:ext uri="{FF2B5EF4-FFF2-40B4-BE49-F238E27FC236}">
                <a16:creationId xmlns:a16="http://schemas.microsoft.com/office/drawing/2014/main" id="{EA604521-58BA-45FD-AA1F-29BD285C1621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مجموعة 83">
            <a:extLst>
              <a:ext uri="{FF2B5EF4-FFF2-40B4-BE49-F238E27FC236}">
                <a16:creationId xmlns:a16="http://schemas.microsoft.com/office/drawing/2014/main" id="{A2524E2B-6CD7-4E8B-8A12-D227ACB0A271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162" name="مجموعة 84">
              <a:extLst>
                <a:ext uri="{FF2B5EF4-FFF2-40B4-BE49-F238E27FC236}">
                  <a16:creationId xmlns:a16="http://schemas.microsoft.com/office/drawing/2014/main" id="{ED725824-5F1D-476B-8CB6-03FAE847C6CE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73" name="Rectangle: Top Corners Rounded 29">
                <a:extLst>
                  <a:ext uri="{FF2B5EF4-FFF2-40B4-BE49-F238E27FC236}">
                    <a16:creationId xmlns:a16="http://schemas.microsoft.com/office/drawing/2014/main" id="{FAEFEB0C-74C3-487E-B8EA-B026DB268679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37">
                <a:extLst>
                  <a:ext uri="{FF2B5EF4-FFF2-40B4-BE49-F238E27FC236}">
                    <a16:creationId xmlns:a16="http://schemas.microsoft.com/office/drawing/2014/main" id="{DBA833FE-192D-4746-9054-8692FAE2BE5E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63" name="مجموعة 85">
              <a:extLst>
                <a:ext uri="{FF2B5EF4-FFF2-40B4-BE49-F238E27FC236}">
                  <a16:creationId xmlns:a16="http://schemas.microsoft.com/office/drawing/2014/main" id="{2BC39C61-519A-4E95-87DF-60022ECEE4DB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68" name="Rectangle: Top Corners Rounded 30">
                <a:extLst>
                  <a:ext uri="{FF2B5EF4-FFF2-40B4-BE49-F238E27FC236}">
                    <a16:creationId xmlns:a16="http://schemas.microsoft.com/office/drawing/2014/main" id="{5DC15C02-712E-4B76-A256-4C6BE974FCAA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9" name="Graphic 2" descr="Thought bubble">
                <a:extLst>
                  <a:ext uri="{FF2B5EF4-FFF2-40B4-BE49-F238E27FC236}">
                    <a16:creationId xmlns:a16="http://schemas.microsoft.com/office/drawing/2014/main" id="{26110420-BACA-49DF-9CD8-153A03D41C1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70" name="Group 52">
                <a:extLst>
                  <a:ext uri="{FF2B5EF4-FFF2-40B4-BE49-F238E27FC236}">
                    <a16:creationId xmlns:a16="http://schemas.microsoft.com/office/drawing/2014/main" id="{7E8B5C7A-5DD6-4419-A65E-5CA3BDF62342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171" name="TextBox 53">
                  <a:extLst>
                    <a:ext uri="{FF2B5EF4-FFF2-40B4-BE49-F238E27FC236}">
                      <a16:creationId xmlns:a16="http://schemas.microsoft.com/office/drawing/2014/main" id="{FBDFB9EC-EDFC-4E59-8F94-4F6F38E0B324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2" name="TextBox 54">
                  <a:extLst>
                    <a:ext uri="{FF2B5EF4-FFF2-40B4-BE49-F238E27FC236}">
                      <a16:creationId xmlns:a16="http://schemas.microsoft.com/office/drawing/2014/main" id="{BCF44B41-22C6-43D3-A91A-334F44DFF413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مجالات الأنظمة واللوائح</a:t>
                  </a:r>
                </a:p>
              </p:txBody>
            </p:sp>
          </p:grpSp>
        </p:grpSp>
        <p:grpSp>
          <p:nvGrpSpPr>
            <p:cNvPr id="164" name="Group 31">
              <a:extLst>
                <a:ext uri="{FF2B5EF4-FFF2-40B4-BE49-F238E27FC236}">
                  <a16:creationId xmlns:a16="http://schemas.microsoft.com/office/drawing/2014/main" id="{35D6A075-51D6-4687-A4BB-36A588D4241B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165" name="Oval 32">
                <a:extLst>
                  <a:ext uri="{FF2B5EF4-FFF2-40B4-BE49-F238E27FC236}">
                    <a16:creationId xmlns:a16="http://schemas.microsoft.com/office/drawing/2014/main" id="{B4A9987F-64C0-436F-8173-A941E24242B2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33">
                <a:extLst>
                  <a:ext uri="{FF2B5EF4-FFF2-40B4-BE49-F238E27FC236}">
                    <a16:creationId xmlns:a16="http://schemas.microsoft.com/office/drawing/2014/main" id="{A6542DA4-4276-46DB-8E2B-619977E23314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lowchart: Terminator 34">
                <a:extLst>
                  <a:ext uri="{FF2B5EF4-FFF2-40B4-BE49-F238E27FC236}">
                    <a16:creationId xmlns:a16="http://schemas.microsoft.com/office/drawing/2014/main" id="{508A7E16-14AA-4A26-B33F-FC103FAC93C3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5" name="Rectangle 5">
            <a:extLst>
              <a:ext uri="{FF2B5EF4-FFF2-40B4-BE49-F238E27FC236}">
                <a16:creationId xmlns:a16="http://schemas.microsoft.com/office/drawing/2014/main" id="{2048CBBA-EC58-47BD-96CC-208629B7CABD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5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6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نوع اللائحة تنظيمية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30828" y="1121479"/>
              <a:ext cx="1358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1881120" y="4326702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لأنها تنظم كيفية تقويم الطلاب لجميع المراحل و تقوم بالترتيب الإداري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272584" y="1379603"/>
            <a:ext cx="10632300" cy="1193406"/>
            <a:chOff x="1385930" y="3294128"/>
            <a:chExt cx="10632300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153200" y="-351302"/>
              <a:ext cx="1193403" cy="84842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</a:t>
              </a:r>
              <a:r>
                <a:rPr lang="en-US" sz="2800" b="1" dirty="0">
                  <a:latin typeface="Century Gothic" panose="020B0502020202020204" pitchFamily="34" charset="0"/>
                </a:rPr>
                <a:t>3</a:t>
              </a: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385930" y="3539153"/>
              <a:ext cx="7693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يناقش الطلبة لائحة تقويم الطالب، ويحددون نوعها (تنفيذية - تنظيمية - ضبط)،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ويبينون السبب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مجالات الأنظمة واللوائح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3.7037E-6 L -0.47344 3.703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4.81481E-6 L 0.47135 -4.81481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272</Words>
  <Application>Microsoft Office PowerPoint</Application>
  <PresentationFormat>شاشة عريضة</PresentationFormat>
  <Paragraphs>58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8" baseType="lpstr">
      <vt:lpstr>Arial</vt:lpstr>
      <vt:lpstr>Brush Script Std</vt:lpstr>
      <vt:lpstr>Calibri</vt:lpstr>
      <vt:lpstr>Calibri Light</vt:lpstr>
      <vt:lpstr>Century Gothic</vt:lpstr>
      <vt:lpstr>Cooper Black</vt:lpstr>
      <vt:lpstr>Impact</vt:lpstr>
      <vt:lpstr>Open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963</cp:revision>
  <dcterms:created xsi:type="dcterms:W3CDTF">2020-11-11T11:02:52Z</dcterms:created>
  <dcterms:modified xsi:type="dcterms:W3CDTF">2021-01-16T11:06:31Z</dcterms:modified>
</cp:coreProperties>
</file>