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6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6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0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4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7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9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9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7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A216D-A922-490A-8C35-49BA1DE89C9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EB72-3EAA-4117-A486-0200EC13F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9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4723" t="21963" r="36076" b="15889"/>
          <a:stretch/>
        </p:blipFill>
        <p:spPr>
          <a:xfrm>
            <a:off x="3799269" y="1105139"/>
            <a:ext cx="4597756" cy="55017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51330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27993" t="34815" r="52692" b="48238"/>
          <a:stretch/>
        </p:blipFill>
        <p:spPr>
          <a:xfrm>
            <a:off x="5821832" y="1146220"/>
            <a:ext cx="3994522" cy="1970467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7993" t="52075" r="52527" b="34023"/>
          <a:stretch/>
        </p:blipFill>
        <p:spPr>
          <a:xfrm>
            <a:off x="1597259" y="3361386"/>
            <a:ext cx="5135444" cy="206062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8268237" y="2550016"/>
            <a:ext cx="1442434" cy="5151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976955" y="4731254"/>
            <a:ext cx="1766369" cy="5151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71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0709" t="14844" r="33602" b="6250"/>
          <a:stretch/>
        </p:blipFill>
        <p:spPr>
          <a:xfrm>
            <a:off x="3586163" y="857250"/>
            <a:ext cx="4643437" cy="57721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7125906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297" t="24252" r="38551" b="16770"/>
          <a:stretch/>
        </p:blipFill>
        <p:spPr>
          <a:xfrm>
            <a:off x="3371850" y="249423"/>
            <a:ext cx="5100638" cy="64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9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5999424" y="285751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هي المركبات؟</a:t>
            </a:r>
            <a:endParaRPr lang="en-US" sz="36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1986553" y="-210000"/>
            <a:ext cx="2353860" cy="3798617"/>
          </a:xfrm>
          <a:prstGeom prst="rect">
            <a:avLst/>
          </a:prstGeom>
        </p:spPr>
      </p:pic>
      <p:sp>
        <p:nvSpPr>
          <p:cNvPr id="4" name="مخطط انسيابي: معالجة متعاقبة 3"/>
          <p:cNvSpPr/>
          <p:nvPr/>
        </p:nvSpPr>
        <p:spPr>
          <a:xfrm>
            <a:off x="5782614" y="2369713"/>
            <a:ext cx="5885646" cy="1004552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 smtClean="0"/>
              <a:t>المركب هو مادة نقية مكون من اتحاد عنصرين أو أكثر</a:t>
            </a:r>
            <a:endParaRPr lang="en-US" sz="2400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50" y="3588617"/>
            <a:ext cx="3693481" cy="299433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4841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0883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14333" t="41681" r="58842" b="47404"/>
          <a:stretch/>
        </p:blipFill>
        <p:spPr>
          <a:xfrm>
            <a:off x="476517" y="193183"/>
            <a:ext cx="6192237" cy="168885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7186411" y="425003"/>
            <a:ext cx="3837904" cy="1326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 smtClean="0"/>
              <a:t>الأسماء و الرموز الكيميائية</a:t>
            </a:r>
            <a:endParaRPr lang="en-US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45644" t="74732" r="28104" b="8494"/>
          <a:stretch/>
        </p:blipFill>
        <p:spPr>
          <a:xfrm>
            <a:off x="1475090" y="4557068"/>
            <a:ext cx="4366045" cy="156857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40266" t="45233" r="28257" b="37162"/>
          <a:stretch/>
        </p:blipFill>
        <p:spPr>
          <a:xfrm>
            <a:off x="6437380" y="4443212"/>
            <a:ext cx="5078387" cy="159697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40266" t="28830" r="28257" b="53564"/>
          <a:stretch/>
        </p:blipFill>
        <p:spPr>
          <a:xfrm>
            <a:off x="6437380" y="2331076"/>
            <a:ext cx="5078387" cy="166574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4"/>
          <a:srcRect l="41372" t="62170" r="28257" b="24411"/>
          <a:stretch/>
        </p:blipFill>
        <p:spPr>
          <a:xfrm>
            <a:off x="1475090" y="2331076"/>
            <a:ext cx="4366045" cy="166574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908"/>
            <a:ext cx="16764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وسيلة شرح على شكل سحابة 1"/>
          <p:cNvSpPr/>
          <p:nvPr/>
        </p:nvSpPr>
        <p:spPr>
          <a:xfrm>
            <a:off x="6050939" y="114980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ما التغير الكيميائي؟</a:t>
            </a:r>
            <a:endParaRPr lang="en-US" sz="36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59" l="546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10"/>
          <a:stretch/>
        </p:blipFill>
        <p:spPr>
          <a:xfrm>
            <a:off x="210248" y="8202"/>
            <a:ext cx="2726134" cy="287907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/>
          <a:srcRect l="51056" t="22491" r="28157" b="25396"/>
          <a:stretch/>
        </p:blipFill>
        <p:spPr>
          <a:xfrm>
            <a:off x="7817476" y="1764406"/>
            <a:ext cx="3624882" cy="443769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443" b="94531" l="22987" r="49488">
                        <a14:foregroundMark x1="45681" y1="62370" x2="48097" y2="55990"/>
                        <a14:foregroundMark x1="43924" y1="55990" x2="46999" y2="48438"/>
                        <a14:foregroundMark x1="47291" y1="60417" x2="48023" y2="48828"/>
                        <a14:foregroundMark x1="48316" y1="47917" x2="49048" y2="57292"/>
                      </a14:backgroundRemoval>
                    </a14:imgEffect>
                  </a14:imgLayer>
                </a14:imgProps>
              </a:ext>
            </a:extLst>
          </a:blip>
          <a:srcRect l="23044" t="45202" r="50528" b="5502"/>
          <a:stretch/>
        </p:blipFill>
        <p:spPr>
          <a:xfrm>
            <a:off x="2936382" y="2596017"/>
            <a:ext cx="3438659" cy="36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3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9769" t="41680" r="28257" b="18179"/>
          <a:stretch/>
        </p:blipFill>
        <p:spPr>
          <a:xfrm>
            <a:off x="7340958" y="1326524"/>
            <a:ext cx="4172754" cy="4285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7984901" y="135228"/>
            <a:ext cx="3618963" cy="8371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 smtClean="0"/>
              <a:t>المعادلات الكيميائية</a:t>
            </a:r>
            <a:endParaRPr lang="en-US" sz="28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26310" t="19676" r="51122" b="62367"/>
          <a:stretch/>
        </p:blipFill>
        <p:spPr>
          <a:xfrm>
            <a:off x="1432586" y="972355"/>
            <a:ext cx="4375787" cy="195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96" y="3586699"/>
            <a:ext cx="4410974" cy="2447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7054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40871" t="21787" r="25881" b="10255"/>
          <a:stretch/>
        </p:blipFill>
        <p:spPr>
          <a:xfrm>
            <a:off x="201704" y="304547"/>
            <a:ext cx="3189933" cy="414794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3834" t="50836" r="50522" b="16919"/>
          <a:stretch/>
        </p:blipFill>
        <p:spPr>
          <a:xfrm>
            <a:off x="4281382" y="3819335"/>
            <a:ext cx="3632324" cy="2568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وسيلة شرح على شكل سحابة 3"/>
          <p:cNvSpPr/>
          <p:nvPr/>
        </p:nvSpPr>
        <p:spPr>
          <a:xfrm>
            <a:off x="6050939" y="114980"/>
            <a:ext cx="5391419" cy="1171573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أكتشف حدوث التفاعل الكيميائي؟</a:t>
            </a:r>
            <a:endParaRPr lang="en-US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196" b="90722" l="12741" r="899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85" t="23341" r="11173" b="6265"/>
          <a:stretch/>
        </p:blipFill>
        <p:spPr>
          <a:xfrm>
            <a:off x="-352174" y="4506281"/>
            <a:ext cx="3422796" cy="2351719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48720" t="59520" r="25683" b="10960"/>
          <a:stretch/>
        </p:blipFill>
        <p:spPr>
          <a:xfrm>
            <a:off x="7868147" y="1358547"/>
            <a:ext cx="4139281" cy="268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3289709" y="-16952"/>
            <a:ext cx="1983347" cy="2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7597" t="28328" r="45480" b="17296"/>
          <a:stretch/>
        </p:blipFill>
        <p:spPr>
          <a:xfrm>
            <a:off x="6658378" y="1479175"/>
            <a:ext cx="4569728" cy="5188763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0"/>
          <a:stretch/>
        </p:blipFill>
        <p:spPr>
          <a:xfrm>
            <a:off x="3006219" y="3874646"/>
            <a:ext cx="3389139" cy="267592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1" y="1815921"/>
            <a:ext cx="3540587" cy="225791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5" name="وسيلة شرح على شكل سحابة 4"/>
          <p:cNvSpPr/>
          <p:nvPr/>
        </p:nvSpPr>
        <p:spPr>
          <a:xfrm>
            <a:off x="6050939" y="114980"/>
            <a:ext cx="5391419" cy="1364195"/>
          </a:xfrm>
          <a:prstGeom prst="cloudCallout">
            <a:avLst>
              <a:gd name="adj1" fmla="val -96356"/>
              <a:gd name="adj2" fmla="val 215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 smtClean="0"/>
              <a:t>كيف نستفيد من التفاعل الكيميائي؟</a:t>
            </a:r>
            <a:endParaRPr lang="en-US" sz="36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7" t="15021" r="12484" b="18361"/>
          <a:stretch/>
        </p:blipFill>
        <p:spPr>
          <a:xfrm>
            <a:off x="3289709" y="-16952"/>
            <a:ext cx="1983347" cy="239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39</Words>
  <Application>Microsoft Office PowerPoint</Application>
  <PresentationFormat>شاشة عريضة</PresentationFormat>
  <Paragraphs>8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13</cp:revision>
  <dcterms:created xsi:type="dcterms:W3CDTF">2021-01-19T09:56:52Z</dcterms:created>
  <dcterms:modified xsi:type="dcterms:W3CDTF">2021-01-19T21:18:35Z</dcterms:modified>
</cp:coreProperties>
</file>