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32" r:id="rId3"/>
    <p:sldId id="444" r:id="rId4"/>
    <p:sldId id="436" r:id="rId5"/>
    <p:sldId id="437" r:id="rId6"/>
    <p:sldId id="335" r:id="rId7"/>
    <p:sldId id="448" r:id="rId8"/>
    <p:sldId id="449" r:id="rId9"/>
    <p:sldId id="450" r:id="rId10"/>
    <p:sldId id="411" r:id="rId11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52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9933FF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84" autoAdjust="0"/>
    <p:restoredTop sz="94660"/>
  </p:normalViewPr>
  <p:slideViewPr>
    <p:cSldViewPr snapToGrid="0">
      <p:cViewPr varScale="1">
        <p:scale>
          <a:sx n="58" d="100"/>
          <a:sy n="58" d="100"/>
        </p:scale>
        <p:origin x="78" y="1464"/>
      </p:cViewPr>
      <p:guideLst>
        <p:guide orient="horz" pos="2183"/>
        <p:guide pos="3840"/>
        <p:guide orient="horz" pos="1552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1039720" y="2680769"/>
            <a:ext cx="8156968" cy="1265254"/>
            <a:chOff x="9198889" y="2670931"/>
            <a:chExt cx="8156968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679364" y="3154035"/>
              <a:ext cx="56764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الإيمان بالكتب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64207"/>
              <a:chOff x="3344104" y="5466316"/>
              <a:chExt cx="1943011" cy="56420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الإيمان بالكتب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867822" y="54050"/>
            <a:ext cx="7076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Century Gothic" panose="020B0502020202020204" pitchFamily="34" charset="0"/>
              </a:rPr>
              <a:t>الإيمان بالكتب</a:t>
            </a:r>
            <a:endParaRPr lang="ar-SY" sz="3600" b="1" dirty="0">
              <a:latin typeface="Century Gothic" panose="020B0502020202020204" pitchFamily="34" charset="0"/>
            </a:endParaRPr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id="{340C39FE-BE56-487D-B71D-6577AAF6F8E6}"/>
              </a:ext>
            </a:extLst>
          </p:cNvPr>
          <p:cNvSpPr/>
          <p:nvPr/>
        </p:nvSpPr>
        <p:spPr>
          <a:xfrm>
            <a:off x="3352800" y="1471309"/>
            <a:ext cx="8846217" cy="1177157"/>
          </a:xfrm>
          <a:prstGeom prst="rect">
            <a:avLst/>
          </a:prstGeom>
          <a:gradFill>
            <a:gsLst>
              <a:gs pos="0">
                <a:srgbClr val="FF0066"/>
              </a:gs>
              <a:gs pos="100000">
                <a:srgbClr val="CC00C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">
            <a:extLst>
              <a:ext uri="{FF2B5EF4-FFF2-40B4-BE49-F238E27FC236}">
                <a16:creationId xmlns:a16="http://schemas.microsoft.com/office/drawing/2014/main" id="{DF8FD53A-06DC-4D85-966B-33A83F85F8E6}"/>
              </a:ext>
            </a:extLst>
          </p:cNvPr>
          <p:cNvSpPr txBox="1"/>
          <p:nvPr/>
        </p:nvSpPr>
        <p:spPr>
          <a:xfrm>
            <a:off x="3209228" y="1649379"/>
            <a:ext cx="8920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قال رسول الله محمد صلى الله عليه و سلم : من قرأ حرفاً من كتاب الله فله به حسنة و الحسنة بعشر أمثالها  لا أقول ( الم ) حرف و لكن ألف حرف , و لام حرف  , و ميم حرف .</a:t>
            </a:r>
            <a:endParaRPr lang="ar-SY" sz="2000" b="1" dirty="0">
              <a:solidFill>
                <a:schemeClr val="bg1"/>
              </a:solidFill>
            </a:endParaRPr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340C39FE-BE56-487D-B71D-6577AAF6F8E6}"/>
              </a:ext>
            </a:extLst>
          </p:cNvPr>
          <p:cNvSpPr/>
          <p:nvPr/>
        </p:nvSpPr>
        <p:spPr>
          <a:xfrm>
            <a:off x="3541486" y="3804658"/>
            <a:ext cx="8650513" cy="1320801"/>
          </a:xfrm>
          <a:prstGeom prst="rect">
            <a:avLst/>
          </a:prstGeom>
          <a:gradFill>
            <a:gsLst>
              <a:gs pos="0">
                <a:srgbClr val="FF0066"/>
              </a:gs>
              <a:gs pos="100000">
                <a:srgbClr val="CC00C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3">
            <a:extLst>
              <a:ext uri="{FF2B5EF4-FFF2-40B4-BE49-F238E27FC236}">
                <a16:creationId xmlns:a16="http://schemas.microsoft.com/office/drawing/2014/main" id="{DF8FD53A-06DC-4D85-966B-33A83F85F8E6}"/>
              </a:ext>
            </a:extLst>
          </p:cNvPr>
          <p:cNvSpPr txBox="1"/>
          <p:nvPr/>
        </p:nvSpPr>
        <p:spPr>
          <a:xfrm>
            <a:off x="4375822" y="3988004"/>
            <a:ext cx="84026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solidFill>
                  <a:schemeClr val="bg1"/>
                </a:solidFill>
              </a:rPr>
              <a:t>ما الكتاب الذي أنزله الله على رسوله محمد صلى الله عليه و سلم ؟</a:t>
            </a:r>
          </a:p>
          <a:p>
            <a:pPr algn="ctr"/>
            <a:r>
              <a:rPr lang="ar-SY" sz="2800" b="1" dirty="0">
                <a:solidFill>
                  <a:srgbClr val="92D050"/>
                </a:solidFill>
                <a:latin typeface="Century Gothic" panose="020B0502020202020204" pitchFamily="34" charset="0"/>
              </a:rPr>
              <a:t>&lt;  القرآن الكريم  &gt; </a:t>
            </a:r>
            <a:endParaRPr lang="en-US" sz="2800" b="1" dirty="0">
              <a:solidFill>
                <a:srgbClr val="92D05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92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64207"/>
              <a:chOff x="3344104" y="5466316"/>
              <a:chExt cx="1943011" cy="56420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الإيمان بالكتب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5784182" y="324852"/>
            <a:ext cx="3940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D60093"/>
                </a:solidFill>
                <a:latin typeface="Century Gothic" panose="020B0502020202020204" pitchFamily="34" charset="0"/>
              </a:rPr>
              <a:t>معنى الإيمان بالكتب</a:t>
            </a:r>
            <a:endParaRPr lang="ar-SY" sz="3600" b="1" dirty="0">
              <a:solidFill>
                <a:srgbClr val="D60093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id="{340C39FE-BE56-487D-B71D-6577AAF6F8E6}"/>
              </a:ext>
            </a:extLst>
          </p:cNvPr>
          <p:cNvSpPr/>
          <p:nvPr/>
        </p:nvSpPr>
        <p:spPr>
          <a:xfrm>
            <a:off x="3209228" y="2456152"/>
            <a:ext cx="8982773" cy="1559497"/>
          </a:xfrm>
          <a:prstGeom prst="rect">
            <a:avLst/>
          </a:prstGeom>
          <a:gradFill>
            <a:gsLst>
              <a:gs pos="0">
                <a:srgbClr val="FF0066"/>
              </a:gs>
              <a:gs pos="100000">
                <a:srgbClr val="CC00C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">
            <a:extLst>
              <a:ext uri="{FF2B5EF4-FFF2-40B4-BE49-F238E27FC236}">
                <a16:creationId xmlns:a16="http://schemas.microsoft.com/office/drawing/2014/main" id="{DF8FD53A-06DC-4D85-966B-33A83F85F8E6}"/>
              </a:ext>
            </a:extLst>
          </p:cNvPr>
          <p:cNvSpPr txBox="1"/>
          <p:nvPr/>
        </p:nvSpPr>
        <p:spPr>
          <a:xfrm>
            <a:off x="3209228" y="2833026"/>
            <a:ext cx="8587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التصديق بالكتب التي أنزلها الله على رسله عليهم الصلاة و السلام لهداية الناس و أن </a:t>
            </a:r>
            <a:r>
              <a:rPr lang="ar-SY" sz="2400" b="1" dirty="0">
                <a:solidFill>
                  <a:srgbClr val="92D050"/>
                </a:solidFill>
                <a:latin typeface="Century Gothic" panose="020B0502020202020204" pitchFamily="34" charset="0"/>
              </a:rPr>
              <a:t>القرآن الكريم </a:t>
            </a:r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هو</a:t>
            </a:r>
            <a:r>
              <a:rPr lang="ar-SY" sz="2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ar-SY" sz="2400" b="1" dirty="0">
                <a:solidFill>
                  <a:srgbClr val="92D050"/>
                </a:solidFill>
                <a:latin typeface="Century Gothic" panose="020B0502020202020204" pitchFamily="34" charset="0"/>
              </a:rPr>
              <a:t>خاتم</a:t>
            </a:r>
            <a:r>
              <a:rPr lang="ar-SY" sz="2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الكتب و المهيمن عليها و الناسخ لما فيها .</a:t>
            </a:r>
            <a:endParaRPr lang="ar-SY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30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112" y="2846753"/>
            <a:ext cx="1333927" cy="119918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470880" y="1526310"/>
              <a:ext cx="690479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الوحدة1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42297" y="2068272"/>
              <a:ext cx="1432743" cy="711635"/>
              <a:chOff x="3553936" y="5526063"/>
              <a:chExt cx="1432743" cy="711635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0586" y="5526063"/>
                <a:ext cx="1355294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53936" y="5868366"/>
                <a:ext cx="1432743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الإيمان بالكتب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372580" y="0"/>
            <a:ext cx="8095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أمثلة على الكتب التي أنزلها الله تعالى :</a:t>
            </a:r>
            <a:endParaRPr lang="en-US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112">
            <a:extLst>
              <a:ext uri="{FF2B5EF4-FFF2-40B4-BE49-F238E27FC236}">
                <a16:creationId xmlns:a16="http://schemas.microsoft.com/office/drawing/2014/main" id="{1BC8ACF6-DD0C-43C8-8D5E-49A777F9CE4B}"/>
              </a:ext>
            </a:extLst>
          </p:cNvPr>
          <p:cNvSpPr/>
          <p:nvPr/>
        </p:nvSpPr>
        <p:spPr>
          <a:xfrm>
            <a:off x="4384940" y="3685840"/>
            <a:ext cx="6735594" cy="4030368"/>
          </a:xfrm>
          <a:prstGeom prst="rect">
            <a:avLst/>
          </a:prstGeom>
          <a:blipFill dpi="0" rotWithShape="1">
            <a:blip r:embed="rId3" cstate="email">
              <a:alphaModFix amt="5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125">
            <a:extLst>
              <a:ext uri="{FF2B5EF4-FFF2-40B4-BE49-F238E27FC236}">
                <a16:creationId xmlns:a16="http://schemas.microsoft.com/office/drawing/2014/main" id="{1F862882-4868-494E-8A89-5ADA20DE10DE}"/>
              </a:ext>
            </a:extLst>
          </p:cNvPr>
          <p:cNvGrpSpPr/>
          <p:nvPr/>
        </p:nvGrpSpPr>
        <p:grpSpPr>
          <a:xfrm>
            <a:off x="3446477" y="854285"/>
            <a:ext cx="2172294" cy="5646976"/>
            <a:chOff x="1162948" y="497748"/>
            <a:chExt cx="2172294" cy="5646976"/>
          </a:xfrm>
        </p:grpSpPr>
        <p:sp>
          <p:nvSpPr>
            <p:cNvPr id="43" name="Freeform: Shape 75">
              <a:extLst>
                <a:ext uri="{FF2B5EF4-FFF2-40B4-BE49-F238E27FC236}">
                  <a16:creationId xmlns:a16="http://schemas.microsoft.com/office/drawing/2014/main" id="{D8288774-027A-4EEF-9E71-9A19160EF511}"/>
                </a:ext>
              </a:extLst>
            </p:cNvPr>
            <p:cNvSpPr/>
            <p:nvPr/>
          </p:nvSpPr>
          <p:spPr>
            <a:xfrm flipH="1">
              <a:off x="2163544" y="2413746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2">
              <a:extLst>
                <a:ext uri="{FF2B5EF4-FFF2-40B4-BE49-F238E27FC236}">
                  <a16:creationId xmlns:a16="http://schemas.microsoft.com/office/drawing/2014/main" id="{90620483-5A1C-4FDD-8B22-02302A1DDC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34380" y="1058638"/>
              <a:ext cx="8565" cy="1337574"/>
            </a:xfrm>
            <a:prstGeom prst="line">
              <a:avLst/>
            </a:prstGeom>
            <a:ln w="28575">
              <a:solidFill>
                <a:srgbClr val="93939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 14">
              <a:extLst>
                <a:ext uri="{FF2B5EF4-FFF2-40B4-BE49-F238E27FC236}">
                  <a16:creationId xmlns:a16="http://schemas.microsoft.com/office/drawing/2014/main" id="{34F0B613-0780-47F0-86BC-31968CB4A97A}"/>
                </a:ext>
              </a:extLst>
            </p:cNvPr>
            <p:cNvGrpSpPr/>
            <p:nvPr/>
          </p:nvGrpSpPr>
          <p:grpSpPr>
            <a:xfrm>
              <a:off x="1355703" y="2516205"/>
              <a:ext cx="1848128" cy="3628519"/>
              <a:chOff x="5097487" y="2110153"/>
              <a:chExt cx="2136858" cy="4195397"/>
            </a:xfrm>
          </p:grpSpPr>
          <p:sp>
            <p:nvSpPr>
              <p:cNvPr id="61" name="Rectangle: Rounded Corners 8">
                <a:extLst>
                  <a:ext uri="{FF2B5EF4-FFF2-40B4-BE49-F238E27FC236}">
                    <a16:creationId xmlns:a16="http://schemas.microsoft.com/office/drawing/2014/main" id="{885EFC83-55BF-446D-A8E2-434A5B53C650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00E3A7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eform: Shape 11">
                <a:extLst>
                  <a:ext uri="{FF2B5EF4-FFF2-40B4-BE49-F238E27FC236}">
                    <a16:creationId xmlns:a16="http://schemas.microsoft.com/office/drawing/2014/main" id="{B489754A-6ECC-4C07-8699-CEB8DA1C1001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: Shape 9">
                <a:extLst>
                  <a:ext uri="{FF2B5EF4-FFF2-40B4-BE49-F238E27FC236}">
                    <a16:creationId xmlns:a16="http://schemas.microsoft.com/office/drawing/2014/main" id="{97560786-BFA8-4791-8A30-948C9541B26C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extBox 12">
                <a:extLst>
                  <a:ext uri="{FF2B5EF4-FFF2-40B4-BE49-F238E27FC236}">
                    <a16:creationId xmlns:a16="http://schemas.microsoft.com/office/drawing/2014/main" id="{3D824A36-A0D3-4EDB-89D1-84ED70AF3BD2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00E3A7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69" name="TextBox 13">
                <a:extLst>
                  <a:ext uri="{FF2B5EF4-FFF2-40B4-BE49-F238E27FC236}">
                    <a16:creationId xmlns:a16="http://schemas.microsoft.com/office/drawing/2014/main" id="{CED6C198-6906-42D1-9279-CCD66F617240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2043220" cy="533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rgbClr val="00B050"/>
                    </a:solidFill>
                    <a:latin typeface="Oswald" panose="02000503000000000000" pitchFamily="2" charset="0"/>
                  </a:rPr>
                  <a:t>القرآن الكريم</a:t>
                </a:r>
                <a:endParaRPr lang="en-US" sz="3200" b="1" dirty="0">
                  <a:solidFill>
                    <a:srgbClr val="00B050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46" name="Group 41">
              <a:extLst>
                <a:ext uri="{FF2B5EF4-FFF2-40B4-BE49-F238E27FC236}">
                  <a16:creationId xmlns:a16="http://schemas.microsoft.com/office/drawing/2014/main" id="{87DBDE8A-3EA0-4D9B-BB2A-71CA203A111C}"/>
                </a:ext>
              </a:extLst>
            </p:cNvPr>
            <p:cNvGrpSpPr/>
            <p:nvPr/>
          </p:nvGrpSpPr>
          <p:grpSpPr>
            <a:xfrm>
              <a:off x="1247185" y="4936674"/>
              <a:ext cx="1951450" cy="1059650"/>
              <a:chOff x="316866" y="4129904"/>
              <a:chExt cx="2256321" cy="1225195"/>
            </a:xfrm>
          </p:grpSpPr>
          <p:sp>
            <p:nvSpPr>
              <p:cNvPr id="56" name="TextBox 39">
                <a:extLst>
                  <a:ext uri="{FF2B5EF4-FFF2-40B4-BE49-F238E27FC236}">
                    <a16:creationId xmlns:a16="http://schemas.microsoft.com/office/drawing/2014/main" id="{93DA9FFF-F223-4C2F-985A-4F0C58A8D44A}"/>
                  </a:ext>
                </a:extLst>
              </p:cNvPr>
              <p:cNvSpPr txBox="1"/>
              <p:nvPr/>
            </p:nvSpPr>
            <p:spPr>
              <a:xfrm>
                <a:off x="353292" y="4129904"/>
                <a:ext cx="2219895" cy="4626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latin typeface="Oswald" panose="02000503000000000000" pitchFamily="2" charset="0"/>
                  </a:rPr>
                  <a:t>أنزله الله تعالى على</a:t>
                </a:r>
              </a:p>
            </p:txBody>
          </p:sp>
          <p:sp>
            <p:nvSpPr>
              <p:cNvPr id="57" name="TextBox 40">
                <a:extLst>
                  <a:ext uri="{FF2B5EF4-FFF2-40B4-BE49-F238E27FC236}">
                    <a16:creationId xmlns:a16="http://schemas.microsoft.com/office/drawing/2014/main" id="{06034E55-A6D9-4888-BE59-7A252DCE6F1E}"/>
                  </a:ext>
                </a:extLst>
              </p:cNvPr>
              <p:cNvSpPr txBox="1"/>
              <p:nvPr/>
            </p:nvSpPr>
            <p:spPr>
              <a:xfrm>
                <a:off x="316866" y="4536623"/>
                <a:ext cx="2234198" cy="818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latin typeface="+mj-lt"/>
                  </a:rPr>
                  <a:t>محمد صلى الله عليه و سلم</a:t>
                </a:r>
                <a:endParaRPr lang="en-US" sz="2000" b="1" dirty="0">
                  <a:latin typeface="+mj-lt"/>
                </a:endParaRPr>
              </a:p>
            </p:txBody>
          </p:sp>
        </p:grpSp>
        <p:sp>
          <p:nvSpPr>
            <p:cNvPr id="47" name="Oval 54">
              <a:extLst>
                <a:ext uri="{FF2B5EF4-FFF2-40B4-BE49-F238E27FC236}">
                  <a16:creationId xmlns:a16="http://schemas.microsoft.com/office/drawing/2014/main" id="{5EDA430D-DE55-4C9E-AA21-E8B12A4D9F80}"/>
                </a:ext>
              </a:extLst>
            </p:cNvPr>
            <p:cNvSpPr/>
            <p:nvPr/>
          </p:nvSpPr>
          <p:spPr>
            <a:xfrm>
              <a:off x="2100671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8" name="Picture 3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B08F3E97-A7CF-4D9E-8D75-DDDC6491F1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162948" y="497748"/>
              <a:ext cx="2172294" cy="945516"/>
            </a:xfrm>
            <a:prstGeom prst="rect">
              <a:avLst/>
            </a:prstGeom>
          </p:spPr>
        </p:pic>
        <p:sp>
          <p:nvSpPr>
            <p:cNvPr id="52" name="Freeform: Shape 73">
              <a:extLst>
                <a:ext uri="{FF2B5EF4-FFF2-40B4-BE49-F238E27FC236}">
                  <a16:creationId xmlns:a16="http://schemas.microsoft.com/office/drawing/2014/main" id="{42584B80-3FE7-49B3-99AE-AF6237BF52FB}"/>
                </a:ext>
              </a:extLst>
            </p:cNvPr>
            <p:cNvSpPr/>
            <p:nvPr/>
          </p:nvSpPr>
          <p:spPr>
            <a:xfrm>
              <a:off x="2199300" y="2413149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79">
              <a:extLst>
                <a:ext uri="{FF2B5EF4-FFF2-40B4-BE49-F238E27FC236}">
                  <a16:creationId xmlns:a16="http://schemas.microsoft.com/office/drawing/2014/main" id="{1948EFA5-2224-4C3B-997F-F1A7BC031332}"/>
                </a:ext>
              </a:extLst>
            </p:cNvPr>
            <p:cNvCxnSpPr/>
            <p:nvPr/>
          </p:nvCxnSpPr>
          <p:spPr>
            <a:xfrm flipV="1">
              <a:off x="2182351" y="2365019"/>
              <a:ext cx="116356" cy="55245"/>
            </a:xfrm>
            <a:prstGeom prst="line">
              <a:avLst/>
            </a:prstGeom>
            <a:ln w="19050">
              <a:solidFill>
                <a:srgbClr val="9393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80">
              <a:extLst>
                <a:ext uri="{FF2B5EF4-FFF2-40B4-BE49-F238E27FC236}">
                  <a16:creationId xmlns:a16="http://schemas.microsoft.com/office/drawing/2014/main" id="{A57BB8ED-AD7C-4C33-819D-8E88276D9D1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91410" y="2343910"/>
              <a:ext cx="94087" cy="53352"/>
            </a:xfrm>
            <a:prstGeom prst="line">
              <a:avLst/>
            </a:prstGeom>
            <a:ln w="19050">
              <a:solidFill>
                <a:srgbClr val="9393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Freeform: Shape 82">
              <a:extLst>
                <a:ext uri="{FF2B5EF4-FFF2-40B4-BE49-F238E27FC236}">
                  <a16:creationId xmlns:a16="http://schemas.microsoft.com/office/drawing/2014/main" id="{75F10CC6-F241-46AA-A1E1-8876CFC1F2CE}"/>
                </a:ext>
              </a:extLst>
            </p:cNvPr>
            <p:cNvSpPr/>
            <p:nvPr/>
          </p:nvSpPr>
          <p:spPr>
            <a:xfrm rot="19183841">
              <a:off x="2185127" y="2317839"/>
              <a:ext cx="56432" cy="69945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1" name="Group 126">
            <a:extLst>
              <a:ext uri="{FF2B5EF4-FFF2-40B4-BE49-F238E27FC236}">
                <a16:creationId xmlns:a16="http://schemas.microsoft.com/office/drawing/2014/main" id="{B732348F-C7E9-459A-AC00-EF2ABFBCDE46}"/>
              </a:ext>
            </a:extLst>
          </p:cNvPr>
          <p:cNvGrpSpPr/>
          <p:nvPr/>
        </p:nvGrpSpPr>
        <p:grpSpPr>
          <a:xfrm>
            <a:off x="5366576" y="1484283"/>
            <a:ext cx="2172294" cy="5016978"/>
            <a:chOff x="3083047" y="1127746"/>
            <a:chExt cx="2172294" cy="5016978"/>
          </a:xfrm>
        </p:grpSpPr>
        <p:sp>
          <p:nvSpPr>
            <p:cNvPr id="72" name="Freeform: Shape 97">
              <a:extLst>
                <a:ext uri="{FF2B5EF4-FFF2-40B4-BE49-F238E27FC236}">
                  <a16:creationId xmlns:a16="http://schemas.microsoft.com/office/drawing/2014/main" id="{EB5BE982-B15B-4FDE-B366-A4FE513A2AAD}"/>
                </a:ext>
              </a:extLst>
            </p:cNvPr>
            <p:cNvSpPr/>
            <p:nvPr/>
          </p:nvSpPr>
          <p:spPr>
            <a:xfrm flipH="1">
              <a:off x="4114816" y="2445990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oup 15">
              <a:extLst>
                <a:ext uri="{FF2B5EF4-FFF2-40B4-BE49-F238E27FC236}">
                  <a16:creationId xmlns:a16="http://schemas.microsoft.com/office/drawing/2014/main" id="{79C13F8D-DE78-425C-A26D-05F81687F9ED}"/>
                </a:ext>
              </a:extLst>
            </p:cNvPr>
            <p:cNvGrpSpPr/>
            <p:nvPr/>
          </p:nvGrpSpPr>
          <p:grpSpPr>
            <a:xfrm>
              <a:off x="3357535" y="2516205"/>
              <a:ext cx="1727190" cy="3628519"/>
              <a:chOff x="5097487" y="2110153"/>
              <a:chExt cx="1997026" cy="4195397"/>
            </a:xfrm>
            <a:effectLst/>
          </p:grpSpPr>
          <p:sp>
            <p:nvSpPr>
              <p:cNvPr id="88" name="Rectangle: Rounded Corners 16">
                <a:extLst>
                  <a:ext uri="{FF2B5EF4-FFF2-40B4-BE49-F238E27FC236}">
                    <a16:creationId xmlns:a16="http://schemas.microsoft.com/office/drawing/2014/main" id="{48662BA5-65A4-477E-8F14-FC84BB76DD8A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00B8F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Freeform: Shape 17">
                <a:extLst>
                  <a:ext uri="{FF2B5EF4-FFF2-40B4-BE49-F238E27FC236}">
                    <a16:creationId xmlns:a16="http://schemas.microsoft.com/office/drawing/2014/main" id="{BCF4748A-87CF-4384-B6D9-AAB18BB7D196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Freeform: Shape 18">
                <a:extLst>
                  <a:ext uri="{FF2B5EF4-FFF2-40B4-BE49-F238E27FC236}">
                    <a16:creationId xmlns:a16="http://schemas.microsoft.com/office/drawing/2014/main" id="{ECB8D6D8-C252-433A-AF39-CFFC79C2ABEB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9">
                <a:extLst>
                  <a:ext uri="{FF2B5EF4-FFF2-40B4-BE49-F238E27FC236}">
                    <a16:creationId xmlns:a16="http://schemas.microsoft.com/office/drawing/2014/main" id="{DFC5AF5E-01A8-4223-AA5B-F8606DE19567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00B8F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15" name="TextBox 20">
                <a:extLst>
                  <a:ext uri="{FF2B5EF4-FFF2-40B4-BE49-F238E27FC236}">
                    <a16:creationId xmlns:a16="http://schemas.microsoft.com/office/drawing/2014/main" id="{FEBB363C-879D-40CC-AD9F-A140A27A9F2B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1809751" cy="533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rgbClr val="00B8F1"/>
                    </a:solidFill>
                    <a:latin typeface="Oswald" panose="02000503000000000000" pitchFamily="2" charset="0"/>
                  </a:rPr>
                  <a:t>التوراة</a:t>
                </a:r>
                <a:endParaRPr lang="en-US" sz="2400" b="1" dirty="0">
                  <a:solidFill>
                    <a:srgbClr val="00B8F1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74" name="Group 42">
              <a:extLst>
                <a:ext uri="{FF2B5EF4-FFF2-40B4-BE49-F238E27FC236}">
                  <a16:creationId xmlns:a16="http://schemas.microsoft.com/office/drawing/2014/main" id="{33CB0FE0-74B5-4A12-BB4E-7D539CE39B85}"/>
                </a:ext>
              </a:extLst>
            </p:cNvPr>
            <p:cNvGrpSpPr/>
            <p:nvPr/>
          </p:nvGrpSpPr>
          <p:grpSpPr>
            <a:xfrm>
              <a:off x="3209142" y="4906710"/>
              <a:ext cx="1994290" cy="1137958"/>
              <a:chOff x="279481" y="4118417"/>
              <a:chExt cx="2305855" cy="1315738"/>
            </a:xfrm>
          </p:grpSpPr>
          <p:sp>
            <p:nvSpPr>
              <p:cNvPr id="83" name="TextBox 43">
                <a:extLst>
                  <a:ext uri="{FF2B5EF4-FFF2-40B4-BE49-F238E27FC236}">
                    <a16:creationId xmlns:a16="http://schemas.microsoft.com/office/drawing/2014/main" id="{A9703EB7-DDA9-4614-8C19-3225A23F03B9}"/>
                  </a:ext>
                </a:extLst>
              </p:cNvPr>
              <p:cNvSpPr txBox="1"/>
              <p:nvPr/>
            </p:nvSpPr>
            <p:spPr>
              <a:xfrm>
                <a:off x="279481" y="4118417"/>
                <a:ext cx="2305855" cy="462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latin typeface="Oswald" panose="02000503000000000000" pitchFamily="2" charset="0"/>
                  </a:rPr>
                  <a:t>أنزله الله تعالى على</a:t>
                </a:r>
              </a:p>
            </p:txBody>
          </p:sp>
          <p:sp>
            <p:nvSpPr>
              <p:cNvPr id="87" name="TextBox 44">
                <a:extLst>
                  <a:ext uri="{FF2B5EF4-FFF2-40B4-BE49-F238E27FC236}">
                    <a16:creationId xmlns:a16="http://schemas.microsoft.com/office/drawing/2014/main" id="{AF4664AF-642F-4279-BA5A-3298C54DA504}"/>
                  </a:ext>
                </a:extLst>
              </p:cNvPr>
              <p:cNvSpPr txBox="1"/>
              <p:nvPr/>
            </p:nvSpPr>
            <p:spPr>
              <a:xfrm>
                <a:off x="553414" y="4615678"/>
                <a:ext cx="1809750" cy="8184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latin typeface="+mj-lt"/>
                  </a:rPr>
                  <a:t>على موسى عليه السلام</a:t>
                </a:r>
              </a:p>
            </p:txBody>
          </p:sp>
        </p:grpSp>
        <p:sp>
          <p:nvSpPr>
            <p:cNvPr id="75" name="Oval 55">
              <a:extLst>
                <a:ext uri="{FF2B5EF4-FFF2-40B4-BE49-F238E27FC236}">
                  <a16:creationId xmlns:a16="http://schemas.microsoft.com/office/drawing/2014/main" id="{1026A3BA-A1D4-4217-A140-C8030FD9DA7E}"/>
                </a:ext>
              </a:extLst>
            </p:cNvPr>
            <p:cNvSpPr/>
            <p:nvPr/>
          </p:nvSpPr>
          <p:spPr>
            <a:xfrm>
              <a:off x="4094962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93">
              <a:extLst>
                <a:ext uri="{FF2B5EF4-FFF2-40B4-BE49-F238E27FC236}">
                  <a16:creationId xmlns:a16="http://schemas.microsoft.com/office/drawing/2014/main" id="{1E1EC99E-F938-4DE7-85D6-BA66E7473077}"/>
                </a:ext>
              </a:extLst>
            </p:cNvPr>
            <p:cNvSpPr/>
            <p:nvPr/>
          </p:nvSpPr>
          <p:spPr>
            <a:xfrm>
              <a:off x="4173843" y="2442131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105">
              <a:extLst>
                <a:ext uri="{FF2B5EF4-FFF2-40B4-BE49-F238E27FC236}">
                  <a16:creationId xmlns:a16="http://schemas.microsoft.com/office/drawing/2014/main" id="{6B21F99F-DFCC-4C37-A1CD-CE72B170B6EC}"/>
                </a:ext>
              </a:extLst>
            </p:cNvPr>
            <p:cNvGrpSpPr/>
            <p:nvPr/>
          </p:nvGrpSpPr>
          <p:grpSpPr>
            <a:xfrm>
              <a:off x="4150185" y="1949633"/>
              <a:ext cx="116356" cy="514780"/>
              <a:chOff x="2784014" y="2127724"/>
              <a:chExt cx="116356" cy="514780"/>
            </a:xfrm>
          </p:grpSpPr>
          <p:cxnSp>
            <p:nvCxnSpPr>
              <p:cNvPr id="79" name="Straight Connector 101">
                <a:extLst>
                  <a:ext uri="{FF2B5EF4-FFF2-40B4-BE49-F238E27FC236}">
                    <a16:creationId xmlns:a16="http://schemas.microsoft.com/office/drawing/2014/main" id="{97712766-356C-4BB0-8090-9D534103EAC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36043" y="2127724"/>
                <a:ext cx="0" cy="490728"/>
              </a:xfrm>
              <a:prstGeom prst="line">
                <a:avLst/>
              </a:prstGeom>
              <a:ln w="28575">
                <a:solidFill>
                  <a:srgbClr val="93939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102">
                <a:extLst>
                  <a:ext uri="{FF2B5EF4-FFF2-40B4-BE49-F238E27FC236}">
                    <a16:creationId xmlns:a16="http://schemas.microsoft.com/office/drawing/2014/main" id="{5C07D4F0-873A-4A57-A2D8-F114551A7284}"/>
                  </a:ext>
                </a:extLst>
              </p:cNvPr>
              <p:cNvCxnSpPr/>
              <p:nvPr/>
            </p:nvCxnSpPr>
            <p:spPr>
              <a:xfrm flipV="1">
                <a:off x="2784014" y="2587259"/>
                <a:ext cx="116356" cy="55245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103">
                <a:extLst>
                  <a:ext uri="{FF2B5EF4-FFF2-40B4-BE49-F238E27FC236}">
                    <a16:creationId xmlns:a16="http://schemas.microsoft.com/office/drawing/2014/main" id="{18FE561F-7A34-4CE8-AB66-49701678230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93073" y="2566150"/>
                <a:ext cx="94087" cy="53352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Freeform: Shape 104">
                <a:extLst>
                  <a:ext uri="{FF2B5EF4-FFF2-40B4-BE49-F238E27FC236}">
                    <a16:creationId xmlns:a16="http://schemas.microsoft.com/office/drawing/2014/main" id="{8DC5A50C-038F-4303-B7E9-6BCFC43CB7C1}"/>
                  </a:ext>
                </a:extLst>
              </p:cNvPr>
              <p:cNvSpPr/>
              <p:nvPr/>
            </p:nvSpPr>
            <p:spPr>
              <a:xfrm rot="19183841">
                <a:off x="2786790" y="2540079"/>
                <a:ext cx="56432" cy="69945"/>
              </a:xfrm>
              <a:custGeom>
                <a:avLst/>
                <a:gdLst>
                  <a:gd name="connsiteX0" fmla="*/ 0 w 95428"/>
                  <a:gd name="connsiteY0" fmla="*/ 342900 h 342900"/>
                  <a:gd name="connsiteX1" fmla="*/ 95250 w 95428"/>
                  <a:gd name="connsiteY1" fmla="*/ 114300 h 342900"/>
                  <a:gd name="connsiteX2" fmla="*/ 19050 w 95428"/>
                  <a:gd name="connsiteY2" fmla="*/ 0 h 342900"/>
                  <a:gd name="connsiteX0" fmla="*/ 0 w 149002"/>
                  <a:gd name="connsiteY0" fmla="*/ 316463 h 316463"/>
                  <a:gd name="connsiteX1" fmla="*/ 147186 w 149002"/>
                  <a:gd name="connsiteY1" fmla="*/ 114300 h 316463"/>
                  <a:gd name="connsiteX2" fmla="*/ 70986 w 149002"/>
                  <a:gd name="connsiteY2" fmla="*/ 0 h 316463"/>
                  <a:gd name="connsiteX0" fmla="*/ 0 w 156019"/>
                  <a:gd name="connsiteY0" fmla="*/ 316463 h 316463"/>
                  <a:gd name="connsiteX1" fmla="*/ 147186 w 156019"/>
                  <a:gd name="connsiteY1" fmla="*/ 114300 h 316463"/>
                  <a:gd name="connsiteX2" fmla="*/ 70986 w 156019"/>
                  <a:gd name="connsiteY2" fmla="*/ 0 h 316463"/>
                  <a:gd name="connsiteX0" fmla="*/ 0 w 187230"/>
                  <a:gd name="connsiteY0" fmla="*/ 316463 h 316463"/>
                  <a:gd name="connsiteX1" fmla="*/ 186138 w 187230"/>
                  <a:gd name="connsiteY1" fmla="*/ 107690 h 316463"/>
                  <a:gd name="connsiteX2" fmla="*/ 70986 w 187230"/>
                  <a:gd name="connsiteY2" fmla="*/ 0 h 316463"/>
                  <a:gd name="connsiteX0" fmla="*/ 0 w 222286"/>
                  <a:gd name="connsiteY0" fmla="*/ 250156 h 250156"/>
                  <a:gd name="connsiteX1" fmla="*/ 220119 w 222286"/>
                  <a:gd name="connsiteY1" fmla="*/ 107690 h 250156"/>
                  <a:gd name="connsiteX2" fmla="*/ 104967 w 222286"/>
                  <a:gd name="connsiteY2" fmla="*/ 0 h 250156"/>
                  <a:gd name="connsiteX0" fmla="*/ 0 w 222286"/>
                  <a:gd name="connsiteY0" fmla="*/ 250156 h 251737"/>
                  <a:gd name="connsiteX1" fmla="*/ 220119 w 222286"/>
                  <a:gd name="connsiteY1" fmla="*/ 107690 h 251737"/>
                  <a:gd name="connsiteX2" fmla="*/ 104967 w 222286"/>
                  <a:gd name="connsiteY2" fmla="*/ 0 h 251737"/>
                  <a:gd name="connsiteX0" fmla="*/ 0 w 272558"/>
                  <a:gd name="connsiteY0" fmla="*/ 250156 h 251638"/>
                  <a:gd name="connsiteX1" fmla="*/ 271091 w 272558"/>
                  <a:gd name="connsiteY1" fmla="*/ 99041 h 251638"/>
                  <a:gd name="connsiteX2" fmla="*/ 104967 w 272558"/>
                  <a:gd name="connsiteY2" fmla="*/ 0 h 251638"/>
                  <a:gd name="connsiteX0" fmla="*/ 0 w 274322"/>
                  <a:gd name="connsiteY0" fmla="*/ 250156 h 251638"/>
                  <a:gd name="connsiteX1" fmla="*/ 271091 w 274322"/>
                  <a:gd name="connsiteY1" fmla="*/ 99041 h 251638"/>
                  <a:gd name="connsiteX2" fmla="*/ 104967 w 274322"/>
                  <a:gd name="connsiteY2" fmla="*/ 0 h 251638"/>
                  <a:gd name="connsiteX0" fmla="*/ 0 w 296232"/>
                  <a:gd name="connsiteY0" fmla="*/ 250156 h 251737"/>
                  <a:gd name="connsiteX1" fmla="*/ 293744 w 296232"/>
                  <a:gd name="connsiteY1" fmla="*/ 107690 h 251737"/>
                  <a:gd name="connsiteX2" fmla="*/ 104967 w 296232"/>
                  <a:gd name="connsiteY2" fmla="*/ 0 h 251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6232" h="251737">
                    <a:moveTo>
                      <a:pt x="0" y="250156"/>
                    </a:moveTo>
                    <a:cubicBezTo>
                      <a:pt x="278778" y="266667"/>
                      <a:pt x="276250" y="149383"/>
                      <a:pt x="293744" y="107690"/>
                    </a:cubicBezTo>
                    <a:cubicBezTo>
                      <a:pt x="311239" y="65997"/>
                      <a:pt x="235269" y="2629"/>
                      <a:pt x="104967" y="0"/>
                    </a:cubicBezTo>
                  </a:path>
                </a:pathLst>
              </a:custGeom>
              <a:noFill/>
              <a:ln w="28575">
                <a:solidFill>
                  <a:srgbClr val="9393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78" name="Picture 57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6EEF51F4-240F-4A1A-9B4F-F42C1D8313D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083047" y="1127746"/>
              <a:ext cx="2172294" cy="945516"/>
            </a:xfrm>
            <a:prstGeom prst="rect">
              <a:avLst/>
            </a:prstGeom>
          </p:spPr>
        </p:pic>
      </p:grpSp>
      <p:grpSp>
        <p:nvGrpSpPr>
          <p:cNvPr id="116" name="Group 127">
            <a:extLst>
              <a:ext uri="{FF2B5EF4-FFF2-40B4-BE49-F238E27FC236}">
                <a16:creationId xmlns:a16="http://schemas.microsoft.com/office/drawing/2014/main" id="{76BA92A2-0A9B-4904-9F32-A13252CCA43B}"/>
              </a:ext>
            </a:extLst>
          </p:cNvPr>
          <p:cNvGrpSpPr/>
          <p:nvPr/>
        </p:nvGrpSpPr>
        <p:grpSpPr>
          <a:xfrm>
            <a:off x="7420344" y="421168"/>
            <a:ext cx="2172294" cy="6080093"/>
            <a:chOff x="5136815" y="64631"/>
            <a:chExt cx="2172294" cy="6080093"/>
          </a:xfrm>
        </p:grpSpPr>
        <p:sp>
          <p:nvSpPr>
            <p:cNvPr id="117" name="Freeform: Shape 98">
              <a:extLst>
                <a:ext uri="{FF2B5EF4-FFF2-40B4-BE49-F238E27FC236}">
                  <a16:creationId xmlns:a16="http://schemas.microsoft.com/office/drawing/2014/main" id="{E566F3C2-F980-4DB6-8E8E-3DA572CD62E1}"/>
                </a:ext>
              </a:extLst>
            </p:cNvPr>
            <p:cNvSpPr/>
            <p:nvPr/>
          </p:nvSpPr>
          <p:spPr>
            <a:xfrm flipH="1">
              <a:off x="6155039" y="2411424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9" name="Group 21">
              <a:extLst>
                <a:ext uri="{FF2B5EF4-FFF2-40B4-BE49-F238E27FC236}">
                  <a16:creationId xmlns:a16="http://schemas.microsoft.com/office/drawing/2014/main" id="{67455314-DC05-4737-88F9-4CBD16A78EE4}"/>
                </a:ext>
              </a:extLst>
            </p:cNvPr>
            <p:cNvGrpSpPr/>
            <p:nvPr/>
          </p:nvGrpSpPr>
          <p:grpSpPr>
            <a:xfrm>
              <a:off x="5218275" y="2516205"/>
              <a:ext cx="1994293" cy="3628519"/>
              <a:chOff x="4934353" y="2110153"/>
              <a:chExt cx="2305858" cy="4195397"/>
            </a:xfrm>
          </p:grpSpPr>
          <p:sp>
            <p:nvSpPr>
              <p:cNvPr id="131" name="Rectangle: Rounded Corners 22">
                <a:extLst>
                  <a:ext uri="{FF2B5EF4-FFF2-40B4-BE49-F238E27FC236}">
                    <a16:creationId xmlns:a16="http://schemas.microsoft.com/office/drawing/2014/main" id="{89B48F7A-E19F-4D5E-B589-AFEC30D67FAA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5E6BF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Freeform: Shape 23">
                <a:extLst>
                  <a:ext uri="{FF2B5EF4-FFF2-40B4-BE49-F238E27FC236}">
                    <a16:creationId xmlns:a16="http://schemas.microsoft.com/office/drawing/2014/main" id="{EA716450-DDF6-41F4-916F-77456716D21D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Freeform: Shape 24">
                <a:extLst>
                  <a:ext uri="{FF2B5EF4-FFF2-40B4-BE49-F238E27FC236}">
                    <a16:creationId xmlns:a16="http://schemas.microsoft.com/office/drawing/2014/main" id="{B69FD101-E863-45F2-ADCF-81F7B6A2555C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TextBox 25">
                <a:extLst>
                  <a:ext uri="{FF2B5EF4-FFF2-40B4-BE49-F238E27FC236}">
                    <a16:creationId xmlns:a16="http://schemas.microsoft.com/office/drawing/2014/main" id="{693102C9-D6C3-498E-994D-B6ACEB4E109C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5E6BF3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35" name="TextBox 26">
                <a:extLst>
                  <a:ext uri="{FF2B5EF4-FFF2-40B4-BE49-F238E27FC236}">
                    <a16:creationId xmlns:a16="http://schemas.microsoft.com/office/drawing/2014/main" id="{9B264C8D-AA54-4083-98F4-8E7AB9B0DDBC}"/>
                  </a:ext>
                </a:extLst>
              </p:cNvPr>
              <p:cNvSpPr txBox="1"/>
              <p:nvPr/>
            </p:nvSpPr>
            <p:spPr>
              <a:xfrm>
                <a:off x="4934353" y="3125562"/>
                <a:ext cx="2305858" cy="533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rgbClr val="5E6BF3"/>
                    </a:solidFill>
                    <a:latin typeface="Oswald" panose="02000503000000000000" pitchFamily="2" charset="0"/>
                  </a:rPr>
                  <a:t>الإنجيل</a:t>
                </a:r>
                <a:endParaRPr lang="en-US" sz="2400" b="1" dirty="0">
                  <a:solidFill>
                    <a:srgbClr val="5E6BF3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120" name="Group 45">
              <a:extLst>
                <a:ext uri="{FF2B5EF4-FFF2-40B4-BE49-F238E27FC236}">
                  <a16:creationId xmlns:a16="http://schemas.microsoft.com/office/drawing/2014/main" id="{98498D1F-EA11-4B14-A18D-A3E6C1FDB23C}"/>
                </a:ext>
              </a:extLst>
            </p:cNvPr>
            <p:cNvGrpSpPr/>
            <p:nvPr/>
          </p:nvGrpSpPr>
          <p:grpSpPr>
            <a:xfrm>
              <a:off x="5282038" y="4984797"/>
              <a:ext cx="1938852" cy="1067574"/>
              <a:chOff x="370366" y="4197332"/>
              <a:chExt cx="2241755" cy="1234361"/>
            </a:xfrm>
          </p:grpSpPr>
          <p:sp>
            <p:nvSpPr>
              <p:cNvPr id="129" name="TextBox 46">
                <a:extLst>
                  <a:ext uri="{FF2B5EF4-FFF2-40B4-BE49-F238E27FC236}">
                    <a16:creationId xmlns:a16="http://schemas.microsoft.com/office/drawing/2014/main" id="{AFD6457B-527D-49A1-9D67-83492178CE1F}"/>
                  </a:ext>
                </a:extLst>
              </p:cNvPr>
              <p:cNvSpPr txBox="1"/>
              <p:nvPr/>
            </p:nvSpPr>
            <p:spPr>
              <a:xfrm>
                <a:off x="370366" y="4197332"/>
                <a:ext cx="2241755" cy="462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latin typeface="Oswald" panose="02000503000000000000" pitchFamily="2" charset="0"/>
                  </a:rPr>
                  <a:t>أنزله الله تعالى على</a:t>
                </a:r>
              </a:p>
            </p:txBody>
          </p:sp>
          <p:sp>
            <p:nvSpPr>
              <p:cNvPr id="130" name="TextBox 47">
                <a:extLst>
                  <a:ext uri="{FF2B5EF4-FFF2-40B4-BE49-F238E27FC236}">
                    <a16:creationId xmlns:a16="http://schemas.microsoft.com/office/drawing/2014/main" id="{51066668-BE2F-45C6-9A72-1566AE1C0B19}"/>
                  </a:ext>
                </a:extLst>
              </p:cNvPr>
              <p:cNvSpPr txBox="1"/>
              <p:nvPr/>
            </p:nvSpPr>
            <p:spPr>
              <a:xfrm>
                <a:off x="606681" y="4613215"/>
                <a:ext cx="1809750" cy="818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latin typeface="+mj-lt"/>
                  </a:rPr>
                  <a:t>على عيسى عليه السلام</a:t>
                </a:r>
              </a:p>
            </p:txBody>
          </p:sp>
        </p:grpSp>
        <p:sp>
          <p:nvSpPr>
            <p:cNvPr id="121" name="Oval 58">
              <a:extLst>
                <a:ext uri="{FF2B5EF4-FFF2-40B4-BE49-F238E27FC236}">
                  <a16:creationId xmlns:a16="http://schemas.microsoft.com/office/drawing/2014/main" id="{C6FAE4E7-379F-465E-8CCD-4CAC2F047A60}"/>
                </a:ext>
              </a:extLst>
            </p:cNvPr>
            <p:cNvSpPr/>
            <p:nvPr/>
          </p:nvSpPr>
          <p:spPr>
            <a:xfrm>
              <a:off x="6126820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: Shape 94">
              <a:extLst>
                <a:ext uri="{FF2B5EF4-FFF2-40B4-BE49-F238E27FC236}">
                  <a16:creationId xmlns:a16="http://schemas.microsoft.com/office/drawing/2014/main" id="{78CF6F76-41D9-471B-9709-F0D1D74315CF}"/>
                </a:ext>
              </a:extLst>
            </p:cNvPr>
            <p:cNvSpPr/>
            <p:nvPr/>
          </p:nvSpPr>
          <p:spPr>
            <a:xfrm>
              <a:off x="6203252" y="2420264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3" name="Group 107">
              <a:extLst>
                <a:ext uri="{FF2B5EF4-FFF2-40B4-BE49-F238E27FC236}">
                  <a16:creationId xmlns:a16="http://schemas.microsoft.com/office/drawing/2014/main" id="{0AE6D231-D1E5-4ACB-96C9-24ED0F5412EC}"/>
                </a:ext>
              </a:extLst>
            </p:cNvPr>
            <p:cNvGrpSpPr/>
            <p:nvPr/>
          </p:nvGrpSpPr>
          <p:grpSpPr>
            <a:xfrm>
              <a:off x="6169805" y="783771"/>
              <a:ext cx="116356" cy="1653019"/>
              <a:chOff x="2784014" y="989485"/>
              <a:chExt cx="116356" cy="1653019"/>
            </a:xfrm>
          </p:grpSpPr>
          <p:cxnSp>
            <p:nvCxnSpPr>
              <p:cNvPr id="125" name="Straight Connector 108">
                <a:extLst>
                  <a:ext uri="{FF2B5EF4-FFF2-40B4-BE49-F238E27FC236}">
                    <a16:creationId xmlns:a16="http://schemas.microsoft.com/office/drawing/2014/main" id="{4140C876-CBC5-4BFD-B324-E5F122CFC15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36043" y="989485"/>
                <a:ext cx="0" cy="1628967"/>
              </a:xfrm>
              <a:prstGeom prst="line">
                <a:avLst/>
              </a:prstGeom>
              <a:ln w="28575">
                <a:solidFill>
                  <a:srgbClr val="93939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09">
                <a:extLst>
                  <a:ext uri="{FF2B5EF4-FFF2-40B4-BE49-F238E27FC236}">
                    <a16:creationId xmlns:a16="http://schemas.microsoft.com/office/drawing/2014/main" id="{48CE08D4-5736-4F76-B753-97F47A7C3651}"/>
                  </a:ext>
                </a:extLst>
              </p:cNvPr>
              <p:cNvCxnSpPr/>
              <p:nvPr/>
            </p:nvCxnSpPr>
            <p:spPr>
              <a:xfrm flipV="1">
                <a:off x="2784014" y="2587259"/>
                <a:ext cx="116356" cy="55245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10">
                <a:extLst>
                  <a:ext uri="{FF2B5EF4-FFF2-40B4-BE49-F238E27FC236}">
                    <a16:creationId xmlns:a16="http://schemas.microsoft.com/office/drawing/2014/main" id="{429B79A2-744B-4A66-BBA0-2410C7C2CA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93073" y="2566150"/>
                <a:ext cx="94087" cy="53352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Freeform: Shape 111">
                <a:extLst>
                  <a:ext uri="{FF2B5EF4-FFF2-40B4-BE49-F238E27FC236}">
                    <a16:creationId xmlns:a16="http://schemas.microsoft.com/office/drawing/2014/main" id="{3189F70A-C3D5-4D79-A1D4-BB94064D38D4}"/>
                  </a:ext>
                </a:extLst>
              </p:cNvPr>
              <p:cNvSpPr/>
              <p:nvPr/>
            </p:nvSpPr>
            <p:spPr>
              <a:xfrm rot="19183841">
                <a:off x="2786790" y="2540079"/>
                <a:ext cx="56432" cy="69945"/>
              </a:xfrm>
              <a:custGeom>
                <a:avLst/>
                <a:gdLst>
                  <a:gd name="connsiteX0" fmla="*/ 0 w 95428"/>
                  <a:gd name="connsiteY0" fmla="*/ 342900 h 342900"/>
                  <a:gd name="connsiteX1" fmla="*/ 95250 w 95428"/>
                  <a:gd name="connsiteY1" fmla="*/ 114300 h 342900"/>
                  <a:gd name="connsiteX2" fmla="*/ 19050 w 95428"/>
                  <a:gd name="connsiteY2" fmla="*/ 0 h 342900"/>
                  <a:gd name="connsiteX0" fmla="*/ 0 w 149002"/>
                  <a:gd name="connsiteY0" fmla="*/ 316463 h 316463"/>
                  <a:gd name="connsiteX1" fmla="*/ 147186 w 149002"/>
                  <a:gd name="connsiteY1" fmla="*/ 114300 h 316463"/>
                  <a:gd name="connsiteX2" fmla="*/ 70986 w 149002"/>
                  <a:gd name="connsiteY2" fmla="*/ 0 h 316463"/>
                  <a:gd name="connsiteX0" fmla="*/ 0 w 156019"/>
                  <a:gd name="connsiteY0" fmla="*/ 316463 h 316463"/>
                  <a:gd name="connsiteX1" fmla="*/ 147186 w 156019"/>
                  <a:gd name="connsiteY1" fmla="*/ 114300 h 316463"/>
                  <a:gd name="connsiteX2" fmla="*/ 70986 w 156019"/>
                  <a:gd name="connsiteY2" fmla="*/ 0 h 316463"/>
                  <a:gd name="connsiteX0" fmla="*/ 0 w 187230"/>
                  <a:gd name="connsiteY0" fmla="*/ 316463 h 316463"/>
                  <a:gd name="connsiteX1" fmla="*/ 186138 w 187230"/>
                  <a:gd name="connsiteY1" fmla="*/ 107690 h 316463"/>
                  <a:gd name="connsiteX2" fmla="*/ 70986 w 187230"/>
                  <a:gd name="connsiteY2" fmla="*/ 0 h 316463"/>
                  <a:gd name="connsiteX0" fmla="*/ 0 w 222286"/>
                  <a:gd name="connsiteY0" fmla="*/ 250156 h 250156"/>
                  <a:gd name="connsiteX1" fmla="*/ 220119 w 222286"/>
                  <a:gd name="connsiteY1" fmla="*/ 107690 h 250156"/>
                  <a:gd name="connsiteX2" fmla="*/ 104967 w 222286"/>
                  <a:gd name="connsiteY2" fmla="*/ 0 h 250156"/>
                  <a:gd name="connsiteX0" fmla="*/ 0 w 222286"/>
                  <a:gd name="connsiteY0" fmla="*/ 250156 h 251737"/>
                  <a:gd name="connsiteX1" fmla="*/ 220119 w 222286"/>
                  <a:gd name="connsiteY1" fmla="*/ 107690 h 251737"/>
                  <a:gd name="connsiteX2" fmla="*/ 104967 w 222286"/>
                  <a:gd name="connsiteY2" fmla="*/ 0 h 251737"/>
                  <a:gd name="connsiteX0" fmla="*/ 0 w 272558"/>
                  <a:gd name="connsiteY0" fmla="*/ 250156 h 251638"/>
                  <a:gd name="connsiteX1" fmla="*/ 271091 w 272558"/>
                  <a:gd name="connsiteY1" fmla="*/ 99041 h 251638"/>
                  <a:gd name="connsiteX2" fmla="*/ 104967 w 272558"/>
                  <a:gd name="connsiteY2" fmla="*/ 0 h 251638"/>
                  <a:gd name="connsiteX0" fmla="*/ 0 w 274322"/>
                  <a:gd name="connsiteY0" fmla="*/ 250156 h 251638"/>
                  <a:gd name="connsiteX1" fmla="*/ 271091 w 274322"/>
                  <a:gd name="connsiteY1" fmla="*/ 99041 h 251638"/>
                  <a:gd name="connsiteX2" fmla="*/ 104967 w 274322"/>
                  <a:gd name="connsiteY2" fmla="*/ 0 h 251638"/>
                  <a:gd name="connsiteX0" fmla="*/ 0 w 296232"/>
                  <a:gd name="connsiteY0" fmla="*/ 250156 h 251737"/>
                  <a:gd name="connsiteX1" fmla="*/ 293744 w 296232"/>
                  <a:gd name="connsiteY1" fmla="*/ 107690 h 251737"/>
                  <a:gd name="connsiteX2" fmla="*/ 104967 w 296232"/>
                  <a:gd name="connsiteY2" fmla="*/ 0 h 251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6232" h="251737">
                    <a:moveTo>
                      <a:pt x="0" y="250156"/>
                    </a:moveTo>
                    <a:cubicBezTo>
                      <a:pt x="278778" y="266667"/>
                      <a:pt x="276250" y="149383"/>
                      <a:pt x="293744" y="107690"/>
                    </a:cubicBezTo>
                    <a:cubicBezTo>
                      <a:pt x="311239" y="65997"/>
                      <a:pt x="235269" y="2629"/>
                      <a:pt x="104967" y="0"/>
                    </a:cubicBezTo>
                  </a:path>
                </a:pathLst>
              </a:custGeom>
              <a:noFill/>
              <a:ln w="28575">
                <a:solidFill>
                  <a:srgbClr val="9393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4" name="Picture 63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B37AC55D-4B28-49F8-8BC1-9DC254EF00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815" y="64631"/>
              <a:ext cx="2172294" cy="945516"/>
            </a:xfrm>
            <a:prstGeom prst="rect">
              <a:avLst/>
            </a:prstGeom>
          </p:spPr>
        </p:pic>
      </p:grpSp>
      <p:sp>
        <p:nvSpPr>
          <p:cNvPr id="174" name="Oval 131">
            <a:extLst>
              <a:ext uri="{FF2B5EF4-FFF2-40B4-BE49-F238E27FC236}">
                <a16:creationId xmlns:a16="http://schemas.microsoft.com/office/drawing/2014/main" id="{8B1F201E-BDFF-4304-8B7B-28964920D7DD}"/>
              </a:ext>
            </a:extLst>
          </p:cNvPr>
          <p:cNvSpPr/>
          <p:nvPr/>
        </p:nvSpPr>
        <p:spPr>
          <a:xfrm>
            <a:off x="5500127" y="6857925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32">
            <a:extLst>
              <a:ext uri="{FF2B5EF4-FFF2-40B4-BE49-F238E27FC236}">
                <a16:creationId xmlns:a16="http://schemas.microsoft.com/office/drawing/2014/main" id="{2311F8E6-3BC4-4B0C-8855-CDB6B3EB53B9}"/>
              </a:ext>
            </a:extLst>
          </p:cNvPr>
          <p:cNvSpPr/>
          <p:nvPr/>
        </p:nvSpPr>
        <p:spPr>
          <a:xfrm>
            <a:off x="3478297" y="6857925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33">
            <a:extLst>
              <a:ext uri="{FF2B5EF4-FFF2-40B4-BE49-F238E27FC236}">
                <a16:creationId xmlns:a16="http://schemas.microsoft.com/office/drawing/2014/main" id="{4D8E3B15-C926-4E4E-B7BD-061C07740EE2}"/>
              </a:ext>
            </a:extLst>
          </p:cNvPr>
          <p:cNvSpPr/>
          <p:nvPr/>
        </p:nvSpPr>
        <p:spPr>
          <a:xfrm>
            <a:off x="7434036" y="6857925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34">
            <a:extLst>
              <a:ext uri="{FF2B5EF4-FFF2-40B4-BE49-F238E27FC236}">
                <a16:creationId xmlns:a16="http://schemas.microsoft.com/office/drawing/2014/main" id="{CE6A98F9-9584-4202-8688-4866B75FBF94}"/>
              </a:ext>
            </a:extLst>
          </p:cNvPr>
          <p:cNvSpPr/>
          <p:nvPr/>
        </p:nvSpPr>
        <p:spPr>
          <a:xfrm>
            <a:off x="9367918" y="6876383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35">
            <a:extLst>
              <a:ext uri="{FF2B5EF4-FFF2-40B4-BE49-F238E27FC236}">
                <a16:creationId xmlns:a16="http://schemas.microsoft.com/office/drawing/2014/main" id="{0FD7BCB4-9B1A-4B41-AAB5-DFF3E7C78970}"/>
              </a:ext>
            </a:extLst>
          </p:cNvPr>
          <p:cNvSpPr/>
          <p:nvPr/>
        </p:nvSpPr>
        <p:spPr>
          <a:xfrm>
            <a:off x="11453425" y="6867280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3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7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8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27" dur="50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28" dur="50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39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40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2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3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4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5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6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49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50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2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3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4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5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6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61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62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64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5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66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7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68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9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71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72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74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75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76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77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78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81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82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3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84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85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86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87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88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89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91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92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3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94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95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96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97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98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4" grpId="0" animBg="1"/>
          <p:bldP spid="174" grpId="1" animBg="1"/>
          <p:bldP spid="175" grpId="0" animBg="1"/>
          <p:bldP spid="175" grpId="1" animBg="1"/>
          <p:bldP spid="176" grpId="0" animBg="1"/>
          <p:bldP spid="176" grpId="1" animBg="1"/>
          <p:bldP spid="177" grpId="0" animBg="1"/>
          <p:bldP spid="177" grpId="1" animBg="1"/>
          <p:bldP spid="178" grpId="0" animBg="1"/>
          <p:bldP spid="178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2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3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4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5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6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2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3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4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5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6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64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5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66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7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68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9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1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2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74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75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76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77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78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3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84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85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86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87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88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89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1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2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3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94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95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96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97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98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4" grpId="0" animBg="1"/>
          <p:bldP spid="174" grpId="1" animBg="1"/>
          <p:bldP spid="175" grpId="0" animBg="1"/>
          <p:bldP spid="175" grpId="1" animBg="1"/>
          <p:bldP spid="176" grpId="0" animBg="1"/>
          <p:bldP spid="176" grpId="1" animBg="1"/>
          <p:bldP spid="177" grpId="0" animBg="1"/>
          <p:bldP spid="177" grpId="1" animBg="1"/>
          <p:bldP spid="178" grpId="0" animBg="1"/>
          <p:bldP spid="178" grpId="1" animBg="1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4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2008525"/>
              <a:ext cx="1432743" cy="578115"/>
              <a:chOff x="3563328" y="5466316"/>
              <a:chExt cx="1432743" cy="578115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748866"/>
                <a:ext cx="1432743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الإيمان بالكتب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607622" y="173608"/>
            <a:ext cx="4773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Century Gothic" panose="020B0502020202020204" pitchFamily="34" charset="0"/>
              </a:rPr>
              <a:t>الدليل على وجوب الإيمان بالكتب :</a:t>
            </a:r>
            <a:endParaRPr lang="ar-SY" sz="3200" b="1" dirty="0">
              <a:latin typeface="Century Gothic" panose="020B0502020202020204" pitchFamily="34" charset="0"/>
            </a:endParaRPr>
          </a:p>
        </p:txBody>
      </p:sp>
      <p:sp>
        <p:nvSpPr>
          <p:cNvPr id="84" name="Rectangle 62">
            <a:extLst>
              <a:ext uri="{FF2B5EF4-FFF2-40B4-BE49-F238E27FC236}">
                <a16:creationId xmlns:a16="http://schemas.microsoft.com/office/drawing/2014/main" id="{51BDBC00-902C-43B2-9211-D5D373D311D6}"/>
              </a:ext>
            </a:extLst>
          </p:cNvPr>
          <p:cNvSpPr/>
          <p:nvPr/>
        </p:nvSpPr>
        <p:spPr>
          <a:xfrm rot="439804">
            <a:off x="6451198" y="3830480"/>
            <a:ext cx="5546401" cy="136714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35">
            <a:extLst>
              <a:ext uri="{FF2B5EF4-FFF2-40B4-BE49-F238E27FC236}">
                <a16:creationId xmlns:a16="http://schemas.microsoft.com/office/drawing/2014/main" id="{9BC1CC6D-89A1-4BD8-BDBC-FFCE9D2505EF}"/>
              </a:ext>
            </a:extLst>
          </p:cNvPr>
          <p:cNvGrpSpPr/>
          <p:nvPr/>
        </p:nvGrpSpPr>
        <p:grpSpPr>
          <a:xfrm>
            <a:off x="3478247" y="3095587"/>
            <a:ext cx="5673880" cy="1643685"/>
            <a:chOff x="5413659" y="1364860"/>
            <a:chExt cx="3914383" cy="1226820"/>
          </a:xfrm>
        </p:grpSpPr>
        <p:grpSp>
          <p:nvGrpSpPr>
            <p:cNvPr id="86" name="Group 30">
              <a:extLst>
                <a:ext uri="{FF2B5EF4-FFF2-40B4-BE49-F238E27FC236}">
                  <a16:creationId xmlns:a16="http://schemas.microsoft.com/office/drawing/2014/main" id="{CF36CEEB-F102-4CE4-B011-F4B32BDF6656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90" name="Rectangle: Top Corners Rounded 26">
                <a:extLst>
                  <a:ext uri="{FF2B5EF4-FFF2-40B4-BE49-F238E27FC236}">
                    <a16:creationId xmlns:a16="http://schemas.microsoft.com/office/drawing/2014/main" id="{44DCA4D6-F538-4D73-97F3-2DF6990033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: Shape 29">
                <a:extLst>
                  <a:ext uri="{FF2B5EF4-FFF2-40B4-BE49-F238E27FC236}">
                    <a16:creationId xmlns:a16="http://schemas.microsoft.com/office/drawing/2014/main" id="{37F7FAC6-EE9C-4FF0-9191-AE7BCE7F064B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31">
              <a:extLst>
                <a:ext uri="{FF2B5EF4-FFF2-40B4-BE49-F238E27FC236}">
                  <a16:creationId xmlns:a16="http://schemas.microsoft.com/office/drawing/2014/main" id="{BC1EDB35-9F85-4F12-9B6B-A565FEFC5F96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88" name="TextBox 33">
              <a:extLst>
                <a:ext uri="{FF2B5EF4-FFF2-40B4-BE49-F238E27FC236}">
                  <a16:creationId xmlns:a16="http://schemas.microsoft.com/office/drawing/2014/main" id="{2EAA11E9-AB02-4892-BADA-1DE43E97962F}"/>
                </a:ext>
              </a:extLst>
            </p:cNvPr>
            <p:cNvSpPr txBox="1"/>
            <p:nvPr/>
          </p:nvSpPr>
          <p:spPr>
            <a:xfrm>
              <a:off x="6308592" y="1521798"/>
              <a:ext cx="2567276" cy="528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قوله تعالى :&lt; آمَنَ الْرَّسُولُ بِما أُنزِلَ إِلَيهِ مِنْ رَبِّهِ وَ المُؤْمِنونَ كُلٌّ آمَنَ بِاللهِ وَ مَلائِكَتِهِ</a:t>
              </a:r>
              <a:endParaRPr lang="en-US" sz="2000" b="1" dirty="0">
                <a:solidFill>
                  <a:srgbClr val="00B0F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9" name="TextBox 34">
              <a:extLst>
                <a:ext uri="{FF2B5EF4-FFF2-40B4-BE49-F238E27FC236}">
                  <a16:creationId xmlns:a16="http://schemas.microsoft.com/office/drawing/2014/main" id="{F96DAB3D-BEC2-4D61-8D81-18DCA98418CA}"/>
                </a:ext>
              </a:extLst>
            </p:cNvPr>
            <p:cNvSpPr txBox="1"/>
            <p:nvPr/>
          </p:nvSpPr>
          <p:spPr>
            <a:xfrm>
              <a:off x="5649159" y="2066261"/>
              <a:ext cx="3248629" cy="2986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وَ كُتُبِهِ وَ رُسُلِهِ لا نُفَرِّقُ بَيْنَ أَحَدٍ مِنْ رُسُلِهِ&gt;</a:t>
              </a:r>
              <a:endParaRPr lang="en-US" sz="20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F9EDF0F-C82A-48B3-9399-93E30D6B48F6}"/>
              </a:ext>
            </a:extLst>
          </p:cNvPr>
          <p:cNvGrpSpPr/>
          <p:nvPr/>
        </p:nvGrpSpPr>
        <p:grpSpPr>
          <a:xfrm>
            <a:off x="2831835" y="2961909"/>
            <a:ext cx="5941548" cy="2129799"/>
            <a:chOff x="1543242" y="699188"/>
            <a:chExt cx="4145323" cy="1589648"/>
          </a:xfrm>
        </p:grpSpPr>
        <p:sp>
          <p:nvSpPr>
            <p:cNvPr id="93" name="Freeform: Shape 25">
              <a:extLst>
                <a:ext uri="{FF2B5EF4-FFF2-40B4-BE49-F238E27FC236}">
                  <a16:creationId xmlns:a16="http://schemas.microsoft.com/office/drawing/2014/main" id="{28D15D18-648A-42E4-BF22-01898E8B0AC0}"/>
                </a:ext>
              </a:extLst>
            </p:cNvPr>
            <p:cNvSpPr/>
            <p:nvPr/>
          </p:nvSpPr>
          <p:spPr>
            <a:xfrm rot="16200000">
              <a:off x="4522709" y="112297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61">
              <a:extLst>
                <a:ext uri="{FF2B5EF4-FFF2-40B4-BE49-F238E27FC236}">
                  <a16:creationId xmlns:a16="http://schemas.microsoft.com/office/drawing/2014/main" id="{34A22F80-88B5-42CC-B09D-C7930205BCCA}"/>
                </a:ext>
              </a:extLst>
            </p:cNvPr>
            <p:cNvGrpSpPr/>
            <p:nvPr/>
          </p:nvGrpSpPr>
          <p:grpSpPr>
            <a:xfrm>
              <a:off x="1543242" y="699188"/>
              <a:ext cx="3914382" cy="1561514"/>
              <a:chOff x="777702" y="1039430"/>
              <a:chExt cx="3914382" cy="1561514"/>
            </a:xfrm>
          </p:grpSpPr>
          <p:sp>
            <p:nvSpPr>
              <p:cNvPr id="95" name="Freeform: Shape 9">
                <a:extLst>
                  <a:ext uri="{FF2B5EF4-FFF2-40B4-BE49-F238E27FC236}">
                    <a16:creationId xmlns:a16="http://schemas.microsoft.com/office/drawing/2014/main" id="{8A9B883D-EF96-429C-A314-F138863FD1A4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3A6E8"/>
                  </a:gs>
                  <a:gs pos="100000">
                    <a:srgbClr val="0066CC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: Shape 8">
                <a:extLst>
                  <a:ext uri="{FF2B5EF4-FFF2-40B4-BE49-F238E27FC236}">
                    <a16:creationId xmlns:a16="http://schemas.microsoft.com/office/drawing/2014/main" id="{C328BB9E-BA83-4487-A40C-3640C9EA6DB8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Left Bracket 12">
                <a:extLst>
                  <a:ext uri="{FF2B5EF4-FFF2-40B4-BE49-F238E27FC236}">
                    <a16:creationId xmlns:a16="http://schemas.microsoft.com/office/drawing/2014/main" id="{9A036B36-32C2-451B-BCB8-E0DF87143723}"/>
                  </a:ext>
                </a:extLst>
              </p:cNvPr>
              <p:cNvSpPr/>
              <p:nvPr/>
            </p:nvSpPr>
            <p:spPr>
              <a:xfrm>
                <a:off x="903184" y="1092183"/>
                <a:ext cx="3788898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36">
                <a:extLst>
                  <a:ext uri="{FF2B5EF4-FFF2-40B4-BE49-F238E27FC236}">
                    <a16:creationId xmlns:a16="http://schemas.microsoft.com/office/drawing/2014/main" id="{936A1819-B2E6-4463-837D-56D1EEC9E752}"/>
                  </a:ext>
                </a:extLst>
              </p:cNvPr>
              <p:cNvSpPr txBox="1"/>
              <p:nvPr/>
            </p:nvSpPr>
            <p:spPr>
              <a:xfrm>
                <a:off x="1050138" y="1440843"/>
                <a:ext cx="3189445" cy="390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الدليل على وجوب الإيمان بالكتب</a:t>
                </a:r>
                <a:endParaRPr lang="en-US" sz="2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643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 p14:bounceEnd="50000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607B9E0B-E6B0-4A9C-8C24-9F0EFDD65C9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9CB0575D-5930-4CEF-A329-21130D06B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06E52618-1B77-4515-8DCE-61B8638C7FBF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A0CD4DB7-F28E-4491-8197-3C22CECD61B6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1D07880D-EF5C-4320-92F6-6EAECEF000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64207"/>
              <a:chOff x="3344104" y="5466316"/>
              <a:chExt cx="1943011" cy="56420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الإيمان بالكتب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840753" y="568924"/>
            <a:ext cx="3940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D60093"/>
                </a:solidFill>
                <a:latin typeface="Century Gothic" panose="020B0502020202020204" pitchFamily="34" charset="0"/>
              </a:rPr>
              <a:t>القرآنُ الكريمُ هُدًى ورحمةٌ</a:t>
            </a:r>
            <a:endParaRPr lang="ar-SY" sz="3600" b="1" dirty="0">
              <a:solidFill>
                <a:srgbClr val="D60093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id="{340C39FE-BE56-487D-B71D-6577AAF6F8E6}"/>
              </a:ext>
            </a:extLst>
          </p:cNvPr>
          <p:cNvSpPr/>
          <p:nvPr/>
        </p:nvSpPr>
        <p:spPr>
          <a:xfrm>
            <a:off x="2583544" y="3137681"/>
            <a:ext cx="9608458" cy="1559497"/>
          </a:xfrm>
          <a:prstGeom prst="rect">
            <a:avLst/>
          </a:prstGeom>
          <a:gradFill>
            <a:gsLst>
              <a:gs pos="0">
                <a:srgbClr val="FF0066"/>
              </a:gs>
              <a:gs pos="100000">
                <a:srgbClr val="CC00C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">
            <a:extLst>
              <a:ext uri="{FF2B5EF4-FFF2-40B4-BE49-F238E27FC236}">
                <a16:creationId xmlns:a16="http://schemas.microsoft.com/office/drawing/2014/main" id="{DF8FD53A-06DC-4D85-966B-33A83F85F8E6}"/>
              </a:ext>
            </a:extLst>
          </p:cNvPr>
          <p:cNvSpPr txBox="1"/>
          <p:nvPr/>
        </p:nvSpPr>
        <p:spPr>
          <a:xfrm>
            <a:off x="2583544" y="3317264"/>
            <a:ext cx="9608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القُرْآنُ فِيهِ الهُدَى وَالرَّحْمَةُ وَالشِّفَاءُ وَالمَوْعِظَةُ , </a:t>
            </a:r>
            <a:r>
              <a:rPr lang="ar-SY" sz="2400" b="1" dirty="0">
                <a:solidFill>
                  <a:schemeClr val="bg1"/>
                </a:solidFill>
              </a:rPr>
              <a:t>قَالَ تَعَالَى: </a:t>
            </a:r>
          </a:p>
          <a:p>
            <a:pPr algn="r"/>
            <a:r>
              <a:rPr lang="ar-SY" sz="2400" b="1" dirty="0">
                <a:solidFill>
                  <a:schemeClr val="bg1"/>
                </a:solidFill>
              </a:rPr>
              <a:t>&lt; يا أَيُّها النَّاسُ قَد جَاءَتكم مَوْعِظَةٌ مِنْ رَبِّكُم وَ شِفَاءٌ لِمَا في الصُّدُورِ وَ هُدَى وَ رَحمَةٌ لِلمٌؤمِنين &gt;</a:t>
            </a:r>
          </a:p>
        </p:txBody>
      </p:sp>
    </p:spTree>
    <p:extLst>
      <p:ext uri="{BB962C8B-B14F-4D97-AF65-F5344CB8AC3E}">
        <p14:creationId xmlns:p14="http://schemas.microsoft.com/office/powerpoint/2010/main" val="244585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4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2008525"/>
              <a:ext cx="1432743" cy="578115"/>
              <a:chOff x="3563328" y="5466316"/>
              <a:chExt cx="1432743" cy="578115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748866"/>
                <a:ext cx="1432743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الإيمان بالكتب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512853" y="523219"/>
            <a:ext cx="6561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الأسئلة</a:t>
            </a:r>
            <a:r>
              <a:rPr lang="ar-SY" sz="2800" b="1" dirty="0">
                <a:latin typeface="Century Gothic" panose="020B0502020202020204" pitchFamily="34" charset="0"/>
              </a:rPr>
              <a:t>       1- الدليل على وجوب الإيمان بالكتب :</a:t>
            </a:r>
            <a:endParaRPr lang="ar-SY" sz="3200" b="1" dirty="0">
              <a:latin typeface="Century Gothic" panose="020B0502020202020204" pitchFamily="34" charset="0"/>
            </a:endParaRPr>
          </a:p>
        </p:txBody>
      </p:sp>
      <p:sp>
        <p:nvSpPr>
          <p:cNvPr id="84" name="Rectangle 62">
            <a:extLst>
              <a:ext uri="{FF2B5EF4-FFF2-40B4-BE49-F238E27FC236}">
                <a16:creationId xmlns:a16="http://schemas.microsoft.com/office/drawing/2014/main" id="{51BDBC00-902C-43B2-9211-D5D373D311D6}"/>
              </a:ext>
            </a:extLst>
          </p:cNvPr>
          <p:cNvSpPr/>
          <p:nvPr/>
        </p:nvSpPr>
        <p:spPr>
          <a:xfrm rot="439804">
            <a:off x="6451198" y="3830480"/>
            <a:ext cx="5546401" cy="136714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35">
            <a:extLst>
              <a:ext uri="{FF2B5EF4-FFF2-40B4-BE49-F238E27FC236}">
                <a16:creationId xmlns:a16="http://schemas.microsoft.com/office/drawing/2014/main" id="{9BC1CC6D-89A1-4BD8-BDBC-FFCE9D2505EF}"/>
              </a:ext>
            </a:extLst>
          </p:cNvPr>
          <p:cNvGrpSpPr/>
          <p:nvPr/>
        </p:nvGrpSpPr>
        <p:grpSpPr>
          <a:xfrm>
            <a:off x="3432698" y="3147536"/>
            <a:ext cx="5673880" cy="1643685"/>
            <a:chOff x="5413659" y="1364860"/>
            <a:chExt cx="3914383" cy="1226820"/>
          </a:xfrm>
        </p:grpSpPr>
        <p:grpSp>
          <p:nvGrpSpPr>
            <p:cNvPr id="86" name="Group 30">
              <a:extLst>
                <a:ext uri="{FF2B5EF4-FFF2-40B4-BE49-F238E27FC236}">
                  <a16:creationId xmlns:a16="http://schemas.microsoft.com/office/drawing/2014/main" id="{CF36CEEB-F102-4CE4-B011-F4B32BDF6656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90" name="Rectangle: Top Corners Rounded 26">
                <a:extLst>
                  <a:ext uri="{FF2B5EF4-FFF2-40B4-BE49-F238E27FC236}">
                    <a16:creationId xmlns:a16="http://schemas.microsoft.com/office/drawing/2014/main" id="{44DCA4D6-F538-4D73-97F3-2DF6990033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: Shape 29">
                <a:extLst>
                  <a:ext uri="{FF2B5EF4-FFF2-40B4-BE49-F238E27FC236}">
                    <a16:creationId xmlns:a16="http://schemas.microsoft.com/office/drawing/2014/main" id="{37F7FAC6-EE9C-4FF0-9191-AE7BCE7F064B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31">
              <a:extLst>
                <a:ext uri="{FF2B5EF4-FFF2-40B4-BE49-F238E27FC236}">
                  <a16:creationId xmlns:a16="http://schemas.microsoft.com/office/drawing/2014/main" id="{BC1EDB35-9F85-4F12-9B6B-A565FEFC5F96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88" name="TextBox 33">
              <a:extLst>
                <a:ext uri="{FF2B5EF4-FFF2-40B4-BE49-F238E27FC236}">
                  <a16:creationId xmlns:a16="http://schemas.microsoft.com/office/drawing/2014/main" id="{2EAA11E9-AB02-4892-BADA-1DE43E97962F}"/>
                </a:ext>
              </a:extLst>
            </p:cNvPr>
            <p:cNvSpPr txBox="1"/>
            <p:nvPr/>
          </p:nvSpPr>
          <p:spPr>
            <a:xfrm>
              <a:off x="6308592" y="1521798"/>
              <a:ext cx="2567276" cy="528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قوله تعالى :&lt; آمَنَ الْرَّسُولُ بِما أُنزِلَ إِلَيهِ مِنْ رَبِّهِ وَ المُؤْمِنونَ كُلٌّ آمَنَ بِاللهِ وَ مَلائِكَتِهِ</a:t>
              </a:r>
              <a:endParaRPr lang="en-US" sz="2000" b="1" dirty="0">
                <a:solidFill>
                  <a:srgbClr val="00B0F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9" name="TextBox 34">
              <a:extLst>
                <a:ext uri="{FF2B5EF4-FFF2-40B4-BE49-F238E27FC236}">
                  <a16:creationId xmlns:a16="http://schemas.microsoft.com/office/drawing/2014/main" id="{F96DAB3D-BEC2-4D61-8D81-18DCA98418CA}"/>
                </a:ext>
              </a:extLst>
            </p:cNvPr>
            <p:cNvSpPr txBox="1"/>
            <p:nvPr/>
          </p:nvSpPr>
          <p:spPr>
            <a:xfrm>
              <a:off x="5649159" y="2066261"/>
              <a:ext cx="3248629" cy="2986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وَ كُتُبِهِ وَ رُسُلِهِ لا نُفَرِّقُ بَيْنَ أَحَدٍ مِنْ رُسُلِهِ&gt;</a:t>
              </a:r>
              <a:endParaRPr lang="en-US" sz="20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F9EDF0F-C82A-48B3-9399-93E30D6B48F6}"/>
              </a:ext>
            </a:extLst>
          </p:cNvPr>
          <p:cNvGrpSpPr/>
          <p:nvPr/>
        </p:nvGrpSpPr>
        <p:grpSpPr>
          <a:xfrm>
            <a:off x="2831835" y="2961909"/>
            <a:ext cx="5941548" cy="2129799"/>
            <a:chOff x="1543242" y="699188"/>
            <a:chExt cx="4145323" cy="1589648"/>
          </a:xfrm>
        </p:grpSpPr>
        <p:sp>
          <p:nvSpPr>
            <p:cNvPr id="93" name="Freeform: Shape 25">
              <a:extLst>
                <a:ext uri="{FF2B5EF4-FFF2-40B4-BE49-F238E27FC236}">
                  <a16:creationId xmlns:a16="http://schemas.microsoft.com/office/drawing/2014/main" id="{28D15D18-648A-42E4-BF22-01898E8B0AC0}"/>
                </a:ext>
              </a:extLst>
            </p:cNvPr>
            <p:cNvSpPr/>
            <p:nvPr/>
          </p:nvSpPr>
          <p:spPr>
            <a:xfrm rot="16200000">
              <a:off x="4522709" y="112297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61">
              <a:extLst>
                <a:ext uri="{FF2B5EF4-FFF2-40B4-BE49-F238E27FC236}">
                  <a16:creationId xmlns:a16="http://schemas.microsoft.com/office/drawing/2014/main" id="{34A22F80-88B5-42CC-B09D-C7930205BCCA}"/>
                </a:ext>
              </a:extLst>
            </p:cNvPr>
            <p:cNvGrpSpPr/>
            <p:nvPr/>
          </p:nvGrpSpPr>
          <p:grpSpPr>
            <a:xfrm>
              <a:off x="1543242" y="699188"/>
              <a:ext cx="3914382" cy="1561514"/>
              <a:chOff x="777702" y="1039430"/>
              <a:chExt cx="3914382" cy="1561514"/>
            </a:xfrm>
          </p:grpSpPr>
          <p:sp>
            <p:nvSpPr>
              <p:cNvPr id="95" name="Freeform: Shape 9">
                <a:extLst>
                  <a:ext uri="{FF2B5EF4-FFF2-40B4-BE49-F238E27FC236}">
                    <a16:creationId xmlns:a16="http://schemas.microsoft.com/office/drawing/2014/main" id="{8A9B883D-EF96-429C-A314-F138863FD1A4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3A6E8"/>
                  </a:gs>
                  <a:gs pos="100000">
                    <a:srgbClr val="0066CC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: Shape 8">
                <a:extLst>
                  <a:ext uri="{FF2B5EF4-FFF2-40B4-BE49-F238E27FC236}">
                    <a16:creationId xmlns:a16="http://schemas.microsoft.com/office/drawing/2014/main" id="{C328BB9E-BA83-4487-A40C-3640C9EA6DB8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Left Bracket 12">
                <a:extLst>
                  <a:ext uri="{FF2B5EF4-FFF2-40B4-BE49-F238E27FC236}">
                    <a16:creationId xmlns:a16="http://schemas.microsoft.com/office/drawing/2014/main" id="{9A036B36-32C2-451B-BCB8-E0DF87143723}"/>
                  </a:ext>
                </a:extLst>
              </p:cNvPr>
              <p:cNvSpPr/>
              <p:nvPr/>
            </p:nvSpPr>
            <p:spPr>
              <a:xfrm>
                <a:off x="903184" y="1092183"/>
                <a:ext cx="3788898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36">
                <a:extLst>
                  <a:ext uri="{FF2B5EF4-FFF2-40B4-BE49-F238E27FC236}">
                    <a16:creationId xmlns:a16="http://schemas.microsoft.com/office/drawing/2014/main" id="{936A1819-B2E6-4463-837D-56D1EEC9E752}"/>
                  </a:ext>
                </a:extLst>
              </p:cNvPr>
              <p:cNvSpPr txBox="1"/>
              <p:nvPr/>
            </p:nvSpPr>
            <p:spPr>
              <a:xfrm>
                <a:off x="1050138" y="1440843"/>
                <a:ext cx="3189445" cy="390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الدليل على وجوب الإيمان بالكتب</a:t>
                </a:r>
                <a:endParaRPr lang="en-US" sz="2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6219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 p14:bounceEnd="50000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2008525"/>
              <a:ext cx="1432743" cy="558874"/>
              <a:chOff x="3563328" y="5466316"/>
              <a:chExt cx="1432743" cy="55887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729624"/>
                <a:ext cx="1432743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الإيمان بالكتب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1950643" y="0"/>
            <a:ext cx="9308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Century Gothic" panose="020B0502020202020204" pitchFamily="34" charset="0"/>
              </a:rPr>
              <a:t>2- أ</a:t>
            </a:r>
            <a:r>
              <a:rPr lang="ar-SY" sz="2400" b="1" dirty="0">
                <a:latin typeface="Century Gothic" panose="020B0502020202020204" pitchFamily="34" charset="0"/>
              </a:rPr>
              <a:t>صل كل فقرة في العمودِ ( </a:t>
            </a:r>
            <a:r>
              <a:rPr lang="ar-SY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أ</a:t>
            </a:r>
            <a:r>
              <a:rPr lang="ar-SY" sz="2400" b="1" dirty="0">
                <a:latin typeface="Century Gothic" panose="020B0502020202020204" pitchFamily="34" charset="0"/>
              </a:rPr>
              <a:t>) بما يُناسِبُها في العمودِ (</a:t>
            </a:r>
            <a:r>
              <a:rPr lang="ar-SY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ب</a:t>
            </a:r>
            <a:r>
              <a:rPr lang="ar-SY" sz="2400" b="1" dirty="0">
                <a:latin typeface="Century Gothic" panose="020B0502020202020204" pitchFamily="34" charset="0"/>
              </a:rPr>
              <a:t>):؟ </a:t>
            </a:r>
            <a:endParaRPr lang="ar-SY" sz="3200" b="1" dirty="0">
              <a:latin typeface="Century Gothic" panose="020B0502020202020204" pitchFamily="34" charset="0"/>
            </a:endParaRPr>
          </a:p>
        </p:txBody>
      </p:sp>
      <p:pic>
        <p:nvPicPr>
          <p:cNvPr id="84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665" y="2810857"/>
            <a:ext cx="4166335" cy="2787036"/>
          </a:xfrm>
          <a:prstGeom prst="rect">
            <a:avLst/>
          </a:prstGeom>
        </p:spPr>
      </p:pic>
      <p:pic>
        <p:nvPicPr>
          <p:cNvPr id="85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228" y="2810856"/>
            <a:ext cx="3634079" cy="2787037"/>
          </a:xfrm>
          <a:prstGeom prst="rect">
            <a:avLst/>
          </a:prstGeom>
        </p:spPr>
      </p:pic>
      <p:sp>
        <p:nvSpPr>
          <p:cNvPr id="90" name="Freeform: Shape 34">
            <a:extLst>
              <a:ext uri="{FF2B5EF4-FFF2-40B4-BE49-F238E27FC236}">
                <a16:creationId xmlns:a16="http://schemas.microsoft.com/office/drawing/2014/main" id="{8E8A3D2E-4E5A-45CA-8893-96C042F0ECEA}"/>
              </a:ext>
            </a:extLst>
          </p:cNvPr>
          <p:cNvSpPr/>
          <p:nvPr/>
        </p:nvSpPr>
        <p:spPr>
          <a:xfrm rot="153561">
            <a:off x="6404844" y="3622411"/>
            <a:ext cx="1682118" cy="1495632"/>
          </a:xfrm>
          <a:custGeom>
            <a:avLst/>
            <a:gdLst>
              <a:gd name="connsiteX0" fmla="*/ 1682118 w 1682118"/>
              <a:gd name="connsiteY0" fmla="*/ 44490 h 1495632"/>
              <a:gd name="connsiteX1" fmla="*/ 1102845 w 1682118"/>
              <a:gd name="connsiteY1" fmla="*/ 108276 h 1495632"/>
              <a:gd name="connsiteX2" fmla="*/ 913468 w 1682118"/>
              <a:gd name="connsiteY2" fmla="*/ 985340 h 1495632"/>
              <a:gd name="connsiteX3" fmla="*/ 256216 w 1682118"/>
              <a:gd name="connsiteY3" fmla="*/ 1272380 h 1495632"/>
              <a:gd name="connsiteX4" fmla="*/ 0 w 1682118"/>
              <a:gd name="connsiteY4" fmla="*/ 1495632 h 149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118" h="1495632" extrusionOk="0">
                <a:moveTo>
                  <a:pt x="1682118" y="44490"/>
                </a:moveTo>
                <a:cubicBezTo>
                  <a:pt x="1482769" y="30414"/>
                  <a:pt x="1229415" y="-1791"/>
                  <a:pt x="1102845" y="108276"/>
                </a:cubicBezTo>
                <a:cubicBezTo>
                  <a:pt x="924471" y="306770"/>
                  <a:pt x="1033717" y="829135"/>
                  <a:pt x="913468" y="985340"/>
                </a:cubicBezTo>
                <a:cubicBezTo>
                  <a:pt x="738929" y="1207968"/>
                  <a:pt x="423522" y="1162616"/>
                  <a:pt x="256216" y="1272380"/>
                </a:cubicBezTo>
                <a:cubicBezTo>
                  <a:pt x="80127" y="1354374"/>
                  <a:pt x="53817" y="1435318"/>
                  <a:pt x="0" y="1495632"/>
                </a:cubicBezTo>
              </a:path>
            </a:pathLst>
          </a:custGeom>
          <a:noFill/>
          <a:ln w="38100">
            <a:solidFill>
              <a:srgbClr val="00B050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766017333">
                  <a:custGeom>
                    <a:avLst/>
                    <a:gdLst>
                      <a:gd name="connsiteX0" fmla="*/ 2124222 w 2124222"/>
                      <a:gd name="connsiteY0" fmla="*/ 39248 h 1319408"/>
                      <a:gd name="connsiteX1" fmla="*/ 1392702 w 2124222"/>
                      <a:gd name="connsiteY1" fmla="*/ 95519 h 1319408"/>
                      <a:gd name="connsiteX2" fmla="*/ 1153551 w 2124222"/>
                      <a:gd name="connsiteY2" fmla="*/ 869242 h 1319408"/>
                      <a:gd name="connsiteX3" fmla="*/ 323557 w 2124222"/>
                      <a:gd name="connsiteY3" fmla="*/ 1122461 h 1319408"/>
                      <a:gd name="connsiteX4" fmla="*/ 0 w 2124222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24222" h="1319408">
                        <a:moveTo>
                          <a:pt x="2124222" y="39248"/>
                        </a:moveTo>
                        <a:cubicBezTo>
                          <a:pt x="1839351" y="-1783"/>
                          <a:pt x="1554481" y="-42813"/>
                          <a:pt x="1392702" y="95519"/>
                        </a:cubicBezTo>
                        <a:cubicBezTo>
                          <a:pt x="1230923" y="233851"/>
                          <a:pt x="1331742" y="698085"/>
                          <a:pt x="1153551" y="869242"/>
                        </a:cubicBezTo>
                        <a:cubicBezTo>
                          <a:pt x="975360" y="1040399"/>
                          <a:pt x="515815" y="1047433"/>
                          <a:pt x="323557" y="1122461"/>
                        </a:cubicBezTo>
                        <a:cubicBezTo>
                          <a:pt x="131299" y="1197489"/>
                          <a:pt x="65649" y="1258448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35">
            <a:extLst>
              <a:ext uri="{FF2B5EF4-FFF2-40B4-BE49-F238E27FC236}">
                <a16:creationId xmlns:a16="http://schemas.microsoft.com/office/drawing/2014/main" id="{5BA72DE1-54B3-4883-8290-12997977F9EB}"/>
              </a:ext>
            </a:extLst>
          </p:cNvPr>
          <p:cNvSpPr/>
          <p:nvPr/>
        </p:nvSpPr>
        <p:spPr>
          <a:xfrm rot="19532172" flipV="1">
            <a:off x="6568039" y="3250454"/>
            <a:ext cx="1355730" cy="1530392"/>
          </a:xfrm>
          <a:custGeom>
            <a:avLst/>
            <a:gdLst>
              <a:gd name="connsiteX0" fmla="*/ 1355730 w 1355730"/>
              <a:gd name="connsiteY0" fmla="*/ 45524 h 1530392"/>
              <a:gd name="connsiteX1" fmla="*/ 888855 w 1355730"/>
              <a:gd name="connsiteY1" fmla="*/ 110793 h 1530392"/>
              <a:gd name="connsiteX2" fmla="*/ 736223 w 1355730"/>
              <a:gd name="connsiteY2" fmla="*/ 1008240 h 1530392"/>
              <a:gd name="connsiteX3" fmla="*/ 206501 w 1355730"/>
              <a:gd name="connsiteY3" fmla="*/ 1301951 h 1530392"/>
              <a:gd name="connsiteX4" fmla="*/ 0 w 1355730"/>
              <a:gd name="connsiteY4" fmla="*/ 1530392 h 153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5730" h="1530392" extrusionOk="0">
                <a:moveTo>
                  <a:pt x="1355730" y="45524"/>
                </a:moveTo>
                <a:cubicBezTo>
                  <a:pt x="1207911" y="62537"/>
                  <a:pt x="989857" y="57904"/>
                  <a:pt x="888855" y="110793"/>
                </a:cubicBezTo>
                <a:cubicBezTo>
                  <a:pt x="708168" y="362873"/>
                  <a:pt x="822129" y="888837"/>
                  <a:pt x="736223" y="1008240"/>
                </a:cubicBezTo>
                <a:cubicBezTo>
                  <a:pt x="545838" y="1297724"/>
                  <a:pt x="384438" y="1097749"/>
                  <a:pt x="206501" y="1301951"/>
                </a:cubicBezTo>
                <a:cubicBezTo>
                  <a:pt x="40602" y="1381356"/>
                  <a:pt x="48285" y="1498499"/>
                  <a:pt x="0" y="1530392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766017333">
                  <a:custGeom>
                    <a:avLst/>
                    <a:gdLst>
                      <a:gd name="connsiteX0" fmla="*/ 1900754 w 1900754"/>
                      <a:gd name="connsiteY0" fmla="*/ 39248 h 1319408"/>
                      <a:gd name="connsiteX1" fmla="*/ 1246189 w 1900754"/>
                      <a:gd name="connsiteY1" fmla="*/ 95519 h 1319408"/>
                      <a:gd name="connsiteX2" fmla="*/ 1032197 w 1900754"/>
                      <a:gd name="connsiteY2" fmla="*/ 869242 h 1319408"/>
                      <a:gd name="connsiteX3" fmla="*/ 289518 w 1900754"/>
                      <a:gd name="connsiteY3" fmla="*/ 1122461 h 1319408"/>
                      <a:gd name="connsiteX4" fmla="*/ 0 w 1900754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900754" h="1319408" extrusionOk="0">
                        <a:moveTo>
                          <a:pt x="1900754" y="39248"/>
                        </a:moveTo>
                        <a:cubicBezTo>
                          <a:pt x="1686733" y="48764"/>
                          <a:pt x="1388051" y="45165"/>
                          <a:pt x="1246189" y="95519"/>
                        </a:cubicBezTo>
                        <a:cubicBezTo>
                          <a:pt x="1027442" y="295212"/>
                          <a:pt x="1156216" y="762311"/>
                          <a:pt x="1032197" y="869242"/>
                        </a:cubicBezTo>
                        <a:cubicBezTo>
                          <a:pt x="806412" y="1097169"/>
                          <a:pt x="497777" y="987993"/>
                          <a:pt x="289518" y="1122461"/>
                        </a:cubicBezTo>
                        <a:cubicBezTo>
                          <a:pt x="81003" y="1192816"/>
                          <a:pt x="62564" y="1276775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35">
            <a:extLst>
              <a:ext uri="{FF2B5EF4-FFF2-40B4-BE49-F238E27FC236}">
                <a16:creationId xmlns:a16="http://schemas.microsoft.com/office/drawing/2014/main" id="{5BA72DE1-54B3-4883-8290-12997977F9EB}"/>
              </a:ext>
            </a:extLst>
          </p:cNvPr>
          <p:cNvSpPr/>
          <p:nvPr/>
        </p:nvSpPr>
        <p:spPr>
          <a:xfrm rot="19532172" flipV="1">
            <a:off x="6720438" y="3933117"/>
            <a:ext cx="1355730" cy="1530392"/>
          </a:xfrm>
          <a:custGeom>
            <a:avLst/>
            <a:gdLst>
              <a:gd name="connsiteX0" fmla="*/ 1355730 w 1355730"/>
              <a:gd name="connsiteY0" fmla="*/ 45524 h 1530392"/>
              <a:gd name="connsiteX1" fmla="*/ 888855 w 1355730"/>
              <a:gd name="connsiteY1" fmla="*/ 110793 h 1530392"/>
              <a:gd name="connsiteX2" fmla="*/ 736223 w 1355730"/>
              <a:gd name="connsiteY2" fmla="*/ 1008240 h 1530392"/>
              <a:gd name="connsiteX3" fmla="*/ 206501 w 1355730"/>
              <a:gd name="connsiteY3" fmla="*/ 1301951 h 1530392"/>
              <a:gd name="connsiteX4" fmla="*/ 0 w 1355730"/>
              <a:gd name="connsiteY4" fmla="*/ 1530392 h 153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5730" h="1530392" extrusionOk="0">
                <a:moveTo>
                  <a:pt x="1355730" y="45524"/>
                </a:moveTo>
                <a:cubicBezTo>
                  <a:pt x="1207911" y="62537"/>
                  <a:pt x="989857" y="57904"/>
                  <a:pt x="888855" y="110793"/>
                </a:cubicBezTo>
                <a:cubicBezTo>
                  <a:pt x="708168" y="362873"/>
                  <a:pt x="822129" y="888837"/>
                  <a:pt x="736223" y="1008240"/>
                </a:cubicBezTo>
                <a:cubicBezTo>
                  <a:pt x="545838" y="1297724"/>
                  <a:pt x="384438" y="1097749"/>
                  <a:pt x="206501" y="1301951"/>
                </a:cubicBezTo>
                <a:cubicBezTo>
                  <a:pt x="40602" y="1381356"/>
                  <a:pt x="48285" y="1498499"/>
                  <a:pt x="0" y="1530392"/>
                </a:cubicBezTo>
              </a:path>
            </a:pathLst>
          </a:custGeom>
          <a:noFill/>
          <a:ln w="38100">
            <a:solidFill>
              <a:srgbClr val="0070C0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766017333">
                  <a:custGeom>
                    <a:avLst/>
                    <a:gdLst>
                      <a:gd name="connsiteX0" fmla="*/ 1900754 w 1900754"/>
                      <a:gd name="connsiteY0" fmla="*/ 39248 h 1319408"/>
                      <a:gd name="connsiteX1" fmla="*/ 1246189 w 1900754"/>
                      <a:gd name="connsiteY1" fmla="*/ 95519 h 1319408"/>
                      <a:gd name="connsiteX2" fmla="*/ 1032197 w 1900754"/>
                      <a:gd name="connsiteY2" fmla="*/ 869242 h 1319408"/>
                      <a:gd name="connsiteX3" fmla="*/ 289518 w 1900754"/>
                      <a:gd name="connsiteY3" fmla="*/ 1122461 h 1319408"/>
                      <a:gd name="connsiteX4" fmla="*/ 0 w 1900754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900754" h="1319408" extrusionOk="0">
                        <a:moveTo>
                          <a:pt x="1900754" y="39248"/>
                        </a:moveTo>
                        <a:cubicBezTo>
                          <a:pt x="1686733" y="48764"/>
                          <a:pt x="1388051" y="45165"/>
                          <a:pt x="1246189" y="95519"/>
                        </a:cubicBezTo>
                        <a:cubicBezTo>
                          <a:pt x="1027442" y="295212"/>
                          <a:pt x="1156216" y="762311"/>
                          <a:pt x="1032197" y="869242"/>
                        </a:cubicBezTo>
                        <a:cubicBezTo>
                          <a:pt x="806412" y="1097169"/>
                          <a:pt x="497777" y="987993"/>
                          <a:pt x="289518" y="1122461"/>
                        </a:cubicBezTo>
                        <a:cubicBezTo>
                          <a:pt x="81003" y="1192816"/>
                          <a:pt x="62564" y="1276775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62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2408</TotalTime>
  <Words>311</Words>
  <Application>Microsoft Office PowerPoint</Application>
  <PresentationFormat>شاشة عريضة</PresentationFormat>
  <Paragraphs>60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Cooper Black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1195</cp:revision>
  <dcterms:created xsi:type="dcterms:W3CDTF">2020-10-10T04:32:51Z</dcterms:created>
  <dcterms:modified xsi:type="dcterms:W3CDTF">2021-01-26T09:53:06Z</dcterms:modified>
</cp:coreProperties>
</file>