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480" r:id="rId4"/>
    <p:sldId id="459" r:id="rId5"/>
    <p:sldId id="335" r:id="rId6"/>
    <p:sldId id="478" r:id="rId7"/>
    <p:sldId id="341" r:id="rId8"/>
    <p:sldId id="319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981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2183"/>
        <p:guide pos="3863"/>
        <p:guide orient="horz" pos="1981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svg"/><Relationship Id="rId7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سلطة الخضراوات المنوعة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603362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10D99B6B-1E06-4693-BD62-176DB0F6081E}"/>
              </a:ext>
            </a:extLst>
          </p:cNvPr>
          <p:cNvGrpSpPr/>
          <p:nvPr/>
        </p:nvGrpSpPr>
        <p:grpSpPr>
          <a:xfrm>
            <a:off x="3155498" y="2700776"/>
            <a:ext cx="1243892" cy="1243892"/>
            <a:chOff x="1225096" y="2700776"/>
            <a:chExt cx="1243892" cy="124389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F95A19B-993C-4392-A22C-7BF264B4A9A4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81C6B2-4993-4BB6-8CED-60EAB83ED8DB}"/>
              </a:ext>
            </a:extLst>
          </p:cNvPr>
          <p:cNvGrpSpPr/>
          <p:nvPr/>
        </p:nvGrpSpPr>
        <p:grpSpPr>
          <a:xfrm>
            <a:off x="3928070" y="3322723"/>
            <a:ext cx="1243892" cy="1243892"/>
            <a:chOff x="1997668" y="3322723"/>
            <a:chExt cx="1243892" cy="12438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D0F617-6123-452A-A61D-1F888900710B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6F41CDC-A44D-48A3-91FD-EF04E5E7E480}"/>
              </a:ext>
            </a:extLst>
          </p:cNvPr>
          <p:cNvGrpSpPr/>
          <p:nvPr/>
        </p:nvGrpSpPr>
        <p:grpSpPr>
          <a:xfrm>
            <a:off x="4700643" y="2699282"/>
            <a:ext cx="1243892" cy="1243892"/>
            <a:chOff x="2770241" y="2699282"/>
            <a:chExt cx="1243892" cy="12438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65706A-0C10-44A1-A3E7-1A5B1301BDF6}"/>
              </a:ext>
            </a:extLst>
          </p:cNvPr>
          <p:cNvGrpSpPr/>
          <p:nvPr/>
        </p:nvGrpSpPr>
        <p:grpSpPr>
          <a:xfrm>
            <a:off x="5490309" y="3321228"/>
            <a:ext cx="1243892" cy="1243892"/>
            <a:chOff x="3559907" y="3321228"/>
            <a:chExt cx="1243892" cy="12438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33EFC4-4F18-4340-B51D-0B43D3C9788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6AC3E46-830A-4AEB-AA77-BD97153EC10D}"/>
                </a:ext>
              </a:extLst>
            </p:cNvPr>
            <p:cNvSpPr txBox="1"/>
            <p:nvPr/>
          </p:nvSpPr>
          <p:spPr>
            <a:xfrm>
              <a:off x="3795566" y="3790837"/>
              <a:ext cx="829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9D36124-6B08-43FF-A2DD-84B9C579AA5A}"/>
              </a:ext>
            </a:extLst>
          </p:cNvPr>
          <p:cNvGrpSpPr/>
          <p:nvPr/>
        </p:nvGrpSpPr>
        <p:grpSpPr>
          <a:xfrm>
            <a:off x="6245787" y="2700776"/>
            <a:ext cx="1243892" cy="1243892"/>
            <a:chOff x="4315385" y="2700776"/>
            <a:chExt cx="1243892" cy="124389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6AC126-91B5-4AB8-AFC9-80ED52B8FA1A}"/>
                </a:ext>
              </a:extLst>
            </p:cNvPr>
            <p:cNvSpPr/>
            <p:nvPr/>
          </p:nvSpPr>
          <p:spPr>
            <a:xfrm>
              <a:off x="4315385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E7AB2"/>
                </a:gs>
                <a:gs pos="100000">
                  <a:srgbClr val="0779BB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70F8DA2-22CD-42F0-A842-6064879ED9AE}"/>
                </a:ext>
              </a:extLst>
            </p:cNvPr>
            <p:cNvSpPr txBox="1"/>
            <p:nvPr/>
          </p:nvSpPr>
          <p:spPr>
            <a:xfrm>
              <a:off x="4543574" y="3117314"/>
              <a:ext cx="916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AB1B58C-84C7-4AEF-B94E-3819D74C32FA}"/>
              </a:ext>
            </a:extLst>
          </p:cNvPr>
          <p:cNvGrpSpPr/>
          <p:nvPr/>
        </p:nvGrpSpPr>
        <p:grpSpPr>
          <a:xfrm>
            <a:off x="7018359" y="3322723"/>
            <a:ext cx="1243892" cy="1243892"/>
            <a:chOff x="5087957" y="3322723"/>
            <a:chExt cx="1243892" cy="124389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62B4345-8512-4804-B653-B3BF67E12DBF}"/>
                </a:ext>
              </a:extLst>
            </p:cNvPr>
            <p:cNvSpPr/>
            <p:nvPr/>
          </p:nvSpPr>
          <p:spPr>
            <a:xfrm>
              <a:off x="5087957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2528E"/>
                </a:gs>
                <a:gs pos="100000">
                  <a:srgbClr val="5468AF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72439E2-68BA-47D2-856B-220318998273}"/>
                </a:ext>
              </a:extLst>
            </p:cNvPr>
            <p:cNvSpPr txBox="1"/>
            <p:nvPr/>
          </p:nvSpPr>
          <p:spPr>
            <a:xfrm>
              <a:off x="5359145" y="3796553"/>
              <a:ext cx="9162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BEB2EE-9573-462E-8FBF-DF046962FD7B}"/>
              </a:ext>
            </a:extLst>
          </p:cNvPr>
          <p:cNvGrpSpPr/>
          <p:nvPr/>
        </p:nvGrpSpPr>
        <p:grpSpPr>
          <a:xfrm>
            <a:off x="7790932" y="2699282"/>
            <a:ext cx="1243892" cy="1243892"/>
            <a:chOff x="5860530" y="2699282"/>
            <a:chExt cx="1243892" cy="124389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E916FE-9EC5-41B1-8942-CBAB120CB726}"/>
                </a:ext>
              </a:extLst>
            </p:cNvPr>
            <p:cNvSpPr/>
            <p:nvPr/>
          </p:nvSpPr>
          <p:spPr>
            <a:xfrm>
              <a:off x="5860530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54457B"/>
                </a:gs>
                <a:gs pos="100000">
                  <a:srgbClr val="6E59A0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E9BCFC3-2317-4D48-8539-93B1A66A242A}"/>
                </a:ext>
              </a:extLst>
            </p:cNvPr>
            <p:cNvSpPr txBox="1"/>
            <p:nvPr/>
          </p:nvSpPr>
          <p:spPr>
            <a:xfrm>
              <a:off x="6131717" y="3082130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CDB7810-71CC-447F-9368-4FCB8EAAC829}"/>
              </a:ext>
            </a:extLst>
          </p:cNvPr>
          <p:cNvGrpSpPr/>
          <p:nvPr/>
        </p:nvGrpSpPr>
        <p:grpSpPr>
          <a:xfrm>
            <a:off x="8580598" y="3321228"/>
            <a:ext cx="1243892" cy="1243892"/>
            <a:chOff x="6650196" y="3321228"/>
            <a:chExt cx="1243892" cy="1243892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AAFC0A5-2361-422E-900D-D6BA80BA70E6}"/>
                </a:ext>
              </a:extLst>
            </p:cNvPr>
            <p:cNvSpPr/>
            <p:nvPr/>
          </p:nvSpPr>
          <p:spPr>
            <a:xfrm>
              <a:off x="6650196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8A3E7F"/>
                </a:gs>
                <a:gs pos="100000">
                  <a:srgbClr val="AB4C9D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5126975-EF63-42C5-8A58-BD98BEA28D29}"/>
                </a:ext>
              </a:extLst>
            </p:cNvPr>
            <p:cNvSpPr txBox="1"/>
            <p:nvPr/>
          </p:nvSpPr>
          <p:spPr>
            <a:xfrm>
              <a:off x="6874807" y="3788964"/>
              <a:ext cx="10137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8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1572CD-0650-4D07-BEA4-7A5AFA4A0D47}"/>
              </a:ext>
            </a:extLst>
          </p:cNvPr>
          <p:cNvGrpSpPr/>
          <p:nvPr/>
        </p:nvGrpSpPr>
        <p:grpSpPr>
          <a:xfrm>
            <a:off x="3033677" y="1486089"/>
            <a:ext cx="1503494" cy="1239166"/>
            <a:chOff x="1103275" y="1486089"/>
            <a:chExt cx="1503494" cy="12391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22203-D051-4A81-B33B-262661172359}"/>
                </a:ext>
              </a:extLst>
            </p:cNvPr>
            <p:cNvSpPr txBox="1"/>
            <p:nvPr/>
          </p:nvSpPr>
          <p:spPr>
            <a:xfrm>
              <a:off x="1103275" y="1542398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ثلاث ورقات من الخس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C70D66-4980-4C44-9079-467FE0426255}"/>
              </a:ext>
            </a:extLst>
          </p:cNvPr>
          <p:cNvGrpSpPr/>
          <p:nvPr/>
        </p:nvGrpSpPr>
        <p:grpSpPr>
          <a:xfrm>
            <a:off x="4443500" y="1486089"/>
            <a:ext cx="1808067" cy="1239166"/>
            <a:chOff x="2513098" y="1508949"/>
            <a:chExt cx="1808067" cy="1239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458AC0-9250-4E6F-BBCA-C915EEA2B010}"/>
                </a:ext>
              </a:extLst>
            </p:cNvPr>
            <p:cNvSpPr txBox="1"/>
            <p:nvPr/>
          </p:nvSpPr>
          <p:spPr>
            <a:xfrm>
              <a:off x="2513098" y="1567798"/>
              <a:ext cx="1808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فليفلة خضراء واحدة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52620C8-105A-4451-B116-992E4955CFE2}"/>
              </a:ext>
            </a:extLst>
          </p:cNvPr>
          <p:cNvGrpSpPr/>
          <p:nvPr/>
        </p:nvGrpSpPr>
        <p:grpSpPr>
          <a:xfrm>
            <a:off x="6148621" y="1486089"/>
            <a:ext cx="1503494" cy="1239166"/>
            <a:chOff x="4218219" y="1508949"/>
            <a:chExt cx="1503494" cy="123916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FE82419-7B32-4F5D-AAE0-8E0F4D74BAA0}"/>
                </a:ext>
              </a:extLst>
            </p:cNvPr>
            <p:cNvSpPr/>
            <p:nvPr/>
          </p:nvSpPr>
          <p:spPr>
            <a:xfrm>
              <a:off x="4937049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DA4118-1D4C-4231-B7EA-D4630148F354}"/>
                </a:ext>
              </a:extLst>
            </p:cNvPr>
            <p:cNvSpPr/>
            <p:nvPr/>
          </p:nvSpPr>
          <p:spPr>
            <a:xfrm rot="5400000">
              <a:off x="4914190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9E98D8-9E6D-4126-A69C-6A9108A28D08}"/>
                </a:ext>
              </a:extLst>
            </p:cNvPr>
            <p:cNvSpPr/>
            <p:nvPr/>
          </p:nvSpPr>
          <p:spPr>
            <a:xfrm rot="5400000">
              <a:off x="4925270" y="1028889"/>
              <a:ext cx="45719" cy="1005840"/>
            </a:xfrm>
            <a:prstGeom prst="rect">
              <a:avLst/>
            </a:prstGeom>
            <a:solidFill>
              <a:srgbClr val="248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F58F2BA-96D7-4E91-9BB8-3CCD3DC8D968}"/>
                </a:ext>
              </a:extLst>
            </p:cNvPr>
            <p:cNvSpPr txBox="1"/>
            <p:nvPr/>
          </p:nvSpPr>
          <p:spPr>
            <a:xfrm>
              <a:off x="4218219" y="1558272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حبة واحدة من الخيار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A37362-B42A-4B36-B42F-5CC48F2021E3}"/>
              </a:ext>
            </a:extLst>
          </p:cNvPr>
          <p:cNvGrpSpPr/>
          <p:nvPr/>
        </p:nvGrpSpPr>
        <p:grpSpPr>
          <a:xfrm>
            <a:off x="7648479" y="1486089"/>
            <a:ext cx="1503494" cy="1239166"/>
            <a:chOff x="5718077" y="1508950"/>
            <a:chExt cx="1503494" cy="123916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28ADD4D-0221-4D27-9ED8-C4EB7A7123B7}"/>
                </a:ext>
              </a:extLst>
            </p:cNvPr>
            <p:cNvSpPr/>
            <p:nvPr/>
          </p:nvSpPr>
          <p:spPr>
            <a:xfrm>
              <a:off x="6471632" y="2199476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AE99965-1805-4467-A565-1D1DD60D3D45}"/>
                </a:ext>
              </a:extLst>
            </p:cNvPr>
            <p:cNvSpPr/>
            <p:nvPr/>
          </p:nvSpPr>
          <p:spPr>
            <a:xfrm rot="5400000">
              <a:off x="6448773" y="1696556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89D1F48-6589-4F5A-9F1E-DAE0A59B79B9}"/>
                </a:ext>
              </a:extLst>
            </p:cNvPr>
            <p:cNvSpPr/>
            <p:nvPr/>
          </p:nvSpPr>
          <p:spPr>
            <a:xfrm rot="5400000">
              <a:off x="6459853" y="1028890"/>
              <a:ext cx="45719" cy="1005840"/>
            </a:xfrm>
            <a:prstGeom prst="rect">
              <a:avLst/>
            </a:prstGeom>
            <a:solidFill>
              <a:srgbClr val="6D59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0B16FF7-53B9-400C-894F-4A55990F3C55}"/>
                </a:ext>
              </a:extLst>
            </p:cNvPr>
            <p:cNvSpPr txBox="1"/>
            <p:nvPr/>
          </p:nvSpPr>
          <p:spPr>
            <a:xfrm>
              <a:off x="5718077" y="1567798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عشرة عيدان فاصولياء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FADF6E7-70B0-467B-BC9B-D091E78E6F09}"/>
              </a:ext>
            </a:extLst>
          </p:cNvPr>
          <p:cNvGrpSpPr/>
          <p:nvPr/>
        </p:nvGrpSpPr>
        <p:grpSpPr>
          <a:xfrm>
            <a:off x="3785424" y="4568979"/>
            <a:ext cx="1503494" cy="1239165"/>
            <a:chOff x="1855022" y="4568979"/>
            <a:chExt cx="1503494" cy="12391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A4D95E0-3EAD-4F02-91CE-A3186D8B8010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ثلاث ورقات من الملفوف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A06B484-216C-47F0-B4A3-144C023B0792}"/>
              </a:ext>
            </a:extLst>
          </p:cNvPr>
          <p:cNvGrpSpPr/>
          <p:nvPr/>
        </p:nvGrpSpPr>
        <p:grpSpPr>
          <a:xfrm>
            <a:off x="5342896" y="4568979"/>
            <a:ext cx="1503494" cy="1239165"/>
            <a:chOff x="3412494" y="4568979"/>
            <a:chExt cx="1503494" cy="12391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B1323-F58A-44B7-BFF9-EAB9AD993492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140E769-7815-4560-9A0E-AAD3E1B3E2FF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8C373D-7FAB-4737-B5B2-9741863B5276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5E7AF9-73CE-4F45-88D9-0B1671E01260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أربع حبات جزر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0DAA4CE-14C9-45AA-A529-A3D999E3CF50}"/>
              </a:ext>
            </a:extLst>
          </p:cNvPr>
          <p:cNvGrpSpPr/>
          <p:nvPr/>
        </p:nvGrpSpPr>
        <p:grpSpPr>
          <a:xfrm>
            <a:off x="6900368" y="4568979"/>
            <a:ext cx="1503494" cy="1244527"/>
            <a:chOff x="4969966" y="4547814"/>
            <a:chExt cx="1503494" cy="124452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6554826-E501-414E-9002-B4C3A371F5BD}"/>
                </a:ext>
              </a:extLst>
            </p:cNvPr>
            <p:cNvSpPr/>
            <p:nvPr/>
          </p:nvSpPr>
          <p:spPr>
            <a:xfrm flipV="1">
              <a:off x="5672915" y="4547814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1F9E934-C757-414D-9D15-3BE89DCBB8BC}"/>
                </a:ext>
              </a:extLst>
            </p:cNvPr>
            <p:cNvSpPr/>
            <p:nvPr/>
          </p:nvSpPr>
          <p:spPr>
            <a:xfrm rot="16200000" flipV="1">
              <a:off x="5650056" y="4593534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71B30F-2D9D-45A3-B047-F66CA76D3D9A}"/>
                </a:ext>
              </a:extLst>
            </p:cNvPr>
            <p:cNvSpPr/>
            <p:nvPr/>
          </p:nvSpPr>
          <p:spPr>
            <a:xfrm rot="16200000" flipV="1">
              <a:off x="5661136" y="5261200"/>
              <a:ext cx="45719" cy="1005840"/>
            </a:xfrm>
            <a:prstGeom prst="rect">
              <a:avLst/>
            </a:prstGeom>
            <a:solidFill>
              <a:srgbClr val="5063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977175D-BE0A-4ED0-952B-67CB96163A4B}"/>
                </a:ext>
              </a:extLst>
            </p:cNvPr>
            <p:cNvSpPr txBox="1"/>
            <p:nvPr/>
          </p:nvSpPr>
          <p:spPr>
            <a:xfrm>
              <a:off x="4969966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حبتان من البطاطس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BE6C481-DFF8-4ED7-B0DB-711A35D11D5C}"/>
              </a:ext>
            </a:extLst>
          </p:cNvPr>
          <p:cNvGrpSpPr/>
          <p:nvPr/>
        </p:nvGrpSpPr>
        <p:grpSpPr>
          <a:xfrm>
            <a:off x="8400226" y="4568979"/>
            <a:ext cx="1503494" cy="1246222"/>
            <a:chOff x="6469824" y="4546119"/>
            <a:chExt cx="1503494" cy="124622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56F9D86-2ACE-4098-8FB1-8E9198BE9D28}"/>
                </a:ext>
              </a:extLst>
            </p:cNvPr>
            <p:cNvSpPr/>
            <p:nvPr/>
          </p:nvSpPr>
          <p:spPr>
            <a:xfrm flipV="1">
              <a:off x="7220113" y="454611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84C9D75-CC4C-41FE-96EA-66F5AC7248E3}"/>
                </a:ext>
              </a:extLst>
            </p:cNvPr>
            <p:cNvSpPr/>
            <p:nvPr/>
          </p:nvSpPr>
          <p:spPr>
            <a:xfrm rot="16200000" flipV="1">
              <a:off x="7197254" y="459183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174A5E6-B2E0-4C49-8E94-CEF1D12E917A}"/>
                </a:ext>
              </a:extLst>
            </p:cNvPr>
            <p:cNvSpPr/>
            <p:nvPr/>
          </p:nvSpPr>
          <p:spPr>
            <a:xfrm rot="16200000" flipV="1">
              <a:off x="7208334" y="5259505"/>
              <a:ext cx="45719" cy="1005840"/>
            </a:xfrm>
            <a:prstGeom prst="rect">
              <a:avLst/>
            </a:prstGeom>
            <a:solidFill>
              <a:srgbClr val="B152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618F55E-863E-48EB-97B8-5C524C8688F5}"/>
                </a:ext>
              </a:extLst>
            </p:cNvPr>
            <p:cNvSpPr txBox="1"/>
            <p:nvPr/>
          </p:nvSpPr>
          <p:spPr>
            <a:xfrm>
              <a:off x="6469824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نصف كوب من القنبيط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41982C7-0311-4FF1-9D82-571C37132E04}"/>
              </a:ext>
            </a:extLst>
          </p:cNvPr>
          <p:cNvSpPr txBox="1"/>
          <p:nvPr/>
        </p:nvSpPr>
        <p:spPr>
          <a:xfrm>
            <a:off x="1" y="138967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سلطة الخضراوات المنوعة</a:t>
            </a:r>
            <a:endParaRPr lang="en-US" sz="3600" spc="300" dirty="0">
              <a:solidFill>
                <a:srgbClr val="FF0000"/>
              </a:solidFill>
              <a:latin typeface="Oswald" panose="02000503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7D0D3DD-A29C-45B5-AB50-7AB5550862B3}"/>
              </a:ext>
            </a:extLst>
          </p:cNvPr>
          <p:cNvSpPr txBox="1"/>
          <p:nvPr/>
        </p:nvSpPr>
        <p:spPr>
          <a:xfrm>
            <a:off x="4315385" y="716802"/>
            <a:ext cx="363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pc="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المقادير</a:t>
            </a:r>
            <a:endParaRPr lang="en-US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B2296639-8821-4624-83E7-A6C176811692}"/>
              </a:ext>
            </a:extLst>
          </p:cNvPr>
          <p:cNvSpPr/>
          <p:nvPr/>
        </p:nvSpPr>
        <p:spPr>
          <a:xfrm rot="5400000">
            <a:off x="1130295" y="3801300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SY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DDCA6B6-8A24-4226-9F8B-167604DA693C}"/>
              </a:ext>
            </a:extLst>
          </p:cNvPr>
          <p:cNvGrpSpPr/>
          <p:nvPr/>
        </p:nvGrpSpPr>
        <p:grpSpPr>
          <a:xfrm>
            <a:off x="2115823" y="390450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8B58845-1DE4-487F-B7BD-E2418A92D1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Trapezoid 10">
              <a:extLst>
                <a:ext uri="{FF2B5EF4-FFF2-40B4-BE49-F238E27FC236}">
                  <a16:creationId xmlns:a16="http://schemas.microsoft.com/office/drawing/2014/main" id="{4AD3ABB3-9234-4DB9-A908-50D4931B20E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9623C7B-C80C-4054-9AAC-54317E8E862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362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65757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2403374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310868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3920676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849276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632283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3281033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1130192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5848537" y="703939"/>
              <a:ext cx="2952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علبة زبادي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97719" y="1989406"/>
            <a:ext cx="4363506" cy="947379"/>
            <a:chOff x="1997719" y="130083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2233917" y="139428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4672A8-2B20-4392-8764-80B05773DFAA}"/>
                </a:ext>
              </a:extLst>
            </p:cNvPr>
            <p:cNvSpPr/>
            <p:nvPr/>
          </p:nvSpPr>
          <p:spPr>
            <a:xfrm>
              <a:off x="3049283" y="1429163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Open folder">
              <a:extLst>
                <a:ext uri="{FF2B5EF4-FFF2-40B4-BE49-F238E27FC236}">
                  <a16:creationId xmlns:a16="http://schemas.microsoft.com/office/drawing/2014/main" id="{E12FB155-6A05-419E-9F91-040499A90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14311" y="1490333"/>
              <a:ext cx="365760" cy="36576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3299616" y="1380789"/>
              <a:ext cx="2667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عصير ليمونة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4056859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564905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41B3FAF-F77C-4689-BA50-6BA14982D56E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243124" y="2176279"/>
              <a:ext cx="21227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فلفل أسود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997719" y="3270759"/>
            <a:ext cx="4403796" cy="958882"/>
            <a:chOff x="1997719" y="2724040"/>
            <a:chExt cx="4403796" cy="95888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2233917" y="280576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228E233-F582-40E9-9D6C-F21B2EDBE6F8}"/>
                </a:ext>
              </a:extLst>
            </p:cNvPr>
            <p:cNvSpPr/>
            <p:nvPr/>
          </p:nvSpPr>
          <p:spPr>
            <a:xfrm>
              <a:off x="2846790" y="288831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3206567" y="2724040"/>
              <a:ext cx="31949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ملعقة خل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855505" y="264096"/>
            <a:ext cx="556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للتبيل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63AA0073-B0BC-45B6-9539-08529671F966}"/>
              </a:ext>
            </a:extLst>
          </p:cNvPr>
          <p:cNvSpPr/>
          <p:nvPr/>
        </p:nvSpPr>
        <p:spPr>
          <a:xfrm flipV="1">
            <a:off x="6073399" y="449602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9EBC2DAC-353B-4CE6-A71C-936FC2AA6778}"/>
              </a:ext>
            </a:extLst>
          </p:cNvPr>
          <p:cNvSpPr/>
          <p:nvPr/>
        </p:nvSpPr>
        <p:spPr>
          <a:xfrm rot="16200000" flipH="1">
            <a:off x="5863629" y="4554376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03BDCD5-FADB-4FDF-955F-F59C83927E3A}"/>
              </a:ext>
            </a:extLst>
          </p:cNvPr>
          <p:cNvGrpSpPr/>
          <p:nvPr/>
        </p:nvGrpSpPr>
        <p:grpSpPr>
          <a:xfrm>
            <a:off x="5830771" y="3955555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B3A6B0B-A87F-47C4-B5CB-A4FD6521036D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D77CEEE-A365-4619-B867-47736A47E369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0536370-927A-40D7-B934-B7F96E05542C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113DDB-B237-42A7-8BBE-FAA1D45CDBB1}"/>
                </a:ext>
              </a:extLst>
            </p:cNvPr>
            <p:cNvSpPr txBox="1"/>
            <p:nvPr/>
          </p:nvSpPr>
          <p:spPr>
            <a:xfrm>
              <a:off x="6243124" y="2176279"/>
              <a:ext cx="21227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ملعقة زيت زيتون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9" name="Right Triangle 58">
            <a:extLst>
              <a:ext uri="{FF2B5EF4-FFF2-40B4-BE49-F238E27FC236}">
                <a16:creationId xmlns:a16="http://schemas.microsoft.com/office/drawing/2014/main" id="{68472697-7EE6-4B58-A7D2-E0602EBF8523}"/>
              </a:ext>
            </a:extLst>
          </p:cNvPr>
          <p:cNvSpPr/>
          <p:nvPr/>
        </p:nvSpPr>
        <p:spPr>
          <a:xfrm flipH="1" flipV="1">
            <a:off x="3020830" y="5368476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88BEB48-69ED-4BC1-9845-3A8B8607A37F}"/>
              </a:ext>
            </a:extLst>
          </p:cNvPr>
          <p:cNvGrpSpPr/>
          <p:nvPr/>
        </p:nvGrpSpPr>
        <p:grpSpPr>
          <a:xfrm>
            <a:off x="1827017" y="4796554"/>
            <a:ext cx="4403796" cy="958882"/>
            <a:chOff x="1997719" y="2724040"/>
            <a:chExt cx="4403796" cy="95888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377A61C-5D61-4E43-8D4A-CD7F22947029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996FF19-E1E6-48E3-AF8C-3FE0555CFADC}"/>
                </a:ext>
              </a:extLst>
            </p:cNvPr>
            <p:cNvSpPr txBox="1"/>
            <p:nvPr/>
          </p:nvSpPr>
          <p:spPr>
            <a:xfrm>
              <a:off x="2233917" y="280576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991DDA3-9B9B-4814-8AB4-7101DCFF2BD0}"/>
                </a:ext>
              </a:extLst>
            </p:cNvPr>
            <p:cNvSpPr txBox="1"/>
            <p:nvPr/>
          </p:nvSpPr>
          <p:spPr>
            <a:xfrm>
              <a:off x="3206567" y="2724040"/>
              <a:ext cx="31949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ملح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37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"/>
                            </p:stCondLst>
                            <p:childTnLst>
                              <p:par>
                                <p:cTn id="6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"/>
                            </p:stCondLst>
                            <p:childTnLst>
                              <p:par>
                                <p:cTn id="7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8" grpId="0" animBg="1"/>
      <p:bldP spid="82" grpId="0" animBg="1"/>
      <p:bldP spid="83" grpId="0" animBg="1"/>
      <p:bldP spid="86" grpId="0" animBg="1"/>
      <p:bldP spid="87" grpId="0" animBg="1"/>
      <p:bldP spid="48" grpId="0" animBg="1"/>
      <p:bldP spid="50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4C8026-4DCC-4040-BA19-E923A5CA7289}"/>
              </a:ext>
            </a:extLst>
          </p:cNvPr>
          <p:cNvSpPr/>
          <p:nvPr/>
        </p:nvSpPr>
        <p:spPr>
          <a:xfrm>
            <a:off x="6125026" y="237418"/>
            <a:ext cx="5225979" cy="6497490"/>
          </a:xfrm>
          <a:prstGeom prst="rect">
            <a:avLst/>
          </a:prstGeom>
          <a:gradFill flip="none" rotWithShape="1">
            <a:gsLst>
              <a:gs pos="80000">
                <a:schemeClr val="bg1"/>
              </a:gs>
              <a:gs pos="16000">
                <a:schemeClr val="bg1">
                  <a:lumMod val="95000"/>
                </a:schemeClr>
              </a:gs>
              <a:gs pos="1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88900" dist="1016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0EC012-A606-47EF-A144-ED1413BEE4A1}"/>
              </a:ext>
            </a:extLst>
          </p:cNvPr>
          <p:cNvSpPr/>
          <p:nvPr/>
        </p:nvSpPr>
        <p:spPr>
          <a:xfrm>
            <a:off x="855505" y="237417"/>
            <a:ext cx="5269521" cy="6497491"/>
          </a:xfrm>
          <a:prstGeom prst="rect">
            <a:avLst/>
          </a:prstGeom>
          <a:gradFill flip="none" rotWithShape="1">
            <a:gsLst>
              <a:gs pos="96000">
                <a:srgbClr val="33405F"/>
              </a:gs>
              <a:gs pos="14000">
                <a:srgbClr val="53689B"/>
              </a:gs>
              <a:gs pos="0">
                <a:srgbClr val="28324B"/>
              </a:gs>
            </a:gsLst>
            <a:lin ang="10800000" scaled="1"/>
            <a:tileRect/>
          </a:gradFill>
          <a:ln>
            <a:noFill/>
          </a:ln>
          <a:effectLst>
            <a:outerShdw blurRad="50800" dist="762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D2A8B9BB-262F-40F6-9659-A9C425110CE3}"/>
              </a:ext>
            </a:extLst>
          </p:cNvPr>
          <p:cNvSpPr/>
          <p:nvPr/>
        </p:nvSpPr>
        <p:spPr>
          <a:xfrm flipV="1">
            <a:off x="6149599" y="165757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DBC73453-CD3D-47C6-BAB7-5F87E9C3F669}"/>
              </a:ext>
            </a:extLst>
          </p:cNvPr>
          <p:cNvSpPr/>
          <p:nvPr/>
        </p:nvSpPr>
        <p:spPr>
          <a:xfrm flipH="1" flipV="1">
            <a:off x="2964667" y="2403374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6B43D272-1E07-4D88-AE23-9C53A0C71AF5}"/>
              </a:ext>
            </a:extLst>
          </p:cNvPr>
          <p:cNvSpPr/>
          <p:nvPr/>
        </p:nvSpPr>
        <p:spPr>
          <a:xfrm flipV="1">
            <a:off x="6110513" y="3108682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5436AA38-5F7D-4F93-A616-A139ECB74236}"/>
              </a:ext>
            </a:extLst>
          </p:cNvPr>
          <p:cNvSpPr/>
          <p:nvPr/>
        </p:nvSpPr>
        <p:spPr>
          <a:xfrm flipH="1" flipV="1">
            <a:off x="2925580" y="3920676"/>
            <a:ext cx="3153103" cy="519679"/>
          </a:xfrm>
          <a:prstGeom prst="rtTriangle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Top Corners Rounded 81">
            <a:extLst>
              <a:ext uri="{FF2B5EF4-FFF2-40B4-BE49-F238E27FC236}">
                <a16:creationId xmlns:a16="http://schemas.microsoft.com/office/drawing/2014/main" id="{951C3C0D-A859-48E1-902C-6CB3893E8AFA}"/>
              </a:ext>
            </a:extLst>
          </p:cNvPr>
          <p:cNvSpPr/>
          <p:nvPr/>
        </p:nvSpPr>
        <p:spPr>
          <a:xfrm rot="16200000" flipH="1">
            <a:off x="5825529" y="1849276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C1EF8FAB-982B-4B9A-95DA-ADCD413FA9C9}"/>
              </a:ext>
            </a:extLst>
          </p:cNvPr>
          <p:cNvSpPr/>
          <p:nvPr/>
        </p:nvSpPr>
        <p:spPr>
          <a:xfrm rot="5400000">
            <a:off x="6057556" y="2632283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: Top Corners Rounded 85">
            <a:extLst>
              <a:ext uri="{FF2B5EF4-FFF2-40B4-BE49-F238E27FC236}">
                <a16:creationId xmlns:a16="http://schemas.microsoft.com/office/drawing/2014/main" id="{A0C97FCB-B9C8-4FA3-82EB-D6B85BBB678A}"/>
              </a:ext>
            </a:extLst>
          </p:cNvPr>
          <p:cNvSpPr/>
          <p:nvPr/>
        </p:nvSpPr>
        <p:spPr>
          <a:xfrm rot="16200000" flipH="1">
            <a:off x="5821899" y="3281033"/>
            <a:ext cx="301111" cy="290627"/>
          </a:xfrm>
          <a:prstGeom prst="round2SameRect">
            <a:avLst>
              <a:gd name="adj1" fmla="val 3215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62F829F-637B-4CDF-99F9-D370995A56B5}"/>
              </a:ext>
            </a:extLst>
          </p:cNvPr>
          <p:cNvGrpSpPr/>
          <p:nvPr/>
        </p:nvGrpSpPr>
        <p:grpSpPr>
          <a:xfrm>
            <a:off x="5830771" y="1130192"/>
            <a:ext cx="4363505" cy="947379"/>
            <a:chOff x="5830771" y="583473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E0A1F4-FD02-4AE5-9E64-B928A0821AE3}"/>
                </a:ext>
              </a:extLst>
            </p:cNvPr>
            <p:cNvSpPr/>
            <p:nvPr/>
          </p:nvSpPr>
          <p:spPr>
            <a:xfrm>
              <a:off x="5830771" y="583473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 flip="none" rotWithShape="1"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D4D6F59-136E-4C68-A837-F135754116C2}"/>
                </a:ext>
              </a:extLst>
            </p:cNvPr>
            <p:cNvSpPr txBox="1"/>
            <p:nvPr/>
          </p:nvSpPr>
          <p:spPr>
            <a:xfrm>
              <a:off x="9012904" y="625757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CC4F5A1-6968-44C1-93C0-00F8C163F68C}"/>
                </a:ext>
              </a:extLst>
            </p:cNvPr>
            <p:cNvSpPr/>
            <p:nvPr/>
          </p:nvSpPr>
          <p:spPr>
            <a:xfrm>
              <a:off x="8530245" y="670566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Folder">
              <a:extLst>
                <a:ext uri="{FF2B5EF4-FFF2-40B4-BE49-F238E27FC236}">
                  <a16:creationId xmlns:a16="http://schemas.microsoft.com/office/drawing/2014/main" id="{60D5F116-6A99-45DF-A8C7-D45BBCEFE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93825" y="734146"/>
              <a:ext cx="365760" cy="36576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B1F1C4D-6FED-42CE-A54C-D52315B2AED8}"/>
                </a:ext>
              </a:extLst>
            </p:cNvPr>
            <p:cNvSpPr txBox="1"/>
            <p:nvPr/>
          </p:nvSpPr>
          <p:spPr>
            <a:xfrm>
              <a:off x="5848537" y="703939"/>
              <a:ext cx="2952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ملعقتان كبيرتان مايونيز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9B308F-D667-4E4E-A1F1-B0E009190756}"/>
              </a:ext>
            </a:extLst>
          </p:cNvPr>
          <p:cNvGrpSpPr/>
          <p:nvPr/>
        </p:nvGrpSpPr>
        <p:grpSpPr>
          <a:xfrm>
            <a:off x="1997719" y="1847549"/>
            <a:ext cx="4363506" cy="947379"/>
            <a:chOff x="1997719" y="1300830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FDDE1A5-7210-481A-B478-D2E5568780FB}"/>
                </a:ext>
              </a:extLst>
            </p:cNvPr>
            <p:cNvSpPr/>
            <p:nvPr/>
          </p:nvSpPr>
          <p:spPr>
            <a:xfrm rot="16200000" flipH="1">
              <a:off x="3705782" y="-407233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 flip="none" rotWithShape="1"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60C0D53-536F-4550-98AF-F10EE6613D11}"/>
                </a:ext>
              </a:extLst>
            </p:cNvPr>
            <p:cNvSpPr txBox="1"/>
            <p:nvPr/>
          </p:nvSpPr>
          <p:spPr>
            <a:xfrm>
              <a:off x="2233917" y="1394289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E4672A8-2B20-4392-8764-80B05773DFAA}"/>
                </a:ext>
              </a:extLst>
            </p:cNvPr>
            <p:cNvSpPr/>
            <p:nvPr/>
          </p:nvSpPr>
          <p:spPr>
            <a:xfrm>
              <a:off x="3049283" y="1429163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 descr="Open folder">
              <a:extLst>
                <a:ext uri="{FF2B5EF4-FFF2-40B4-BE49-F238E27FC236}">
                  <a16:creationId xmlns:a16="http://schemas.microsoft.com/office/drawing/2014/main" id="{E12FB155-6A05-419E-9F91-040499A90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14311" y="1490333"/>
              <a:ext cx="365760" cy="36576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7D97FA-55AE-4F16-8263-835E28F62454}"/>
                </a:ext>
              </a:extLst>
            </p:cNvPr>
            <p:cNvSpPr txBox="1"/>
            <p:nvPr/>
          </p:nvSpPr>
          <p:spPr>
            <a:xfrm>
              <a:off x="3299616" y="1380789"/>
              <a:ext cx="2667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ملح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7" name="Rectangle: Top Corners Rounded 86">
            <a:extLst>
              <a:ext uri="{FF2B5EF4-FFF2-40B4-BE49-F238E27FC236}">
                <a16:creationId xmlns:a16="http://schemas.microsoft.com/office/drawing/2014/main" id="{CF6F2921-B8CA-43CF-B7F4-1CA933638BB8}"/>
              </a:ext>
            </a:extLst>
          </p:cNvPr>
          <p:cNvSpPr/>
          <p:nvPr/>
        </p:nvSpPr>
        <p:spPr>
          <a:xfrm rot="5400000">
            <a:off x="6060001" y="4056859"/>
            <a:ext cx="350983" cy="23055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48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019BD97-6CAF-4E08-B6CF-6850389D68A3}"/>
              </a:ext>
            </a:extLst>
          </p:cNvPr>
          <p:cNvGrpSpPr/>
          <p:nvPr/>
        </p:nvGrpSpPr>
        <p:grpSpPr>
          <a:xfrm>
            <a:off x="5830771" y="2564905"/>
            <a:ext cx="4363505" cy="947379"/>
            <a:chOff x="5830771" y="2018186"/>
            <a:chExt cx="4363505" cy="947379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677355-AAD1-4BD0-99B7-31A99AE7522F}"/>
                </a:ext>
              </a:extLst>
            </p:cNvPr>
            <p:cNvSpPr/>
            <p:nvPr/>
          </p:nvSpPr>
          <p:spPr>
            <a:xfrm>
              <a:off x="5830771" y="2018186"/>
              <a:ext cx="4363505" cy="947379"/>
            </a:xfrm>
            <a:custGeom>
              <a:avLst/>
              <a:gdLst>
                <a:gd name="connsiteX0" fmla="*/ 231638 w 4651717"/>
                <a:gd name="connsiteY0" fmla="*/ 0 h 1009954"/>
                <a:gd name="connsiteX1" fmla="*/ 4065563 w 4651717"/>
                <a:gd name="connsiteY1" fmla="*/ 0 h 1009954"/>
                <a:gd name="connsiteX2" fmla="*/ 4065563 w 4651717"/>
                <a:gd name="connsiteY2" fmla="*/ 1 h 1009954"/>
                <a:gd name="connsiteX3" fmla="*/ 4651717 w 4651717"/>
                <a:gd name="connsiteY3" fmla="*/ 386988 h 1009954"/>
                <a:gd name="connsiteX4" fmla="*/ 4065563 w 4651717"/>
                <a:gd name="connsiteY4" fmla="*/ 773975 h 1009954"/>
                <a:gd name="connsiteX5" fmla="*/ 4065563 w 4651717"/>
                <a:gd name="connsiteY5" fmla="*/ 771378 h 1009954"/>
                <a:gd name="connsiteX6" fmla="*/ 281427 w 4651717"/>
                <a:gd name="connsiteY6" fmla="*/ 771378 h 1009954"/>
                <a:gd name="connsiteX7" fmla="*/ 22115 w 4651717"/>
                <a:gd name="connsiteY7" fmla="*/ 917092 h 1009954"/>
                <a:gd name="connsiteX8" fmla="*/ 0 w 4651717"/>
                <a:gd name="connsiteY8" fmla="*/ 1009954 h 1009954"/>
                <a:gd name="connsiteX9" fmla="*/ 0 w 4651717"/>
                <a:gd name="connsiteY9" fmla="*/ 196371 h 1009954"/>
                <a:gd name="connsiteX10" fmla="*/ 231638 w 4651717"/>
                <a:gd name="connsiteY10" fmla="*/ 0 h 1009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51717" h="1009954">
                  <a:moveTo>
                    <a:pt x="231638" y="0"/>
                  </a:moveTo>
                  <a:lnTo>
                    <a:pt x="4065563" y="0"/>
                  </a:lnTo>
                  <a:lnTo>
                    <a:pt x="4065563" y="1"/>
                  </a:lnTo>
                  <a:lnTo>
                    <a:pt x="4651717" y="386988"/>
                  </a:lnTo>
                  <a:lnTo>
                    <a:pt x="4065563" y="773975"/>
                  </a:lnTo>
                  <a:lnTo>
                    <a:pt x="4065563" y="771378"/>
                  </a:lnTo>
                  <a:lnTo>
                    <a:pt x="281427" y="771378"/>
                  </a:lnTo>
                  <a:cubicBezTo>
                    <a:pt x="164855" y="771378"/>
                    <a:pt x="64838" y="831462"/>
                    <a:pt x="22115" y="917092"/>
                  </a:cubicBezTo>
                  <a:lnTo>
                    <a:pt x="0" y="1009954"/>
                  </a:lnTo>
                  <a:lnTo>
                    <a:pt x="0" y="196371"/>
                  </a:lnTo>
                  <a:cubicBezTo>
                    <a:pt x="0" y="87918"/>
                    <a:pt x="103708" y="0"/>
                    <a:pt x="231638" y="0"/>
                  </a:cubicBezTo>
                  <a:close/>
                </a:path>
              </a:pathLst>
            </a:custGeom>
            <a:gradFill>
              <a:gsLst>
                <a:gs pos="6000">
                  <a:srgbClr val="A5EA25"/>
                </a:gs>
                <a:gs pos="0">
                  <a:srgbClr val="53C241"/>
                </a:gs>
                <a:gs pos="97683">
                  <a:srgbClr val="49BC44"/>
                </a:gs>
                <a:gs pos="11000">
                  <a:srgbClr val="75D335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B75CA59-3BC5-407F-9401-6BE9EF4D5437}"/>
                </a:ext>
              </a:extLst>
            </p:cNvPr>
            <p:cNvSpPr txBox="1"/>
            <p:nvPr/>
          </p:nvSpPr>
          <p:spPr>
            <a:xfrm>
              <a:off x="9012904" y="2136030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41B3FAF-F77C-4689-BA50-6BA14982D56E}"/>
                </a:ext>
              </a:extLst>
            </p:cNvPr>
            <p:cNvSpPr/>
            <p:nvPr/>
          </p:nvSpPr>
          <p:spPr>
            <a:xfrm>
              <a:off x="8530245" y="2154581"/>
              <a:ext cx="492920" cy="492920"/>
            </a:xfrm>
            <a:prstGeom prst="ellipse">
              <a:avLst/>
            </a:prstGeom>
            <a:solidFill>
              <a:srgbClr val="E5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Graphic 9" descr="Briefcase">
              <a:extLst>
                <a:ext uri="{FF2B5EF4-FFF2-40B4-BE49-F238E27FC236}">
                  <a16:creationId xmlns:a16="http://schemas.microsoft.com/office/drawing/2014/main" id="{D3E1BC98-8B94-4C5A-970D-DE3AEF0C7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572144" y="2200938"/>
              <a:ext cx="365760" cy="365760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D8DC512-2823-4903-A554-C4537C5F6108}"/>
                </a:ext>
              </a:extLst>
            </p:cNvPr>
            <p:cNvSpPr txBox="1"/>
            <p:nvPr/>
          </p:nvSpPr>
          <p:spPr>
            <a:xfrm>
              <a:off x="6243124" y="2176279"/>
              <a:ext cx="21227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فلفل أسود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7DFE8EC-D0A3-4433-8BE7-1E48689A6665}"/>
              </a:ext>
            </a:extLst>
          </p:cNvPr>
          <p:cNvGrpSpPr/>
          <p:nvPr/>
        </p:nvGrpSpPr>
        <p:grpSpPr>
          <a:xfrm>
            <a:off x="1997719" y="3282262"/>
            <a:ext cx="4363506" cy="947379"/>
            <a:chOff x="1997719" y="2735543"/>
            <a:chExt cx="4363506" cy="94737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6C437D-4253-4B72-8E5E-F82DFB650744}"/>
                </a:ext>
              </a:extLst>
            </p:cNvPr>
            <p:cNvSpPr/>
            <p:nvPr/>
          </p:nvSpPr>
          <p:spPr>
            <a:xfrm rot="16200000" flipH="1">
              <a:off x="3705782" y="1027480"/>
              <a:ext cx="947379" cy="4363506"/>
            </a:xfrm>
            <a:custGeom>
              <a:avLst/>
              <a:gdLst>
                <a:gd name="connsiteX0" fmla="*/ 0 w 1009954"/>
                <a:gd name="connsiteY0" fmla="*/ 586155 h 4651718"/>
                <a:gd name="connsiteX1" fmla="*/ 0 w 1009954"/>
                <a:gd name="connsiteY1" fmla="*/ 4420080 h 4651718"/>
                <a:gd name="connsiteX2" fmla="*/ 196371 w 1009954"/>
                <a:gd name="connsiteY2" fmla="*/ 4651718 h 4651718"/>
                <a:gd name="connsiteX3" fmla="*/ 1009954 w 1009954"/>
                <a:gd name="connsiteY3" fmla="*/ 4651718 h 4651718"/>
                <a:gd name="connsiteX4" fmla="*/ 917092 w 1009954"/>
                <a:gd name="connsiteY4" fmla="*/ 4629603 h 4651718"/>
                <a:gd name="connsiteX5" fmla="*/ 771378 w 1009954"/>
                <a:gd name="connsiteY5" fmla="*/ 4370291 h 4651718"/>
                <a:gd name="connsiteX6" fmla="*/ 771378 w 1009954"/>
                <a:gd name="connsiteY6" fmla="*/ 586155 h 4651718"/>
                <a:gd name="connsiteX7" fmla="*/ 773974 w 1009954"/>
                <a:gd name="connsiteY7" fmla="*/ 586155 h 4651718"/>
                <a:gd name="connsiteX8" fmla="*/ 386987 w 1009954"/>
                <a:gd name="connsiteY8" fmla="*/ 0 h 4651718"/>
                <a:gd name="connsiteX9" fmla="*/ 0 w 1009954"/>
                <a:gd name="connsiteY9" fmla="*/ 586155 h 46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9954" h="4651718">
                  <a:moveTo>
                    <a:pt x="0" y="586155"/>
                  </a:moveTo>
                  <a:lnTo>
                    <a:pt x="0" y="4420080"/>
                  </a:lnTo>
                  <a:cubicBezTo>
                    <a:pt x="0" y="4548010"/>
                    <a:pt x="87918" y="4651718"/>
                    <a:pt x="196371" y="4651718"/>
                  </a:cubicBezTo>
                  <a:lnTo>
                    <a:pt x="1009954" y="4651718"/>
                  </a:lnTo>
                  <a:lnTo>
                    <a:pt x="917092" y="4629603"/>
                  </a:lnTo>
                  <a:cubicBezTo>
                    <a:pt x="831462" y="4586880"/>
                    <a:pt x="771378" y="4486863"/>
                    <a:pt x="771378" y="4370291"/>
                  </a:cubicBezTo>
                  <a:lnTo>
                    <a:pt x="771378" y="586155"/>
                  </a:lnTo>
                  <a:lnTo>
                    <a:pt x="773974" y="586155"/>
                  </a:lnTo>
                  <a:lnTo>
                    <a:pt x="386987" y="0"/>
                  </a:lnTo>
                  <a:lnTo>
                    <a:pt x="0" y="586155"/>
                  </a:lnTo>
                  <a:close/>
                </a:path>
              </a:pathLst>
            </a:custGeom>
            <a:gradFill>
              <a:gsLst>
                <a:gs pos="7000">
                  <a:srgbClr val="FFCC00"/>
                </a:gs>
                <a:gs pos="0">
                  <a:srgbClr val="FF9900"/>
                </a:gs>
                <a:gs pos="97297">
                  <a:srgbClr val="FF9900"/>
                </a:gs>
                <a:gs pos="14000">
                  <a:srgbClr val="FFCC00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3C09-0FA3-43D3-9D8E-E2D53950525D}"/>
                </a:ext>
              </a:extLst>
            </p:cNvPr>
            <p:cNvSpPr txBox="1"/>
            <p:nvPr/>
          </p:nvSpPr>
          <p:spPr>
            <a:xfrm>
              <a:off x="2233917" y="2805761"/>
              <a:ext cx="9451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E596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228E233-F582-40E9-9D6C-F21B2EDBE6F8}"/>
                </a:ext>
              </a:extLst>
            </p:cNvPr>
            <p:cNvSpPr/>
            <p:nvPr/>
          </p:nvSpPr>
          <p:spPr>
            <a:xfrm>
              <a:off x="2846790" y="2888314"/>
              <a:ext cx="492920" cy="492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Customer review RTL">
              <a:extLst>
                <a:ext uri="{FF2B5EF4-FFF2-40B4-BE49-F238E27FC236}">
                  <a16:creationId xmlns:a16="http://schemas.microsoft.com/office/drawing/2014/main" id="{DE369489-1CCC-4188-8456-396C2FB419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954408" y="2961958"/>
              <a:ext cx="365760" cy="365760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3F827F0-4DC0-43F0-8D6D-EEB3BAA7B1BC}"/>
                </a:ext>
              </a:extLst>
            </p:cNvPr>
            <p:cNvSpPr txBox="1"/>
            <p:nvPr/>
          </p:nvSpPr>
          <p:spPr>
            <a:xfrm>
              <a:off x="3206567" y="2857390"/>
              <a:ext cx="27713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عصير ليمونة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9E5AC60-BD45-4677-92A6-59AA822EE10D}"/>
              </a:ext>
            </a:extLst>
          </p:cNvPr>
          <p:cNvSpPr txBox="1"/>
          <p:nvPr/>
        </p:nvSpPr>
        <p:spPr>
          <a:xfrm>
            <a:off x="855505" y="264096"/>
            <a:ext cx="556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r>
              <a:rPr lang="ar-SY" sz="3200" b="1" dirty="0">
                <a:solidFill>
                  <a:srgbClr val="E5E5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للتبيل</a:t>
            </a:r>
            <a:endParaRPr lang="en-US" sz="3200" b="1" dirty="0">
              <a:solidFill>
                <a:srgbClr val="E5E5E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3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4" grpId="0" animBg="1"/>
      <p:bldP spid="38" grpId="0" animBg="1"/>
      <p:bldP spid="82" grpId="0" animBg="1"/>
      <p:bldP spid="83" grpId="0" animBg="1"/>
      <p:bldP spid="86" grpId="0" animBg="1"/>
      <p:bldP spid="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517A70C-65D4-45EA-A314-3B349FA2E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56A7561-A90B-4ACB-8D51-73B68C78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5BC81F4-4C56-4AB1-B5D4-92831D23517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EA7F5E1-7758-4468-95A9-5582DDAA1AD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8013B37-1306-4D6E-AFE1-BC2D37695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8918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18652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27639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38989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56E906D-2FF6-4C42-86A6-E5D186DAD9A4}"/>
              </a:ext>
            </a:extLst>
          </p:cNvPr>
          <p:cNvSpPr/>
          <p:nvPr/>
        </p:nvSpPr>
        <p:spPr>
          <a:xfrm>
            <a:off x="5024716" y="5069529"/>
            <a:ext cx="2584440" cy="462017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482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8973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15954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25010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F3D29275-B3A0-4440-BAEE-4E67C17094D3}"/>
              </a:ext>
            </a:extLst>
          </p:cNvPr>
          <p:cNvSpPr/>
          <p:nvPr/>
        </p:nvSpPr>
        <p:spPr>
          <a:xfrm>
            <a:off x="5293381" y="3471738"/>
            <a:ext cx="1828800" cy="1828800"/>
          </a:xfrm>
          <a:prstGeom prst="donut">
            <a:avLst>
              <a:gd name="adj" fmla="val 9781"/>
            </a:avLst>
          </a:prstGeom>
          <a:solidFill>
            <a:srgbClr val="01A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4428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13080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1159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31496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028CAE-642F-46B1-AD3F-3BA39290569F}"/>
              </a:ext>
            </a:extLst>
          </p:cNvPr>
          <p:cNvSpPr txBox="1"/>
          <p:nvPr/>
        </p:nvSpPr>
        <p:spPr>
          <a:xfrm>
            <a:off x="5696690" y="417259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5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482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60544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53517"/>
            <a:ext cx="2871267" cy="707886"/>
            <a:chOff x="412223" y="511710"/>
            <a:chExt cx="2871267" cy="70788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تقطع الخضراوات شرائح طولية بعد غسلها جيدا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146379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186523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412223" y="1736330"/>
            <a:ext cx="3259189" cy="415498"/>
            <a:chOff x="494611" y="1582335"/>
            <a:chExt cx="3259189" cy="41549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494611" y="1628501"/>
              <a:ext cx="2999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يفكك القنبيط إلى حبات صغيرة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17582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22154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17598" y="1259276"/>
            <a:ext cx="3042043" cy="1015663"/>
            <a:chOff x="9234103" y="921335"/>
            <a:chExt cx="3672527" cy="101566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234103" y="921335"/>
              <a:ext cx="36725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تسلق الخضراوات المطلوب سلقها ( الفاصولياء ، البطاطس ، القنبيط ، نصف كمية الجزر )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32756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37328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2956783"/>
            <a:ext cx="3210668" cy="1633348"/>
            <a:chOff x="8627804" y="2956783"/>
            <a:chExt cx="3210668" cy="163334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تخلط الخضراوات الطازجة ( الخس ، الملفوف ، الفليفلة ، الخيار ، نصف كمية الجزر ) مع الخضراوات المسلوقة بعد تبريدها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8" name="Right Bracket 47">
            <a:extLst>
              <a:ext uri="{FF2B5EF4-FFF2-40B4-BE49-F238E27FC236}">
                <a16:creationId xmlns:a16="http://schemas.microsoft.com/office/drawing/2014/main" id="{34A1BB4D-19C2-4947-8490-D1DE7058CA95}"/>
              </a:ext>
            </a:extLst>
          </p:cNvPr>
          <p:cNvSpPr/>
          <p:nvPr/>
        </p:nvSpPr>
        <p:spPr>
          <a:xfrm flipH="1">
            <a:off x="7562119" y="4697332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CC73B2-04E1-4F18-A6A3-D3CA7F546F41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6938493" y="5154532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EE7A2FB-FD3A-4564-B072-5814ABEF976E}"/>
              </a:ext>
            </a:extLst>
          </p:cNvPr>
          <p:cNvGrpSpPr/>
          <p:nvPr/>
        </p:nvGrpSpPr>
        <p:grpSpPr>
          <a:xfrm>
            <a:off x="8480841" y="4842882"/>
            <a:ext cx="3588803" cy="958645"/>
            <a:chOff x="7446807" y="4840503"/>
            <a:chExt cx="3588803" cy="95864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E3660C-96B0-4EBA-8493-96AD39CD1C68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234CB10-EF2B-4754-91B6-ADE9F3833A2F}"/>
                </a:ext>
              </a:extLst>
            </p:cNvPr>
            <p:cNvSpPr txBox="1"/>
            <p:nvPr/>
          </p:nvSpPr>
          <p:spPr>
            <a:xfrm>
              <a:off x="7446807" y="5091262"/>
              <a:ext cx="35888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تعد التتبيلة بخلط مكوناتها جيدا و تضاف إلى الخضراوات قبل التقديم مباشرة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16937" y="15018"/>
            <a:ext cx="58750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طريقة عمل سلطة الخضراوات المنوعة</a:t>
            </a:r>
          </a:p>
          <a:p>
            <a:pPr algn="r"/>
            <a:endParaRPr lang="ar-SY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endParaRPr lang="en-U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446995"/>
            <a:chOff x="338813" y="22303"/>
            <a:chExt cx="8201466" cy="1446995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446995"/>
              <a:chOff x="338813" y="22303"/>
              <a:chExt cx="1704537" cy="1446995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أ</a:t>
                </a:r>
              </a:p>
              <a:p>
                <a:pPr algn="ctr"/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2247313"/>
            <a:chOff x="556389" y="-362161"/>
            <a:chExt cx="3171737" cy="2513511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1408928"/>
            </a:xfrm>
            <a:custGeom>
              <a:avLst/>
              <a:gdLst>
                <a:gd name="connsiteX0" fmla="*/ 0 w 2858648"/>
                <a:gd name="connsiteY0" fmla="*/ 162107 h 1408928"/>
                <a:gd name="connsiteX1" fmla="*/ 476449 w 2858648"/>
                <a:gd name="connsiteY1" fmla="*/ 0 h 1408928"/>
                <a:gd name="connsiteX2" fmla="*/ 1467437 w 2858648"/>
                <a:gd name="connsiteY2" fmla="*/ 0 h 1408928"/>
                <a:gd name="connsiteX3" fmla="*/ 2382197 w 2858648"/>
                <a:gd name="connsiteY3" fmla="*/ 0 h 1408928"/>
                <a:gd name="connsiteX4" fmla="*/ 2858648 w 2858648"/>
                <a:gd name="connsiteY4" fmla="*/ 162107 h 1408928"/>
                <a:gd name="connsiteX5" fmla="*/ 2858648 w 2858648"/>
                <a:gd name="connsiteY5" fmla="*/ 411591 h 1408928"/>
                <a:gd name="connsiteX6" fmla="*/ 2858648 w 2858648"/>
                <a:gd name="connsiteY6" fmla="*/ 650227 h 1408928"/>
                <a:gd name="connsiteX7" fmla="*/ 2858648 w 2858648"/>
                <a:gd name="connsiteY7" fmla="*/ 943100 h 1408928"/>
                <a:gd name="connsiteX8" fmla="*/ 2858648 w 2858648"/>
                <a:gd name="connsiteY8" fmla="*/ 1246819 h 1408928"/>
                <a:gd name="connsiteX9" fmla="*/ 2382197 w 2858648"/>
                <a:gd name="connsiteY9" fmla="*/ 1408928 h 1408928"/>
                <a:gd name="connsiteX10" fmla="*/ 1429324 w 2858648"/>
                <a:gd name="connsiteY10" fmla="*/ 1408928 h 1408928"/>
                <a:gd name="connsiteX11" fmla="*/ 476449 w 2858648"/>
                <a:gd name="connsiteY11" fmla="*/ 1408928 h 1408928"/>
                <a:gd name="connsiteX12" fmla="*/ 0 w 2858648"/>
                <a:gd name="connsiteY12" fmla="*/ 1246819 h 1408928"/>
                <a:gd name="connsiteX13" fmla="*/ 0 w 2858648"/>
                <a:gd name="connsiteY13" fmla="*/ 953947 h 1408928"/>
                <a:gd name="connsiteX14" fmla="*/ 0 w 2858648"/>
                <a:gd name="connsiteY14" fmla="*/ 661074 h 1408928"/>
                <a:gd name="connsiteX15" fmla="*/ 0 w 2858648"/>
                <a:gd name="connsiteY15" fmla="*/ 422438 h 1408928"/>
                <a:gd name="connsiteX16" fmla="*/ 0 w 2858648"/>
                <a:gd name="connsiteY16" fmla="*/ 162107 h 1408928"/>
                <a:gd name="connsiteX0" fmla="*/ 0 w 2858648"/>
                <a:gd name="connsiteY0" fmla="*/ 162107 h 1408928"/>
                <a:gd name="connsiteX1" fmla="*/ 476449 w 2858648"/>
                <a:gd name="connsiteY1" fmla="*/ 0 h 1408928"/>
                <a:gd name="connsiteX2" fmla="*/ 1467437 w 2858648"/>
                <a:gd name="connsiteY2" fmla="*/ 0 h 1408928"/>
                <a:gd name="connsiteX3" fmla="*/ 2382197 w 2858648"/>
                <a:gd name="connsiteY3" fmla="*/ 0 h 1408928"/>
                <a:gd name="connsiteX4" fmla="*/ 2858648 w 2858648"/>
                <a:gd name="connsiteY4" fmla="*/ 162107 h 1408928"/>
                <a:gd name="connsiteX5" fmla="*/ 2858648 w 2858648"/>
                <a:gd name="connsiteY5" fmla="*/ 411591 h 1408928"/>
                <a:gd name="connsiteX6" fmla="*/ 2858648 w 2858648"/>
                <a:gd name="connsiteY6" fmla="*/ 650227 h 1408928"/>
                <a:gd name="connsiteX7" fmla="*/ 2858648 w 2858648"/>
                <a:gd name="connsiteY7" fmla="*/ 888864 h 1408928"/>
                <a:gd name="connsiteX8" fmla="*/ 2858648 w 2858648"/>
                <a:gd name="connsiteY8" fmla="*/ 1246819 h 1408928"/>
                <a:gd name="connsiteX9" fmla="*/ 2382197 w 2858648"/>
                <a:gd name="connsiteY9" fmla="*/ 1408928 h 1408928"/>
                <a:gd name="connsiteX10" fmla="*/ 1467437 w 2858648"/>
                <a:gd name="connsiteY10" fmla="*/ 1408928 h 1408928"/>
                <a:gd name="connsiteX11" fmla="*/ 476449 w 2858648"/>
                <a:gd name="connsiteY11" fmla="*/ 1408928 h 1408928"/>
                <a:gd name="connsiteX12" fmla="*/ 0 w 2858648"/>
                <a:gd name="connsiteY12" fmla="*/ 1246819 h 1408928"/>
                <a:gd name="connsiteX13" fmla="*/ 0 w 2858648"/>
                <a:gd name="connsiteY13" fmla="*/ 997335 h 1408928"/>
                <a:gd name="connsiteX14" fmla="*/ 0 w 2858648"/>
                <a:gd name="connsiteY14" fmla="*/ 715311 h 1408928"/>
                <a:gd name="connsiteX15" fmla="*/ 0 w 2858648"/>
                <a:gd name="connsiteY15" fmla="*/ 476673 h 1408928"/>
                <a:gd name="connsiteX16" fmla="*/ 0 w 2858648"/>
                <a:gd name="connsiteY16" fmla="*/ 162107 h 1408928"/>
                <a:gd name="connsiteX0" fmla="*/ 0 w 2858648"/>
                <a:gd name="connsiteY0" fmla="*/ 162107 h 1408928"/>
                <a:gd name="connsiteX1" fmla="*/ 476449 w 2858648"/>
                <a:gd name="connsiteY1" fmla="*/ 0 h 1408928"/>
                <a:gd name="connsiteX2" fmla="*/ 1467437 w 2858648"/>
                <a:gd name="connsiteY2" fmla="*/ 0 h 1408928"/>
                <a:gd name="connsiteX3" fmla="*/ 2382197 w 2858648"/>
                <a:gd name="connsiteY3" fmla="*/ 0 h 1408928"/>
                <a:gd name="connsiteX4" fmla="*/ 2858648 w 2858648"/>
                <a:gd name="connsiteY4" fmla="*/ 162107 h 1408928"/>
                <a:gd name="connsiteX5" fmla="*/ 2858648 w 2858648"/>
                <a:gd name="connsiteY5" fmla="*/ 411591 h 1408928"/>
                <a:gd name="connsiteX6" fmla="*/ 2858648 w 2858648"/>
                <a:gd name="connsiteY6" fmla="*/ 650227 h 1408928"/>
                <a:gd name="connsiteX7" fmla="*/ 2858648 w 2858648"/>
                <a:gd name="connsiteY7" fmla="*/ 943100 h 1408928"/>
                <a:gd name="connsiteX8" fmla="*/ 2858648 w 2858648"/>
                <a:gd name="connsiteY8" fmla="*/ 1246819 h 1408928"/>
                <a:gd name="connsiteX9" fmla="*/ 2382197 w 2858648"/>
                <a:gd name="connsiteY9" fmla="*/ 1408928 h 1408928"/>
                <a:gd name="connsiteX10" fmla="*/ 1429324 w 2858648"/>
                <a:gd name="connsiteY10" fmla="*/ 1408928 h 1408928"/>
                <a:gd name="connsiteX11" fmla="*/ 476449 w 2858648"/>
                <a:gd name="connsiteY11" fmla="*/ 1408928 h 1408928"/>
                <a:gd name="connsiteX12" fmla="*/ 0 w 2858648"/>
                <a:gd name="connsiteY12" fmla="*/ 1246819 h 1408928"/>
                <a:gd name="connsiteX13" fmla="*/ 0 w 2858648"/>
                <a:gd name="connsiteY13" fmla="*/ 953947 h 1408928"/>
                <a:gd name="connsiteX14" fmla="*/ 0 w 2858648"/>
                <a:gd name="connsiteY14" fmla="*/ 661074 h 1408928"/>
                <a:gd name="connsiteX15" fmla="*/ 0 w 2858648"/>
                <a:gd name="connsiteY15" fmla="*/ 422438 h 1408928"/>
                <a:gd name="connsiteX16" fmla="*/ 0 w 2858648"/>
                <a:gd name="connsiteY16" fmla="*/ 162107 h 140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408928" fill="none" extrusionOk="0">
                  <a:moveTo>
                    <a:pt x="0" y="162107"/>
                  </a:moveTo>
                  <a:cubicBezTo>
                    <a:pt x="123041" y="112769"/>
                    <a:pt x="222022" y="4265"/>
                    <a:pt x="476449" y="0"/>
                  </a:cubicBezTo>
                  <a:cubicBezTo>
                    <a:pt x="809208" y="20530"/>
                    <a:pt x="1087833" y="-91511"/>
                    <a:pt x="1467437" y="0"/>
                  </a:cubicBezTo>
                  <a:cubicBezTo>
                    <a:pt x="1837188" y="-25961"/>
                    <a:pt x="1989035" y="80567"/>
                    <a:pt x="2382197" y="0"/>
                  </a:cubicBezTo>
                  <a:cubicBezTo>
                    <a:pt x="2700194" y="6430"/>
                    <a:pt x="2870083" y="66755"/>
                    <a:pt x="2858648" y="162107"/>
                  </a:cubicBezTo>
                  <a:cubicBezTo>
                    <a:pt x="2923378" y="185970"/>
                    <a:pt x="2858748" y="339896"/>
                    <a:pt x="2858648" y="411591"/>
                  </a:cubicBezTo>
                  <a:cubicBezTo>
                    <a:pt x="2911842" y="485637"/>
                    <a:pt x="2829572" y="508784"/>
                    <a:pt x="2858648" y="650227"/>
                  </a:cubicBezTo>
                  <a:cubicBezTo>
                    <a:pt x="2880395" y="778440"/>
                    <a:pt x="2841486" y="793982"/>
                    <a:pt x="2858648" y="943100"/>
                  </a:cubicBezTo>
                  <a:cubicBezTo>
                    <a:pt x="2831072" y="1060099"/>
                    <a:pt x="2777702" y="1177982"/>
                    <a:pt x="2858648" y="1246819"/>
                  </a:cubicBezTo>
                  <a:cubicBezTo>
                    <a:pt x="2750628" y="1314168"/>
                    <a:pt x="2516292" y="1384464"/>
                    <a:pt x="2382197" y="1408928"/>
                  </a:cubicBezTo>
                  <a:cubicBezTo>
                    <a:pt x="2149782" y="1400370"/>
                    <a:pt x="1667838" y="1326540"/>
                    <a:pt x="1429324" y="1408928"/>
                  </a:cubicBezTo>
                  <a:cubicBezTo>
                    <a:pt x="1046919" y="1430688"/>
                    <a:pt x="929251" y="1394151"/>
                    <a:pt x="476449" y="1408928"/>
                  </a:cubicBezTo>
                  <a:cubicBezTo>
                    <a:pt x="189056" y="1399890"/>
                    <a:pt x="9626" y="1355488"/>
                    <a:pt x="0" y="1246819"/>
                  </a:cubicBezTo>
                  <a:cubicBezTo>
                    <a:pt x="-126658" y="1221780"/>
                    <a:pt x="-13570" y="1096055"/>
                    <a:pt x="0" y="953947"/>
                  </a:cubicBezTo>
                  <a:cubicBezTo>
                    <a:pt x="17654" y="801021"/>
                    <a:pt x="96877" y="771819"/>
                    <a:pt x="0" y="661074"/>
                  </a:cubicBezTo>
                  <a:cubicBezTo>
                    <a:pt x="-77769" y="530976"/>
                    <a:pt x="36596" y="528896"/>
                    <a:pt x="0" y="422438"/>
                  </a:cubicBezTo>
                  <a:cubicBezTo>
                    <a:pt x="-76183" y="351717"/>
                    <a:pt x="74142" y="209800"/>
                    <a:pt x="0" y="162107"/>
                  </a:cubicBezTo>
                  <a:close/>
                </a:path>
                <a:path w="2858648" h="1408928" stroke="0" extrusionOk="0">
                  <a:moveTo>
                    <a:pt x="0" y="162107"/>
                  </a:moveTo>
                  <a:cubicBezTo>
                    <a:pt x="67275" y="160025"/>
                    <a:pt x="245582" y="57581"/>
                    <a:pt x="476449" y="0"/>
                  </a:cubicBezTo>
                  <a:cubicBezTo>
                    <a:pt x="832259" y="-129972"/>
                    <a:pt x="1120370" y="-18911"/>
                    <a:pt x="1467437" y="0"/>
                  </a:cubicBezTo>
                  <a:cubicBezTo>
                    <a:pt x="1632229" y="-76439"/>
                    <a:pt x="2187046" y="-39081"/>
                    <a:pt x="2382197" y="0"/>
                  </a:cubicBezTo>
                  <a:cubicBezTo>
                    <a:pt x="2635263" y="4582"/>
                    <a:pt x="2898571" y="88695"/>
                    <a:pt x="2858648" y="162107"/>
                  </a:cubicBezTo>
                  <a:cubicBezTo>
                    <a:pt x="2895082" y="243524"/>
                    <a:pt x="2805780" y="362062"/>
                    <a:pt x="2858648" y="411591"/>
                  </a:cubicBezTo>
                  <a:cubicBezTo>
                    <a:pt x="2920177" y="405306"/>
                    <a:pt x="2721404" y="578180"/>
                    <a:pt x="2858648" y="650227"/>
                  </a:cubicBezTo>
                  <a:cubicBezTo>
                    <a:pt x="2905032" y="738184"/>
                    <a:pt x="2773237" y="820838"/>
                    <a:pt x="2858648" y="888864"/>
                  </a:cubicBezTo>
                  <a:cubicBezTo>
                    <a:pt x="2897636" y="983961"/>
                    <a:pt x="2801814" y="1184270"/>
                    <a:pt x="2858648" y="1246819"/>
                  </a:cubicBezTo>
                  <a:cubicBezTo>
                    <a:pt x="2878510" y="1352438"/>
                    <a:pt x="2661341" y="1414390"/>
                    <a:pt x="2382197" y="1408928"/>
                  </a:cubicBezTo>
                  <a:cubicBezTo>
                    <a:pt x="1990210" y="1485116"/>
                    <a:pt x="1825389" y="1375863"/>
                    <a:pt x="1467437" y="1408928"/>
                  </a:cubicBezTo>
                  <a:cubicBezTo>
                    <a:pt x="1270506" y="1487576"/>
                    <a:pt x="1017607" y="1335899"/>
                    <a:pt x="476449" y="1408928"/>
                  </a:cubicBezTo>
                  <a:cubicBezTo>
                    <a:pt x="187430" y="1368792"/>
                    <a:pt x="7064" y="1350687"/>
                    <a:pt x="0" y="1246819"/>
                  </a:cubicBezTo>
                  <a:cubicBezTo>
                    <a:pt x="17211" y="1149558"/>
                    <a:pt x="30072" y="1063852"/>
                    <a:pt x="0" y="997335"/>
                  </a:cubicBezTo>
                  <a:cubicBezTo>
                    <a:pt x="-15879" y="889571"/>
                    <a:pt x="76772" y="867897"/>
                    <a:pt x="0" y="715311"/>
                  </a:cubicBezTo>
                  <a:cubicBezTo>
                    <a:pt x="-114186" y="581766"/>
                    <a:pt x="91665" y="554846"/>
                    <a:pt x="0" y="476673"/>
                  </a:cubicBezTo>
                  <a:cubicBezTo>
                    <a:pt x="-40364" y="390640"/>
                    <a:pt x="-16391" y="266463"/>
                    <a:pt x="0" y="162107"/>
                  </a:cubicBezTo>
                  <a:close/>
                </a:path>
                <a:path w="2858648" h="1408928" fill="none" stroke="0" extrusionOk="0">
                  <a:moveTo>
                    <a:pt x="0" y="162107"/>
                  </a:moveTo>
                  <a:cubicBezTo>
                    <a:pt x="95196" y="-15228"/>
                    <a:pt x="287971" y="-8321"/>
                    <a:pt x="476449" y="0"/>
                  </a:cubicBezTo>
                  <a:cubicBezTo>
                    <a:pt x="804859" y="-34763"/>
                    <a:pt x="1120862" y="61839"/>
                    <a:pt x="1467437" y="0"/>
                  </a:cubicBezTo>
                  <a:cubicBezTo>
                    <a:pt x="1760241" y="20236"/>
                    <a:pt x="2070158" y="18951"/>
                    <a:pt x="2382197" y="0"/>
                  </a:cubicBezTo>
                  <a:cubicBezTo>
                    <a:pt x="2665748" y="14445"/>
                    <a:pt x="2856927" y="95793"/>
                    <a:pt x="2858648" y="162107"/>
                  </a:cubicBezTo>
                  <a:cubicBezTo>
                    <a:pt x="2909149" y="257971"/>
                    <a:pt x="2825641" y="347365"/>
                    <a:pt x="2858648" y="411591"/>
                  </a:cubicBezTo>
                  <a:cubicBezTo>
                    <a:pt x="2892344" y="528237"/>
                    <a:pt x="2834838" y="536018"/>
                    <a:pt x="2858648" y="650227"/>
                  </a:cubicBezTo>
                  <a:cubicBezTo>
                    <a:pt x="2878905" y="758500"/>
                    <a:pt x="2840518" y="795640"/>
                    <a:pt x="2858648" y="943100"/>
                  </a:cubicBezTo>
                  <a:cubicBezTo>
                    <a:pt x="2865264" y="1072855"/>
                    <a:pt x="2806691" y="1150730"/>
                    <a:pt x="2858648" y="1246819"/>
                  </a:cubicBezTo>
                  <a:cubicBezTo>
                    <a:pt x="2800783" y="1322155"/>
                    <a:pt x="2630121" y="1311389"/>
                    <a:pt x="2382197" y="1408928"/>
                  </a:cubicBezTo>
                  <a:cubicBezTo>
                    <a:pt x="2090041" y="1408292"/>
                    <a:pt x="1879309" y="1346760"/>
                    <a:pt x="1429324" y="1408928"/>
                  </a:cubicBezTo>
                  <a:cubicBezTo>
                    <a:pt x="1029214" y="1381871"/>
                    <a:pt x="862407" y="1371757"/>
                    <a:pt x="476449" y="1408928"/>
                  </a:cubicBezTo>
                  <a:cubicBezTo>
                    <a:pt x="135388" y="1425975"/>
                    <a:pt x="16025" y="1343286"/>
                    <a:pt x="0" y="1246819"/>
                  </a:cubicBezTo>
                  <a:cubicBezTo>
                    <a:pt x="-61765" y="1136427"/>
                    <a:pt x="60303" y="1079272"/>
                    <a:pt x="0" y="953947"/>
                  </a:cubicBezTo>
                  <a:cubicBezTo>
                    <a:pt x="-15180" y="787131"/>
                    <a:pt x="83575" y="764936"/>
                    <a:pt x="0" y="661074"/>
                  </a:cubicBezTo>
                  <a:cubicBezTo>
                    <a:pt x="-83797" y="558519"/>
                    <a:pt x="45030" y="519922"/>
                    <a:pt x="0" y="422438"/>
                  </a:cubicBezTo>
                  <a:cubicBezTo>
                    <a:pt x="-10043" y="342209"/>
                    <a:pt x="67058" y="260173"/>
                    <a:pt x="0" y="162107"/>
                  </a:cubicBezTo>
                  <a:close/>
                </a:path>
                <a:path w="2858648" h="1408928" fill="none" stroke="0" extrusionOk="0">
                  <a:moveTo>
                    <a:pt x="0" y="162107"/>
                  </a:moveTo>
                  <a:cubicBezTo>
                    <a:pt x="116649" y="69559"/>
                    <a:pt x="252082" y="-19465"/>
                    <a:pt x="476449" y="0"/>
                  </a:cubicBezTo>
                  <a:cubicBezTo>
                    <a:pt x="810659" y="-20415"/>
                    <a:pt x="1070896" y="-5850"/>
                    <a:pt x="1467437" y="0"/>
                  </a:cubicBezTo>
                  <a:cubicBezTo>
                    <a:pt x="1825335" y="22722"/>
                    <a:pt x="2082016" y="-6496"/>
                    <a:pt x="2382197" y="0"/>
                  </a:cubicBezTo>
                  <a:cubicBezTo>
                    <a:pt x="2681237" y="12904"/>
                    <a:pt x="2862505" y="95396"/>
                    <a:pt x="2858648" y="162107"/>
                  </a:cubicBezTo>
                  <a:cubicBezTo>
                    <a:pt x="2915534" y="201530"/>
                    <a:pt x="2839284" y="342101"/>
                    <a:pt x="2858648" y="411591"/>
                  </a:cubicBezTo>
                  <a:cubicBezTo>
                    <a:pt x="2903937" y="514445"/>
                    <a:pt x="2841871" y="545048"/>
                    <a:pt x="2858648" y="650227"/>
                  </a:cubicBezTo>
                  <a:cubicBezTo>
                    <a:pt x="2883769" y="766925"/>
                    <a:pt x="2850722" y="801557"/>
                    <a:pt x="2858648" y="943100"/>
                  </a:cubicBezTo>
                  <a:cubicBezTo>
                    <a:pt x="2862857" y="1067198"/>
                    <a:pt x="2797058" y="1170439"/>
                    <a:pt x="2858648" y="1246819"/>
                  </a:cubicBezTo>
                  <a:cubicBezTo>
                    <a:pt x="2785103" y="1277680"/>
                    <a:pt x="2580154" y="1363447"/>
                    <a:pt x="2382197" y="1408928"/>
                  </a:cubicBezTo>
                  <a:cubicBezTo>
                    <a:pt x="2124667" y="1350451"/>
                    <a:pt x="1752113" y="1360894"/>
                    <a:pt x="1429324" y="1408928"/>
                  </a:cubicBezTo>
                  <a:cubicBezTo>
                    <a:pt x="1037006" y="1397651"/>
                    <a:pt x="868586" y="1375581"/>
                    <a:pt x="476449" y="1408928"/>
                  </a:cubicBezTo>
                  <a:cubicBezTo>
                    <a:pt x="150847" y="1420368"/>
                    <a:pt x="35840" y="1349141"/>
                    <a:pt x="0" y="1246819"/>
                  </a:cubicBezTo>
                  <a:cubicBezTo>
                    <a:pt x="-78219" y="1186250"/>
                    <a:pt x="28979" y="1078641"/>
                    <a:pt x="0" y="953947"/>
                  </a:cubicBezTo>
                  <a:cubicBezTo>
                    <a:pt x="-3879" y="802509"/>
                    <a:pt x="75578" y="770482"/>
                    <a:pt x="0" y="661074"/>
                  </a:cubicBezTo>
                  <a:cubicBezTo>
                    <a:pt x="-60583" y="544699"/>
                    <a:pt x="36981" y="517175"/>
                    <a:pt x="0" y="422438"/>
                  </a:cubicBezTo>
                  <a:cubicBezTo>
                    <a:pt x="-49359" y="342820"/>
                    <a:pt x="68390" y="224512"/>
                    <a:pt x="0" y="162107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144939 h 1259713"/>
                        <a:gd name="connsiteX1" fmla="*/ 425990 w 2555898"/>
                        <a:gd name="connsiteY1" fmla="*/ 0 h 1259713"/>
                        <a:gd name="connsiteX2" fmla="*/ 1312026 w 2555898"/>
                        <a:gd name="connsiteY2" fmla="*/ 0 h 1259713"/>
                        <a:gd name="connsiteX3" fmla="*/ 2129907 w 2555898"/>
                        <a:gd name="connsiteY3" fmla="*/ 0 h 1259713"/>
                        <a:gd name="connsiteX4" fmla="*/ 2555898 w 2555898"/>
                        <a:gd name="connsiteY4" fmla="*/ 144939 h 1259713"/>
                        <a:gd name="connsiteX5" fmla="*/ 2555898 w 2555898"/>
                        <a:gd name="connsiteY5" fmla="*/ 368001 h 1259713"/>
                        <a:gd name="connsiteX6" fmla="*/ 2555898 w 2555898"/>
                        <a:gd name="connsiteY6" fmla="*/ 581364 h 1259713"/>
                        <a:gd name="connsiteX7" fmla="*/ 2555898 w 2555898"/>
                        <a:gd name="connsiteY7" fmla="*/ 843220 h 1259713"/>
                        <a:gd name="connsiteX8" fmla="*/ 2555898 w 2555898"/>
                        <a:gd name="connsiteY8" fmla="*/ 1114773 h 1259713"/>
                        <a:gd name="connsiteX9" fmla="*/ 2129907 w 2555898"/>
                        <a:gd name="connsiteY9" fmla="*/ 1259713 h 1259713"/>
                        <a:gd name="connsiteX10" fmla="*/ 1277949 w 2555898"/>
                        <a:gd name="connsiteY10" fmla="*/ 1259713 h 1259713"/>
                        <a:gd name="connsiteX11" fmla="*/ 425990 w 2555898"/>
                        <a:gd name="connsiteY11" fmla="*/ 1259713 h 1259713"/>
                        <a:gd name="connsiteX12" fmla="*/ 0 w 2555898"/>
                        <a:gd name="connsiteY12" fmla="*/ 1114773 h 1259713"/>
                        <a:gd name="connsiteX13" fmla="*/ 0 w 2555898"/>
                        <a:gd name="connsiteY13" fmla="*/ 852918 h 1259713"/>
                        <a:gd name="connsiteX14" fmla="*/ 0 w 2555898"/>
                        <a:gd name="connsiteY14" fmla="*/ 591062 h 1259713"/>
                        <a:gd name="connsiteX15" fmla="*/ 0 w 2555898"/>
                        <a:gd name="connsiteY15" fmla="*/ 377699 h 1259713"/>
                        <a:gd name="connsiteX16" fmla="*/ 0 w 2555898"/>
                        <a:gd name="connsiteY16" fmla="*/ 144939 h 1259713"/>
                        <a:gd name="connsiteX0" fmla="*/ 0 w 2555898"/>
                        <a:gd name="connsiteY0" fmla="*/ 144939 h 1259713"/>
                        <a:gd name="connsiteX1" fmla="*/ 425990 w 2555898"/>
                        <a:gd name="connsiteY1" fmla="*/ 0 h 1259713"/>
                        <a:gd name="connsiteX2" fmla="*/ 1312026 w 2555898"/>
                        <a:gd name="connsiteY2" fmla="*/ 0 h 1259713"/>
                        <a:gd name="connsiteX3" fmla="*/ 2129907 w 2555898"/>
                        <a:gd name="connsiteY3" fmla="*/ 0 h 1259713"/>
                        <a:gd name="connsiteX4" fmla="*/ 2555898 w 2555898"/>
                        <a:gd name="connsiteY4" fmla="*/ 144939 h 1259713"/>
                        <a:gd name="connsiteX5" fmla="*/ 2555898 w 2555898"/>
                        <a:gd name="connsiteY5" fmla="*/ 368001 h 1259713"/>
                        <a:gd name="connsiteX6" fmla="*/ 2555898 w 2555898"/>
                        <a:gd name="connsiteY6" fmla="*/ 581364 h 1259713"/>
                        <a:gd name="connsiteX7" fmla="*/ 2555898 w 2555898"/>
                        <a:gd name="connsiteY7" fmla="*/ 794728 h 1259713"/>
                        <a:gd name="connsiteX8" fmla="*/ 2555898 w 2555898"/>
                        <a:gd name="connsiteY8" fmla="*/ 1114773 h 1259713"/>
                        <a:gd name="connsiteX9" fmla="*/ 2129907 w 2555898"/>
                        <a:gd name="connsiteY9" fmla="*/ 1259713 h 1259713"/>
                        <a:gd name="connsiteX10" fmla="*/ 1312026 w 2555898"/>
                        <a:gd name="connsiteY10" fmla="*/ 1259713 h 1259713"/>
                        <a:gd name="connsiteX11" fmla="*/ 425990 w 2555898"/>
                        <a:gd name="connsiteY11" fmla="*/ 1259713 h 1259713"/>
                        <a:gd name="connsiteX12" fmla="*/ 0 w 2555898"/>
                        <a:gd name="connsiteY12" fmla="*/ 1114773 h 1259713"/>
                        <a:gd name="connsiteX13" fmla="*/ 0 w 2555898"/>
                        <a:gd name="connsiteY13" fmla="*/ 891711 h 1259713"/>
                        <a:gd name="connsiteX14" fmla="*/ 0 w 2555898"/>
                        <a:gd name="connsiteY14" fmla="*/ 639555 h 1259713"/>
                        <a:gd name="connsiteX15" fmla="*/ 0 w 2555898"/>
                        <a:gd name="connsiteY15" fmla="*/ 426191 h 1259713"/>
                        <a:gd name="connsiteX16" fmla="*/ 0 w 2555898"/>
                        <a:gd name="connsiteY16" fmla="*/ 144939 h 12597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259713" fill="none" extrusionOk="0">
                          <a:moveTo>
                            <a:pt x="0" y="144939"/>
                          </a:moveTo>
                          <a:cubicBezTo>
                            <a:pt x="75238" y="84418"/>
                            <a:pt x="205211" y="2556"/>
                            <a:pt x="425990" y="0"/>
                          </a:cubicBezTo>
                          <a:cubicBezTo>
                            <a:pt x="731692" y="-1663"/>
                            <a:pt x="1015382" y="-15073"/>
                            <a:pt x="1312026" y="0"/>
                          </a:cubicBezTo>
                          <a:cubicBezTo>
                            <a:pt x="1600657" y="-12680"/>
                            <a:pt x="1812928" y="36845"/>
                            <a:pt x="2129907" y="0"/>
                          </a:cubicBezTo>
                          <a:cubicBezTo>
                            <a:pt x="2410460" y="-224"/>
                            <a:pt x="2552575" y="65382"/>
                            <a:pt x="2555898" y="144939"/>
                          </a:cubicBezTo>
                          <a:cubicBezTo>
                            <a:pt x="2605898" y="178679"/>
                            <a:pt x="2536508" y="291600"/>
                            <a:pt x="2555898" y="368001"/>
                          </a:cubicBezTo>
                          <a:cubicBezTo>
                            <a:pt x="2600525" y="448636"/>
                            <a:pt x="2539979" y="470971"/>
                            <a:pt x="2555898" y="581364"/>
                          </a:cubicBezTo>
                          <a:cubicBezTo>
                            <a:pt x="2571204" y="690051"/>
                            <a:pt x="2543477" y="711295"/>
                            <a:pt x="2555898" y="843220"/>
                          </a:cubicBezTo>
                          <a:cubicBezTo>
                            <a:pt x="2540830" y="955331"/>
                            <a:pt x="2486805" y="1049291"/>
                            <a:pt x="2555898" y="1114773"/>
                          </a:cubicBezTo>
                          <a:cubicBezTo>
                            <a:pt x="2484115" y="1181428"/>
                            <a:pt x="2285982" y="1243374"/>
                            <a:pt x="2129907" y="1259713"/>
                          </a:cubicBezTo>
                          <a:cubicBezTo>
                            <a:pt x="1937571" y="1258679"/>
                            <a:pt x="1566247" y="1224179"/>
                            <a:pt x="1277949" y="1259713"/>
                          </a:cubicBezTo>
                          <a:cubicBezTo>
                            <a:pt x="930462" y="1271445"/>
                            <a:pt x="787838" y="1245954"/>
                            <a:pt x="425990" y="1259713"/>
                          </a:cubicBezTo>
                          <a:cubicBezTo>
                            <a:pt x="146469" y="1251073"/>
                            <a:pt x="7276" y="1202398"/>
                            <a:pt x="0" y="1114773"/>
                          </a:cubicBezTo>
                          <a:cubicBezTo>
                            <a:pt x="-103302" y="1075881"/>
                            <a:pt x="-4054" y="978438"/>
                            <a:pt x="0" y="852918"/>
                          </a:cubicBezTo>
                          <a:cubicBezTo>
                            <a:pt x="-4514" y="725556"/>
                            <a:pt x="65854" y="693761"/>
                            <a:pt x="0" y="591062"/>
                          </a:cubicBezTo>
                          <a:cubicBezTo>
                            <a:pt x="-63073" y="483847"/>
                            <a:pt x="43050" y="463037"/>
                            <a:pt x="0" y="377699"/>
                          </a:cubicBezTo>
                          <a:cubicBezTo>
                            <a:pt x="-61246" y="308466"/>
                            <a:pt x="58864" y="200884"/>
                            <a:pt x="0" y="144939"/>
                          </a:cubicBezTo>
                          <a:close/>
                        </a:path>
                        <a:path w="2555898" h="1259713" stroke="0" extrusionOk="0">
                          <a:moveTo>
                            <a:pt x="0" y="144939"/>
                          </a:moveTo>
                          <a:cubicBezTo>
                            <a:pt x="48992" y="102995"/>
                            <a:pt x="216320" y="42096"/>
                            <a:pt x="425990" y="0"/>
                          </a:cubicBezTo>
                          <a:cubicBezTo>
                            <a:pt x="774928" y="-66346"/>
                            <a:pt x="1027050" y="-8918"/>
                            <a:pt x="1312026" y="0"/>
                          </a:cubicBezTo>
                          <a:cubicBezTo>
                            <a:pt x="1505795" y="-38707"/>
                            <a:pt x="1939148" y="-24653"/>
                            <a:pt x="2129907" y="0"/>
                          </a:cubicBezTo>
                          <a:cubicBezTo>
                            <a:pt x="2341339" y="7532"/>
                            <a:pt x="2580146" y="75996"/>
                            <a:pt x="2555898" y="144939"/>
                          </a:cubicBezTo>
                          <a:cubicBezTo>
                            <a:pt x="2599913" y="227388"/>
                            <a:pt x="2510837" y="313002"/>
                            <a:pt x="2555898" y="368001"/>
                          </a:cubicBezTo>
                          <a:cubicBezTo>
                            <a:pt x="2604917" y="398136"/>
                            <a:pt x="2454060" y="503965"/>
                            <a:pt x="2555898" y="581364"/>
                          </a:cubicBezTo>
                          <a:cubicBezTo>
                            <a:pt x="2620963" y="672189"/>
                            <a:pt x="2481625" y="731037"/>
                            <a:pt x="2555898" y="794728"/>
                          </a:cubicBezTo>
                          <a:cubicBezTo>
                            <a:pt x="2600806" y="878254"/>
                            <a:pt x="2515351" y="1044229"/>
                            <a:pt x="2555898" y="1114773"/>
                          </a:cubicBezTo>
                          <a:cubicBezTo>
                            <a:pt x="2573858" y="1200891"/>
                            <a:pt x="2376382" y="1259617"/>
                            <a:pt x="2129907" y="1259713"/>
                          </a:cubicBezTo>
                          <a:cubicBezTo>
                            <a:pt x="1826937" y="1276897"/>
                            <a:pt x="1561549" y="1244901"/>
                            <a:pt x="1312026" y="1259713"/>
                          </a:cubicBezTo>
                          <a:cubicBezTo>
                            <a:pt x="1129399" y="1313573"/>
                            <a:pt x="884338" y="1214092"/>
                            <a:pt x="425990" y="1259713"/>
                          </a:cubicBezTo>
                          <a:cubicBezTo>
                            <a:pt x="165884" y="1227369"/>
                            <a:pt x="-4907" y="1208643"/>
                            <a:pt x="0" y="1114773"/>
                          </a:cubicBezTo>
                          <a:cubicBezTo>
                            <a:pt x="5706" y="1041018"/>
                            <a:pt x="28944" y="957015"/>
                            <a:pt x="0" y="891711"/>
                          </a:cubicBezTo>
                          <a:cubicBezTo>
                            <a:pt x="-15832" y="796609"/>
                            <a:pt x="68512" y="760054"/>
                            <a:pt x="0" y="639555"/>
                          </a:cubicBezTo>
                          <a:cubicBezTo>
                            <a:pt x="-75608" y="524938"/>
                            <a:pt x="76685" y="507113"/>
                            <a:pt x="0" y="426191"/>
                          </a:cubicBezTo>
                          <a:cubicBezTo>
                            <a:pt x="-56439" y="333493"/>
                            <a:pt x="-6237" y="239876"/>
                            <a:pt x="0" y="144939"/>
                          </a:cubicBezTo>
                          <a:close/>
                        </a:path>
                        <a:path w="2555898" h="1259713" fill="none" stroke="0" extrusionOk="0">
                          <a:moveTo>
                            <a:pt x="0" y="144939"/>
                          </a:moveTo>
                          <a:cubicBezTo>
                            <a:pt x="70493" y="33683"/>
                            <a:pt x="249581" y="-27388"/>
                            <a:pt x="425990" y="0"/>
                          </a:cubicBezTo>
                          <a:cubicBezTo>
                            <a:pt x="716145" y="-70752"/>
                            <a:pt x="967341" y="21527"/>
                            <a:pt x="1312026" y="0"/>
                          </a:cubicBezTo>
                          <a:cubicBezTo>
                            <a:pt x="1612448" y="10685"/>
                            <a:pt x="1832520" y="18485"/>
                            <a:pt x="2129907" y="0"/>
                          </a:cubicBezTo>
                          <a:cubicBezTo>
                            <a:pt x="2395494" y="7726"/>
                            <a:pt x="2551017" y="90830"/>
                            <a:pt x="2555898" y="144939"/>
                          </a:cubicBezTo>
                          <a:cubicBezTo>
                            <a:pt x="2609874" y="212397"/>
                            <a:pt x="2517168" y="303039"/>
                            <a:pt x="2555898" y="368001"/>
                          </a:cubicBezTo>
                          <a:cubicBezTo>
                            <a:pt x="2595875" y="465967"/>
                            <a:pt x="2545420" y="482513"/>
                            <a:pt x="2555898" y="581364"/>
                          </a:cubicBezTo>
                          <a:cubicBezTo>
                            <a:pt x="2571820" y="680163"/>
                            <a:pt x="2550718" y="715629"/>
                            <a:pt x="2555898" y="843220"/>
                          </a:cubicBezTo>
                          <a:cubicBezTo>
                            <a:pt x="2566450" y="972228"/>
                            <a:pt x="2521050" y="1032969"/>
                            <a:pt x="2555898" y="1114773"/>
                          </a:cubicBezTo>
                          <a:cubicBezTo>
                            <a:pt x="2507785" y="1145675"/>
                            <a:pt x="2359992" y="1212452"/>
                            <a:pt x="2129907" y="1259713"/>
                          </a:cubicBezTo>
                          <a:cubicBezTo>
                            <a:pt x="1921453" y="1218725"/>
                            <a:pt x="1633631" y="1232860"/>
                            <a:pt x="1277949" y="1259713"/>
                          </a:cubicBezTo>
                          <a:cubicBezTo>
                            <a:pt x="920104" y="1240278"/>
                            <a:pt x="769081" y="1229852"/>
                            <a:pt x="425990" y="1259713"/>
                          </a:cubicBezTo>
                          <a:cubicBezTo>
                            <a:pt x="134367" y="1259719"/>
                            <a:pt x="18566" y="1199811"/>
                            <a:pt x="0" y="1114773"/>
                          </a:cubicBezTo>
                          <a:cubicBezTo>
                            <a:pt x="-55123" y="1031507"/>
                            <a:pt x="44431" y="961673"/>
                            <a:pt x="0" y="852918"/>
                          </a:cubicBezTo>
                          <a:cubicBezTo>
                            <a:pt x="-15935" y="720844"/>
                            <a:pt x="63479" y="686359"/>
                            <a:pt x="0" y="591062"/>
                          </a:cubicBezTo>
                          <a:cubicBezTo>
                            <a:pt x="-56423" y="488883"/>
                            <a:pt x="24124" y="459210"/>
                            <a:pt x="0" y="377699"/>
                          </a:cubicBezTo>
                          <a:cubicBezTo>
                            <a:pt x="-19812" y="291876"/>
                            <a:pt x="59404" y="223918"/>
                            <a:pt x="0" y="14493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1926331"/>
            </a:xfrm>
            <a:custGeom>
              <a:avLst/>
              <a:gdLst>
                <a:gd name="connsiteX0" fmla="*/ 0 w 3171737"/>
                <a:gd name="connsiteY0" fmla="*/ 221638 h 1926331"/>
                <a:gd name="connsiteX1" fmla="*/ 528631 w 3171737"/>
                <a:gd name="connsiteY1" fmla="*/ 0 h 1926331"/>
                <a:gd name="connsiteX2" fmla="*/ 1275745 w 3171737"/>
                <a:gd name="connsiteY2" fmla="*/ 0 h 1926331"/>
                <a:gd name="connsiteX3" fmla="*/ 1938279 w 3171737"/>
                <a:gd name="connsiteY3" fmla="*/ 0 h 1926331"/>
                <a:gd name="connsiteX4" fmla="*/ 2643104 w 3171737"/>
                <a:gd name="connsiteY4" fmla="*/ 0 h 1926331"/>
                <a:gd name="connsiteX5" fmla="*/ 3171737 w 3171737"/>
                <a:gd name="connsiteY5" fmla="*/ 221638 h 1926331"/>
                <a:gd name="connsiteX6" fmla="*/ 3171737 w 3171737"/>
                <a:gd name="connsiteY6" fmla="*/ 607232 h 1926331"/>
                <a:gd name="connsiteX7" fmla="*/ 3171737 w 3171737"/>
                <a:gd name="connsiteY7" fmla="*/ 933503 h 1926331"/>
                <a:gd name="connsiteX8" fmla="*/ 3171737 w 3171737"/>
                <a:gd name="connsiteY8" fmla="*/ 1304267 h 1926331"/>
                <a:gd name="connsiteX9" fmla="*/ 3171737 w 3171737"/>
                <a:gd name="connsiteY9" fmla="*/ 1704691 h 1926331"/>
                <a:gd name="connsiteX10" fmla="*/ 2643104 w 3171737"/>
                <a:gd name="connsiteY10" fmla="*/ 1926331 h 1926331"/>
                <a:gd name="connsiteX11" fmla="*/ 2001713 w 3171737"/>
                <a:gd name="connsiteY11" fmla="*/ 1926331 h 1926331"/>
                <a:gd name="connsiteX12" fmla="*/ 1360324 w 3171737"/>
                <a:gd name="connsiteY12" fmla="*/ 1926331 h 1926331"/>
                <a:gd name="connsiteX13" fmla="*/ 528631 w 3171737"/>
                <a:gd name="connsiteY13" fmla="*/ 1926331 h 1926331"/>
                <a:gd name="connsiteX14" fmla="*/ 0 w 3171737"/>
                <a:gd name="connsiteY14" fmla="*/ 1704691 h 1926331"/>
                <a:gd name="connsiteX15" fmla="*/ 0 w 3171737"/>
                <a:gd name="connsiteY15" fmla="*/ 1378420 h 1926331"/>
                <a:gd name="connsiteX16" fmla="*/ 0 w 3171737"/>
                <a:gd name="connsiteY16" fmla="*/ 1022486 h 1926331"/>
                <a:gd name="connsiteX17" fmla="*/ 0 w 3171737"/>
                <a:gd name="connsiteY17" fmla="*/ 636893 h 1926331"/>
                <a:gd name="connsiteX18" fmla="*/ 0 w 3171737"/>
                <a:gd name="connsiteY18" fmla="*/ 221638 h 192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1926331" extrusionOk="0">
                  <a:moveTo>
                    <a:pt x="0" y="221638"/>
                  </a:moveTo>
                  <a:cubicBezTo>
                    <a:pt x="36972" y="75455"/>
                    <a:pt x="349223" y="-94370"/>
                    <a:pt x="528631" y="0"/>
                  </a:cubicBezTo>
                  <a:cubicBezTo>
                    <a:pt x="868850" y="-57889"/>
                    <a:pt x="961257" y="28343"/>
                    <a:pt x="1275745" y="0"/>
                  </a:cubicBezTo>
                  <a:cubicBezTo>
                    <a:pt x="1612100" y="26949"/>
                    <a:pt x="1809617" y="-33509"/>
                    <a:pt x="1938279" y="0"/>
                  </a:cubicBezTo>
                  <a:cubicBezTo>
                    <a:pt x="2056138" y="43985"/>
                    <a:pt x="2331834" y="65511"/>
                    <a:pt x="2643104" y="0"/>
                  </a:cubicBezTo>
                  <a:cubicBezTo>
                    <a:pt x="2959307" y="42031"/>
                    <a:pt x="3166997" y="114932"/>
                    <a:pt x="3171737" y="221638"/>
                  </a:cubicBezTo>
                  <a:cubicBezTo>
                    <a:pt x="3181811" y="439729"/>
                    <a:pt x="3070791" y="502246"/>
                    <a:pt x="3171737" y="607232"/>
                  </a:cubicBezTo>
                  <a:cubicBezTo>
                    <a:pt x="3300774" y="725890"/>
                    <a:pt x="3127300" y="876388"/>
                    <a:pt x="3171737" y="933503"/>
                  </a:cubicBezTo>
                  <a:cubicBezTo>
                    <a:pt x="3298540" y="996161"/>
                    <a:pt x="3171571" y="1133274"/>
                    <a:pt x="3171737" y="1304267"/>
                  </a:cubicBezTo>
                  <a:cubicBezTo>
                    <a:pt x="3205115" y="1428051"/>
                    <a:pt x="3170654" y="1554543"/>
                    <a:pt x="3171737" y="1704691"/>
                  </a:cubicBezTo>
                  <a:cubicBezTo>
                    <a:pt x="3237918" y="1827121"/>
                    <a:pt x="2852939" y="1883217"/>
                    <a:pt x="2643104" y="1926331"/>
                  </a:cubicBezTo>
                  <a:cubicBezTo>
                    <a:pt x="2456501" y="1902882"/>
                    <a:pt x="2135378" y="1898750"/>
                    <a:pt x="2001713" y="1926331"/>
                  </a:cubicBezTo>
                  <a:cubicBezTo>
                    <a:pt x="1811603" y="1994951"/>
                    <a:pt x="1708325" y="1904453"/>
                    <a:pt x="1360324" y="1926331"/>
                  </a:cubicBezTo>
                  <a:cubicBezTo>
                    <a:pt x="1160347" y="1911128"/>
                    <a:pt x="866947" y="1870585"/>
                    <a:pt x="528631" y="1926331"/>
                  </a:cubicBezTo>
                  <a:cubicBezTo>
                    <a:pt x="279625" y="1858860"/>
                    <a:pt x="33725" y="1790135"/>
                    <a:pt x="0" y="1704691"/>
                  </a:cubicBezTo>
                  <a:cubicBezTo>
                    <a:pt x="22882" y="1651137"/>
                    <a:pt x="18548" y="1495231"/>
                    <a:pt x="0" y="1378420"/>
                  </a:cubicBezTo>
                  <a:cubicBezTo>
                    <a:pt x="-25343" y="1254788"/>
                    <a:pt x="86521" y="1094606"/>
                    <a:pt x="0" y="1022486"/>
                  </a:cubicBezTo>
                  <a:cubicBezTo>
                    <a:pt x="-22236" y="967225"/>
                    <a:pt x="28848" y="772374"/>
                    <a:pt x="0" y="636893"/>
                  </a:cubicBezTo>
                  <a:cubicBezTo>
                    <a:pt x="-84361" y="538186"/>
                    <a:pt x="74460" y="299642"/>
                    <a:pt x="0" y="221638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198165 h 1722319"/>
                        <a:gd name="connsiteX1" fmla="*/ 472646 w 2835829"/>
                        <a:gd name="connsiteY1" fmla="*/ 0 h 1722319"/>
                        <a:gd name="connsiteX2" fmla="*/ 1140636 w 2835829"/>
                        <a:gd name="connsiteY2" fmla="*/ 0 h 1722319"/>
                        <a:gd name="connsiteX3" fmla="*/ 1733003 w 2835829"/>
                        <a:gd name="connsiteY3" fmla="*/ 0 h 1722319"/>
                        <a:gd name="connsiteX4" fmla="*/ 2363182 w 2835829"/>
                        <a:gd name="connsiteY4" fmla="*/ 0 h 1722319"/>
                        <a:gd name="connsiteX5" fmla="*/ 2835829 w 2835829"/>
                        <a:gd name="connsiteY5" fmla="*/ 198165 h 1722319"/>
                        <a:gd name="connsiteX6" fmla="*/ 2835829 w 2835829"/>
                        <a:gd name="connsiteY6" fmla="*/ 542922 h 1722319"/>
                        <a:gd name="connsiteX7" fmla="*/ 2835829 w 2835829"/>
                        <a:gd name="connsiteY7" fmla="*/ 834639 h 1722319"/>
                        <a:gd name="connsiteX8" fmla="*/ 2835829 w 2835829"/>
                        <a:gd name="connsiteY8" fmla="*/ 1166136 h 1722319"/>
                        <a:gd name="connsiteX9" fmla="*/ 2835829 w 2835829"/>
                        <a:gd name="connsiteY9" fmla="*/ 1524153 h 1722319"/>
                        <a:gd name="connsiteX10" fmla="*/ 2363182 w 2835829"/>
                        <a:gd name="connsiteY10" fmla="*/ 1722319 h 1722319"/>
                        <a:gd name="connsiteX11" fmla="*/ 1789719 w 2835829"/>
                        <a:gd name="connsiteY11" fmla="*/ 1722319 h 1722319"/>
                        <a:gd name="connsiteX12" fmla="*/ 1216257 w 2835829"/>
                        <a:gd name="connsiteY12" fmla="*/ 1722319 h 1722319"/>
                        <a:gd name="connsiteX13" fmla="*/ 472646 w 2835829"/>
                        <a:gd name="connsiteY13" fmla="*/ 1722319 h 1722319"/>
                        <a:gd name="connsiteX14" fmla="*/ 0 w 2835829"/>
                        <a:gd name="connsiteY14" fmla="*/ 1524153 h 1722319"/>
                        <a:gd name="connsiteX15" fmla="*/ 0 w 2835829"/>
                        <a:gd name="connsiteY15" fmla="*/ 1232436 h 1722319"/>
                        <a:gd name="connsiteX16" fmla="*/ 0 w 2835829"/>
                        <a:gd name="connsiteY16" fmla="*/ 914198 h 1722319"/>
                        <a:gd name="connsiteX17" fmla="*/ 0 w 2835829"/>
                        <a:gd name="connsiteY17" fmla="*/ 569442 h 1722319"/>
                        <a:gd name="connsiteX18" fmla="*/ 0 w 2835829"/>
                        <a:gd name="connsiteY18" fmla="*/ 198165 h 172231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722319" extrusionOk="0">
                          <a:moveTo>
                            <a:pt x="0" y="198165"/>
                          </a:moveTo>
                          <a:cubicBezTo>
                            <a:pt x="18782" y="78383"/>
                            <a:pt x="285572" y="-57994"/>
                            <a:pt x="472646" y="0"/>
                          </a:cubicBezTo>
                          <a:cubicBezTo>
                            <a:pt x="783645" y="-35350"/>
                            <a:pt x="875092" y="22684"/>
                            <a:pt x="1140636" y="0"/>
                          </a:cubicBezTo>
                          <a:cubicBezTo>
                            <a:pt x="1422842" y="4604"/>
                            <a:pt x="1598084" y="-12505"/>
                            <a:pt x="1733003" y="0"/>
                          </a:cubicBezTo>
                          <a:cubicBezTo>
                            <a:pt x="1867774" y="13103"/>
                            <a:pt x="2082418" y="51342"/>
                            <a:pt x="2363182" y="0"/>
                          </a:cubicBezTo>
                          <a:cubicBezTo>
                            <a:pt x="2635259" y="18955"/>
                            <a:pt x="2830763" y="97064"/>
                            <a:pt x="2835829" y="198165"/>
                          </a:cubicBezTo>
                          <a:cubicBezTo>
                            <a:pt x="2852613" y="371855"/>
                            <a:pt x="2745339" y="444870"/>
                            <a:pt x="2835829" y="542922"/>
                          </a:cubicBezTo>
                          <a:cubicBezTo>
                            <a:pt x="2943892" y="653455"/>
                            <a:pt x="2793920" y="781379"/>
                            <a:pt x="2835829" y="834639"/>
                          </a:cubicBezTo>
                          <a:cubicBezTo>
                            <a:pt x="2919280" y="892498"/>
                            <a:pt x="2825352" y="1015322"/>
                            <a:pt x="2835829" y="1166136"/>
                          </a:cubicBezTo>
                          <a:cubicBezTo>
                            <a:pt x="2864183" y="1286468"/>
                            <a:pt x="2832255" y="1392937"/>
                            <a:pt x="2835829" y="1524153"/>
                          </a:cubicBezTo>
                          <a:cubicBezTo>
                            <a:pt x="2897368" y="1636815"/>
                            <a:pt x="2549844" y="1706795"/>
                            <a:pt x="2363182" y="1722319"/>
                          </a:cubicBezTo>
                          <a:cubicBezTo>
                            <a:pt x="2196847" y="1704715"/>
                            <a:pt x="1911209" y="1700490"/>
                            <a:pt x="1789719" y="1722319"/>
                          </a:cubicBezTo>
                          <a:cubicBezTo>
                            <a:pt x="1631558" y="1764448"/>
                            <a:pt x="1514013" y="1700672"/>
                            <a:pt x="1216257" y="1722319"/>
                          </a:cubicBezTo>
                          <a:cubicBezTo>
                            <a:pt x="1003531" y="1724244"/>
                            <a:pt x="719975" y="1698307"/>
                            <a:pt x="472646" y="1722319"/>
                          </a:cubicBezTo>
                          <a:cubicBezTo>
                            <a:pt x="246729" y="1687215"/>
                            <a:pt x="21073" y="1626304"/>
                            <a:pt x="0" y="1524153"/>
                          </a:cubicBezTo>
                          <a:cubicBezTo>
                            <a:pt x="10958" y="1472894"/>
                            <a:pt x="33278" y="1337936"/>
                            <a:pt x="0" y="1232436"/>
                          </a:cubicBezTo>
                          <a:cubicBezTo>
                            <a:pt x="-47986" y="1124787"/>
                            <a:pt x="65881" y="979429"/>
                            <a:pt x="0" y="914198"/>
                          </a:cubicBezTo>
                          <a:cubicBezTo>
                            <a:pt x="-50296" y="850437"/>
                            <a:pt x="34910" y="688864"/>
                            <a:pt x="0" y="569442"/>
                          </a:cubicBezTo>
                          <a:cubicBezTo>
                            <a:pt x="-68271" y="463687"/>
                            <a:pt x="81516" y="291232"/>
                            <a:pt x="0" y="198165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0 h 1049801"/>
                <a:gd name="connsiteX1" fmla="*/ 499403 w 998806"/>
                <a:gd name="connsiteY1" fmla="*/ 0 h 1049801"/>
                <a:gd name="connsiteX2" fmla="*/ 998806 w 998806"/>
                <a:gd name="connsiteY2" fmla="*/ 524900 h 1049801"/>
                <a:gd name="connsiteX3" fmla="*/ 499403 w 998806"/>
                <a:gd name="connsiteY3" fmla="*/ 1049801 h 1049801"/>
                <a:gd name="connsiteX4" fmla="*/ 0 w 998806"/>
                <a:gd name="connsiteY4" fmla="*/ 524900 h 1049801"/>
                <a:gd name="connsiteX0" fmla="*/ 0 w 998806"/>
                <a:gd name="connsiteY0" fmla="*/ 524900 h 1049801"/>
                <a:gd name="connsiteX1" fmla="*/ 499403 w 998806"/>
                <a:gd name="connsiteY1" fmla="*/ 0 h 1049801"/>
                <a:gd name="connsiteX2" fmla="*/ 998806 w 998806"/>
                <a:gd name="connsiteY2" fmla="*/ 524900 h 1049801"/>
                <a:gd name="connsiteX3" fmla="*/ 499403 w 998806"/>
                <a:gd name="connsiteY3" fmla="*/ 1049801 h 1049801"/>
                <a:gd name="connsiteX4" fmla="*/ 0 w 998806"/>
                <a:gd name="connsiteY4" fmla="*/ 524900 h 1049801"/>
                <a:gd name="connsiteX0" fmla="*/ 0 w 998806"/>
                <a:gd name="connsiteY0" fmla="*/ 524900 h 1049801"/>
                <a:gd name="connsiteX1" fmla="*/ 499403 w 998806"/>
                <a:gd name="connsiteY1" fmla="*/ 0 h 1049801"/>
                <a:gd name="connsiteX2" fmla="*/ 998806 w 998806"/>
                <a:gd name="connsiteY2" fmla="*/ 524900 h 1049801"/>
                <a:gd name="connsiteX3" fmla="*/ 499403 w 998806"/>
                <a:gd name="connsiteY3" fmla="*/ 1049801 h 1049801"/>
                <a:gd name="connsiteX4" fmla="*/ 0 w 998806"/>
                <a:gd name="connsiteY4" fmla="*/ 524900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0"/>
                  </a:moveTo>
                  <a:cubicBezTo>
                    <a:pt x="-95279" y="248184"/>
                    <a:pt x="352321" y="-53116"/>
                    <a:pt x="499403" y="0"/>
                  </a:cubicBezTo>
                  <a:cubicBezTo>
                    <a:pt x="685567" y="68443"/>
                    <a:pt x="998125" y="384461"/>
                    <a:pt x="998806" y="524900"/>
                  </a:cubicBezTo>
                  <a:cubicBezTo>
                    <a:pt x="842543" y="684494"/>
                    <a:pt x="866186" y="1123702"/>
                    <a:pt x="499403" y="1049801"/>
                  </a:cubicBezTo>
                  <a:cubicBezTo>
                    <a:pt x="273611" y="1233151"/>
                    <a:pt x="119833" y="820526"/>
                    <a:pt x="0" y="524900"/>
                  </a:cubicBezTo>
                  <a:close/>
                </a:path>
                <a:path w="998806" h="1049801" stroke="0" extrusionOk="0">
                  <a:moveTo>
                    <a:pt x="0" y="524900"/>
                  </a:moveTo>
                  <a:cubicBezTo>
                    <a:pt x="75660" y="209264"/>
                    <a:pt x="262276" y="-11974"/>
                    <a:pt x="499403" y="0"/>
                  </a:cubicBezTo>
                  <a:cubicBezTo>
                    <a:pt x="756389" y="-89616"/>
                    <a:pt x="878887" y="156810"/>
                    <a:pt x="998806" y="524900"/>
                  </a:cubicBezTo>
                  <a:cubicBezTo>
                    <a:pt x="983197" y="815701"/>
                    <a:pt x="778029" y="1085748"/>
                    <a:pt x="499403" y="1049801"/>
                  </a:cubicBezTo>
                  <a:cubicBezTo>
                    <a:pt x="207650" y="977149"/>
                    <a:pt x="34788" y="845243"/>
                    <a:pt x="0" y="524900"/>
                  </a:cubicBezTo>
                  <a:close/>
                </a:path>
                <a:path w="998806" h="1049801" fill="none" stroke="0" extrusionOk="0">
                  <a:moveTo>
                    <a:pt x="0" y="524900"/>
                  </a:moveTo>
                  <a:cubicBezTo>
                    <a:pt x="-24916" y="236605"/>
                    <a:pt x="296303" y="1149"/>
                    <a:pt x="499403" y="0"/>
                  </a:cubicBezTo>
                  <a:cubicBezTo>
                    <a:pt x="695156" y="65139"/>
                    <a:pt x="974615" y="235710"/>
                    <a:pt x="998806" y="524900"/>
                  </a:cubicBezTo>
                  <a:cubicBezTo>
                    <a:pt x="1028707" y="810067"/>
                    <a:pt x="760141" y="1130782"/>
                    <a:pt x="499403" y="1049801"/>
                  </a:cubicBezTo>
                  <a:cubicBezTo>
                    <a:pt x="294775" y="1126364"/>
                    <a:pt x="121216" y="758618"/>
                    <a:pt x="0" y="524900"/>
                  </a:cubicBezTo>
                  <a:close/>
                </a:path>
                <a:path w="998806" h="1049801" fill="none" stroke="0" extrusionOk="0">
                  <a:moveTo>
                    <a:pt x="0" y="524900"/>
                  </a:moveTo>
                  <a:cubicBezTo>
                    <a:pt x="-98809" y="203262"/>
                    <a:pt x="332153" y="-40322"/>
                    <a:pt x="499403" y="0"/>
                  </a:cubicBezTo>
                  <a:cubicBezTo>
                    <a:pt x="708216" y="54685"/>
                    <a:pt x="992425" y="339004"/>
                    <a:pt x="998806" y="524900"/>
                  </a:cubicBezTo>
                  <a:cubicBezTo>
                    <a:pt x="967046" y="779202"/>
                    <a:pt x="808516" y="1159503"/>
                    <a:pt x="499403" y="1049801"/>
                  </a:cubicBezTo>
                  <a:cubicBezTo>
                    <a:pt x="289188" y="1194400"/>
                    <a:pt x="74088" y="805714"/>
                    <a:pt x="0" y="524900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custGeom>
                      <a:avLst/>
                      <a:gdLst>
                        <a:gd name="connsiteX0" fmla="*/ 0 w 893026"/>
                        <a:gd name="connsiteY0" fmla="*/ 469310 h 938620"/>
                        <a:gd name="connsiteX1" fmla="*/ 446513 w 893026"/>
                        <a:gd name="connsiteY1" fmla="*/ 0 h 938620"/>
                        <a:gd name="connsiteX2" fmla="*/ 893026 w 893026"/>
                        <a:gd name="connsiteY2" fmla="*/ 469310 h 938620"/>
                        <a:gd name="connsiteX3" fmla="*/ 446513 w 893026"/>
                        <a:gd name="connsiteY3" fmla="*/ 938620 h 938620"/>
                        <a:gd name="connsiteX4" fmla="*/ 0 w 893026"/>
                        <a:gd name="connsiteY4" fmla="*/ 469310 h 938620"/>
                        <a:gd name="connsiteX0" fmla="*/ 0 w 893026"/>
                        <a:gd name="connsiteY0" fmla="*/ 469310 h 938620"/>
                        <a:gd name="connsiteX1" fmla="*/ 446513 w 893026"/>
                        <a:gd name="connsiteY1" fmla="*/ 0 h 938620"/>
                        <a:gd name="connsiteX2" fmla="*/ 893026 w 893026"/>
                        <a:gd name="connsiteY2" fmla="*/ 469310 h 938620"/>
                        <a:gd name="connsiteX3" fmla="*/ 446513 w 893026"/>
                        <a:gd name="connsiteY3" fmla="*/ 938620 h 938620"/>
                        <a:gd name="connsiteX4" fmla="*/ 0 w 893026"/>
                        <a:gd name="connsiteY4" fmla="*/ 469310 h 9386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93026" h="938620" fill="none" extrusionOk="0">
                          <a:moveTo>
                            <a:pt x="0" y="469310"/>
                          </a:moveTo>
                          <a:cubicBezTo>
                            <a:pt x="-79344" y="221092"/>
                            <a:pt x="298074" y="-40503"/>
                            <a:pt x="446513" y="0"/>
                          </a:cubicBezTo>
                          <a:cubicBezTo>
                            <a:pt x="640771" y="39963"/>
                            <a:pt x="892552" y="314298"/>
                            <a:pt x="893026" y="469310"/>
                          </a:cubicBezTo>
                          <a:cubicBezTo>
                            <a:pt x="817088" y="665182"/>
                            <a:pt x="759681" y="992696"/>
                            <a:pt x="446513" y="938620"/>
                          </a:cubicBezTo>
                          <a:cubicBezTo>
                            <a:pt x="234683" y="1066076"/>
                            <a:pt x="62894" y="731511"/>
                            <a:pt x="0" y="469310"/>
                          </a:cubicBezTo>
                          <a:close/>
                        </a:path>
                        <a:path w="893026" h="938620" stroke="0" extrusionOk="0">
                          <a:moveTo>
                            <a:pt x="0" y="469310"/>
                          </a:moveTo>
                          <a:cubicBezTo>
                            <a:pt x="32610" y="193799"/>
                            <a:pt x="200951" y="17688"/>
                            <a:pt x="446513" y="0"/>
                          </a:cubicBezTo>
                          <a:cubicBezTo>
                            <a:pt x="677474" y="-9893"/>
                            <a:pt x="839915" y="170018"/>
                            <a:pt x="893026" y="469310"/>
                          </a:cubicBezTo>
                          <a:cubicBezTo>
                            <a:pt x="904150" y="740256"/>
                            <a:pt x="652153" y="990612"/>
                            <a:pt x="446513" y="938620"/>
                          </a:cubicBezTo>
                          <a:cubicBezTo>
                            <a:pt x="209150" y="906329"/>
                            <a:pt x="20338" y="706289"/>
                            <a:pt x="0" y="469310"/>
                          </a:cubicBezTo>
                          <a:close/>
                        </a:path>
                        <a:path w="893026" h="938620" fill="none" stroke="0" extrusionOk="0">
                          <a:moveTo>
                            <a:pt x="0" y="469310"/>
                          </a:moveTo>
                          <a:cubicBezTo>
                            <a:pt x="-62948" y="179782"/>
                            <a:pt x="256434" y="-3458"/>
                            <a:pt x="446513" y="0"/>
                          </a:cubicBezTo>
                          <a:cubicBezTo>
                            <a:pt x="627265" y="66669"/>
                            <a:pt x="876722" y="223678"/>
                            <a:pt x="893026" y="469310"/>
                          </a:cubicBezTo>
                          <a:cubicBezTo>
                            <a:pt x="911282" y="734521"/>
                            <a:pt x="685896" y="1004691"/>
                            <a:pt x="446513" y="938620"/>
                          </a:cubicBezTo>
                          <a:cubicBezTo>
                            <a:pt x="231742" y="994483"/>
                            <a:pt x="48543" y="702343"/>
                            <a:pt x="0" y="46931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ما قيمة القنبيط ( الزهرة ) الغذائية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935227"/>
            <a:ext cx="4408335" cy="2854320"/>
            <a:chOff x="1734079" y="-362160"/>
            <a:chExt cx="2683463" cy="2752894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2452648"/>
            </a:xfrm>
            <a:custGeom>
              <a:avLst/>
              <a:gdLst>
                <a:gd name="connsiteX0" fmla="*/ 0 w 2635009"/>
                <a:gd name="connsiteY0" fmla="*/ 408783 h 2452648"/>
                <a:gd name="connsiteX1" fmla="*/ 258004 w 2635009"/>
                <a:gd name="connsiteY1" fmla="*/ 0 h 2452648"/>
                <a:gd name="connsiteX2" fmla="*/ 589980 w 2635009"/>
                <a:gd name="connsiteY2" fmla="*/ 0 h 2452648"/>
                <a:gd name="connsiteX3" fmla="*/ 879577 w 2635009"/>
                <a:gd name="connsiteY3" fmla="*/ 0 h 2452648"/>
                <a:gd name="connsiteX4" fmla="*/ 1211554 w 2635009"/>
                <a:gd name="connsiteY4" fmla="*/ 0 h 2452648"/>
                <a:gd name="connsiteX5" fmla="*/ 1607101 w 2635009"/>
                <a:gd name="connsiteY5" fmla="*/ 0 h 2452648"/>
                <a:gd name="connsiteX6" fmla="*/ 2002648 w 2635009"/>
                <a:gd name="connsiteY6" fmla="*/ 0 h 2452648"/>
                <a:gd name="connsiteX7" fmla="*/ 2377004 w 2635009"/>
                <a:gd name="connsiteY7" fmla="*/ 0 h 2452648"/>
                <a:gd name="connsiteX8" fmla="*/ 2635009 w 2635009"/>
                <a:gd name="connsiteY8" fmla="*/ 408783 h 2452648"/>
                <a:gd name="connsiteX9" fmla="*/ 2635009 w 2635009"/>
                <a:gd name="connsiteY9" fmla="*/ 986511 h 2452648"/>
                <a:gd name="connsiteX10" fmla="*/ 2635009 w 2635009"/>
                <a:gd name="connsiteY10" fmla="*/ 1564240 h 2452648"/>
                <a:gd name="connsiteX11" fmla="*/ 2635009 w 2635009"/>
                <a:gd name="connsiteY11" fmla="*/ 2043864 h 2452648"/>
                <a:gd name="connsiteX12" fmla="*/ 2377004 w 2635009"/>
                <a:gd name="connsiteY12" fmla="*/ 2452648 h 2452648"/>
                <a:gd name="connsiteX13" fmla="*/ 2087408 w 2635009"/>
                <a:gd name="connsiteY13" fmla="*/ 2452648 h 2452648"/>
                <a:gd name="connsiteX14" fmla="*/ 1734241 w 2635009"/>
                <a:gd name="connsiteY14" fmla="*/ 2452648 h 2452648"/>
                <a:gd name="connsiteX15" fmla="*/ 1381074 w 2635009"/>
                <a:gd name="connsiteY15" fmla="*/ 2452648 h 2452648"/>
                <a:gd name="connsiteX16" fmla="*/ 1006717 w 2635009"/>
                <a:gd name="connsiteY16" fmla="*/ 2452648 h 2452648"/>
                <a:gd name="connsiteX17" fmla="*/ 653551 w 2635009"/>
                <a:gd name="connsiteY17" fmla="*/ 2452648 h 2452648"/>
                <a:gd name="connsiteX18" fmla="*/ 258004 w 2635009"/>
                <a:gd name="connsiteY18" fmla="*/ 2452648 h 2452648"/>
                <a:gd name="connsiteX19" fmla="*/ 0 w 2635009"/>
                <a:gd name="connsiteY19" fmla="*/ 2043864 h 2452648"/>
                <a:gd name="connsiteX20" fmla="*/ 0 w 2635009"/>
                <a:gd name="connsiteY20" fmla="*/ 1498837 h 2452648"/>
                <a:gd name="connsiteX21" fmla="*/ 0 w 2635009"/>
                <a:gd name="connsiteY21" fmla="*/ 921109 h 2452648"/>
                <a:gd name="connsiteX22" fmla="*/ 0 w 2635009"/>
                <a:gd name="connsiteY22" fmla="*/ 408783 h 2452648"/>
                <a:gd name="connsiteX0" fmla="*/ 0 w 2635009"/>
                <a:gd name="connsiteY0" fmla="*/ 408783 h 2452648"/>
                <a:gd name="connsiteX1" fmla="*/ 258004 w 2635009"/>
                <a:gd name="connsiteY1" fmla="*/ 0 h 2452648"/>
                <a:gd name="connsiteX2" fmla="*/ 653551 w 2635009"/>
                <a:gd name="connsiteY2" fmla="*/ 0 h 2452648"/>
                <a:gd name="connsiteX3" fmla="*/ 964337 w 2635009"/>
                <a:gd name="connsiteY3" fmla="*/ 0 h 2452648"/>
                <a:gd name="connsiteX4" fmla="*/ 1296314 w 2635009"/>
                <a:gd name="connsiteY4" fmla="*/ 0 h 2452648"/>
                <a:gd name="connsiteX5" fmla="*/ 1628291 w 2635009"/>
                <a:gd name="connsiteY5" fmla="*/ 0 h 2452648"/>
                <a:gd name="connsiteX6" fmla="*/ 2002648 w 2635009"/>
                <a:gd name="connsiteY6" fmla="*/ 0 h 2452648"/>
                <a:gd name="connsiteX7" fmla="*/ 2377004 w 2635009"/>
                <a:gd name="connsiteY7" fmla="*/ 0 h 2452648"/>
                <a:gd name="connsiteX8" fmla="*/ 2635009 w 2635009"/>
                <a:gd name="connsiteY8" fmla="*/ 408783 h 2452648"/>
                <a:gd name="connsiteX9" fmla="*/ 2635009 w 2635009"/>
                <a:gd name="connsiteY9" fmla="*/ 921109 h 2452648"/>
                <a:gd name="connsiteX10" fmla="*/ 2635009 w 2635009"/>
                <a:gd name="connsiteY10" fmla="*/ 1417083 h 2452648"/>
                <a:gd name="connsiteX11" fmla="*/ 2635009 w 2635009"/>
                <a:gd name="connsiteY11" fmla="*/ 2043864 h 2452648"/>
                <a:gd name="connsiteX12" fmla="*/ 2377004 w 2635009"/>
                <a:gd name="connsiteY12" fmla="*/ 2452648 h 2452648"/>
                <a:gd name="connsiteX13" fmla="*/ 2087408 w 2635009"/>
                <a:gd name="connsiteY13" fmla="*/ 2452648 h 2452648"/>
                <a:gd name="connsiteX14" fmla="*/ 1691861 w 2635009"/>
                <a:gd name="connsiteY14" fmla="*/ 2452648 h 2452648"/>
                <a:gd name="connsiteX15" fmla="*/ 1317504 w 2635009"/>
                <a:gd name="connsiteY15" fmla="*/ 2452648 h 2452648"/>
                <a:gd name="connsiteX16" fmla="*/ 1027907 w 2635009"/>
                <a:gd name="connsiteY16" fmla="*/ 2452648 h 2452648"/>
                <a:gd name="connsiteX17" fmla="*/ 695931 w 2635009"/>
                <a:gd name="connsiteY17" fmla="*/ 2452648 h 2452648"/>
                <a:gd name="connsiteX18" fmla="*/ 258004 w 2635009"/>
                <a:gd name="connsiteY18" fmla="*/ 2452648 h 2452648"/>
                <a:gd name="connsiteX19" fmla="*/ 0 w 2635009"/>
                <a:gd name="connsiteY19" fmla="*/ 2043864 h 2452648"/>
                <a:gd name="connsiteX20" fmla="*/ 0 w 2635009"/>
                <a:gd name="connsiteY20" fmla="*/ 1547890 h 2452648"/>
                <a:gd name="connsiteX21" fmla="*/ 0 w 2635009"/>
                <a:gd name="connsiteY21" fmla="*/ 1051914 h 2452648"/>
                <a:gd name="connsiteX22" fmla="*/ 0 w 2635009"/>
                <a:gd name="connsiteY22" fmla="*/ 408783 h 245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2452648" fill="none" extrusionOk="0">
                  <a:moveTo>
                    <a:pt x="0" y="408783"/>
                  </a:moveTo>
                  <a:cubicBezTo>
                    <a:pt x="40618" y="200224"/>
                    <a:pt x="111428" y="-18042"/>
                    <a:pt x="258004" y="0"/>
                  </a:cubicBezTo>
                  <a:cubicBezTo>
                    <a:pt x="339652" y="-59583"/>
                    <a:pt x="448710" y="53700"/>
                    <a:pt x="589980" y="0"/>
                  </a:cubicBezTo>
                  <a:cubicBezTo>
                    <a:pt x="706052" y="-30184"/>
                    <a:pt x="748134" y="19130"/>
                    <a:pt x="879577" y="0"/>
                  </a:cubicBezTo>
                  <a:cubicBezTo>
                    <a:pt x="984176" y="-27400"/>
                    <a:pt x="1041027" y="11759"/>
                    <a:pt x="1211554" y="0"/>
                  </a:cubicBezTo>
                  <a:cubicBezTo>
                    <a:pt x="1384760" y="7984"/>
                    <a:pt x="1465797" y="65653"/>
                    <a:pt x="1607101" y="0"/>
                  </a:cubicBezTo>
                  <a:cubicBezTo>
                    <a:pt x="1791311" y="-64763"/>
                    <a:pt x="1916337" y="72306"/>
                    <a:pt x="2002648" y="0"/>
                  </a:cubicBezTo>
                  <a:cubicBezTo>
                    <a:pt x="2075761" y="-39269"/>
                    <a:pt x="2273825" y="39139"/>
                    <a:pt x="2377004" y="0"/>
                  </a:cubicBezTo>
                  <a:cubicBezTo>
                    <a:pt x="2513842" y="-42369"/>
                    <a:pt x="2709110" y="224108"/>
                    <a:pt x="2635009" y="408783"/>
                  </a:cubicBezTo>
                  <a:cubicBezTo>
                    <a:pt x="2658762" y="578256"/>
                    <a:pt x="2597649" y="739728"/>
                    <a:pt x="2635009" y="986511"/>
                  </a:cubicBezTo>
                  <a:cubicBezTo>
                    <a:pt x="2628260" y="1273255"/>
                    <a:pt x="2633493" y="1427644"/>
                    <a:pt x="2635009" y="1564240"/>
                  </a:cubicBezTo>
                  <a:cubicBezTo>
                    <a:pt x="2647883" y="1698815"/>
                    <a:pt x="2631256" y="1931341"/>
                    <a:pt x="2635009" y="2043864"/>
                  </a:cubicBezTo>
                  <a:cubicBezTo>
                    <a:pt x="2613121" y="2239025"/>
                    <a:pt x="2508113" y="2459341"/>
                    <a:pt x="2377004" y="2452648"/>
                  </a:cubicBezTo>
                  <a:cubicBezTo>
                    <a:pt x="2233433" y="2453812"/>
                    <a:pt x="2160635" y="2418148"/>
                    <a:pt x="2087408" y="2452648"/>
                  </a:cubicBezTo>
                  <a:cubicBezTo>
                    <a:pt x="2043849" y="2477398"/>
                    <a:pt x="1829107" y="2433450"/>
                    <a:pt x="1734241" y="2452648"/>
                  </a:cubicBezTo>
                  <a:cubicBezTo>
                    <a:pt x="1636866" y="2460864"/>
                    <a:pt x="1542968" y="2429565"/>
                    <a:pt x="1381074" y="2452648"/>
                  </a:cubicBezTo>
                  <a:cubicBezTo>
                    <a:pt x="1213735" y="2499130"/>
                    <a:pt x="1169097" y="2427276"/>
                    <a:pt x="1006717" y="2452648"/>
                  </a:cubicBezTo>
                  <a:cubicBezTo>
                    <a:pt x="810792" y="2480651"/>
                    <a:pt x="800592" y="2422704"/>
                    <a:pt x="653551" y="2452648"/>
                  </a:cubicBezTo>
                  <a:cubicBezTo>
                    <a:pt x="467471" y="2493594"/>
                    <a:pt x="417870" y="2406742"/>
                    <a:pt x="258004" y="2452648"/>
                  </a:cubicBezTo>
                  <a:cubicBezTo>
                    <a:pt x="117422" y="2403919"/>
                    <a:pt x="18942" y="2276949"/>
                    <a:pt x="0" y="2043864"/>
                  </a:cubicBezTo>
                  <a:cubicBezTo>
                    <a:pt x="-36730" y="1867970"/>
                    <a:pt x="16638" y="1644612"/>
                    <a:pt x="0" y="1498837"/>
                  </a:cubicBezTo>
                  <a:cubicBezTo>
                    <a:pt x="5630" y="1377623"/>
                    <a:pt x="48646" y="1046888"/>
                    <a:pt x="0" y="921109"/>
                  </a:cubicBezTo>
                  <a:cubicBezTo>
                    <a:pt x="-22145" y="769579"/>
                    <a:pt x="31903" y="542980"/>
                    <a:pt x="0" y="408783"/>
                  </a:cubicBezTo>
                  <a:close/>
                </a:path>
                <a:path w="2635009" h="2452648" stroke="0" extrusionOk="0">
                  <a:moveTo>
                    <a:pt x="0" y="408783"/>
                  </a:moveTo>
                  <a:cubicBezTo>
                    <a:pt x="27096" y="148068"/>
                    <a:pt x="126045" y="-68878"/>
                    <a:pt x="258004" y="0"/>
                  </a:cubicBezTo>
                  <a:cubicBezTo>
                    <a:pt x="434675" y="-25783"/>
                    <a:pt x="563237" y="34047"/>
                    <a:pt x="653551" y="0"/>
                  </a:cubicBezTo>
                  <a:cubicBezTo>
                    <a:pt x="737573" y="-27074"/>
                    <a:pt x="903909" y="28665"/>
                    <a:pt x="964337" y="0"/>
                  </a:cubicBezTo>
                  <a:cubicBezTo>
                    <a:pt x="1056945" y="-32054"/>
                    <a:pt x="1148953" y="9635"/>
                    <a:pt x="1296314" y="0"/>
                  </a:cubicBezTo>
                  <a:cubicBezTo>
                    <a:pt x="1425140" y="-33517"/>
                    <a:pt x="1566482" y="33185"/>
                    <a:pt x="1628291" y="0"/>
                  </a:cubicBezTo>
                  <a:cubicBezTo>
                    <a:pt x="1697652" y="-8130"/>
                    <a:pt x="1899290" y="23534"/>
                    <a:pt x="2002648" y="0"/>
                  </a:cubicBezTo>
                  <a:cubicBezTo>
                    <a:pt x="2086784" y="-2759"/>
                    <a:pt x="2239909" y="68611"/>
                    <a:pt x="2377004" y="0"/>
                  </a:cubicBezTo>
                  <a:cubicBezTo>
                    <a:pt x="2530974" y="-15566"/>
                    <a:pt x="2683930" y="194776"/>
                    <a:pt x="2635009" y="408783"/>
                  </a:cubicBezTo>
                  <a:cubicBezTo>
                    <a:pt x="2654775" y="604829"/>
                    <a:pt x="2604694" y="760650"/>
                    <a:pt x="2635009" y="921109"/>
                  </a:cubicBezTo>
                  <a:cubicBezTo>
                    <a:pt x="2657748" y="1091239"/>
                    <a:pt x="2602404" y="1273904"/>
                    <a:pt x="2635009" y="1417083"/>
                  </a:cubicBezTo>
                  <a:cubicBezTo>
                    <a:pt x="2664924" y="1540136"/>
                    <a:pt x="2605364" y="1904200"/>
                    <a:pt x="2635009" y="2043864"/>
                  </a:cubicBezTo>
                  <a:cubicBezTo>
                    <a:pt x="2612027" y="2282003"/>
                    <a:pt x="2487934" y="2469961"/>
                    <a:pt x="2377004" y="2452648"/>
                  </a:cubicBezTo>
                  <a:cubicBezTo>
                    <a:pt x="2298682" y="2474320"/>
                    <a:pt x="2186862" y="2440971"/>
                    <a:pt x="2087408" y="2452648"/>
                  </a:cubicBezTo>
                  <a:cubicBezTo>
                    <a:pt x="1973786" y="2466270"/>
                    <a:pt x="1785206" y="2440740"/>
                    <a:pt x="1691861" y="2452648"/>
                  </a:cubicBezTo>
                  <a:cubicBezTo>
                    <a:pt x="1603597" y="2439107"/>
                    <a:pt x="1424808" y="2402082"/>
                    <a:pt x="1317504" y="2452648"/>
                  </a:cubicBezTo>
                  <a:cubicBezTo>
                    <a:pt x="1210162" y="2496493"/>
                    <a:pt x="1095024" y="2448285"/>
                    <a:pt x="1027907" y="2452648"/>
                  </a:cubicBezTo>
                  <a:cubicBezTo>
                    <a:pt x="952954" y="2445897"/>
                    <a:pt x="848071" y="2408343"/>
                    <a:pt x="695931" y="2452648"/>
                  </a:cubicBezTo>
                  <a:cubicBezTo>
                    <a:pt x="558333" y="2489467"/>
                    <a:pt x="413197" y="2425919"/>
                    <a:pt x="258004" y="2452648"/>
                  </a:cubicBezTo>
                  <a:cubicBezTo>
                    <a:pt x="85837" y="2505637"/>
                    <a:pt x="-1209" y="2301289"/>
                    <a:pt x="0" y="2043864"/>
                  </a:cubicBezTo>
                  <a:cubicBezTo>
                    <a:pt x="-7576" y="1840953"/>
                    <a:pt x="18470" y="1756819"/>
                    <a:pt x="0" y="1547890"/>
                  </a:cubicBezTo>
                  <a:cubicBezTo>
                    <a:pt x="-26812" y="1360771"/>
                    <a:pt x="32417" y="1234131"/>
                    <a:pt x="0" y="1051914"/>
                  </a:cubicBezTo>
                  <a:cubicBezTo>
                    <a:pt x="-31844" y="901550"/>
                    <a:pt x="12929" y="580788"/>
                    <a:pt x="0" y="408783"/>
                  </a:cubicBezTo>
                  <a:close/>
                </a:path>
                <a:path w="2635009" h="2452648" fill="none" stroke="0" extrusionOk="0">
                  <a:moveTo>
                    <a:pt x="0" y="408783"/>
                  </a:moveTo>
                  <a:cubicBezTo>
                    <a:pt x="31678" y="160718"/>
                    <a:pt x="138347" y="-30735"/>
                    <a:pt x="258004" y="0"/>
                  </a:cubicBezTo>
                  <a:cubicBezTo>
                    <a:pt x="360958" y="-54139"/>
                    <a:pt x="439108" y="34120"/>
                    <a:pt x="589980" y="0"/>
                  </a:cubicBezTo>
                  <a:cubicBezTo>
                    <a:pt x="715062" y="-24353"/>
                    <a:pt x="765830" y="15653"/>
                    <a:pt x="879577" y="0"/>
                  </a:cubicBezTo>
                  <a:cubicBezTo>
                    <a:pt x="983046" y="-6398"/>
                    <a:pt x="1062585" y="30601"/>
                    <a:pt x="1211554" y="0"/>
                  </a:cubicBezTo>
                  <a:cubicBezTo>
                    <a:pt x="1375131" y="-1170"/>
                    <a:pt x="1453266" y="77768"/>
                    <a:pt x="1607101" y="0"/>
                  </a:cubicBezTo>
                  <a:cubicBezTo>
                    <a:pt x="1759418" y="-56410"/>
                    <a:pt x="1916823" y="94344"/>
                    <a:pt x="2002648" y="0"/>
                  </a:cubicBezTo>
                  <a:cubicBezTo>
                    <a:pt x="2092377" y="-64584"/>
                    <a:pt x="2300314" y="52963"/>
                    <a:pt x="2377004" y="0"/>
                  </a:cubicBezTo>
                  <a:cubicBezTo>
                    <a:pt x="2504634" y="-29856"/>
                    <a:pt x="2676794" y="229407"/>
                    <a:pt x="2635009" y="408783"/>
                  </a:cubicBezTo>
                  <a:cubicBezTo>
                    <a:pt x="2679825" y="563255"/>
                    <a:pt x="2618594" y="719117"/>
                    <a:pt x="2635009" y="986511"/>
                  </a:cubicBezTo>
                  <a:cubicBezTo>
                    <a:pt x="2651909" y="1246812"/>
                    <a:pt x="2626216" y="1425472"/>
                    <a:pt x="2635009" y="1564240"/>
                  </a:cubicBezTo>
                  <a:cubicBezTo>
                    <a:pt x="2642542" y="1673708"/>
                    <a:pt x="2608269" y="1884975"/>
                    <a:pt x="2635009" y="2043864"/>
                  </a:cubicBezTo>
                  <a:cubicBezTo>
                    <a:pt x="2618346" y="2284562"/>
                    <a:pt x="2559283" y="2473605"/>
                    <a:pt x="2377004" y="2452648"/>
                  </a:cubicBezTo>
                  <a:cubicBezTo>
                    <a:pt x="2250771" y="2454087"/>
                    <a:pt x="2169614" y="2415120"/>
                    <a:pt x="2087408" y="2452648"/>
                  </a:cubicBezTo>
                  <a:cubicBezTo>
                    <a:pt x="2023231" y="2468248"/>
                    <a:pt x="1818130" y="2414682"/>
                    <a:pt x="1734241" y="2452648"/>
                  </a:cubicBezTo>
                  <a:cubicBezTo>
                    <a:pt x="1661889" y="2478783"/>
                    <a:pt x="1522256" y="2388006"/>
                    <a:pt x="1381074" y="2452648"/>
                  </a:cubicBezTo>
                  <a:cubicBezTo>
                    <a:pt x="1215528" y="2514937"/>
                    <a:pt x="1192905" y="2415963"/>
                    <a:pt x="1006717" y="2452648"/>
                  </a:cubicBezTo>
                  <a:cubicBezTo>
                    <a:pt x="828821" y="2489871"/>
                    <a:pt x="785348" y="2420548"/>
                    <a:pt x="653551" y="2452648"/>
                  </a:cubicBezTo>
                  <a:cubicBezTo>
                    <a:pt x="500483" y="2492784"/>
                    <a:pt x="421956" y="2386681"/>
                    <a:pt x="258004" y="2452648"/>
                  </a:cubicBezTo>
                  <a:cubicBezTo>
                    <a:pt x="157202" y="2381033"/>
                    <a:pt x="6116" y="2269868"/>
                    <a:pt x="0" y="2043864"/>
                  </a:cubicBezTo>
                  <a:cubicBezTo>
                    <a:pt x="-2167" y="1877066"/>
                    <a:pt x="17785" y="1641693"/>
                    <a:pt x="0" y="1498837"/>
                  </a:cubicBezTo>
                  <a:cubicBezTo>
                    <a:pt x="14242" y="1320173"/>
                    <a:pt x="43915" y="1075430"/>
                    <a:pt x="0" y="921109"/>
                  </a:cubicBezTo>
                  <a:cubicBezTo>
                    <a:pt x="-23190" y="763310"/>
                    <a:pt x="5211" y="508889"/>
                    <a:pt x="0" y="40878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423844 h 2543012"/>
                        <a:gd name="connsiteX1" fmla="*/ 423844 w 4328736"/>
                        <a:gd name="connsiteY1" fmla="*/ 0 h 2543012"/>
                        <a:gd name="connsiteX2" fmla="*/ 969208 w 4328736"/>
                        <a:gd name="connsiteY2" fmla="*/ 0 h 2543012"/>
                        <a:gd name="connsiteX3" fmla="*/ 1444951 w 4328736"/>
                        <a:gd name="connsiteY3" fmla="*/ 0 h 2543012"/>
                        <a:gd name="connsiteX4" fmla="*/ 1990316 w 4328736"/>
                        <a:gd name="connsiteY4" fmla="*/ 0 h 2543012"/>
                        <a:gd name="connsiteX5" fmla="*/ 2640111 w 4328736"/>
                        <a:gd name="connsiteY5" fmla="*/ 0 h 2543012"/>
                        <a:gd name="connsiteX6" fmla="*/ 3289907 w 4328736"/>
                        <a:gd name="connsiteY6" fmla="*/ 0 h 2543012"/>
                        <a:gd name="connsiteX7" fmla="*/ 3904892 w 4328736"/>
                        <a:gd name="connsiteY7" fmla="*/ 0 h 2543012"/>
                        <a:gd name="connsiteX8" fmla="*/ 4328736 w 4328736"/>
                        <a:gd name="connsiteY8" fmla="*/ 423844 h 2543012"/>
                        <a:gd name="connsiteX9" fmla="*/ 4328736 w 4328736"/>
                        <a:gd name="connsiteY9" fmla="*/ 1022858 h 2543012"/>
                        <a:gd name="connsiteX10" fmla="*/ 4328736 w 4328736"/>
                        <a:gd name="connsiteY10" fmla="*/ 1621873 h 2543012"/>
                        <a:gd name="connsiteX11" fmla="*/ 4328736 w 4328736"/>
                        <a:gd name="connsiteY11" fmla="*/ 2119168 h 2543012"/>
                        <a:gd name="connsiteX12" fmla="*/ 3904892 w 4328736"/>
                        <a:gd name="connsiteY12" fmla="*/ 2543012 h 2543012"/>
                        <a:gd name="connsiteX13" fmla="*/ 3429149 w 4328736"/>
                        <a:gd name="connsiteY13" fmla="*/ 2543012 h 2543012"/>
                        <a:gd name="connsiteX14" fmla="*/ 2848974 w 4328736"/>
                        <a:gd name="connsiteY14" fmla="*/ 2543012 h 2543012"/>
                        <a:gd name="connsiteX15" fmla="*/ 2268799 w 4328736"/>
                        <a:gd name="connsiteY15" fmla="*/ 2543012 h 2543012"/>
                        <a:gd name="connsiteX16" fmla="*/ 1653814 w 4328736"/>
                        <a:gd name="connsiteY16" fmla="*/ 2543012 h 2543012"/>
                        <a:gd name="connsiteX17" fmla="*/ 1073640 w 4328736"/>
                        <a:gd name="connsiteY17" fmla="*/ 2543012 h 2543012"/>
                        <a:gd name="connsiteX18" fmla="*/ 423844 w 4328736"/>
                        <a:gd name="connsiteY18" fmla="*/ 2543012 h 2543012"/>
                        <a:gd name="connsiteX19" fmla="*/ 0 w 4328736"/>
                        <a:gd name="connsiteY19" fmla="*/ 2119168 h 2543012"/>
                        <a:gd name="connsiteX20" fmla="*/ 0 w 4328736"/>
                        <a:gd name="connsiteY20" fmla="*/ 1554060 h 2543012"/>
                        <a:gd name="connsiteX21" fmla="*/ 0 w 4328736"/>
                        <a:gd name="connsiteY21" fmla="*/ 955046 h 2543012"/>
                        <a:gd name="connsiteX22" fmla="*/ 0 w 4328736"/>
                        <a:gd name="connsiteY22" fmla="*/ 423844 h 25430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2543012" fill="none" extrusionOk="0">
                          <a:moveTo>
                            <a:pt x="0" y="423844"/>
                          </a:moveTo>
                          <a:cubicBezTo>
                            <a:pt x="32157" y="176239"/>
                            <a:pt x="198643" y="-13989"/>
                            <a:pt x="423844" y="0"/>
                          </a:cubicBezTo>
                          <a:cubicBezTo>
                            <a:pt x="604320" y="-38884"/>
                            <a:pt x="770963" y="30056"/>
                            <a:pt x="969208" y="0"/>
                          </a:cubicBezTo>
                          <a:cubicBezTo>
                            <a:pt x="1167453" y="-30056"/>
                            <a:pt x="1248235" y="21690"/>
                            <a:pt x="1444951" y="0"/>
                          </a:cubicBezTo>
                          <a:cubicBezTo>
                            <a:pt x="1641667" y="-21690"/>
                            <a:pt x="1740263" y="21841"/>
                            <a:pt x="1990316" y="0"/>
                          </a:cubicBezTo>
                          <a:cubicBezTo>
                            <a:pt x="2240370" y="-21841"/>
                            <a:pt x="2384454" y="67884"/>
                            <a:pt x="2640111" y="0"/>
                          </a:cubicBezTo>
                          <a:cubicBezTo>
                            <a:pt x="2895769" y="-67884"/>
                            <a:pt x="3146046" y="65603"/>
                            <a:pt x="3289907" y="0"/>
                          </a:cubicBezTo>
                          <a:cubicBezTo>
                            <a:pt x="3433768" y="-65603"/>
                            <a:pt x="3753020" y="38464"/>
                            <a:pt x="3904892" y="0"/>
                          </a:cubicBezTo>
                          <a:cubicBezTo>
                            <a:pt x="4080635" y="-29641"/>
                            <a:pt x="4366330" y="241785"/>
                            <a:pt x="4328736" y="423844"/>
                          </a:cubicBezTo>
                          <a:cubicBezTo>
                            <a:pt x="4393055" y="622068"/>
                            <a:pt x="4296707" y="749329"/>
                            <a:pt x="4328736" y="1022858"/>
                          </a:cubicBezTo>
                          <a:cubicBezTo>
                            <a:pt x="4360765" y="1296387"/>
                            <a:pt x="4313178" y="1495019"/>
                            <a:pt x="4328736" y="1621873"/>
                          </a:cubicBezTo>
                          <a:cubicBezTo>
                            <a:pt x="4344294" y="1748728"/>
                            <a:pt x="4307315" y="1974715"/>
                            <a:pt x="4328736" y="2119168"/>
                          </a:cubicBezTo>
                          <a:cubicBezTo>
                            <a:pt x="4320133" y="2349459"/>
                            <a:pt x="4185042" y="2562844"/>
                            <a:pt x="3904892" y="2543012"/>
                          </a:cubicBezTo>
                          <a:cubicBezTo>
                            <a:pt x="3681338" y="2549176"/>
                            <a:pt x="3537645" y="2511950"/>
                            <a:pt x="3429149" y="2543012"/>
                          </a:cubicBezTo>
                          <a:cubicBezTo>
                            <a:pt x="3320653" y="2574074"/>
                            <a:pt x="2978587" y="2518325"/>
                            <a:pt x="2848974" y="2543012"/>
                          </a:cubicBezTo>
                          <a:cubicBezTo>
                            <a:pt x="2719361" y="2567699"/>
                            <a:pt x="2548197" y="2477891"/>
                            <a:pt x="2268799" y="2543012"/>
                          </a:cubicBezTo>
                          <a:cubicBezTo>
                            <a:pt x="1989402" y="2608133"/>
                            <a:pt x="1949362" y="2505401"/>
                            <a:pt x="1653814" y="2543012"/>
                          </a:cubicBezTo>
                          <a:cubicBezTo>
                            <a:pt x="1358267" y="2580623"/>
                            <a:pt x="1322155" y="2505940"/>
                            <a:pt x="1073640" y="2543012"/>
                          </a:cubicBezTo>
                          <a:cubicBezTo>
                            <a:pt x="825125" y="2580084"/>
                            <a:pt x="701021" y="2482339"/>
                            <a:pt x="423844" y="2543012"/>
                          </a:cubicBezTo>
                          <a:cubicBezTo>
                            <a:pt x="193414" y="2479029"/>
                            <a:pt x="18499" y="2348065"/>
                            <a:pt x="0" y="2119168"/>
                          </a:cubicBezTo>
                          <a:cubicBezTo>
                            <a:pt x="-32083" y="1917671"/>
                            <a:pt x="8390" y="1707707"/>
                            <a:pt x="0" y="1554060"/>
                          </a:cubicBezTo>
                          <a:cubicBezTo>
                            <a:pt x="-8390" y="1400413"/>
                            <a:pt x="42998" y="1103438"/>
                            <a:pt x="0" y="955046"/>
                          </a:cubicBezTo>
                          <a:cubicBezTo>
                            <a:pt x="-42998" y="806654"/>
                            <a:pt x="44142" y="563451"/>
                            <a:pt x="0" y="423844"/>
                          </a:cubicBezTo>
                          <a:close/>
                        </a:path>
                        <a:path w="4328736" h="2543012" stroke="0" extrusionOk="0">
                          <a:moveTo>
                            <a:pt x="0" y="423844"/>
                          </a:moveTo>
                          <a:cubicBezTo>
                            <a:pt x="21678" y="173180"/>
                            <a:pt x="226602" y="-36447"/>
                            <a:pt x="423844" y="0"/>
                          </a:cubicBezTo>
                          <a:cubicBezTo>
                            <a:pt x="687969" y="-14152"/>
                            <a:pt x="925166" y="26880"/>
                            <a:pt x="1073640" y="0"/>
                          </a:cubicBezTo>
                          <a:cubicBezTo>
                            <a:pt x="1222114" y="-26880"/>
                            <a:pt x="1468688" y="51156"/>
                            <a:pt x="1584193" y="0"/>
                          </a:cubicBezTo>
                          <a:cubicBezTo>
                            <a:pt x="1699698" y="-51156"/>
                            <a:pt x="1927646" y="14907"/>
                            <a:pt x="2129558" y="0"/>
                          </a:cubicBezTo>
                          <a:cubicBezTo>
                            <a:pt x="2331471" y="-14907"/>
                            <a:pt x="2562080" y="16373"/>
                            <a:pt x="2674922" y="0"/>
                          </a:cubicBezTo>
                          <a:cubicBezTo>
                            <a:pt x="2787764" y="-16373"/>
                            <a:pt x="3095944" y="9608"/>
                            <a:pt x="3289907" y="0"/>
                          </a:cubicBezTo>
                          <a:cubicBezTo>
                            <a:pt x="3483870" y="-9608"/>
                            <a:pt x="3649811" y="72718"/>
                            <a:pt x="3904892" y="0"/>
                          </a:cubicBezTo>
                          <a:cubicBezTo>
                            <a:pt x="4171748" y="-19917"/>
                            <a:pt x="4374482" y="235821"/>
                            <a:pt x="4328736" y="423844"/>
                          </a:cubicBezTo>
                          <a:cubicBezTo>
                            <a:pt x="4380423" y="602023"/>
                            <a:pt x="4273529" y="785885"/>
                            <a:pt x="4328736" y="955046"/>
                          </a:cubicBezTo>
                          <a:cubicBezTo>
                            <a:pt x="4383943" y="1124207"/>
                            <a:pt x="4305778" y="1326669"/>
                            <a:pt x="4328736" y="1469294"/>
                          </a:cubicBezTo>
                          <a:cubicBezTo>
                            <a:pt x="4351694" y="1611919"/>
                            <a:pt x="4301102" y="1979483"/>
                            <a:pt x="4328736" y="2119168"/>
                          </a:cubicBezTo>
                          <a:cubicBezTo>
                            <a:pt x="4310323" y="2400299"/>
                            <a:pt x="4128589" y="2570225"/>
                            <a:pt x="3904892" y="2543012"/>
                          </a:cubicBezTo>
                          <a:cubicBezTo>
                            <a:pt x="3779321" y="2545830"/>
                            <a:pt x="3595186" y="2538857"/>
                            <a:pt x="3429149" y="2543012"/>
                          </a:cubicBezTo>
                          <a:cubicBezTo>
                            <a:pt x="3263112" y="2547167"/>
                            <a:pt x="2925213" y="2533576"/>
                            <a:pt x="2779353" y="2543012"/>
                          </a:cubicBezTo>
                          <a:cubicBezTo>
                            <a:pt x="2633493" y="2552448"/>
                            <a:pt x="2320389" y="2512224"/>
                            <a:pt x="2164368" y="2543012"/>
                          </a:cubicBezTo>
                          <a:cubicBezTo>
                            <a:pt x="2008347" y="2573800"/>
                            <a:pt x="1811614" y="2536190"/>
                            <a:pt x="1688625" y="2543012"/>
                          </a:cubicBezTo>
                          <a:cubicBezTo>
                            <a:pt x="1565636" y="2549834"/>
                            <a:pt x="1372025" y="2492431"/>
                            <a:pt x="1143261" y="2543012"/>
                          </a:cubicBezTo>
                          <a:cubicBezTo>
                            <a:pt x="914497" y="2593593"/>
                            <a:pt x="633281" y="2521517"/>
                            <a:pt x="423844" y="2543012"/>
                          </a:cubicBezTo>
                          <a:cubicBezTo>
                            <a:pt x="150409" y="2594592"/>
                            <a:pt x="-60268" y="2373200"/>
                            <a:pt x="0" y="2119168"/>
                          </a:cubicBezTo>
                          <a:cubicBezTo>
                            <a:pt x="-16600" y="1905370"/>
                            <a:pt x="28110" y="1799352"/>
                            <a:pt x="0" y="1604920"/>
                          </a:cubicBezTo>
                          <a:cubicBezTo>
                            <a:pt x="-28110" y="1410488"/>
                            <a:pt x="7136" y="1265612"/>
                            <a:pt x="0" y="1090671"/>
                          </a:cubicBezTo>
                          <a:cubicBezTo>
                            <a:pt x="-7136" y="915730"/>
                            <a:pt x="32541" y="600377"/>
                            <a:pt x="0" y="423844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0"/>
              <a:ext cx="2672962" cy="2752894"/>
            </a:xfrm>
            <a:custGeom>
              <a:avLst/>
              <a:gdLst>
                <a:gd name="connsiteX0" fmla="*/ 0 w 2672962"/>
                <a:gd name="connsiteY0" fmla="*/ 458825 h 2752894"/>
                <a:gd name="connsiteX1" fmla="*/ 289588 w 2672962"/>
                <a:gd name="connsiteY1" fmla="*/ 0 h 2752894"/>
                <a:gd name="connsiteX2" fmla="*/ 680428 w 2672962"/>
                <a:gd name="connsiteY2" fmla="*/ 0 h 2752894"/>
                <a:gd name="connsiteX3" fmla="*/ 987516 w 2672962"/>
                <a:gd name="connsiteY3" fmla="*/ 0 h 2752894"/>
                <a:gd name="connsiteX4" fmla="*/ 1315543 w 2672962"/>
                <a:gd name="connsiteY4" fmla="*/ 0 h 2752894"/>
                <a:gd name="connsiteX5" fmla="*/ 1643569 w 2672962"/>
                <a:gd name="connsiteY5" fmla="*/ 0 h 2752894"/>
                <a:gd name="connsiteX6" fmla="*/ 2013471 w 2672962"/>
                <a:gd name="connsiteY6" fmla="*/ 0 h 2752894"/>
                <a:gd name="connsiteX7" fmla="*/ 2383373 w 2672962"/>
                <a:gd name="connsiteY7" fmla="*/ 0 h 2752894"/>
                <a:gd name="connsiteX8" fmla="*/ 2672962 w 2672962"/>
                <a:gd name="connsiteY8" fmla="*/ 458825 h 2752894"/>
                <a:gd name="connsiteX9" fmla="*/ 2672962 w 2672962"/>
                <a:gd name="connsiteY9" fmla="*/ 880931 h 2752894"/>
                <a:gd name="connsiteX10" fmla="*/ 2672962 w 2672962"/>
                <a:gd name="connsiteY10" fmla="*/ 1284684 h 2752894"/>
                <a:gd name="connsiteX11" fmla="*/ 2672962 w 2672962"/>
                <a:gd name="connsiteY11" fmla="*/ 1743495 h 2752894"/>
                <a:gd name="connsiteX12" fmla="*/ 2672962 w 2672962"/>
                <a:gd name="connsiteY12" fmla="*/ 2294068 h 2752894"/>
                <a:gd name="connsiteX13" fmla="*/ 2383373 w 2672962"/>
                <a:gd name="connsiteY13" fmla="*/ 2752894 h 2752894"/>
                <a:gd name="connsiteX14" fmla="*/ 2076285 w 2672962"/>
                <a:gd name="connsiteY14" fmla="*/ 2752894 h 2752894"/>
                <a:gd name="connsiteX15" fmla="*/ 1706383 w 2672962"/>
                <a:gd name="connsiteY15" fmla="*/ 2752894 h 2752894"/>
                <a:gd name="connsiteX16" fmla="*/ 1420232 w 2672962"/>
                <a:gd name="connsiteY16" fmla="*/ 2752894 h 2752894"/>
                <a:gd name="connsiteX17" fmla="*/ 1092206 w 2672962"/>
                <a:gd name="connsiteY17" fmla="*/ 2752894 h 2752894"/>
                <a:gd name="connsiteX18" fmla="*/ 722304 w 2672962"/>
                <a:gd name="connsiteY18" fmla="*/ 2752894 h 2752894"/>
                <a:gd name="connsiteX19" fmla="*/ 289588 w 2672962"/>
                <a:gd name="connsiteY19" fmla="*/ 2752894 h 2752894"/>
                <a:gd name="connsiteX20" fmla="*/ 0 w 2672962"/>
                <a:gd name="connsiteY20" fmla="*/ 2294068 h 2752894"/>
                <a:gd name="connsiteX21" fmla="*/ 0 w 2672962"/>
                <a:gd name="connsiteY21" fmla="*/ 1871962 h 2752894"/>
                <a:gd name="connsiteX22" fmla="*/ 0 w 2672962"/>
                <a:gd name="connsiteY22" fmla="*/ 1394799 h 2752894"/>
                <a:gd name="connsiteX23" fmla="*/ 0 w 2672962"/>
                <a:gd name="connsiteY23" fmla="*/ 899283 h 2752894"/>
                <a:gd name="connsiteX24" fmla="*/ 0 w 2672962"/>
                <a:gd name="connsiteY24" fmla="*/ 458825 h 275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672962" h="2752894" extrusionOk="0">
                  <a:moveTo>
                    <a:pt x="0" y="458825"/>
                  </a:moveTo>
                  <a:cubicBezTo>
                    <a:pt x="54374" y="154046"/>
                    <a:pt x="152027" y="-32162"/>
                    <a:pt x="289588" y="0"/>
                  </a:cubicBezTo>
                  <a:cubicBezTo>
                    <a:pt x="443856" y="-36228"/>
                    <a:pt x="543286" y="40885"/>
                    <a:pt x="680428" y="0"/>
                  </a:cubicBezTo>
                  <a:cubicBezTo>
                    <a:pt x="804601" y="-34653"/>
                    <a:pt x="921003" y="-4181"/>
                    <a:pt x="987516" y="0"/>
                  </a:cubicBezTo>
                  <a:cubicBezTo>
                    <a:pt x="1047770" y="9962"/>
                    <a:pt x="1175097" y="64783"/>
                    <a:pt x="1315543" y="0"/>
                  </a:cubicBezTo>
                  <a:cubicBezTo>
                    <a:pt x="1474142" y="-26692"/>
                    <a:pt x="1532145" y="37196"/>
                    <a:pt x="1643569" y="0"/>
                  </a:cubicBezTo>
                  <a:cubicBezTo>
                    <a:pt x="1754880" y="-26932"/>
                    <a:pt x="1877440" y="48184"/>
                    <a:pt x="2013471" y="0"/>
                  </a:cubicBezTo>
                  <a:cubicBezTo>
                    <a:pt x="2164729" y="-39549"/>
                    <a:pt x="2254653" y="28332"/>
                    <a:pt x="2383373" y="0"/>
                  </a:cubicBezTo>
                  <a:cubicBezTo>
                    <a:pt x="2561186" y="-5091"/>
                    <a:pt x="2706885" y="233298"/>
                    <a:pt x="2672962" y="458825"/>
                  </a:cubicBezTo>
                  <a:cubicBezTo>
                    <a:pt x="2687984" y="584969"/>
                    <a:pt x="2660180" y="744696"/>
                    <a:pt x="2672962" y="880931"/>
                  </a:cubicBezTo>
                  <a:cubicBezTo>
                    <a:pt x="2682916" y="1003307"/>
                    <a:pt x="2667209" y="1146156"/>
                    <a:pt x="2672962" y="1284684"/>
                  </a:cubicBezTo>
                  <a:cubicBezTo>
                    <a:pt x="2674990" y="1373579"/>
                    <a:pt x="2642347" y="1569268"/>
                    <a:pt x="2672962" y="1743495"/>
                  </a:cubicBezTo>
                  <a:cubicBezTo>
                    <a:pt x="2669342" y="1911334"/>
                    <a:pt x="2702023" y="2077232"/>
                    <a:pt x="2672962" y="2294068"/>
                  </a:cubicBezTo>
                  <a:cubicBezTo>
                    <a:pt x="2678840" y="2501048"/>
                    <a:pt x="2569899" y="2756447"/>
                    <a:pt x="2383373" y="2752894"/>
                  </a:cubicBezTo>
                  <a:cubicBezTo>
                    <a:pt x="2291283" y="2768918"/>
                    <a:pt x="2197470" y="2699503"/>
                    <a:pt x="2076285" y="2752894"/>
                  </a:cubicBezTo>
                  <a:cubicBezTo>
                    <a:pt x="1971611" y="2798241"/>
                    <a:pt x="1792852" y="2747021"/>
                    <a:pt x="1706383" y="2752894"/>
                  </a:cubicBezTo>
                  <a:cubicBezTo>
                    <a:pt x="1612212" y="2757373"/>
                    <a:pt x="1542081" y="2747982"/>
                    <a:pt x="1420232" y="2752894"/>
                  </a:cubicBezTo>
                  <a:cubicBezTo>
                    <a:pt x="1334750" y="2767432"/>
                    <a:pt x="1166219" y="2711679"/>
                    <a:pt x="1092206" y="2752894"/>
                  </a:cubicBezTo>
                  <a:cubicBezTo>
                    <a:pt x="1006827" y="2814587"/>
                    <a:pt x="856043" y="2683756"/>
                    <a:pt x="722304" y="2752894"/>
                  </a:cubicBezTo>
                  <a:cubicBezTo>
                    <a:pt x="574090" y="2781358"/>
                    <a:pt x="436319" y="2750158"/>
                    <a:pt x="289588" y="2752894"/>
                  </a:cubicBezTo>
                  <a:cubicBezTo>
                    <a:pt x="102916" y="2792355"/>
                    <a:pt x="19189" y="2594974"/>
                    <a:pt x="0" y="2294068"/>
                  </a:cubicBezTo>
                  <a:cubicBezTo>
                    <a:pt x="-27529" y="2172145"/>
                    <a:pt x="42813" y="1970360"/>
                    <a:pt x="0" y="1871962"/>
                  </a:cubicBezTo>
                  <a:cubicBezTo>
                    <a:pt x="-19436" y="1767349"/>
                    <a:pt x="3319" y="1533558"/>
                    <a:pt x="0" y="1394799"/>
                  </a:cubicBezTo>
                  <a:cubicBezTo>
                    <a:pt x="-4138" y="1251194"/>
                    <a:pt x="-6325" y="1080335"/>
                    <a:pt x="0" y="899283"/>
                  </a:cubicBezTo>
                  <a:cubicBezTo>
                    <a:pt x="-27584" y="696452"/>
                    <a:pt x="16279" y="599149"/>
                    <a:pt x="0" y="45882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475730 h 2854320"/>
                        <a:gd name="connsiteX1" fmla="*/ 475730 w 4391084"/>
                        <a:gd name="connsiteY1" fmla="*/ 0 h 2854320"/>
                        <a:gd name="connsiteX2" fmla="*/ 1117793 w 4391084"/>
                        <a:gd name="connsiteY2" fmla="*/ 0 h 2854320"/>
                        <a:gd name="connsiteX3" fmla="*/ 1622271 w 4391084"/>
                        <a:gd name="connsiteY3" fmla="*/ 0 h 2854320"/>
                        <a:gd name="connsiteX4" fmla="*/ 2161146 w 4391084"/>
                        <a:gd name="connsiteY4" fmla="*/ 0 h 2854320"/>
                        <a:gd name="connsiteX5" fmla="*/ 2700020 w 4391084"/>
                        <a:gd name="connsiteY5" fmla="*/ 0 h 2854320"/>
                        <a:gd name="connsiteX6" fmla="*/ 3307687 w 4391084"/>
                        <a:gd name="connsiteY6" fmla="*/ 0 h 2854320"/>
                        <a:gd name="connsiteX7" fmla="*/ 3915354 w 4391084"/>
                        <a:gd name="connsiteY7" fmla="*/ 0 h 2854320"/>
                        <a:gd name="connsiteX8" fmla="*/ 4391084 w 4391084"/>
                        <a:gd name="connsiteY8" fmla="*/ 475730 h 2854320"/>
                        <a:gd name="connsiteX9" fmla="*/ 4391084 w 4391084"/>
                        <a:gd name="connsiteY9" fmla="*/ 913388 h 2854320"/>
                        <a:gd name="connsiteX10" fmla="*/ 4391084 w 4391084"/>
                        <a:gd name="connsiteY10" fmla="*/ 1332017 h 2854320"/>
                        <a:gd name="connsiteX11" fmla="*/ 4391084 w 4391084"/>
                        <a:gd name="connsiteY11" fmla="*/ 1807732 h 2854320"/>
                        <a:gd name="connsiteX12" fmla="*/ 4391084 w 4391084"/>
                        <a:gd name="connsiteY12" fmla="*/ 2378590 h 2854320"/>
                        <a:gd name="connsiteX13" fmla="*/ 3915354 w 4391084"/>
                        <a:gd name="connsiteY13" fmla="*/ 2854320 h 2854320"/>
                        <a:gd name="connsiteX14" fmla="*/ 3410876 w 4391084"/>
                        <a:gd name="connsiteY14" fmla="*/ 2854320 h 2854320"/>
                        <a:gd name="connsiteX15" fmla="*/ 2803209 w 4391084"/>
                        <a:gd name="connsiteY15" fmla="*/ 2854320 h 2854320"/>
                        <a:gd name="connsiteX16" fmla="*/ 2333127 w 4391084"/>
                        <a:gd name="connsiteY16" fmla="*/ 2854320 h 2854320"/>
                        <a:gd name="connsiteX17" fmla="*/ 1794253 w 4391084"/>
                        <a:gd name="connsiteY17" fmla="*/ 2854320 h 2854320"/>
                        <a:gd name="connsiteX18" fmla="*/ 1186586 w 4391084"/>
                        <a:gd name="connsiteY18" fmla="*/ 2854320 h 2854320"/>
                        <a:gd name="connsiteX19" fmla="*/ 475730 w 4391084"/>
                        <a:gd name="connsiteY19" fmla="*/ 2854320 h 2854320"/>
                        <a:gd name="connsiteX20" fmla="*/ 0 w 4391084"/>
                        <a:gd name="connsiteY20" fmla="*/ 2378590 h 2854320"/>
                        <a:gd name="connsiteX21" fmla="*/ 0 w 4391084"/>
                        <a:gd name="connsiteY21" fmla="*/ 1940932 h 2854320"/>
                        <a:gd name="connsiteX22" fmla="*/ 0 w 4391084"/>
                        <a:gd name="connsiteY22" fmla="*/ 1446189 h 2854320"/>
                        <a:gd name="connsiteX23" fmla="*/ 0 w 4391084"/>
                        <a:gd name="connsiteY23" fmla="*/ 932416 h 2854320"/>
                        <a:gd name="connsiteX24" fmla="*/ 0 w 4391084"/>
                        <a:gd name="connsiteY24" fmla="*/ 475730 h 28543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</a:cxnLst>
                      <a:rect l="l" t="t" r="r" b="b"/>
                      <a:pathLst>
                        <a:path w="4391084" h="2854320" extrusionOk="0">
                          <a:moveTo>
                            <a:pt x="0" y="475730"/>
                          </a:moveTo>
                          <a:cubicBezTo>
                            <a:pt x="35962" y="185485"/>
                            <a:pt x="241478" y="-28182"/>
                            <a:pt x="475730" y="0"/>
                          </a:cubicBezTo>
                          <a:cubicBezTo>
                            <a:pt x="732786" y="-32044"/>
                            <a:pt x="919219" y="39525"/>
                            <a:pt x="1117793" y="0"/>
                          </a:cubicBezTo>
                          <a:cubicBezTo>
                            <a:pt x="1316367" y="-39525"/>
                            <a:pt x="1490402" y="8188"/>
                            <a:pt x="1622271" y="0"/>
                          </a:cubicBezTo>
                          <a:cubicBezTo>
                            <a:pt x="1754140" y="-8188"/>
                            <a:pt x="1921711" y="51001"/>
                            <a:pt x="2161146" y="0"/>
                          </a:cubicBezTo>
                          <a:cubicBezTo>
                            <a:pt x="2400581" y="-51001"/>
                            <a:pt x="2515274" y="31186"/>
                            <a:pt x="2700020" y="0"/>
                          </a:cubicBezTo>
                          <a:cubicBezTo>
                            <a:pt x="2884766" y="-31186"/>
                            <a:pt x="3082622" y="32022"/>
                            <a:pt x="3307687" y="0"/>
                          </a:cubicBezTo>
                          <a:cubicBezTo>
                            <a:pt x="3532752" y="-32022"/>
                            <a:pt x="3698509" y="25954"/>
                            <a:pt x="3915354" y="0"/>
                          </a:cubicBezTo>
                          <a:cubicBezTo>
                            <a:pt x="4185368" y="-4422"/>
                            <a:pt x="4422803" y="244929"/>
                            <a:pt x="4391084" y="475730"/>
                          </a:cubicBezTo>
                          <a:cubicBezTo>
                            <a:pt x="4414431" y="611975"/>
                            <a:pt x="4363529" y="776948"/>
                            <a:pt x="4391084" y="913388"/>
                          </a:cubicBezTo>
                          <a:cubicBezTo>
                            <a:pt x="4418639" y="1049828"/>
                            <a:pt x="4380312" y="1208624"/>
                            <a:pt x="4391084" y="1332017"/>
                          </a:cubicBezTo>
                          <a:cubicBezTo>
                            <a:pt x="4401856" y="1455410"/>
                            <a:pt x="4374173" y="1657181"/>
                            <a:pt x="4391084" y="1807732"/>
                          </a:cubicBezTo>
                          <a:cubicBezTo>
                            <a:pt x="4407995" y="1958283"/>
                            <a:pt x="4358760" y="2145889"/>
                            <a:pt x="4391084" y="2378590"/>
                          </a:cubicBezTo>
                          <a:cubicBezTo>
                            <a:pt x="4364677" y="2603607"/>
                            <a:pt x="4165627" y="2874600"/>
                            <a:pt x="3915354" y="2854320"/>
                          </a:cubicBezTo>
                          <a:cubicBezTo>
                            <a:pt x="3756277" y="2908735"/>
                            <a:pt x="3602798" y="2811779"/>
                            <a:pt x="3410876" y="2854320"/>
                          </a:cubicBezTo>
                          <a:cubicBezTo>
                            <a:pt x="3218954" y="2896861"/>
                            <a:pt x="2966271" y="2849073"/>
                            <a:pt x="2803209" y="2854320"/>
                          </a:cubicBezTo>
                          <a:cubicBezTo>
                            <a:pt x="2640147" y="2859567"/>
                            <a:pt x="2510258" y="2850177"/>
                            <a:pt x="2333127" y="2854320"/>
                          </a:cubicBezTo>
                          <a:cubicBezTo>
                            <a:pt x="2155996" y="2858463"/>
                            <a:pt x="1921165" y="2810957"/>
                            <a:pt x="1794253" y="2854320"/>
                          </a:cubicBezTo>
                          <a:cubicBezTo>
                            <a:pt x="1667341" y="2897683"/>
                            <a:pt x="1446457" y="2822211"/>
                            <a:pt x="1186586" y="2854320"/>
                          </a:cubicBezTo>
                          <a:cubicBezTo>
                            <a:pt x="926715" y="2886429"/>
                            <a:pt x="751463" y="2829182"/>
                            <a:pt x="475730" y="2854320"/>
                          </a:cubicBezTo>
                          <a:cubicBezTo>
                            <a:pt x="141582" y="2867720"/>
                            <a:pt x="-26424" y="2705962"/>
                            <a:pt x="0" y="2378590"/>
                          </a:cubicBezTo>
                          <a:cubicBezTo>
                            <a:pt x="-50151" y="2257074"/>
                            <a:pt x="38137" y="2030125"/>
                            <a:pt x="0" y="1940932"/>
                          </a:cubicBezTo>
                          <a:cubicBezTo>
                            <a:pt x="-38137" y="1851739"/>
                            <a:pt x="43794" y="1628649"/>
                            <a:pt x="0" y="1446189"/>
                          </a:cubicBezTo>
                          <a:cubicBezTo>
                            <a:pt x="-43794" y="1263729"/>
                            <a:pt x="15393" y="1127940"/>
                            <a:pt x="0" y="932416"/>
                          </a:cubicBezTo>
                          <a:cubicBezTo>
                            <a:pt x="-15393" y="736892"/>
                            <a:pt x="51168" y="602725"/>
                            <a:pt x="0" y="47573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2523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يساعد في تخليص الجسم من السموم و يساعد في تقليل انفصام شبكية العين و يعمل على خفض ضغط الدم المرتقع ، يعمل على استقرار نسبة السكر في الدم ، يقلل من الإصابة بالأزمات القلبية ، يفيد في تخفيض مستويات الكولسترول في الدم ، يعتقد أنه يقاوم أمراض السرطان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3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211</Words>
  <Application>Microsoft Office PowerPoint</Application>
  <PresentationFormat>شاشة عريضة</PresentationFormat>
  <Paragraphs>61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603</cp:revision>
  <dcterms:created xsi:type="dcterms:W3CDTF">2020-10-10T04:32:51Z</dcterms:created>
  <dcterms:modified xsi:type="dcterms:W3CDTF">2021-01-23T12:27:02Z</dcterms:modified>
</cp:coreProperties>
</file>