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400" r:id="rId3"/>
    <p:sldId id="359" r:id="rId4"/>
    <p:sldId id="387" r:id="rId5"/>
    <p:sldId id="343" r:id="rId6"/>
    <p:sldId id="350" r:id="rId7"/>
    <p:sldId id="388" r:id="rId8"/>
    <p:sldId id="389" r:id="rId9"/>
    <p:sldId id="391" r:id="rId10"/>
    <p:sldId id="392" r:id="rId11"/>
    <p:sldId id="393" r:id="rId12"/>
    <p:sldId id="394" r:id="rId13"/>
    <p:sldId id="376" r:id="rId14"/>
    <p:sldId id="395" r:id="rId15"/>
    <p:sldId id="396" r:id="rId16"/>
    <p:sldId id="397" r:id="rId17"/>
    <p:sldId id="399" r:id="rId18"/>
    <p:sldId id="344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3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3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الموارد الاقتصادية</a:t>
            </a:r>
          </a:p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النبات الطبيعي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5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7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9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201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20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5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7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9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11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13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5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7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9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2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23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5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7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31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33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5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41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43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5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7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9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51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53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5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7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61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63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5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7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9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71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73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5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7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9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81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83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7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9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91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93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5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7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9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301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303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5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7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9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11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13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5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7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9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21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5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7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9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31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33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5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7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9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41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43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5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7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9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51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53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5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7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9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61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63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5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7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71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73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5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7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9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81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83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5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9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91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93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5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9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40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403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5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7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9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13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5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18207" y="1596762"/>
            <a:ext cx="4468052" cy="1656255"/>
            <a:chOff x="1974950" y="3976913"/>
            <a:chExt cx="446805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856039" y="3976913"/>
                <a:ext cx="190059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3486326" y="3994577"/>
                <a:ext cx="1208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التربة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79333" y="2877987"/>
            <a:ext cx="8212667" cy="1656255"/>
            <a:chOff x="-1769665" y="3976913"/>
            <a:chExt cx="8212667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69665" y="3976913"/>
              <a:ext cx="8212667" cy="1656255"/>
              <a:chOff x="-1769665" y="3976913"/>
              <a:chExt cx="8212667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600331" y="3976913"/>
                <a:ext cx="635696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69665" y="4175126"/>
                <a:ext cx="6511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تعمل لتثبيت النباتات , وتمدّها بالعناصر الغذائية المذابة فيها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98769" y="-28740"/>
            <a:ext cx="2743199" cy="3698103"/>
            <a:chOff x="8925387" y="-474588"/>
            <a:chExt cx="2864806" cy="4396448"/>
          </a:xfrm>
        </p:grpSpPr>
        <p:grpSp>
          <p:nvGrpSpPr>
            <p:cNvPr id="7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474588"/>
              <a:ext cx="2864806" cy="4396448"/>
              <a:chOff x="3903596" y="-784933"/>
              <a:chExt cx="4738171" cy="7271389"/>
            </a:xfrm>
          </p:grpSpPr>
          <p:sp>
            <p:nvSpPr>
              <p:cNvPr id="7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84933"/>
                <a:ext cx="39146" cy="260264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341" y="1790645"/>
              <a:ext cx="2438898" cy="1974883"/>
            </a:xfrm>
            <a:prstGeom prst="rect">
              <a:avLst/>
            </a:prstGeom>
          </p:spPr>
        </p:pic>
        <p:sp>
          <p:nvSpPr>
            <p:cNvPr id="7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925388" y="1407549"/>
              <a:ext cx="2651851" cy="40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اخضرار الأرض في إحدى الروضات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5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18207" y="1596762"/>
            <a:ext cx="4468052" cy="1656255"/>
            <a:chOff x="1974950" y="3976913"/>
            <a:chExt cx="446805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856039" y="3976913"/>
                <a:ext cx="190059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977410" y="3994577"/>
                <a:ext cx="17172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التضاريس :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961467" y="2877987"/>
            <a:ext cx="7230533" cy="1656255"/>
            <a:chOff x="-787531" y="3976913"/>
            <a:chExt cx="723053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787531" y="3976913"/>
              <a:ext cx="7230533" cy="1656255"/>
              <a:chOff x="-787531" y="3976913"/>
              <a:chExt cx="723053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96465" y="3976913"/>
                <a:ext cx="505310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787531" y="4175126"/>
                <a:ext cx="5529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يسهم تنوع التضاريس في اختلاف الغطاء النباتي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4755" y="-503193"/>
            <a:ext cx="2743199" cy="3698103"/>
            <a:chOff x="8925387" y="-474588"/>
            <a:chExt cx="2864806" cy="4396448"/>
          </a:xfrm>
        </p:grpSpPr>
        <p:grpSp>
          <p:nvGrpSpPr>
            <p:cNvPr id="7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474588"/>
              <a:ext cx="2864806" cy="4396448"/>
              <a:chOff x="3903596" y="-784933"/>
              <a:chExt cx="4738171" cy="7271389"/>
            </a:xfrm>
          </p:grpSpPr>
          <p:sp>
            <p:nvSpPr>
              <p:cNvPr id="7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84933"/>
                <a:ext cx="39146" cy="260264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133" y="1790645"/>
              <a:ext cx="2265312" cy="1974883"/>
            </a:xfrm>
            <a:prstGeom prst="rect">
              <a:avLst/>
            </a:prstGeom>
          </p:spPr>
        </p:pic>
        <p:sp>
          <p:nvSpPr>
            <p:cNvPr id="7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925388" y="1407549"/>
              <a:ext cx="2651851" cy="47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الثّمام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4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77231" y="346908"/>
            <a:ext cx="3818020" cy="5983205"/>
            <a:chOff x="8475028" y="-1752649"/>
            <a:chExt cx="3579986" cy="5528551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475028" y="-1752649"/>
              <a:ext cx="3579986" cy="5528551"/>
              <a:chOff x="3158736" y="-2898749"/>
              <a:chExt cx="5921024" cy="9143802"/>
            </a:xfrm>
          </p:grpSpPr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158736" y="2122639"/>
                <a:ext cx="5921024" cy="4122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5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335" y="1514716"/>
              <a:ext cx="3106540" cy="2137897"/>
            </a:xfrm>
            <a:prstGeom prst="rect">
              <a:avLst/>
            </a:prstGeom>
          </p:spPr>
        </p:pic>
        <p:sp>
          <p:nvSpPr>
            <p:cNvPr id="5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31583" y="1414122"/>
              <a:ext cx="2127601" cy="36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شجرة القرظ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1297" y="1596762"/>
            <a:ext cx="8174962" cy="1656255"/>
            <a:chOff x="-1731960" y="3976913"/>
            <a:chExt cx="817496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1960" y="3976913"/>
              <a:ext cx="8174962" cy="1656255"/>
              <a:chOff x="-1731960" y="3976913"/>
              <a:chExt cx="817496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31960" y="3976913"/>
                <a:ext cx="648859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00975" y="4177439"/>
                <a:ext cx="6426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 توزيع النباتات الطبيعية في وطني المملكة العربية السعودية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325794" y="2708813"/>
            <a:ext cx="6587067" cy="4220779"/>
            <a:chOff x="7145994" y="465004"/>
            <a:chExt cx="6176397" cy="390004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145994" y="465004"/>
              <a:ext cx="6176397" cy="3900049"/>
              <a:chOff x="960616" y="769079"/>
              <a:chExt cx="10215290" cy="6450383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960616" y="2280996"/>
                <a:ext cx="10215290" cy="49384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3"/>
                <a:ext cx="624114" cy="510275"/>
                <a:chOff x="5812234" y="1817703"/>
                <a:chExt cx="624114" cy="510275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4" y="1817703"/>
                  <a:ext cx="461667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 flipH="1">
                <a:off x="6068260" y="769079"/>
                <a:ext cx="35709" cy="237403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368281" y="1459423"/>
              <a:ext cx="5731823" cy="2614941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584243" y="4023786"/>
              <a:ext cx="3390296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البيئات النباتية في المملكة العربية السعودية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4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01853" y="1596762"/>
            <a:ext cx="5384406" cy="1656255"/>
            <a:chOff x="1058596" y="3976913"/>
            <a:chExt cx="5384406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58596" y="3976913"/>
              <a:ext cx="5384406" cy="1656255"/>
              <a:chOff x="1058596" y="3976913"/>
              <a:chExt cx="5384406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526869" y="3976913"/>
                <a:ext cx="322976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058596" y="3994577"/>
                <a:ext cx="3636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926854" y="4421567"/>
                <a:ext cx="2827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أحدّد ما يأتي :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99200" y="2877987"/>
            <a:ext cx="5892800" cy="1656255"/>
            <a:chOff x="550202" y="3976913"/>
            <a:chExt cx="589280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50202" y="3976913"/>
              <a:ext cx="5892800" cy="1656255"/>
              <a:chOff x="550202" y="3976913"/>
              <a:chExt cx="589280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521129" y="3976913"/>
                <a:ext cx="32355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50202" y="4175126"/>
                <a:ext cx="4191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نوع البيئة التي تعيش فيها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27602" y="4393664"/>
            <a:ext cx="950321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01104" y="4299447"/>
            <a:ext cx="769186" cy="738620"/>
            <a:chOff x="4754574" y="2132503"/>
            <a:chExt cx="3442927" cy="3306115"/>
          </a:xfrm>
        </p:grpSpPr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67006" y="428325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477157" y="4392481"/>
            <a:ext cx="605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منطقة تبوك -  بيئة الأودية / تختلف الاجابة حسب المنطقة / </a:t>
            </a:r>
          </a:p>
          <a:p>
            <a:pPr algn="r"/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6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638800" y="1596762"/>
            <a:ext cx="6547459" cy="1656255"/>
            <a:chOff x="-104457" y="3976913"/>
            <a:chExt cx="6547459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4457" y="3976913"/>
              <a:ext cx="6547459" cy="1656255"/>
              <a:chOff x="-104457" y="3976913"/>
              <a:chExt cx="6547459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17817" y="3976913"/>
                <a:ext cx="443881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4457" y="3994577"/>
                <a:ext cx="47991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 أسماء النباتات التي تنمو في مناطقهم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6503" y="-343937"/>
            <a:ext cx="2743199" cy="3698103"/>
            <a:chOff x="8925387" y="-474588"/>
            <a:chExt cx="2864806" cy="4396448"/>
          </a:xfrm>
        </p:grpSpPr>
        <p:grpSp>
          <p:nvGrpSpPr>
            <p:cNvPr id="6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474588"/>
              <a:ext cx="2864806" cy="4396448"/>
              <a:chOff x="3903596" y="-784933"/>
              <a:chExt cx="4738171" cy="7271389"/>
            </a:xfrm>
          </p:grpSpPr>
          <p:sp>
            <p:nvSpPr>
              <p:cNvPr id="6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84933"/>
                <a:ext cx="39146" cy="260264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341" y="1650301"/>
              <a:ext cx="2438898" cy="2063217"/>
            </a:xfrm>
            <a:prstGeom prst="rect">
              <a:avLst/>
            </a:prstGeom>
          </p:spPr>
        </p:pic>
        <p:sp>
          <p:nvSpPr>
            <p:cNvPr id="6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632304" y="1407549"/>
              <a:ext cx="1290931" cy="47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الطلح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154990" y="3124792"/>
            <a:ext cx="2743199" cy="3785959"/>
            <a:chOff x="8795300" y="-31930"/>
            <a:chExt cx="2864806" cy="3953790"/>
          </a:xfrm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795300" y="-31930"/>
              <a:ext cx="2864806" cy="3953790"/>
              <a:chOff x="3688442" y="-52811"/>
              <a:chExt cx="4738171" cy="6539267"/>
            </a:xfrm>
          </p:grpSpPr>
          <p:sp>
            <p:nvSpPr>
              <p:cNvPr id="8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688442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124290" y="-52811"/>
                <a:ext cx="3" cy="1870518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65428" y="1584551"/>
              <a:ext cx="2475788" cy="1878454"/>
            </a:xfrm>
            <a:prstGeom prst="rect">
              <a:avLst/>
            </a:prstGeom>
          </p:spPr>
        </p:pic>
        <p:sp>
          <p:nvSpPr>
            <p:cNvPr id="7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259715" y="3455543"/>
              <a:ext cx="2039354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السّمر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54991" y="190064"/>
            <a:ext cx="2743199" cy="2776681"/>
            <a:chOff x="8925387" y="620835"/>
            <a:chExt cx="2864806" cy="3301025"/>
          </a:xfrm>
        </p:grpSpPr>
        <p:grpSp>
          <p:nvGrpSpPr>
            <p:cNvPr id="10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620835"/>
              <a:ext cx="2864806" cy="3301025"/>
              <a:chOff x="3903596" y="1026812"/>
              <a:chExt cx="4738171" cy="5459644"/>
            </a:xfrm>
          </p:grpSpPr>
          <p:sp>
            <p:nvSpPr>
              <p:cNvPr id="10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1026812"/>
                <a:ext cx="11896" cy="79089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093" y="1708891"/>
              <a:ext cx="2652155" cy="2063217"/>
            </a:xfrm>
            <a:prstGeom prst="rect">
              <a:avLst/>
            </a:prstGeom>
          </p:spPr>
        </p:pic>
        <p:sp>
          <p:nvSpPr>
            <p:cNvPr id="10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632304" y="1407549"/>
              <a:ext cx="1290931" cy="47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الأثل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1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68033" y="6080937"/>
            <a:ext cx="950321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41535" y="5986720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107437" y="597052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517588" y="6079754"/>
            <a:ext cx="605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الطلح / السمر / الأثل</a:t>
            </a:r>
          </a:p>
          <a:p>
            <a:pPr algn="r"/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1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10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657600" y="1596762"/>
            <a:ext cx="8528659" cy="1656255"/>
            <a:chOff x="-2085657" y="3976913"/>
            <a:chExt cx="8528659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085657" y="3976913"/>
              <a:ext cx="8528659" cy="1656255"/>
              <a:chOff x="-2085657" y="3976913"/>
              <a:chExt cx="8528659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085657" y="3976913"/>
                <a:ext cx="684228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85657" y="3994577"/>
                <a:ext cx="6780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 سبب تنوع النبات الطبيعي في وطننا المملكة العربية السعودية ؟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148077" y="1614426"/>
            <a:ext cx="3439888" cy="5243574"/>
            <a:chOff x="8544620" y="-1024564"/>
            <a:chExt cx="3592379" cy="5476023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544620" y="-1024564"/>
              <a:ext cx="3592379" cy="5476023"/>
              <a:chOff x="3273836" y="-1694550"/>
              <a:chExt cx="5941521" cy="9056923"/>
            </a:xfrm>
          </p:grpSpPr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273836" y="2004870"/>
                <a:ext cx="5941521" cy="5357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5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 flipH="1">
                <a:off x="6124292" y="-1694550"/>
                <a:ext cx="18727" cy="3512259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734094" y="1406685"/>
              <a:ext cx="3213434" cy="2796819"/>
            </a:xfrm>
            <a:prstGeom prst="rect">
              <a:avLst/>
            </a:prstGeom>
          </p:spPr>
        </p:pic>
        <p:sp>
          <p:nvSpPr>
            <p:cNvPr id="5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587372" y="4023345"/>
              <a:ext cx="1361398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Oswald" panose="02000503000000000000" pitchFamily="2" charset="0"/>
                </a:rPr>
                <a:t>خريطة حديثة</a:t>
              </a:r>
              <a:endParaRPr lang="en-US" b="1" dirty="0">
                <a:latin typeface="Oswald" panose="02000503000000000000" pitchFamily="2" charset="0"/>
              </a:endParaRPr>
            </a:p>
          </p:txBody>
        </p:sp>
      </p:grpSp>
      <p:sp>
        <p:nvSpPr>
          <p:cNvPr id="60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103224" y="5224661"/>
            <a:ext cx="950321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76726" y="5130444"/>
            <a:ext cx="769186" cy="738620"/>
            <a:chOff x="4754574" y="2132503"/>
            <a:chExt cx="3442927" cy="3306115"/>
          </a:xfrm>
        </p:grpSpPr>
        <p:sp>
          <p:nvSpPr>
            <p:cNvPr id="6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142628" y="5114250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552779" y="5223478"/>
            <a:ext cx="6053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لكبر مساحة وطني وتنوع مناخه وتضاريسه </a:t>
            </a:r>
          </a:p>
          <a:p>
            <a:pPr algn="r"/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7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7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270127" y="1596762"/>
            <a:ext cx="4916132" cy="1656255"/>
            <a:chOff x="1526870" y="3976913"/>
            <a:chExt cx="491613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526870" y="3976913"/>
              <a:ext cx="4916132" cy="1656255"/>
              <a:chOff x="1526870" y="3976913"/>
              <a:chExt cx="491613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324129" y="3976913"/>
                <a:ext cx="243250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526870" y="4198678"/>
                <a:ext cx="31677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 النبات الطبيعي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19600" y="2877987"/>
            <a:ext cx="7772400" cy="1656255"/>
            <a:chOff x="-1329398" y="3976913"/>
            <a:chExt cx="777240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29398" y="3976913"/>
              <a:ext cx="7772400" cy="1656255"/>
              <a:chOff x="-1329398" y="3976913"/>
              <a:chExt cx="777240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29398" y="3976913"/>
                <a:ext cx="608603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329397" y="4159421"/>
                <a:ext cx="6055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أنواع النباتات الطبيعية في وطني المملكة العربي السعودية</a:t>
                </a:r>
                <a:endParaRPr lang="en-US" sz="24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29689" y="4159212"/>
            <a:ext cx="4468052" cy="1656255"/>
            <a:chOff x="1974950" y="3976913"/>
            <a:chExt cx="4468052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491793" y="3976913"/>
                <a:ext cx="226484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207668" y="4069718"/>
                <a:ext cx="2512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نباتات حولية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35430" y="5440437"/>
            <a:ext cx="4468052" cy="1656255"/>
            <a:chOff x="1974950" y="3976913"/>
            <a:chExt cx="4468052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486051" y="3976913"/>
                <a:ext cx="227058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486052" y="4000062"/>
                <a:ext cx="21744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نباتات معمّرة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87159" y="-30108"/>
            <a:ext cx="3818020" cy="5983205"/>
            <a:chOff x="8475028" y="-1752649"/>
            <a:chExt cx="3579986" cy="5528551"/>
          </a:xfrm>
        </p:grpSpPr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475028" y="-1752649"/>
              <a:ext cx="3579986" cy="5528551"/>
              <a:chOff x="3158736" y="-2898749"/>
              <a:chExt cx="5921024" cy="9143802"/>
            </a:xfrm>
          </p:grpSpPr>
          <p:sp>
            <p:nvSpPr>
              <p:cNvPr id="6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158736" y="2122639"/>
                <a:ext cx="5921024" cy="4122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335" y="1514716"/>
              <a:ext cx="3106540" cy="2137897"/>
            </a:xfrm>
            <a:prstGeom prst="rect">
              <a:avLst/>
            </a:prstGeom>
          </p:spPr>
        </p:pic>
        <p:sp>
          <p:nvSpPr>
            <p:cNvPr id="61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31583" y="1414122"/>
              <a:ext cx="2127601" cy="36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شجرة القرظ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1" y="1596762"/>
            <a:ext cx="5109228" cy="1656255"/>
            <a:chOff x="1333774" y="3976913"/>
            <a:chExt cx="5109228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33774" y="3976913"/>
              <a:ext cx="5109228" cy="1656255"/>
              <a:chOff x="1333774" y="3976913"/>
              <a:chExt cx="5109228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4" y="3976913"/>
                <a:ext cx="342285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33774" y="4177439"/>
                <a:ext cx="3360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النباتات الحولية ( الموسمية 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877733" y="2877987"/>
            <a:ext cx="8314267" cy="1656255"/>
            <a:chOff x="-1871265" y="3976913"/>
            <a:chExt cx="8314267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71265" y="3976913"/>
              <a:ext cx="8314267" cy="1656255"/>
              <a:chOff x="-1871265" y="3976913"/>
              <a:chExt cx="8314267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871265" y="3976913"/>
                <a:ext cx="662790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871265" y="4175126"/>
                <a:ext cx="6612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تنبت عقب سقوط الأمطار وتذبل بسرعة و تتغذى عليها الحيوانات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5" y="4159212"/>
            <a:ext cx="5120706" cy="1656255"/>
            <a:chOff x="1322296" y="3976913"/>
            <a:chExt cx="5120706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22296" y="3976913"/>
              <a:ext cx="5120706" cy="1656255"/>
              <a:chOff x="1322296" y="3976913"/>
              <a:chExt cx="5120706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22297" y="3976913"/>
                <a:ext cx="343433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22296" y="4069718"/>
                <a:ext cx="3398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الحّواء –– السمح – الأقحوان 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610360" y="-16892"/>
            <a:ext cx="2743199" cy="3423704"/>
            <a:chOff x="8925387" y="346382"/>
            <a:chExt cx="2864806" cy="3575478"/>
          </a:xfrm>
        </p:grpSpPr>
        <p:grpSp>
          <p:nvGrpSpPr>
            <p:cNvPr id="7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346382"/>
              <a:ext cx="2864806" cy="3575478"/>
              <a:chOff x="3903596" y="572888"/>
              <a:chExt cx="4738171" cy="5913568"/>
            </a:xfrm>
          </p:grpSpPr>
          <p:sp>
            <p:nvSpPr>
              <p:cNvPr id="7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888"/>
                <a:ext cx="18723" cy="124482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805" y="1530481"/>
              <a:ext cx="2750731" cy="2333397"/>
            </a:xfrm>
            <a:prstGeom prst="rect">
              <a:avLst/>
            </a:prstGeom>
          </p:spPr>
        </p:pic>
        <p:sp>
          <p:nvSpPr>
            <p:cNvPr id="7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41954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السمح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343075" y="3517136"/>
            <a:ext cx="2743199" cy="3423715"/>
            <a:chOff x="8986555" y="346372"/>
            <a:chExt cx="2864806" cy="3575488"/>
          </a:xfrm>
        </p:grpSpPr>
        <p:grpSp>
          <p:nvGrpSpPr>
            <p:cNvPr id="8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86555" y="346372"/>
              <a:ext cx="2864806" cy="3575488"/>
              <a:chOff x="4004764" y="572872"/>
              <a:chExt cx="4738171" cy="5913584"/>
            </a:xfrm>
          </p:grpSpPr>
          <p:sp>
            <p:nvSpPr>
              <p:cNvPr id="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004764" y="2166426"/>
                <a:ext cx="4738171" cy="43200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872"/>
                <a:ext cx="18723" cy="124483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06356" y="1398254"/>
              <a:ext cx="2475788" cy="2251047"/>
            </a:xfrm>
            <a:prstGeom prst="rect">
              <a:avLst/>
            </a:prstGeom>
          </p:spPr>
        </p:pic>
        <p:sp>
          <p:nvSpPr>
            <p:cNvPr id="9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437071" y="3508594"/>
              <a:ext cx="2039354" cy="3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الأقحوان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182958" y="-1117124"/>
            <a:ext cx="2743199" cy="3698103"/>
            <a:chOff x="8925387" y="-474588"/>
            <a:chExt cx="2864806" cy="4396448"/>
          </a:xfrm>
        </p:grpSpPr>
        <p:grpSp>
          <p:nvGrpSpPr>
            <p:cNvPr id="10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474588"/>
              <a:ext cx="2864806" cy="4396448"/>
              <a:chOff x="3903596" y="-784933"/>
              <a:chExt cx="4738171" cy="7271389"/>
            </a:xfrm>
          </p:grpSpPr>
          <p:sp>
            <p:nvSpPr>
              <p:cNvPr id="10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84933"/>
                <a:ext cx="39146" cy="260264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520" y="1632438"/>
              <a:ext cx="2405022" cy="2238691"/>
            </a:xfrm>
            <a:prstGeom prst="rect">
              <a:avLst/>
            </a:prstGeom>
          </p:spPr>
        </p:pic>
        <p:sp>
          <p:nvSpPr>
            <p:cNvPr id="10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59"/>
              <a:ext cx="2039354" cy="47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الحواء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4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1" y="1596762"/>
            <a:ext cx="5109228" cy="1656255"/>
            <a:chOff x="1333774" y="3976913"/>
            <a:chExt cx="5109228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33774" y="3976913"/>
              <a:ext cx="5109228" cy="1656255"/>
              <a:chOff x="1333774" y="3976913"/>
              <a:chExt cx="5109228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4" y="3976913"/>
                <a:ext cx="342285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33774" y="4177439"/>
                <a:ext cx="3360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النباتات الحولية ( الموسمية 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23948" y="2877987"/>
            <a:ext cx="4468052" cy="1656255"/>
            <a:chOff x="1974950" y="3976913"/>
            <a:chExt cx="4468052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213409" y="3976913"/>
                <a:ext cx="254322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548335" y="4175126"/>
                <a:ext cx="2193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الربلة - الثّمام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437783" y="2652314"/>
            <a:ext cx="2743199" cy="4193711"/>
            <a:chOff x="8986555" y="-457759"/>
            <a:chExt cx="2864806" cy="4379618"/>
          </a:xfrm>
        </p:grpSpPr>
        <p:grpSp>
          <p:nvGrpSpPr>
            <p:cNvPr id="8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86555" y="-457759"/>
              <a:ext cx="2864806" cy="4379618"/>
              <a:chOff x="4004764" y="-757099"/>
              <a:chExt cx="4738171" cy="7243555"/>
            </a:xfrm>
          </p:grpSpPr>
          <p:sp>
            <p:nvSpPr>
              <p:cNvPr id="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004764" y="2166426"/>
                <a:ext cx="4738171" cy="43200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 flipH="1">
                <a:off x="6124291" y="-757099"/>
                <a:ext cx="38728" cy="2574807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06356" y="1489840"/>
              <a:ext cx="2475788" cy="2211608"/>
            </a:xfrm>
            <a:prstGeom prst="rect">
              <a:avLst/>
            </a:prstGeom>
          </p:spPr>
        </p:pic>
        <p:sp>
          <p:nvSpPr>
            <p:cNvPr id="9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437071" y="3508594"/>
              <a:ext cx="2039354" cy="3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الثّمام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147507" y="-40924"/>
            <a:ext cx="2743199" cy="4762139"/>
            <a:chOff x="8925387" y="-1606126"/>
            <a:chExt cx="2864806" cy="5661415"/>
          </a:xfrm>
        </p:grpSpPr>
        <p:grpSp>
          <p:nvGrpSpPr>
            <p:cNvPr id="10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606126"/>
              <a:ext cx="2864806" cy="5661415"/>
              <a:chOff x="3903596" y="-2656410"/>
              <a:chExt cx="4738171" cy="9363548"/>
            </a:xfrm>
          </p:grpSpPr>
          <p:sp>
            <p:nvSpPr>
              <p:cNvPr id="10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6"/>
                <a:ext cx="4738171" cy="45407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656410"/>
                <a:ext cx="67295" cy="4474119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520" y="1682732"/>
              <a:ext cx="2405022" cy="2138103"/>
            </a:xfrm>
            <a:prstGeom prst="rect">
              <a:avLst/>
            </a:prstGeom>
          </p:spPr>
        </p:pic>
        <p:sp>
          <p:nvSpPr>
            <p:cNvPr id="10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59"/>
              <a:ext cx="2039354" cy="47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الربلة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1" y="1596762"/>
            <a:ext cx="5109228" cy="1656255"/>
            <a:chOff x="1333774" y="3976913"/>
            <a:chExt cx="5109228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33774" y="3976913"/>
              <a:ext cx="5109228" cy="1656255"/>
              <a:chOff x="1333774" y="3976913"/>
              <a:chExt cx="5109228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4" y="3976913"/>
                <a:ext cx="342285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33774" y="4177439"/>
                <a:ext cx="3360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النباتات المعمّرة ( الدائمة 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877733" y="2877987"/>
            <a:ext cx="8314267" cy="1656255"/>
            <a:chOff x="-1871265" y="3976913"/>
            <a:chExt cx="8314267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71265" y="3976913"/>
              <a:ext cx="8314267" cy="1656255"/>
              <a:chOff x="-1871265" y="3976913"/>
              <a:chExt cx="8314267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871265" y="3976913"/>
                <a:ext cx="662790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871265" y="4175126"/>
                <a:ext cx="6612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هي إحدى أهم مقومات الحياة , ومن صفاتها مقاومة الجفاف 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46733" y="4159212"/>
            <a:ext cx="5351008" cy="1656255"/>
            <a:chOff x="1091994" y="3976913"/>
            <a:chExt cx="5351008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91994" y="3976913"/>
              <a:ext cx="5351008" cy="1656255"/>
              <a:chOff x="1091994" y="3976913"/>
              <a:chExt cx="5351008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22296" y="3976913"/>
                <a:ext cx="343433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091994" y="4069718"/>
                <a:ext cx="36283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الأثل – السّمر – العرعر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610360" y="-16892"/>
            <a:ext cx="2743199" cy="3423704"/>
            <a:chOff x="8925387" y="346382"/>
            <a:chExt cx="2864806" cy="3575478"/>
          </a:xfrm>
        </p:grpSpPr>
        <p:grpSp>
          <p:nvGrpSpPr>
            <p:cNvPr id="7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346382"/>
              <a:ext cx="2864806" cy="3575478"/>
              <a:chOff x="3903596" y="572888"/>
              <a:chExt cx="4738171" cy="5913568"/>
            </a:xfrm>
          </p:grpSpPr>
          <p:sp>
            <p:nvSpPr>
              <p:cNvPr id="7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888"/>
                <a:ext cx="18723" cy="124482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853" y="1694708"/>
              <a:ext cx="2489873" cy="1971480"/>
            </a:xfrm>
            <a:prstGeom prst="rect">
              <a:avLst/>
            </a:prstGeom>
          </p:spPr>
        </p:pic>
        <p:sp>
          <p:nvSpPr>
            <p:cNvPr id="7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41954"/>
              <a:ext cx="2039354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العرعر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343075" y="3517136"/>
            <a:ext cx="2743199" cy="3423715"/>
            <a:chOff x="8986555" y="346372"/>
            <a:chExt cx="2864806" cy="3575488"/>
          </a:xfrm>
        </p:grpSpPr>
        <p:grpSp>
          <p:nvGrpSpPr>
            <p:cNvPr id="8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86555" y="346372"/>
              <a:ext cx="2864806" cy="3575488"/>
              <a:chOff x="4004764" y="572872"/>
              <a:chExt cx="4738171" cy="5913584"/>
            </a:xfrm>
          </p:grpSpPr>
          <p:sp>
            <p:nvSpPr>
              <p:cNvPr id="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004764" y="2166426"/>
                <a:ext cx="4738171" cy="43200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872"/>
                <a:ext cx="18723" cy="124483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06356" y="1584551"/>
              <a:ext cx="2475788" cy="1878454"/>
            </a:xfrm>
            <a:prstGeom prst="rect">
              <a:avLst/>
            </a:prstGeom>
          </p:spPr>
        </p:pic>
        <p:sp>
          <p:nvSpPr>
            <p:cNvPr id="9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437072" y="3455542"/>
              <a:ext cx="2039354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السّمر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182958" y="-1117124"/>
            <a:ext cx="2743199" cy="3698103"/>
            <a:chOff x="8925387" y="-474588"/>
            <a:chExt cx="2864806" cy="4396448"/>
          </a:xfrm>
        </p:grpSpPr>
        <p:grpSp>
          <p:nvGrpSpPr>
            <p:cNvPr id="10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474588"/>
              <a:ext cx="2864806" cy="4396448"/>
              <a:chOff x="3903596" y="-784933"/>
              <a:chExt cx="4738171" cy="7271389"/>
            </a:xfrm>
          </p:grpSpPr>
          <p:sp>
            <p:nvSpPr>
              <p:cNvPr id="10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84933"/>
                <a:ext cx="39146" cy="260264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093" y="1708891"/>
              <a:ext cx="2652155" cy="2063217"/>
            </a:xfrm>
            <a:prstGeom prst="rect">
              <a:avLst/>
            </a:prstGeom>
          </p:spPr>
        </p:pic>
        <p:sp>
          <p:nvSpPr>
            <p:cNvPr id="10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632304" y="1407549"/>
              <a:ext cx="1290931" cy="47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الأثل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1" y="1596762"/>
            <a:ext cx="5109228" cy="1656255"/>
            <a:chOff x="1333774" y="3976913"/>
            <a:chExt cx="5109228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33774" y="3976913"/>
              <a:ext cx="5109228" cy="1656255"/>
              <a:chOff x="1333774" y="3976913"/>
              <a:chExt cx="5109228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4" y="3976913"/>
                <a:ext cx="342285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33774" y="4177439"/>
                <a:ext cx="3360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النباتات المعمّرة ( الدائمة 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1" y="2877987"/>
            <a:ext cx="5114969" cy="1656255"/>
            <a:chOff x="1328033" y="3976913"/>
            <a:chExt cx="5114969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28033" y="3976913"/>
              <a:ext cx="5114969" cy="1656255"/>
              <a:chOff x="1328033" y="3976913"/>
              <a:chExt cx="5114969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28033" y="3976913"/>
                <a:ext cx="342860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28033" y="4175126"/>
                <a:ext cx="34136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الطّلح - الغضا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512902" y="3494114"/>
            <a:ext cx="2743199" cy="3446737"/>
            <a:chOff x="8809200" y="346372"/>
            <a:chExt cx="2864806" cy="3599531"/>
          </a:xfrm>
        </p:grpSpPr>
        <p:grpSp>
          <p:nvGrpSpPr>
            <p:cNvPr id="8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809200" y="346372"/>
              <a:ext cx="2864806" cy="3599531"/>
              <a:chOff x="3711433" y="572872"/>
              <a:chExt cx="4738171" cy="5953349"/>
            </a:xfrm>
          </p:grpSpPr>
          <p:sp>
            <p:nvSpPr>
              <p:cNvPr id="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711433" y="2206190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872"/>
                <a:ext cx="18723" cy="124483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53425" y="1546986"/>
              <a:ext cx="2376357" cy="2072170"/>
            </a:xfrm>
            <a:prstGeom prst="rect">
              <a:avLst/>
            </a:prstGeom>
          </p:spPr>
        </p:pic>
        <p:sp>
          <p:nvSpPr>
            <p:cNvPr id="9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221927" y="3455542"/>
              <a:ext cx="2039354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الغضا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071703" y="-28740"/>
            <a:ext cx="2743199" cy="3698103"/>
            <a:chOff x="8925387" y="-474588"/>
            <a:chExt cx="2864806" cy="4396448"/>
          </a:xfrm>
        </p:grpSpPr>
        <p:grpSp>
          <p:nvGrpSpPr>
            <p:cNvPr id="10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474588"/>
              <a:ext cx="2864806" cy="4396448"/>
              <a:chOff x="3903596" y="-784933"/>
              <a:chExt cx="4738171" cy="7271389"/>
            </a:xfrm>
          </p:grpSpPr>
          <p:sp>
            <p:nvSpPr>
              <p:cNvPr id="10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84933"/>
                <a:ext cx="39146" cy="260264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341" y="1650301"/>
              <a:ext cx="2438898" cy="2063217"/>
            </a:xfrm>
            <a:prstGeom prst="rect">
              <a:avLst/>
            </a:prstGeom>
          </p:spPr>
        </p:pic>
        <p:sp>
          <p:nvSpPr>
            <p:cNvPr id="10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632304" y="1407549"/>
              <a:ext cx="1290931" cy="47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الطلح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8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01852" y="1596762"/>
            <a:ext cx="5384407" cy="1656255"/>
            <a:chOff x="1058595" y="3976913"/>
            <a:chExt cx="5384407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58595" y="3976913"/>
              <a:ext cx="5384407" cy="1656255"/>
              <a:chOff x="1058595" y="3976913"/>
              <a:chExt cx="5384407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58595" y="3976913"/>
                <a:ext cx="36980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058596" y="3994577"/>
                <a:ext cx="3636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العوامل المؤثرة في نمو النباتات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01853" y="2877987"/>
            <a:ext cx="5390147" cy="1656255"/>
            <a:chOff x="1052855" y="3976913"/>
            <a:chExt cx="5390147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52855" y="3976913"/>
              <a:ext cx="5390147" cy="1656255"/>
              <a:chOff x="1052855" y="3976913"/>
              <a:chExt cx="5390147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52855" y="3976913"/>
                <a:ext cx="370378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649935" y="4175126"/>
                <a:ext cx="2091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المناخ :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01851" y="4159212"/>
            <a:ext cx="5395890" cy="1656255"/>
            <a:chOff x="1047112" y="3976913"/>
            <a:chExt cx="5395890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47112" y="3976913"/>
              <a:ext cx="5395890" cy="1656255"/>
              <a:chOff x="1047112" y="3976913"/>
              <a:chExt cx="5395890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47112" y="3976913"/>
                <a:ext cx="370952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211100" y="4069718"/>
                <a:ext cx="3509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التربة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01851" y="5375399"/>
            <a:ext cx="5471373" cy="1656255"/>
            <a:chOff x="971629" y="3976913"/>
            <a:chExt cx="5471373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971629" y="3976913"/>
              <a:ext cx="5471373" cy="1656255"/>
              <a:chOff x="971629" y="3976913"/>
              <a:chExt cx="5471373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971629" y="3976913"/>
                <a:ext cx="37850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971631" y="4124854"/>
                <a:ext cx="3752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التضاريس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93559" y="1801"/>
            <a:ext cx="3818020" cy="5983205"/>
            <a:chOff x="8475028" y="-1752649"/>
            <a:chExt cx="3579986" cy="5528551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475028" y="-1752649"/>
              <a:ext cx="3579986" cy="5528551"/>
              <a:chOff x="3158736" y="-2898749"/>
              <a:chExt cx="5921024" cy="9143802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158736" y="2122639"/>
                <a:ext cx="5921024" cy="4122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335" y="1514716"/>
              <a:ext cx="3106540" cy="2137897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31583" y="1414122"/>
              <a:ext cx="2127601" cy="36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شجرة القرظ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1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18207" y="1596762"/>
            <a:ext cx="4468052" cy="1656255"/>
            <a:chOff x="1974950" y="3976913"/>
            <a:chExt cx="446805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2856039" y="3976913"/>
                <a:ext cx="190059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3486326" y="3994577"/>
                <a:ext cx="1208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المناخ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979333" y="2877987"/>
            <a:ext cx="8212667" cy="1656255"/>
            <a:chOff x="-1769665" y="3976913"/>
            <a:chExt cx="8212667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69665" y="3976913"/>
              <a:ext cx="8212667" cy="1656255"/>
              <a:chOff x="-1769665" y="3976913"/>
              <a:chExt cx="8212667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600331" y="3976913"/>
                <a:ext cx="635696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69665" y="4175126"/>
                <a:ext cx="6511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الأمطار: أهم العناصر المناخية المؤثرة في نوع النبات و كثافته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572933" y="4159212"/>
            <a:ext cx="8624808" cy="1656255"/>
            <a:chOff x="-2181806" y="3976913"/>
            <a:chExt cx="8624808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181806" y="3976913"/>
              <a:ext cx="8624808" cy="1656255"/>
              <a:chOff x="-2181806" y="3976913"/>
              <a:chExt cx="8624808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606073" y="3976913"/>
                <a:ext cx="636270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181806" y="4069718"/>
                <a:ext cx="69021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الحرارة: تؤثر درجات الحرارة في نمو النباتات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98769" y="-28740"/>
            <a:ext cx="2743199" cy="3698103"/>
            <a:chOff x="8925387" y="-474588"/>
            <a:chExt cx="2864806" cy="4396448"/>
          </a:xfrm>
        </p:grpSpPr>
        <p:grpSp>
          <p:nvGrpSpPr>
            <p:cNvPr id="7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474588"/>
              <a:ext cx="2864806" cy="4396448"/>
              <a:chOff x="3903596" y="-784933"/>
              <a:chExt cx="4738171" cy="7271389"/>
            </a:xfrm>
          </p:grpSpPr>
          <p:sp>
            <p:nvSpPr>
              <p:cNvPr id="7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84933"/>
                <a:ext cx="39146" cy="2602641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341" y="1790645"/>
              <a:ext cx="2438898" cy="1974883"/>
            </a:xfrm>
            <a:prstGeom prst="rect">
              <a:avLst/>
            </a:prstGeom>
          </p:spPr>
        </p:pic>
        <p:sp>
          <p:nvSpPr>
            <p:cNvPr id="7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925388" y="1407549"/>
              <a:ext cx="2651851" cy="40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اخضرار الأرض في إحدى الروضات</a:t>
              </a:r>
              <a:endParaRPr lang="en-US" sz="16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899118" y="-672259"/>
            <a:ext cx="2743199" cy="3423704"/>
            <a:chOff x="8925387" y="346382"/>
            <a:chExt cx="2864806" cy="3575478"/>
          </a:xfrm>
        </p:grpSpPr>
        <p:grpSp>
          <p:nvGrpSpPr>
            <p:cNvPr id="8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346382"/>
              <a:ext cx="2864806" cy="3575478"/>
              <a:chOff x="3903596" y="572888"/>
              <a:chExt cx="4738171" cy="5913568"/>
            </a:xfrm>
          </p:grpSpPr>
          <p:sp>
            <p:nvSpPr>
              <p:cNvPr id="8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572888"/>
                <a:ext cx="18723" cy="124482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853" y="1694708"/>
              <a:ext cx="2489873" cy="197148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41954"/>
              <a:ext cx="2039354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العرعر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3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364</Words>
  <Application>Microsoft Office PowerPoint</Application>
  <PresentationFormat>شاشة عريضة</PresentationFormat>
  <Paragraphs>120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Comic Sans MS</vt:lpstr>
      <vt:lpstr>Oswald</vt:lpstr>
      <vt:lpstr>1_Office Theme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432</cp:revision>
  <dcterms:created xsi:type="dcterms:W3CDTF">2020-10-10T04:32:51Z</dcterms:created>
  <dcterms:modified xsi:type="dcterms:W3CDTF">2021-01-14T12:21:39Z</dcterms:modified>
</cp:coreProperties>
</file>