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70" r:id="rId2"/>
    <p:sldId id="547" r:id="rId3"/>
    <p:sldId id="440" r:id="rId4"/>
    <p:sldId id="554" r:id="rId5"/>
    <p:sldId id="555" r:id="rId6"/>
    <p:sldId id="545" r:id="rId7"/>
    <p:sldId id="558" r:id="rId8"/>
    <p:sldId id="559" r:id="rId9"/>
    <p:sldId id="369" r:id="rId10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63" userDrawn="1">
          <p15:clr>
            <a:srgbClr val="A4A3A4"/>
          </p15:clr>
        </p15:guide>
        <p15:guide id="3" orient="horz" pos="2653">
          <p15:clr>
            <a:srgbClr val="A4A3A4"/>
          </p15:clr>
        </p15:guide>
        <p15:guide id="4" pos="71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9" autoAdjust="0"/>
    <p:restoredTop sz="94660"/>
  </p:normalViewPr>
  <p:slideViewPr>
    <p:cSldViewPr snapToGrid="0">
      <p:cViewPr varScale="1">
        <p:scale>
          <a:sx n="59" d="100"/>
          <a:sy n="59" d="100"/>
        </p:scale>
        <p:origin x="90" y="1446"/>
      </p:cViewPr>
      <p:guideLst>
        <p:guide orient="horz" pos="2183"/>
        <p:guide pos="3863"/>
        <p:guide orient="horz" pos="2653"/>
        <p:guide pos="71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10/06/1442</a:t>
            </a:fld>
            <a:endParaRPr lang="ar-S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677182" y="3075057"/>
            <a:ext cx="28376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الوجبات الخفيفة</a:t>
            </a:r>
          </a:p>
        </p:txBody>
      </p:sp>
    </p:spTree>
    <p:extLst>
      <p:ext uri="{BB962C8B-B14F-4D97-AF65-F5344CB8AC3E}">
        <p14:creationId xmlns:p14="http://schemas.microsoft.com/office/powerpoint/2010/main" val="246668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5505450" y="710788"/>
            <a:ext cx="6189046" cy="973220"/>
            <a:chOff x="1431948" y="2643420"/>
            <a:chExt cx="5433715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8" y="2643420"/>
              <a:ext cx="5433715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5676900" y="1070605"/>
            <a:ext cx="5215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</a:rPr>
              <a:t>الوجبات الخفيفة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6" y="3457636"/>
            <a:ext cx="1887814" cy="2662430"/>
            <a:chOff x="10091413" y="2809142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3" y="2809142"/>
              <a:ext cx="1887814" cy="2662430"/>
              <a:chOff x="395816" y="4292849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0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48045" y="4162590"/>
              <a:ext cx="1491601" cy="740691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8344" y="2154711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05150" y="2344018"/>
            <a:ext cx="7786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إن الوجبات الخفيفة تمدّ الأطفال يومياً حتى سن العاشرة بمقدار 23% من السعرات الحرارية و 20% من البروتين و 33% من الدهون و 40% من الكربوهيدرات  </a:t>
            </a:r>
          </a:p>
        </p:txBody>
      </p:sp>
      <p:grpSp>
        <p:nvGrpSpPr>
          <p:cNvPr id="34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84" y="3643063"/>
            <a:ext cx="1834212" cy="635091"/>
            <a:chOff x="1431941" y="2643418"/>
            <a:chExt cx="1834212" cy="635091"/>
          </a:xfrm>
        </p:grpSpPr>
        <p:sp>
          <p:nvSpPr>
            <p:cNvPr id="36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3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4667250" y="3812714"/>
            <a:ext cx="6276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وجبة الإفطار تمنح الجسم الطاقة و النشاط و الحيوية .</a:t>
            </a:r>
          </a:p>
        </p:txBody>
      </p:sp>
      <p:grpSp>
        <p:nvGrpSpPr>
          <p:cNvPr id="39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60284" y="5083954"/>
            <a:ext cx="1834212" cy="635091"/>
            <a:chOff x="1431941" y="2643418"/>
            <a:chExt cx="1834212" cy="635091"/>
          </a:xfrm>
        </p:grpSpPr>
        <p:sp>
          <p:nvSpPr>
            <p:cNvPr id="41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50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157090" y="5273261"/>
            <a:ext cx="7786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الجسم بحاجة إلى طاقة كافية , لأداء فروض العبادة و الوجبات اليومية .</a:t>
            </a:r>
          </a:p>
        </p:txBody>
      </p:sp>
      <p:sp>
        <p:nvSpPr>
          <p:cNvPr id="51" name="Freeform: Shape 140">
            <a:extLst>
              <a:ext uri="{FF2B5EF4-FFF2-40B4-BE49-F238E27FC236}">
                <a16:creationId xmlns:a16="http://schemas.microsoft.com/office/drawing/2014/main" id="{5CEE86EF-C431-4155-AFFE-1D9E265F2B86}"/>
              </a:ext>
            </a:extLst>
          </p:cNvPr>
          <p:cNvSpPr/>
          <p:nvPr/>
        </p:nvSpPr>
        <p:spPr>
          <a:xfrm rot="5400000">
            <a:off x="3176443" y="3452095"/>
            <a:ext cx="1709981" cy="17486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2" name="Group 37">
            <a:extLst>
              <a:ext uri="{FF2B5EF4-FFF2-40B4-BE49-F238E27FC236}">
                <a16:creationId xmlns:a16="http://schemas.microsoft.com/office/drawing/2014/main" id="{D9E7D347-E3E2-4757-B6FF-4CB1B1C452CB}"/>
              </a:ext>
            </a:extLst>
          </p:cNvPr>
          <p:cNvGrpSpPr/>
          <p:nvPr/>
        </p:nvGrpSpPr>
        <p:grpSpPr>
          <a:xfrm>
            <a:off x="3921905" y="3533943"/>
            <a:ext cx="183885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3" name="Oval 38">
              <a:extLst>
                <a:ext uri="{FF2B5EF4-FFF2-40B4-BE49-F238E27FC236}">
                  <a16:creationId xmlns:a16="http://schemas.microsoft.com/office/drawing/2014/main" id="{BDE3CCE6-2A1A-40DA-ADE2-9C6FA15F7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10">
              <a:extLst>
                <a:ext uri="{FF2B5EF4-FFF2-40B4-BE49-F238E27FC236}">
                  <a16:creationId xmlns:a16="http://schemas.microsoft.com/office/drawing/2014/main" id="{1F1B98D1-E6C9-4087-BEC4-306BE9FE978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40">
              <a:extLst>
                <a:ext uri="{FF2B5EF4-FFF2-40B4-BE49-F238E27FC236}">
                  <a16:creationId xmlns:a16="http://schemas.microsoft.com/office/drawing/2014/main" id="{F0FFF731-5122-4DC2-9696-DE2329A8315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03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96" dur="200" fill="hold"/>
                                        <p:tgtEl>
                                          <p:spTgt spid="51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8" grpId="0"/>
      <p:bldP spid="50" grpId="0"/>
      <p:bldP spid="51" grpId="0" animBg="1"/>
      <p:bldP spid="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2847515" y="0"/>
            <a:ext cx="7399874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أذكري أوجه الشبه و الاختلاف بين الوجبة الرئيسة و الوجبة الخفيفة ؟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901165" y="100024"/>
            <a:ext cx="1951720" cy="1140490"/>
            <a:chOff x="1363874" y="992349"/>
            <a:chExt cx="905406" cy="75660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992349"/>
              <a:ext cx="758447" cy="75660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363874" y="1370649"/>
              <a:ext cx="905406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نشاط 1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3842" y="3461904"/>
            <a:ext cx="1892764" cy="2677272"/>
            <a:chOff x="387198" y="4292849"/>
            <a:chExt cx="1892764" cy="267727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9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غذائي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7198" y="4723352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وجبات غذائية صحية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5982247" y="1493338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2414108" y="966167"/>
            <a:ext cx="4212726" cy="1226820"/>
            <a:chOff x="5115316" y="1364860"/>
            <a:chExt cx="4212726" cy="1226820"/>
          </a:xfrm>
        </p:grpSpPr>
        <p:grpSp>
          <p:nvGrpSpPr>
            <p:cNvPr id="53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6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5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115316" y="1421721"/>
              <a:ext cx="381645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وجبة أساسية لا يمكن الاستغناء</a:t>
              </a:r>
            </a:p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 عنها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544360" y="2030468"/>
              <a:ext cx="3331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لها موعد محدد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542104" y="849241"/>
            <a:ext cx="4145323" cy="1589648"/>
            <a:chOff x="1543242" y="699188"/>
            <a:chExt cx="4145323" cy="1589648"/>
          </a:xfrm>
        </p:grpSpPr>
        <p:sp>
          <p:nvSpPr>
            <p:cNvPr id="6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66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الوجبة الرئيسة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100" name="Rectangle 63">
            <a:extLst>
              <a:ext uri="{FF2B5EF4-FFF2-40B4-BE49-F238E27FC236}">
                <a16:creationId xmlns:a16="http://schemas.microsoft.com/office/drawing/2014/main" id="{166CA381-B8E9-4260-9D4F-654D8D7073F3}"/>
              </a:ext>
            </a:extLst>
          </p:cNvPr>
          <p:cNvSpPr/>
          <p:nvPr/>
        </p:nvSpPr>
        <p:spPr>
          <a:xfrm rot="439804">
            <a:off x="5982247" y="3399723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64">
            <a:extLst>
              <a:ext uri="{FF2B5EF4-FFF2-40B4-BE49-F238E27FC236}">
                <a16:creationId xmlns:a16="http://schemas.microsoft.com/office/drawing/2014/main" id="{B4722E80-26B1-49A7-A77F-B1A779C192A3}"/>
              </a:ext>
            </a:extLst>
          </p:cNvPr>
          <p:cNvGrpSpPr/>
          <p:nvPr/>
        </p:nvGrpSpPr>
        <p:grpSpPr>
          <a:xfrm>
            <a:off x="2712424" y="2971694"/>
            <a:ext cx="3914383" cy="1226820"/>
            <a:chOff x="5413659" y="1364860"/>
            <a:chExt cx="3914383" cy="1226820"/>
          </a:xfrm>
        </p:grpSpPr>
        <p:grpSp>
          <p:nvGrpSpPr>
            <p:cNvPr id="102" name="Group 65">
              <a:extLst>
                <a:ext uri="{FF2B5EF4-FFF2-40B4-BE49-F238E27FC236}">
                  <a16:creationId xmlns:a16="http://schemas.microsoft.com/office/drawing/2014/main" id="{3361FB6E-41F6-46EC-95A6-2BA02F153227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106" name="Rectangle: Top Corners Rounded 69">
                <a:extLst>
                  <a:ext uri="{FF2B5EF4-FFF2-40B4-BE49-F238E27FC236}">
                    <a16:creationId xmlns:a16="http://schemas.microsoft.com/office/drawing/2014/main" id="{1CD8C1E3-BC7F-4186-82CA-C3C9C095A4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Freeform: Shape 70">
                <a:extLst>
                  <a:ext uri="{FF2B5EF4-FFF2-40B4-BE49-F238E27FC236}">
                    <a16:creationId xmlns:a16="http://schemas.microsoft.com/office/drawing/2014/main" id="{CA27B471-0242-4767-BD3A-CB39421E7FE6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99336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3" name="TextBox 66">
              <a:extLst>
                <a:ext uri="{FF2B5EF4-FFF2-40B4-BE49-F238E27FC236}">
                  <a16:creationId xmlns:a16="http://schemas.microsoft.com/office/drawing/2014/main" id="{ACFD994F-F7C6-4492-9FDB-2BCAC456E34E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  <p:sp>
          <p:nvSpPr>
            <p:cNvPr id="104" name="TextBox 67">
              <a:extLst>
                <a:ext uri="{FF2B5EF4-FFF2-40B4-BE49-F238E27FC236}">
                  <a16:creationId xmlns:a16="http://schemas.microsoft.com/office/drawing/2014/main" id="{3157329B-CD0A-4E8B-918E-A71BB255D9EE}"/>
                </a:ext>
              </a:extLst>
            </p:cNvPr>
            <p:cNvSpPr txBox="1"/>
            <p:nvPr/>
          </p:nvSpPr>
          <p:spPr>
            <a:xfrm>
              <a:off x="5921287" y="1421721"/>
              <a:ext cx="301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وجبة مكملة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05" name="TextBox 68">
              <a:extLst>
                <a:ext uri="{FF2B5EF4-FFF2-40B4-BE49-F238E27FC236}">
                  <a16:creationId xmlns:a16="http://schemas.microsoft.com/office/drawing/2014/main" id="{B1E484E2-4DF0-4768-8403-F3409737270D}"/>
                </a:ext>
              </a:extLst>
            </p:cNvPr>
            <p:cNvSpPr txBox="1"/>
            <p:nvPr/>
          </p:nvSpPr>
          <p:spPr>
            <a:xfrm>
              <a:off x="5870650" y="1907304"/>
              <a:ext cx="301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نتناولها عند الحاجة إليها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8" name="Group 92">
            <a:extLst>
              <a:ext uri="{FF2B5EF4-FFF2-40B4-BE49-F238E27FC236}">
                <a16:creationId xmlns:a16="http://schemas.microsoft.com/office/drawing/2014/main" id="{CDEF8D35-7E1B-43A4-B2CA-1397FC63EDF8}"/>
              </a:ext>
            </a:extLst>
          </p:cNvPr>
          <p:cNvGrpSpPr/>
          <p:nvPr/>
        </p:nvGrpSpPr>
        <p:grpSpPr>
          <a:xfrm>
            <a:off x="2526633" y="2699352"/>
            <a:ext cx="4160794" cy="1634406"/>
            <a:chOff x="1527771" y="2633707"/>
            <a:chExt cx="4160794" cy="1634406"/>
          </a:xfrm>
        </p:grpSpPr>
        <p:sp>
          <p:nvSpPr>
            <p:cNvPr id="109" name="Freeform: Shape 71">
              <a:extLst>
                <a:ext uri="{FF2B5EF4-FFF2-40B4-BE49-F238E27FC236}">
                  <a16:creationId xmlns:a16="http://schemas.microsoft.com/office/drawing/2014/main" id="{7B3EAE41-2551-4588-850C-7D16A3944F61}"/>
                </a:ext>
              </a:extLst>
            </p:cNvPr>
            <p:cNvSpPr/>
            <p:nvPr/>
          </p:nvSpPr>
          <p:spPr>
            <a:xfrm rot="16200000">
              <a:off x="4522709" y="3029364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0" name="Group 72">
              <a:extLst>
                <a:ext uri="{FF2B5EF4-FFF2-40B4-BE49-F238E27FC236}">
                  <a16:creationId xmlns:a16="http://schemas.microsoft.com/office/drawing/2014/main" id="{14FEB18D-2DA9-4579-A199-163B41060B92}"/>
                </a:ext>
              </a:extLst>
            </p:cNvPr>
            <p:cNvGrpSpPr/>
            <p:nvPr/>
          </p:nvGrpSpPr>
          <p:grpSpPr>
            <a:xfrm>
              <a:off x="1527771" y="2706599"/>
              <a:ext cx="3914382" cy="1561514"/>
              <a:chOff x="777702" y="1039430"/>
              <a:chExt cx="3914382" cy="1561514"/>
            </a:xfrm>
          </p:grpSpPr>
          <p:sp>
            <p:nvSpPr>
              <p:cNvPr id="111" name="Freeform: Shape 73">
                <a:extLst>
                  <a:ext uri="{FF2B5EF4-FFF2-40B4-BE49-F238E27FC236}">
                    <a16:creationId xmlns:a16="http://schemas.microsoft.com/office/drawing/2014/main" id="{03FB26B7-FE60-4082-9BAE-A98F8A0DE121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C00CC"/>
                  </a:gs>
                  <a:gs pos="100000">
                    <a:srgbClr val="993366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Freeform: Shape 74">
                <a:extLst>
                  <a:ext uri="{FF2B5EF4-FFF2-40B4-BE49-F238E27FC236}">
                    <a16:creationId xmlns:a16="http://schemas.microsoft.com/office/drawing/2014/main" id="{279BCFAA-DF5B-4918-A3B0-071160549DAA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Left Bracket 12">
                <a:extLst>
                  <a:ext uri="{FF2B5EF4-FFF2-40B4-BE49-F238E27FC236}">
                    <a16:creationId xmlns:a16="http://schemas.microsoft.com/office/drawing/2014/main" id="{2C82CF0E-9D91-4A35-B4E7-AB34EA508F62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76">
                <a:extLst>
                  <a:ext uri="{FF2B5EF4-FFF2-40B4-BE49-F238E27FC236}">
                    <a16:creationId xmlns:a16="http://schemas.microsoft.com/office/drawing/2014/main" id="{D791129D-41F0-4553-AC72-93C09870C7F9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الوجبة الخفيفة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115" name="Rectangle 77">
            <a:extLst>
              <a:ext uri="{FF2B5EF4-FFF2-40B4-BE49-F238E27FC236}">
                <a16:creationId xmlns:a16="http://schemas.microsoft.com/office/drawing/2014/main" id="{F7318AE7-9B6B-426D-8559-847D5C4065A1}"/>
              </a:ext>
            </a:extLst>
          </p:cNvPr>
          <p:cNvSpPr/>
          <p:nvPr/>
        </p:nvSpPr>
        <p:spPr>
          <a:xfrm rot="439804">
            <a:off x="5982247" y="5306108"/>
            <a:ext cx="3869635" cy="102041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78">
            <a:extLst>
              <a:ext uri="{FF2B5EF4-FFF2-40B4-BE49-F238E27FC236}">
                <a16:creationId xmlns:a16="http://schemas.microsoft.com/office/drawing/2014/main" id="{637FF8BE-A26E-4F5D-8B48-CDEADC51BDC7}"/>
              </a:ext>
            </a:extLst>
          </p:cNvPr>
          <p:cNvGrpSpPr/>
          <p:nvPr/>
        </p:nvGrpSpPr>
        <p:grpSpPr>
          <a:xfrm>
            <a:off x="2754848" y="4776907"/>
            <a:ext cx="3914383" cy="1226820"/>
            <a:chOff x="5413659" y="1364860"/>
            <a:chExt cx="3914383" cy="1226820"/>
          </a:xfrm>
        </p:grpSpPr>
        <p:grpSp>
          <p:nvGrpSpPr>
            <p:cNvPr id="117" name="Group 79">
              <a:extLst>
                <a:ext uri="{FF2B5EF4-FFF2-40B4-BE49-F238E27FC236}">
                  <a16:creationId xmlns:a16="http://schemas.microsoft.com/office/drawing/2014/main" id="{7602462C-0718-4C8B-AD8C-37935779043A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121" name="Rectangle: Top Corners Rounded 83">
                <a:extLst>
                  <a:ext uri="{FF2B5EF4-FFF2-40B4-BE49-F238E27FC236}">
                    <a16:creationId xmlns:a16="http://schemas.microsoft.com/office/drawing/2014/main" id="{921145F7-DD54-4B8E-B47A-C55E4EFF5D3B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: Shape 84">
                <a:extLst>
                  <a:ext uri="{FF2B5EF4-FFF2-40B4-BE49-F238E27FC236}">
                    <a16:creationId xmlns:a16="http://schemas.microsoft.com/office/drawing/2014/main" id="{6B051CC9-FF3F-4128-922F-B844268E8483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FF9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TextBox 80">
              <a:extLst>
                <a:ext uri="{FF2B5EF4-FFF2-40B4-BE49-F238E27FC236}">
                  <a16:creationId xmlns:a16="http://schemas.microsoft.com/office/drawing/2014/main" id="{46D10031-27B3-4C49-98B3-5B12E260223A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  <p:sp>
          <p:nvSpPr>
            <p:cNvPr id="119" name="TextBox 81">
              <a:extLst>
                <a:ext uri="{FF2B5EF4-FFF2-40B4-BE49-F238E27FC236}">
                  <a16:creationId xmlns:a16="http://schemas.microsoft.com/office/drawing/2014/main" id="{BD126DD9-336E-4BE1-9D9D-62D5FE7CB40C}"/>
                </a:ext>
              </a:extLst>
            </p:cNvPr>
            <p:cNvSpPr txBox="1"/>
            <p:nvPr/>
          </p:nvSpPr>
          <p:spPr>
            <a:xfrm>
              <a:off x="5921287" y="1421721"/>
              <a:ext cx="301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تفيد الجسم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120" name="TextBox 82">
              <a:extLst>
                <a:ext uri="{FF2B5EF4-FFF2-40B4-BE49-F238E27FC236}">
                  <a16:creationId xmlns:a16="http://schemas.microsoft.com/office/drawing/2014/main" id="{41561AE9-FE7C-4656-93CC-826AA86047A4}"/>
                </a:ext>
              </a:extLst>
            </p:cNvPr>
            <p:cNvSpPr txBox="1"/>
            <p:nvPr/>
          </p:nvSpPr>
          <p:spPr>
            <a:xfrm>
              <a:off x="5865055" y="1907657"/>
              <a:ext cx="3010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تمنحه الطاقة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23" name="Group 93">
            <a:extLst>
              <a:ext uri="{FF2B5EF4-FFF2-40B4-BE49-F238E27FC236}">
                <a16:creationId xmlns:a16="http://schemas.microsoft.com/office/drawing/2014/main" id="{974773E3-D748-4AB0-84A0-3EE08D8EE1F8}"/>
              </a:ext>
            </a:extLst>
          </p:cNvPr>
          <p:cNvGrpSpPr/>
          <p:nvPr/>
        </p:nvGrpSpPr>
        <p:grpSpPr>
          <a:xfrm>
            <a:off x="2542104" y="4647943"/>
            <a:ext cx="4145323" cy="1589648"/>
            <a:chOff x="1543242" y="4511958"/>
            <a:chExt cx="4145323" cy="1589648"/>
          </a:xfrm>
        </p:grpSpPr>
        <p:sp>
          <p:nvSpPr>
            <p:cNvPr id="124" name="Freeform: Shape 85">
              <a:extLst>
                <a:ext uri="{FF2B5EF4-FFF2-40B4-BE49-F238E27FC236}">
                  <a16:creationId xmlns:a16="http://schemas.microsoft.com/office/drawing/2014/main" id="{C9071A32-CEB1-409E-B2F3-6B441E2F4682}"/>
                </a:ext>
              </a:extLst>
            </p:cNvPr>
            <p:cNvSpPr/>
            <p:nvPr/>
          </p:nvSpPr>
          <p:spPr>
            <a:xfrm rot="16200000">
              <a:off x="4522709" y="493574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5" name="Group 86">
              <a:extLst>
                <a:ext uri="{FF2B5EF4-FFF2-40B4-BE49-F238E27FC236}">
                  <a16:creationId xmlns:a16="http://schemas.microsoft.com/office/drawing/2014/main" id="{328CFC94-5550-4B65-ACAA-61905224DA8E}"/>
                </a:ext>
              </a:extLst>
            </p:cNvPr>
            <p:cNvGrpSpPr/>
            <p:nvPr/>
          </p:nvGrpSpPr>
          <p:grpSpPr>
            <a:xfrm>
              <a:off x="1543242" y="4511958"/>
              <a:ext cx="3914382" cy="1561514"/>
              <a:chOff x="777702" y="1039430"/>
              <a:chExt cx="3914382" cy="1561514"/>
            </a:xfrm>
          </p:grpSpPr>
          <p:sp>
            <p:nvSpPr>
              <p:cNvPr id="126" name="Freeform: Shape 87">
                <a:extLst>
                  <a:ext uri="{FF2B5EF4-FFF2-40B4-BE49-F238E27FC236}">
                    <a16:creationId xmlns:a16="http://schemas.microsoft.com/office/drawing/2014/main" id="{E9028026-B729-4171-A906-C0392AC497FF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Freeform: Shape 88">
                <a:extLst>
                  <a:ext uri="{FF2B5EF4-FFF2-40B4-BE49-F238E27FC236}">
                    <a16:creationId xmlns:a16="http://schemas.microsoft.com/office/drawing/2014/main" id="{961609A1-C364-4DF4-B50C-B74765F18C20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8" name="Left Bracket 12">
                <a:extLst>
                  <a:ext uri="{FF2B5EF4-FFF2-40B4-BE49-F238E27FC236}">
                    <a16:creationId xmlns:a16="http://schemas.microsoft.com/office/drawing/2014/main" id="{1BBC2BBE-49C9-48D1-B788-2CB665EB5738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TextBox 90">
                <a:extLst>
                  <a:ext uri="{FF2B5EF4-FFF2-40B4-BE49-F238E27FC236}">
                    <a16:creationId xmlns:a16="http://schemas.microsoft.com/office/drawing/2014/main" id="{9F55519C-764E-4618-906D-9E72B48CC833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اوجه الشبه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724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85185E-6 L 0.28034 0.00232 " pathEditMode="relative" rAng="0" ptsTypes="AA" p14:bounceEnd="50000">
                                          <p:cBhvr>
                                            <p:cTn id="52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3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11111E-6 L 0.28034 0.00232 " pathEditMode="relative" rAng="0" ptsTypes="AA" p14:bounceEnd="50000">
                                          <p:cBhvr>
                                            <p:cTn id="59" dur="2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  <p:bldP spid="100" grpId="0" animBg="1"/>
          <p:bldP spid="11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85185E-6 L 0.28034 0.00232 " pathEditMode="relative" rAng="0" ptsTypes="AA">
                                          <p:cBhvr>
                                            <p:cTn id="52" dur="2000" fill="hold"/>
                                            <p:tgtEl>
                                              <p:spTgt spid="10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53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5" dur="500"/>
                                            <p:tgtEl>
                                              <p:spTgt spid="10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54167E-6 -1.11111E-6 L 0.28034 0.00232 " pathEditMode="relative" rAng="0" ptsTypes="AA">
                                          <p:cBhvr>
                                            <p:cTn id="59" dur="2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60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62" dur="500"/>
                                            <p:tgtEl>
                                              <p:spTgt spid="1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  <p:bldP spid="100" grpId="0" animBg="1"/>
          <p:bldP spid="115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2847515" y="0"/>
            <a:ext cx="7399874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ما النتائج المترتبة على الاستمرار بتناول المسليات و الأطعمة الخفيفة بين الوجبات مثل شرائح البطاطس و الحلوى ؟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920389" y="747559"/>
            <a:ext cx="1951720" cy="1140490"/>
            <a:chOff x="1363874" y="992349"/>
            <a:chExt cx="905406" cy="75660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992349"/>
              <a:ext cx="758447" cy="75660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363874" y="1370649"/>
              <a:ext cx="905406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نشاط 3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3842" y="3461904"/>
            <a:ext cx="1892764" cy="2677272"/>
            <a:chOff x="387198" y="4292849"/>
            <a:chExt cx="1892764" cy="267727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9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غذائي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7198" y="4723352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وجبات غذائية صحية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251260" y="2702022"/>
            <a:ext cx="4195710" cy="1490356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2918527" y="2041235"/>
            <a:ext cx="4567712" cy="1791815"/>
            <a:chOff x="5115316" y="1364860"/>
            <a:chExt cx="4212726" cy="1226820"/>
          </a:xfrm>
        </p:grpSpPr>
        <p:grpSp>
          <p:nvGrpSpPr>
            <p:cNvPr id="53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6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5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115316" y="1421721"/>
              <a:ext cx="3816457" cy="3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النتيجة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544360" y="1873389"/>
              <a:ext cx="3331181" cy="5689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يزيد الوزن و يضر بصحة الجسم و الأسنان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782471" y="1773051"/>
            <a:ext cx="4494629" cy="2321739"/>
            <a:chOff x="1543242" y="699188"/>
            <a:chExt cx="4145323" cy="1589648"/>
          </a:xfrm>
        </p:grpSpPr>
        <p:sp>
          <p:nvSpPr>
            <p:cNvPr id="6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66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568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السبب : الاستمرار في تناول المسليات و الحلوى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511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مربع نص 21"/>
          <p:cNvSpPr txBox="1"/>
          <p:nvPr/>
        </p:nvSpPr>
        <p:spPr>
          <a:xfrm>
            <a:off x="2847515" y="0"/>
            <a:ext cx="7399874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متى تتناولين الوجبة الخفيفة ؟ وضحي ذلك ؟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6B81ABCC-58E5-4E8F-8975-8475AC3E8B06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654D1B5-6A97-43D5-95C1-5D76FAD828C1}"/>
              </a:ext>
            </a:extLst>
          </p:cNvPr>
          <p:cNvGrpSpPr/>
          <p:nvPr/>
        </p:nvGrpSpPr>
        <p:grpSpPr>
          <a:xfrm flipH="1">
            <a:off x="9761995" y="747559"/>
            <a:ext cx="1951720" cy="1140490"/>
            <a:chOff x="1437353" y="992349"/>
            <a:chExt cx="905406" cy="756601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02C5BF4B-BEB3-4557-AD07-E6BEACEF175F}"/>
                </a:ext>
              </a:extLst>
            </p:cNvPr>
            <p:cNvSpPr/>
            <p:nvPr/>
          </p:nvSpPr>
          <p:spPr>
            <a:xfrm flipV="1">
              <a:off x="1437353" y="992349"/>
              <a:ext cx="758447" cy="75660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AD5782EB-D32D-48DB-A2F9-13DE2917C55E}"/>
                </a:ext>
              </a:extLst>
            </p:cNvPr>
            <p:cNvSpPr txBox="1"/>
            <p:nvPr/>
          </p:nvSpPr>
          <p:spPr>
            <a:xfrm>
              <a:off x="1437353" y="1370649"/>
              <a:ext cx="905406" cy="347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chemeClr val="bg1"/>
                  </a:solidFill>
                </a:rPr>
                <a:t>نشاط 4</a:t>
              </a:r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2CDE7BA-D265-4C33-8630-92E3EF6CF2EE}"/>
              </a:ext>
            </a:extLst>
          </p:cNvPr>
          <p:cNvGrpSpPr/>
          <p:nvPr/>
        </p:nvGrpSpPr>
        <p:grpSpPr>
          <a:xfrm>
            <a:off x="560431" y="1240514"/>
            <a:ext cx="2244499" cy="2434510"/>
            <a:chOff x="7624954" y="1603531"/>
            <a:chExt cx="2244499" cy="2434510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46E70F32-F81F-417C-AD3C-1C1A4A9DB8A2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13293760-B4E4-404D-A608-F82CA7B70B04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: Top Corners One Rounded and One Snipped 72">
                <a:extLst>
                  <a:ext uri="{FF2B5EF4-FFF2-40B4-BE49-F238E27FC236}">
                    <a16:creationId xmlns:a16="http://schemas.microsoft.com/office/drawing/2014/main" id="{99840BF7-CB3F-4F61-9153-C986DA0A1728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Right Triangle 19">
                <a:extLst>
                  <a:ext uri="{FF2B5EF4-FFF2-40B4-BE49-F238E27FC236}">
                    <a16:creationId xmlns:a16="http://schemas.microsoft.com/office/drawing/2014/main" id="{AFD2A2BA-51E4-46F1-88AB-25DE6F42F9A2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0814163-0C88-4288-A06C-7E312080B42F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71" name="Graphic 70" descr="Target Audience">
              <a:extLst>
                <a:ext uri="{FF2B5EF4-FFF2-40B4-BE49-F238E27FC236}">
                  <a16:creationId xmlns:a16="http://schemas.microsoft.com/office/drawing/2014/main" id="{08E7C5F3-9FCB-4048-A98F-E287C39387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EC641EAD-F06C-4E2B-BAF0-56350C19C4F7}"/>
              </a:ext>
            </a:extLst>
          </p:cNvPr>
          <p:cNvGrpSpPr/>
          <p:nvPr/>
        </p:nvGrpSpPr>
        <p:grpSpPr>
          <a:xfrm>
            <a:off x="1322384" y="691717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D2779515-2D21-4251-BD09-4C195064A58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D3E4DFE0-3649-464A-8452-42806C8BF137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rapezoid 10">
              <a:extLst>
                <a:ext uri="{FF2B5EF4-FFF2-40B4-BE49-F238E27FC236}">
                  <a16:creationId xmlns:a16="http://schemas.microsoft.com/office/drawing/2014/main" id="{F24C31F6-256F-4279-A925-86727017A48D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EEC6BC3-F691-4D61-9F82-58D2507C1A82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7452E22-7754-42A4-B8CA-F1E206FCFA10}"/>
              </a:ext>
            </a:extLst>
          </p:cNvPr>
          <p:cNvGrpSpPr/>
          <p:nvPr/>
        </p:nvGrpSpPr>
        <p:grpSpPr>
          <a:xfrm rot="21371849">
            <a:off x="363842" y="3461904"/>
            <a:ext cx="1892764" cy="2677272"/>
            <a:chOff x="387198" y="4292849"/>
            <a:chExt cx="1892764" cy="2677272"/>
          </a:xfrm>
          <a:solidFill>
            <a:schemeClr val="bg1"/>
          </a:solidFill>
          <a:effectLst>
            <a:outerShdw blurRad="317500" dist="889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1B7AFF6-4BE3-4A16-91D5-B33C6B2CE765}"/>
                </a:ext>
              </a:extLst>
            </p:cNvPr>
            <p:cNvSpPr txBox="1"/>
            <p:nvPr/>
          </p:nvSpPr>
          <p:spPr>
            <a:xfrm>
              <a:off x="395817" y="4292849"/>
              <a:ext cx="1884145" cy="4001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غذائي</a:t>
              </a:r>
              <a:endParaRPr lang="en-US" sz="2000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63FAD8-8C2F-4457-BEB3-EED0DEC16284}"/>
                </a:ext>
              </a:extLst>
            </p:cNvPr>
            <p:cNvSpPr txBox="1"/>
            <p:nvPr/>
          </p:nvSpPr>
          <p:spPr>
            <a:xfrm>
              <a:off x="387198" y="4723352"/>
              <a:ext cx="1871561" cy="224676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>
                  <a:latin typeface="Century Gothic" panose="020B0502020202020204" pitchFamily="34" charset="0"/>
                </a:rPr>
                <a:t>وجبات غذائية صحية</a:t>
              </a: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  <a:p>
              <a:pPr algn="r"/>
              <a:endParaRPr lang="ar-SY" sz="20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89" name="Rectangle 21">
            <a:extLst>
              <a:ext uri="{FF2B5EF4-FFF2-40B4-BE49-F238E27FC236}">
                <a16:creationId xmlns:a16="http://schemas.microsoft.com/office/drawing/2014/main" id="{B86E3085-480B-40E6-988D-A308F3A698FE}"/>
              </a:ext>
            </a:extLst>
          </p:cNvPr>
          <p:cNvSpPr/>
          <p:nvPr/>
        </p:nvSpPr>
        <p:spPr>
          <a:xfrm rot="15142371">
            <a:off x="1001726" y="3147542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234299" y="2736247"/>
            <a:ext cx="4746985" cy="1720904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066681" y="2020605"/>
            <a:ext cx="5167864" cy="2068994"/>
            <a:chOff x="5115316" y="1364860"/>
            <a:chExt cx="4212726" cy="1226820"/>
          </a:xfrm>
        </p:grpSpPr>
        <p:grpSp>
          <p:nvGrpSpPr>
            <p:cNvPr id="53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6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55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5115316" y="1421721"/>
              <a:ext cx="3816457" cy="2737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نتناولها :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5544360" y="1873389"/>
              <a:ext cx="3331181" cy="492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solidFill>
                    <a:srgbClr val="23A6E8"/>
                  </a:solidFill>
                  <a:latin typeface="Century Gothic" panose="020B0502020202020204" pitchFamily="34" charset="0"/>
                </a:rPr>
                <a:t>بين الوجبات لكي لا تؤثر على تناولنا للوجبات الرئيسة</a:t>
              </a:r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782471" y="1773051"/>
            <a:ext cx="5085179" cy="2680893"/>
            <a:chOff x="1543242" y="699188"/>
            <a:chExt cx="4145323" cy="1589648"/>
          </a:xfrm>
        </p:grpSpPr>
        <p:sp>
          <p:nvSpPr>
            <p:cNvPr id="6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5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66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903184" y="1092183"/>
                <a:ext cx="3788898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1050138" y="1440843"/>
                <a:ext cx="3189445" cy="273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4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متى تتناولين الوجبة الخفيفة ؟</a:t>
                </a:r>
                <a:endParaRPr lang="en-US" sz="24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8117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" presetID="23" presetClass="entr" presetSubtype="3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5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5" presetID="2" presetClass="entr" presetSubtype="4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" fill="hold"/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20" presetID="22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2" dur="500"/>
                                            <p:tgtEl>
                                              <p:spTgt spid="8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3" fill="hold">
                          <p:stCondLst>
                            <p:cond delay="indefinite"/>
                          </p:stCondLst>
                          <p:childTnLst>
                            <p:par>
                              <p:cTn id="2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9" fill="hold">
                          <p:stCondLst>
                            <p:cond delay="indefinite"/>
                          </p:stCondLst>
                          <p:childTnLst>
                            <p:par>
                              <p:cTn id="3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1" presetID="2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33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4" fill="hold">
                          <p:stCondLst>
                            <p:cond delay="indefinite"/>
                          </p:stCondLst>
                          <p:childTnLst>
                            <p:par>
                              <p:cTn id="3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6" presetID="17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9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0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2" fill="hold">
                          <p:stCondLst>
                            <p:cond delay="indefinite"/>
                          </p:stCondLst>
                          <p:childTnLst>
                            <p:par>
                              <p:cTn id="4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4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45" dur="2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46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4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2" grpId="0" animBg="1"/>
          <p:bldP spid="64" grpId="0" animBg="1"/>
          <p:bldP spid="89" grpId="0" animBg="1"/>
          <p:bldP spid="51" grpId="0" animBg="1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8362949" y="1267753"/>
            <a:ext cx="3331550" cy="973220"/>
            <a:chOff x="1431945" y="2643420"/>
            <a:chExt cx="2924958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5" y="2643420"/>
              <a:ext cx="2924958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081618" y="76752"/>
            <a:ext cx="2626702" cy="1222155"/>
            <a:chOff x="1437354" y="652946"/>
            <a:chExt cx="2626702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6"/>
              <a:ext cx="262670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31920" y="1273557"/>
              <a:ext cx="1641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4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8362950" y="1754363"/>
            <a:ext cx="2749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الوجبات الخفيفة المفيدة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48045" y="4162590"/>
              <a:ext cx="1491601" cy="740691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2210" y="2470066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6628468" y="2643492"/>
            <a:ext cx="425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مفيدة لقيمتها الغذائية العالية</a:t>
            </a:r>
          </a:p>
        </p:txBody>
      </p:sp>
      <p:sp>
        <p:nvSpPr>
          <p:cNvPr id="32" name="Freeform: Shape 140">
            <a:extLst>
              <a:ext uri="{FF2B5EF4-FFF2-40B4-BE49-F238E27FC236}">
                <a16:creationId xmlns:a16="http://schemas.microsoft.com/office/drawing/2014/main" id="{5CEE86EF-C431-4155-AFFE-1D9E265F2B86}"/>
              </a:ext>
            </a:extLst>
          </p:cNvPr>
          <p:cNvSpPr/>
          <p:nvPr/>
        </p:nvSpPr>
        <p:spPr>
          <a:xfrm rot="5400000">
            <a:off x="8089807" y="3452095"/>
            <a:ext cx="1709981" cy="17486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5625359" y="3452096"/>
            <a:ext cx="1709981" cy="17486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4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4" name="Freeform: Shape 142">
            <a:extLst>
              <a:ext uri="{FF2B5EF4-FFF2-40B4-BE49-F238E27FC236}">
                <a16:creationId xmlns:a16="http://schemas.microsoft.com/office/drawing/2014/main" id="{23810015-CF85-4EFF-92DC-9210FD4F38F2}"/>
              </a:ext>
            </a:extLst>
          </p:cNvPr>
          <p:cNvSpPr/>
          <p:nvPr/>
        </p:nvSpPr>
        <p:spPr>
          <a:xfrm rot="5400000">
            <a:off x="3152818" y="3438833"/>
            <a:ext cx="1709981" cy="17486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 l="2174" t="11835" r="2174" b="11835"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4286250" y="5837946"/>
            <a:ext cx="4232601" cy="681944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dirty="0">
                <a:solidFill>
                  <a:schemeClr val="tx1"/>
                </a:solidFill>
              </a:rPr>
              <a:t>وجبات غذائية طبيعية و مفيدة</a:t>
            </a:r>
          </a:p>
        </p:txBody>
      </p:sp>
      <p:grpSp>
        <p:nvGrpSpPr>
          <p:cNvPr id="39" name="Group 29">
            <a:extLst>
              <a:ext uri="{FF2B5EF4-FFF2-40B4-BE49-F238E27FC236}">
                <a16:creationId xmlns:a16="http://schemas.microsoft.com/office/drawing/2014/main" id="{B94DEA65-F34E-4030-9B55-37D60F2D707D}"/>
              </a:ext>
            </a:extLst>
          </p:cNvPr>
          <p:cNvGrpSpPr/>
          <p:nvPr/>
        </p:nvGrpSpPr>
        <p:grpSpPr>
          <a:xfrm>
            <a:off x="3921824" y="3550563"/>
            <a:ext cx="183885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Oval 30">
              <a:extLst>
                <a:ext uri="{FF2B5EF4-FFF2-40B4-BE49-F238E27FC236}">
                  <a16:creationId xmlns:a16="http://schemas.microsoft.com/office/drawing/2014/main" id="{CAAD5194-F29E-457C-8065-5B64A4665678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10">
              <a:extLst>
                <a:ext uri="{FF2B5EF4-FFF2-40B4-BE49-F238E27FC236}">
                  <a16:creationId xmlns:a16="http://schemas.microsoft.com/office/drawing/2014/main" id="{D2411B4F-9130-4464-B4E3-77B7F70AF3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32">
              <a:extLst>
                <a:ext uri="{FF2B5EF4-FFF2-40B4-BE49-F238E27FC236}">
                  <a16:creationId xmlns:a16="http://schemas.microsoft.com/office/drawing/2014/main" id="{9FEE55D4-D7FC-497B-8BB4-BB10E960BDBF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6408566" y="3542074"/>
            <a:ext cx="183885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37">
            <a:extLst>
              <a:ext uri="{FF2B5EF4-FFF2-40B4-BE49-F238E27FC236}">
                <a16:creationId xmlns:a16="http://schemas.microsoft.com/office/drawing/2014/main" id="{D9E7D347-E3E2-4757-B6FF-4CB1B1C452CB}"/>
              </a:ext>
            </a:extLst>
          </p:cNvPr>
          <p:cNvGrpSpPr/>
          <p:nvPr/>
        </p:nvGrpSpPr>
        <p:grpSpPr>
          <a:xfrm>
            <a:off x="8835269" y="3533943"/>
            <a:ext cx="183885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6" name="Oval 38">
              <a:extLst>
                <a:ext uri="{FF2B5EF4-FFF2-40B4-BE49-F238E27FC236}">
                  <a16:creationId xmlns:a16="http://schemas.microsoft.com/office/drawing/2014/main" id="{BDE3CCE6-2A1A-40DA-ADE2-9C6FA15F7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10">
              <a:extLst>
                <a:ext uri="{FF2B5EF4-FFF2-40B4-BE49-F238E27FC236}">
                  <a16:creationId xmlns:a16="http://schemas.microsoft.com/office/drawing/2014/main" id="{1F1B98D1-E6C9-4087-BEC4-306BE9FE978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40">
              <a:extLst>
                <a:ext uri="{FF2B5EF4-FFF2-40B4-BE49-F238E27FC236}">
                  <a16:creationId xmlns:a16="http://schemas.microsoft.com/office/drawing/2014/main" id="{F0FFF731-5122-4DC2-9696-DE2329A8315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413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8" dur="2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101" dur="200" fill="hold"/>
                                        <p:tgtEl>
                                          <p:spTgt spid="34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7775831" y="1267753"/>
            <a:ext cx="3918668" cy="973220"/>
            <a:chOff x="1431945" y="2643420"/>
            <a:chExt cx="3440422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5" y="2643420"/>
              <a:ext cx="3440422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081618" y="76752"/>
            <a:ext cx="2626702" cy="1222155"/>
            <a:chOff x="1437354" y="652946"/>
            <a:chExt cx="2626702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6"/>
              <a:ext cx="262670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31920" y="1273557"/>
              <a:ext cx="1641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4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7775832" y="1754363"/>
            <a:ext cx="3533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الوجبات الخفيفة غير المفيدة :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29"/>
            <a:chOff x="10091412" y="2809140"/>
            <a:chExt cx="1887814" cy="2662429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29"/>
              <a:chOff x="395816" y="4292849"/>
              <a:chExt cx="1887814" cy="2662429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09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48045" y="4162590"/>
              <a:ext cx="1491601" cy="740691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2210" y="2470066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314700" y="2643492"/>
            <a:ext cx="7571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غير مفيدة لزيادة السكر فيها بالإضافة لوجود المواد الحافظة .</a:t>
            </a:r>
          </a:p>
        </p:txBody>
      </p:sp>
      <p:sp>
        <p:nvSpPr>
          <p:cNvPr id="32" name="Freeform: Shape 140">
            <a:extLst>
              <a:ext uri="{FF2B5EF4-FFF2-40B4-BE49-F238E27FC236}">
                <a16:creationId xmlns:a16="http://schemas.microsoft.com/office/drawing/2014/main" id="{5CEE86EF-C431-4155-AFFE-1D9E265F2B86}"/>
              </a:ext>
            </a:extLst>
          </p:cNvPr>
          <p:cNvSpPr/>
          <p:nvPr/>
        </p:nvSpPr>
        <p:spPr>
          <a:xfrm rot="5400000">
            <a:off x="6341118" y="3452096"/>
            <a:ext cx="1709981" cy="17486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876670" y="3452097"/>
            <a:ext cx="1709981" cy="17486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6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6471666" y="5858336"/>
            <a:ext cx="2285469" cy="681944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لزيادة السكر فيها</a:t>
            </a:r>
          </a:p>
        </p:txBody>
      </p:sp>
      <p:sp>
        <p:nvSpPr>
          <p:cNvPr id="3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124200" y="5837946"/>
            <a:ext cx="2406802" cy="681944"/>
          </a:xfrm>
          <a:prstGeom prst="rect">
            <a:avLst/>
          </a:prstGeom>
          <a:solidFill>
            <a:schemeClr val="bg1">
              <a:lumMod val="50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400" b="1" dirty="0">
                <a:solidFill>
                  <a:schemeClr val="tx1"/>
                </a:solidFill>
              </a:rPr>
              <a:t>لزيادة السكر و وجود المواد الحافظة</a:t>
            </a:r>
          </a:p>
        </p:txBody>
      </p:sp>
      <p:grpSp>
        <p:nvGrpSpPr>
          <p:cNvPr id="51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659877" y="3542075"/>
            <a:ext cx="183885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37">
            <a:extLst>
              <a:ext uri="{FF2B5EF4-FFF2-40B4-BE49-F238E27FC236}">
                <a16:creationId xmlns:a16="http://schemas.microsoft.com/office/drawing/2014/main" id="{D9E7D347-E3E2-4757-B6FF-4CB1B1C452CB}"/>
              </a:ext>
            </a:extLst>
          </p:cNvPr>
          <p:cNvGrpSpPr/>
          <p:nvPr/>
        </p:nvGrpSpPr>
        <p:grpSpPr>
          <a:xfrm>
            <a:off x="7086580" y="3533944"/>
            <a:ext cx="183885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6" name="Oval 38">
              <a:extLst>
                <a:ext uri="{FF2B5EF4-FFF2-40B4-BE49-F238E27FC236}">
                  <a16:creationId xmlns:a16="http://schemas.microsoft.com/office/drawing/2014/main" id="{BDE3CCE6-2A1A-40DA-ADE2-9C6FA15F7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10">
              <a:extLst>
                <a:ext uri="{FF2B5EF4-FFF2-40B4-BE49-F238E27FC236}">
                  <a16:creationId xmlns:a16="http://schemas.microsoft.com/office/drawing/2014/main" id="{1F1B98D1-E6C9-4087-BEC4-306BE9FE978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40">
              <a:extLst>
                <a:ext uri="{FF2B5EF4-FFF2-40B4-BE49-F238E27FC236}">
                  <a16:creationId xmlns:a16="http://schemas.microsoft.com/office/drawing/2014/main" id="{F0FFF731-5122-4DC2-9696-DE2329A8315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1976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8" dur="2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 animBg="1"/>
      <p:bldP spid="32" grpId="1" animBg="1"/>
      <p:bldP spid="33" grpId="0" animBg="1"/>
      <p:bldP spid="33" grpId="1" animBg="1"/>
      <p:bldP spid="36" grpId="0" animBg="1"/>
      <p:bldP spid="3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C692312-CB72-4554-BD99-5638BF260D72}"/>
              </a:ext>
            </a:extLst>
          </p:cNvPr>
          <p:cNvSpPr/>
          <p:nvPr/>
        </p:nvSpPr>
        <p:spPr>
          <a:xfrm flipH="1">
            <a:off x="9761993" y="-662698"/>
            <a:ext cx="3329256" cy="7984420"/>
          </a:xfrm>
          <a:custGeom>
            <a:avLst/>
            <a:gdLst>
              <a:gd name="connsiteX0" fmla="*/ 0 w 3329256"/>
              <a:gd name="connsiteY0" fmla="*/ 0 h 7984420"/>
              <a:gd name="connsiteX1" fmla="*/ 1 w 3329256"/>
              <a:gd name="connsiteY1" fmla="*/ 0 h 7984420"/>
              <a:gd name="connsiteX2" fmla="*/ 1898776 w 3329256"/>
              <a:gd name="connsiteY2" fmla="*/ 1713483 h 7984420"/>
              <a:gd name="connsiteX3" fmla="*/ 1908630 w 3329256"/>
              <a:gd name="connsiteY3" fmla="*/ 1908628 h 7984420"/>
              <a:gd name="connsiteX4" fmla="*/ 1908630 w 3329256"/>
              <a:gd name="connsiteY4" fmla="*/ 6075792 h 7984420"/>
              <a:gd name="connsiteX5" fmla="*/ 1908626 w 3329256"/>
              <a:gd name="connsiteY5" fmla="*/ 6075792 h 7984420"/>
              <a:gd name="connsiteX6" fmla="*/ 1915960 w 3329256"/>
              <a:gd name="connsiteY6" fmla="*/ 6221042 h 7984420"/>
              <a:gd name="connsiteX7" fmla="*/ 3329256 w 3329256"/>
              <a:gd name="connsiteY7" fmla="*/ 7496421 h 7984420"/>
              <a:gd name="connsiteX8" fmla="*/ 3329256 w 3329256"/>
              <a:gd name="connsiteY8" fmla="*/ 7984420 h 7984420"/>
              <a:gd name="connsiteX9" fmla="*/ 3329255 w 3329256"/>
              <a:gd name="connsiteY9" fmla="*/ 7984420 h 7984420"/>
              <a:gd name="connsiteX10" fmla="*/ 1430480 w 3329256"/>
              <a:gd name="connsiteY10" fmla="*/ 6270937 h 7984420"/>
              <a:gd name="connsiteX11" fmla="*/ 1420626 w 3329256"/>
              <a:gd name="connsiteY11" fmla="*/ 6075792 h 7984420"/>
              <a:gd name="connsiteX12" fmla="*/ 1420626 w 3329256"/>
              <a:gd name="connsiteY12" fmla="*/ 1908628 h 7984420"/>
              <a:gd name="connsiteX13" fmla="*/ 1420630 w 3329256"/>
              <a:gd name="connsiteY13" fmla="*/ 1908628 h 7984420"/>
              <a:gd name="connsiteX14" fmla="*/ 1413296 w 3329256"/>
              <a:gd name="connsiteY14" fmla="*/ 1763378 h 7984420"/>
              <a:gd name="connsiteX15" fmla="*/ 0 w 3329256"/>
              <a:gd name="connsiteY15" fmla="*/ 487999 h 79844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29256" h="7984420">
                <a:moveTo>
                  <a:pt x="0" y="0"/>
                </a:moveTo>
                <a:lnTo>
                  <a:pt x="1" y="0"/>
                </a:lnTo>
                <a:cubicBezTo>
                  <a:pt x="988227" y="0"/>
                  <a:pt x="1801035" y="751045"/>
                  <a:pt x="1898776" y="1713483"/>
                </a:cubicBezTo>
                <a:lnTo>
                  <a:pt x="1908630" y="1908628"/>
                </a:lnTo>
                <a:lnTo>
                  <a:pt x="1908630" y="6075792"/>
                </a:lnTo>
                <a:lnTo>
                  <a:pt x="1908626" y="6075792"/>
                </a:lnTo>
                <a:lnTo>
                  <a:pt x="1915960" y="6221042"/>
                </a:lnTo>
                <a:cubicBezTo>
                  <a:pt x="1988711" y="6937403"/>
                  <a:pt x="2593701" y="7496421"/>
                  <a:pt x="3329256" y="7496421"/>
                </a:cubicBezTo>
                <a:lnTo>
                  <a:pt x="3329256" y="7984420"/>
                </a:lnTo>
                <a:lnTo>
                  <a:pt x="3329255" y="7984420"/>
                </a:lnTo>
                <a:cubicBezTo>
                  <a:pt x="2341029" y="7984420"/>
                  <a:pt x="1528221" y="7233375"/>
                  <a:pt x="1430480" y="6270937"/>
                </a:cubicBezTo>
                <a:lnTo>
                  <a:pt x="1420626" y="6075792"/>
                </a:lnTo>
                <a:lnTo>
                  <a:pt x="1420626" y="1908628"/>
                </a:lnTo>
                <a:lnTo>
                  <a:pt x="1420630" y="1908628"/>
                </a:lnTo>
                <a:lnTo>
                  <a:pt x="1413296" y="1763378"/>
                </a:lnTo>
                <a:cubicBezTo>
                  <a:pt x="1340545" y="1047017"/>
                  <a:pt x="735555" y="487999"/>
                  <a:pt x="0" y="487999"/>
                </a:cubicBezTo>
                <a:close/>
              </a:path>
            </a:pathLst>
          </a:custGeom>
          <a:gradFill flip="none" rotWithShape="1">
            <a:gsLst>
              <a:gs pos="61000">
                <a:srgbClr val="00CC99"/>
              </a:gs>
              <a:gs pos="27400">
                <a:srgbClr val="33CCFF"/>
              </a:gs>
              <a:gs pos="0">
                <a:srgbClr val="000099"/>
              </a:gs>
              <a:gs pos="100000">
                <a:srgbClr val="00660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2457449" y="1267753"/>
            <a:ext cx="9237049" cy="973220"/>
            <a:chOff x="1431946" y="2643420"/>
            <a:chExt cx="8109732" cy="973220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6" y="2643420"/>
              <a:ext cx="8109732" cy="973220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482934" y="2791476"/>
              <a:ext cx="95777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04B00CE-67B4-4E92-AA8E-94C31F000B4E}"/>
              </a:ext>
            </a:extLst>
          </p:cNvPr>
          <p:cNvGrpSpPr/>
          <p:nvPr/>
        </p:nvGrpSpPr>
        <p:grpSpPr>
          <a:xfrm flipH="1">
            <a:off x="9081618" y="76752"/>
            <a:ext cx="2626702" cy="1222155"/>
            <a:chOff x="1437354" y="652946"/>
            <a:chExt cx="2626702" cy="122215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9103566D-BFCF-4A08-9E21-87532AC26A22}"/>
                </a:ext>
              </a:extLst>
            </p:cNvPr>
            <p:cNvSpPr/>
            <p:nvPr/>
          </p:nvSpPr>
          <p:spPr>
            <a:xfrm flipV="1">
              <a:off x="1437354" y="652946"/>
              <a:ext cx="2626702" cy="1222155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0066CC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A86BEFCE-54B4-41A3-9A38-451AADFE5FFA}"/>
                </a:ext>
              </a:extLst>
            </p:cNvPr>
            <p:cNvSpPr txBox="1"/>
            <p:nvPr/>
          </p:nvSpPr>
          <p:spPr>
            <a:xfrm>
              <a:off x="2131920" y="1273557"/>
              <a:ext cx="164115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8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نشاط 5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2457449" y="1754364"/>
            <a:ext cx="88519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إحدى زميلاتك تتناول الحلوى بكثرة أثناء فترة الفسحة , برأيك ما النصيحة المناسبة التي توجهينها لها؟</a:t>
            </a: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6098F4B3-B7D6-4A73-8484-4FEC0E09DDA7}"/>
              </a:ext>
            </a:extLst>
          </p:cNvPr>
          <p:cNvGrpSpPr/>
          <p:nvPr/>
        </p:nvGrpSpPr>
        <p:grpSpPr>
          <a:xfrm>
            <a:off x="360173" y="1236627"/>
            <a:ext cx="2244499" cy="2434510"/>
            <a:chOff x="7624954" y="1603531"/>
            <a:chExt cx="2244499" cy="2434510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6F690667-A7FA-4642-9AD9-B9773E6F9956}"/>
                </a:ext>
              </a:extLst>
            </p:cNvPr>
            <p:cNvGrpSpPr/>
            <p:nvPr/>
          </p:nvGrpSpPr>
          <p:grpSpPr>
            <a:xfrm>
              <a:off x="7624954" y="1603531"/>
              <a:ext cx="2244499" cy="2434510"/>
              <a:chOff x="2728686" y="1944914"/>
              <a:chExt cx="3055724" cy="3314410"/>
            </a:xfrm>
          </p:grpSpPr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D9A3158B-7369-4430-B3AC-5B8FB0EDE4AC}"/>
                  </a:ext>
                </a:extLst>
              </p:cNvPr>
              <p:cNvSpPr/>
              <p:nvPr/>
            </p:nvSpPr>
            <p:spPr>
              <a:xfrm rot="21437240">
                <a:off x="2809292" y="2738915"/>
                <a:ext cx="2975118" cy="2520409"/>
              </a:xfrm>
              <a:prstGeom prst="rect">
                <a:avLst/>
              </a:prstGeom>
              <a:solidFill>
                <a:schemeClr val="tx1">
                  <a:alpha val="56000"/>
                </a:schemeClr>
              </a:solidFill>
              <a:ln>
                <a:noFill/>
              </a:ln>
              <a:effectLst>
                <a:softEdge rad="4572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: Top Corners One Rounded and One Snipped 88">
                <a:extLst>
                  <a:ext uri="{FF2B5EF4-FFF2-40B4-BE49-F238E27FC236}">
                    <a16:creationId xmlns:a16="http://schemas.microsoft.com/office/drawing/2014/main" id="{DC9B8622-CE4F-4E2D-BA3D-6B80105896CD}"/>
                  </a:ext>
                </a:extLst>
              </p:cNvPr>
              <p:cNvSpPr/>
              <p:nvPr/>
            </p:nvSpPr>
            <p:spPr>
              <a:xfrm rot="10800000">
                <a:off x="2728686" y="1944914"/>
                <a:ext cx="2496457" cy="2641600"/>
              </a:xfrm>
              <a:prstGeom prst="snipRoundRect">
                <a:avLst>
                  <a:gd name="adj1" fmla="val 29018"/>
                  <a:gd name="adj2" fmla="val 0"/>
                </a:avLst>
              </a:prstGeom>
              <a:solidFill>
                <a:srgbClr val="FF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ight Triangle 19">
                <a:extLst>
                  <a:ext uri="{FF2B5EF4-FFF2-40B4-BE49-F238E27FC236}">
                    <a16:creationId xmlns:a16="http://schemas.microsoft.com/office/drawing/2014/main" id="{B37FAF8B-95AD-468A-B0D9-898C251C94D0}"/>
                  </a:ext>
                </a:extLst>
              </p:cNvPr>
              <p:cNvSpPr/>
              <p:nvPr/>
            </p:nvSpPr>
            <p:spPr>
              <a:xfrm rot="20055388" flipH="1">
                <a:off x="4483047" y="4162710"/>
                <a:ext cx="820305" cy="293371"/>
              </a:xfrm>
              <a:custGeom>
                <a:avLst/>
                <a:gdLst>
                  <a:gd name="connsiteX0" fmla="*/ 0 w 749372"/>
                  <a:gd name="connsiteY0" fmla="*/ 235741 h 235741"/>
                  <a:gd name="connsiteX1" fmla="*/ 0 w 749372"/>
                  <a:gd name="connsiteY1" fmla="*/ 0 h 235741"/>
                  <a:gd name="connsiteX2" fmla="*/ 749372 w 749372"/>
                  <a:gd name="connsiteY2" fmla="*/ 235741 h 235741"/>
                  <a:gd name="connsiteX3" fmla="*/ 0 w 749372"/>
                  <a:gd name="connsiteY3" fmla="*/ 235741 h 235741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43349"/>
                  <a:gd name="connsiteX1" fmla="*/ 383458 w 1132830"/>
                  <a:gd name="connsiteY1" fmla="*/ 7608 h 243349"/>
                  <a:gd name="connsiteX2" fmla="*/ 1132830 w 1132830"/>
                  <a:gd name="connsiteY2" fmla="*/ 243349 h 243349"/>
                  <a:gd name="connsiteX3" fmla="*/ 0 w 1132830"/>
                  <a:gd name="connsiteY3" fmla="*/ 0 h 24334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132830"/>
                  <a:gd name="connsiteY0" fmla="*/ 0 h 272989"/>
                  <a:gd name="connsiteX1" fmla="*/ 383458 w 1132830"/>
                  <a:gd name="connsiteY1" fmla="*/ 7608 h 272989"/>
                  <a:gd name="connsiteX2" fmla="*/ 1132830 w 1132830"/>
                  <a:gd name="connsiteY2" fmla="*/ 243349 h 272989"/>
                  <a:gd name="connsiteX3" fmla="*/ 0 w 1132830"/>
                  <a:gd name="connsiteY3" fmla="*/ 0 h 272989"/>
                  <a:gd name="connsiteX0" fmla="*/ 0 w 1086202"/>
                  <a:gd name="connsiteY0" fmla="*/ 0 h 291651"/>
                  <a:gd name="connsiteX1" fmla="*/ 383458 w 1086202"/>
                  <a:gd name="connsiteY1" fmla="*/ 7608 h 291651"/>
                  <a:gd name="connsiteX2" fmla="*/ 1086202 w 1086202"/>
                  <a:gd name="connsiteY2" fmla="*/ 272983 h 291651"/>
                  <a:gd name="connsiteX3" fmla="*/ 0 w 1086202"/>
                  <a:gd name="connsiteY3" fmla="*/ 0 h 291651"/>
                  <a:gd name="connsiteX0" fmla="*/ 0 w 1086202"/>
                  <a:gd name="connsiteY0" fmla="*/ 0 h 280606"/>
                  <a:gd name="connsiteX1" fmla="*/ 383458 w 1086202"/>
                  <a:gd name="connsiteY1" fmla="*/ 7608 h 280606"/>
                  <a:gd name="connsiteX2" fmla="*/ 1086202 w 1086202"/>
                  <a:gd name="connsiteY2" fmla="*/ 272983 h 280606"/>
                  <a:gd name="connsiteX3" fmla="*/ 0 w 1086202"/>
                  <a:gd name="connsiteY3" fmla="*/ 0 h 280606"/>
                  <a:gd name="connsiteX0" fmla="*/ 0 w 1068717"/>
                  <a:gd name="connsiteY0" fmla="*/ 0 h 286234"/>
                  <a:gd name="connsiteX1" fmla="*/ 383458 w 1068717"/>
                  <a:gd name="connsiteY1" fmla="*/ 7608 h 286234"/>
                  <a:gd name="connsiteX2" fmla="*/ 1068717 w 1068717"/>
                  <a:gd name="connsiteY2" fmla="*/ 281449 h 286234"/>
                  <a:gd name="connsiteX3" fmla="*/ 0 w 1068717"/>
                  <a:gd name="connsiteY3" fmla="*/ 0 h 286234"/>
                  <a:gd name="connsiteX0" fmla="*/ 0 w 1057061"/>
                  <a:gd name="connsiteY0" fmla="*/ 0 h 286234"/>
                  <a:gd name="connsiteX1" fmla="*/ 371802 w 1057061"/>
                  <a:gd name="connsiteY1" fmla="*/ 7608 h 286234"/>
                  <a:gd name="connsiteX2" fmla="*/ 1057061 w 1057061"/>
                  <a:gd name="connsiteY2" fmla="*/ 281449 h 286234"/>
                  <a:gd name="connsiteX3" fmla="*/ 0 w 1057061"/>
                  <a:gd name="connsiteY3" fmla="*/ 0 h 286234"/>
                  <a:gd name="connsiteX0" fmla="*/ 0 w 1088067"/>
                  <a:gd name="connsiteY0" fmla="*/ 9007 h 284403"/>
                  <a:gd name="connsiteX1" fmla="*/ 402808 w 1088067"/>
                  <a:gd name="connsiteY1" fmla="*/ 0 h 284403"/>
                  <a:gd name="connsiteX2" fmla="*/ 1088067 w 1088067"/>
                  <a:gd name="connsiteY2" fmla="*/ 273841 h 284403"/>
                  <a:gd name="connsiteX3" fmla="*/ 0 w 1088067"/>
                  <a:gd name="connsiteY3" fmla="*/ 9007 h 284403"/>
                  <a:gd name="connsiteX0" fmla="*/ 0 w 1088067"/>
                  <a:gd name="connsiteY0" fmla="*/ 9007 h 275282"/>
                  <a:gd name="connsiteX1" fmla="*/ 402808 w 1088067"/>
                  <a:gd name="connsiteY1" fmla="*/ 0 h 275282"/>
                  <a:gd name="connsiteX2" fmla="*/ 1088067 w 1088067"/>
                  <a:gd name="connsiteY2" fmla="*/ 273841 h 275282"/>
                  <a:gd name="connsiteX3" fmla="*/ 0 w 1088067"/>
                  <a:gd name="connsiteY3" fmla="*/ 9007 h 275282"/>
                  <a:gd name="connsiteX0" fmla="*/ 0 w 1080138"/>
                  <a:gd name="connsiteY0" fmla="*/ 9007 h 259851"/>
                  <a:gd name="connsiteX1" fmla="*/ 402808 w 1080138"/>
                  <a:gd name="connsiteY1" fmla="*/ 0 h 259851"/>
                  <a:gd name="connsiteX2" fmla="*/ 1080138 w 1080138"/>
                  <a:gd name="connsiteY2" fmla="*/ 250446 h 259851"/>
                  <a:gd name="connsiteX3" fmla="*/ 0 w 1080138"/>
                  <a:gd name="connsiteY3" fmla="*/ 9007 h 259851"/>
                  <a:gd name="connsiteX0" fmla="*/ 0 w 1080138"/>
                  <a:gd name="connsiteY0" fmla="*/ 9007 h 291041"/>
                  <a:gd name="connsiteX1" fmla="*/ 402808 w 1080138"/>
                  <a:gd name="connsiteY1" fmla="*/ 0 h 291041"/>
                  <a:gd name="connsiteX2" fmla="*/ 1080138 w 1080138"/>
                  <a:gd name="connsiteY2" fmla="*/ 250446 h 291041"/>
                  <a:gd name="connsiteX3" fmla="*/ 0 w 1080138"/>
                  <a:gd name="connsiteY3" fmla="*/ 9007 h 29104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  <a:gd name="connsiteX0" fmla="*/ 0 w 1080138"/>
                  <a:gd name="connsiteY0" fmla="*/ 9007 h 293371"/>
                  <a:gd name="connsiteX1" fmla="*/ 402808 w 1080138"/>
                  <a:gd name="connsiteY1" fmla="*/ 0 h 293371"/>
                  <a:gd name="connsiteX2" fmla="*/ 1080138 w 1080138"/>
                  <a:gd name="connsiteY2" fmla="*/ 250446 h 293371"/>
                  <a:gd name="connsiteX3" fmla="*/ 0 w 1080138"/>
                  <a:gd name="connsiteY3" fmla="*/ 9007 h 2933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0138" h="293371">
                    <a:moveTo>
                      <a:pt x="0" y="9007"/>
                    </a:moveTo>
                    <a:cubicBezTo>
                      <a:pt x="191276" y="128482"/>
                      <a:pt x="297111" y="93328"/>
                      <a:pt x="402808" y="0"/>
                    </a:cubicBezTo>
                    <a:cubicBezTo>
                      <a:pt x="586231" y="108077"/>
                      <a:pt x="535379" y="179240"/>
                      <a:pt x="1080138" y="250446"/>
                    </a:cubicBezTo>
                    <a:cubicBezTo>
                      <a:pt x="844355" y="302622"/>
                      <a:pt x="304488" y="374440"/>
                      <a:pt x="0" y="9007"/>
                    </a:cubicBezTo>
                    <a:close/>
                  </a:path>
                </a:pathLst>
              </a:custGeom>
              <a:gradFill flip="none" rotWithShape="1">
                <a:gsLst>
                  <a:gs pos="69000">
                    <a:srgbClr val="D200D2"/>
                  </a:gs>
                  <a:gs pos="0">
                    <a:srgbClr val="D200D2"/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EAB85919-08BD-4D27-ADF8-8D18496E2287}"/>
                </a:ext>
              </a:extLst>
            </p:cNvPr>
            <p:cNvSpPr txBox="1"/>
            <p:nvPr/>
          </p:nvSpPr>
          <p:spPr>
            <a:xfrm>
              <a:off x="8189077" y="1880622"/>
              <a:ext cx="83708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ar-SY" sz="2400" b="1" dirty="0">
                  <a:latin typeface="Century Gothic" panose="020B0502020202020204" pitchFamily="34" charset="0"/>
                </a:rPr>
                <a:t>الوحدة</a:t>
              </a:r>
            </a:p>
            <a:p>
              <a:pPr algn="ctr"/>
              <a:r>
                <a:rPr lang="ar-SY" sz="2400" b="1" dirty="0">
                  <a:latin typeface="Century Gothic" panose="020B0502020202020204" pitchFamily="34" charset="0"/>
                </a:rPr>
                <a:t>11</a:t>
              </a:r>
              <a:endParaRPr lang="en-US" sz="2400" b="1" dirty="0">
                <a:latin typeface="Century Gothic" panose="020B0502020202020204" pitchFamily="34" charset="0"/>
              </a:endParaRPr>
            </a:p>
          </p:txBody>
        </p:sp>
        <p:pic>
          <p:nvPicPr>
            <p:cNvPr id="87" name="Graphic 86" descr="Target Audience">
              <a:extLst>
                <a:ext uri="{FF2B5EF4-FFF2-40B4-BE49-F238E27FC236}">
                  <a16:creationId xmlns:a16="http://schemas.microsoft.com/office/drawing/2014/main" id="{F326872E-0B97-46B9-A053-463709F38BF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083065" y="2472838"/>
              <a:ext cx="914400" cy="9144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1B3E349D-D673-4B40-9FE9-DD770EF4693F}"/>
              </a:ext>
            </a:extLst>
          </p:cNvPr>
          <p:cNvGrpSpPr/>
          <p:nvPr/>
        </p:nvGrpSpPr>
        <p:grpSpPr>
          <a:xfrm>
            <a:off x="1122126" y="687830"/>
            <a:ext cx="389900" cy="815066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EB18B6A8-229C-43DE-8B79-651AAC473128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825B68D2-7356-4241-A1B4-757E2F64B6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Trapezoid 10">
              <a:extLst>
                <a:ext uri="{FF2B5EF4-FFF2-40B4-BE49-F238E27FC236}">
                  <a16:creationId xmlns:a16="http://schemas.microsoft.com/office/drawing/2014/main" id="{D92845BC-0010-4F72-BB92-BA1BC121C3E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C1F59FA1-8246-40F6-8AD0-5AA69708E17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2E85176-389E-4B4D-923C-CE512A16B1A4}"/>
              </a:ext>
            </a:extLst>
          </p:cNvPr>
          <p:cNvGrpSpPr/>
          <p:nvPr/>
        </p:nvGrpSpPr>
        <p:grpSpPr>
          <a:xfrm>
            <a:off x="171685" y="3457634"/>
            <a:ext cx="1887814" cy="2662430"/>
            <a:chOff x="10091412" y="2809140"/>
            <a:chExt cx="1887814" cy="2662430"/>
          </a:xfrm>
        </p:grpSpPr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FFABE728-AA6D-4315-AA2D-D60DFE4733A8}"/>
                </a:ext>
              </a:extLst>
            </p:cNvPr>
            <p:cNvGrpSpPr/>
            <p:nvPr/>
          </p:nvGrpSpPr>
          <p:grpSpPr>
            <a:xfrm rot="21371849">
              <a:off x="10091412" y="2809140"/>
              <a:ext cx="1887814" cy="2662430"/>
              <a:chOff x="395816" y="4292849"/>
              <a:chExt cx="1887814" cy="2662430"/>
            </a:xfrm>
            <a:solidFill>
              <a:schemeClr val="bg1"/>
            </a:solidFill>
            <a:effectLst>
              <a:outerShdw blurRad="317500" dist="889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445B731D-C3A5-466B-B4EE-5AC8F146B9D0}"/>
                  </a:ext>
                </a:extLst>
              </p:cNvPr>
              <p:cNvSpPr txBox="1"/>
              <p:nvPr/>
            </p:nvSpPr>
            <p:spPr>
              <a:xfrm>
                <a:off x="395816" y="4292849"/>
                <a:ext cx="1884145" cy="40011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solidFill>
                      <a:srgbClr val="FF0000"/>
                    </a:solidFill>
                    <a:latin typeface="Century Gothic" panose="020B0502020202020204" pitchFamily="34" charset="0"/>
                  </a:rPr>
                  <a:t>غذائي</a:t>
                </a:r>
                <a:endParaRPr lang="en-US" sz="2000" b="1" dirty="0">
                  <a:solidFill>
                    <a:srgbClr val="FF0000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FC3E2EFD-0FA8-49F1-917E-03CE3DC778F7}"/>
                  </a:ext>
                </a:extLst>
              </p:cNvPr>
              <p:cNvSpPr txBox="1"/>
              <p:nvPr/>
            </p:nvSpPr>
            <p:spPr>
              <a:xfrm>
                <a:off x="408080" y="4708510"/>
                <a:ext cx="1875550" cy="2246769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000" b="1" dirty="0">
                    <a:latin typeface="Century Gothic" panose="020B0502020202020204" pitchFamily="34" charset="0"/>
                  </a:rPr>
                  <a:t>وجبات غذائية صحية</a:t>
                </a: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  <a:p>
                <a:pPr algn="r"/>
                <a:endParaRPr lang="ar-SY" sz="2000" b="1" dirty="0">
                  <a:latin typeface="Century Gothic" panose="020B0502020202020204" pitchFamily="34" charset="0"/>
                </a:endParaRPr>
              </a:p>
            </p:txBody>
          </p:sp>
        </p:grpSp>
        <p:pic>
          <p:nvPicPr>
            <p:cNvPr id="98" name="Picture 97">
              <a:extLst>
                <a:ext uri="{FF2B5EF4-FFF2-40B4-BE49-F238E27FC236}">
                  <a16:creationId xmlns:a16="http://schemas.microsoft.com/office/drawing/2014/main" id="{34A5120C-961D-4534-95B8-DE8695C962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72809">
              <a:off x="10348045" y="4162590"/>
              <a:ext cx="1491601" cy="740691"/>
            </a:xfrm>
            <a:prstGeom prst="rect">
              <a:avLst/>
            </a:prstGeom>
          </p:spPr>
        </p:pic>
      </p:grpSp>
      <p:sp>
        <p:nvSpPr>
          <p:cNvPr id="101" name="Rectangle 21">
            <a:extLst>
              <a:ext uri="{FF2B5EF4-FFF2-40B4-BE49-F238E27FC236}">
                <a16:creationId xmlns:a16="http://schemas.microsoft.com/office/drawing/2014/main" id="{B3E6E669-4CFC-49FD-AA83-B875ABB26CF5}"/>
              </a:ext>
            </a:extLst>
          </p:cNvPr>
          <p:cNvSpPr/>
          <p:nvPr/>
        </p:nvSpPr>
        <p:spPr>
          <a:xfrm rot="15142371">
            <a:off x="801468" y="3143655"/>
            <a:ext cx="881230" cy="407702"/>
          </a:xfrm>
          <a:custGeom>
            <a:avLst/>
            <a:gdLst>
              <a:gd name="connsiteX0" fmla="*/ 0 w 1152128"/>
              <a:gd name="connsiteY0" fmla="*/ 0 h 242604"/>
              <a:gd name="connsiteX1" fmla="*/ 1152128 w 1152128"/>
              <a:gd name="connsiteY1" fmla="*/ 0 h 242604"/>
              <a:gd name="connsiteX2" fmla="*/ 1152128 w 1152128"/>
              <a:gd name="connsiteY2" fmla="*/ 242604 h 242604"/>
              <a:gd name="connsiteX3" fmla="*/ 0 w 1152128"/>
              <a:gd name="connsiteY3" fmla="*/ 242604 h 242604"/>
              <a:gd name="connsiteX4" fmla="*/ 0 w 1152128"/>
              <a:gd name="connsiteY4" fmla="*/ 0 h 242604"/>
              <a:gd name="connsiteX0" fmla="*/ 1637 w 1153765"/>
              <a:gd name="connsiteY0" fmla="*/ 0 h 242604"/>
              <a:gd name="connsiteX1" fmla="*/ 1153765 w 1153765"/>
              <a:gd name="connsiteY1" fmla="*/ 0 h 242604"/>
              <a:gd name="connsiteX2" fmla="*/ 1153765 w 1153765"/>
              <a:gd name="connsiteY2" fmla="*/ 242604 h 242604"/>
              <a:gd name="connsiteX3" fmla="*/ 1637 w 1153765"/>
              <a:gd name="connsiteY3" fmla="*/ 242604 h 242604"/>
              <a:gd name="connsiteX4" fmla="*/ 0 w 1153765"/>
              <a:gd name="connsiteY4" fmla="*/ 57657 h 242604"/>
              <a:gd name="connsiteX5" fmla="*/ 1637 w 1153765"/>
              <a:gd name="connsiteY5" fmla="*/ 0 h 242604"/>
              <a:gd name="connsiteX0" fmla="*/ 85266 w 1237394"/>
              <a:gd name="connsiteY0" fmla="*/ 0 h 242604"/>
              <a:gd name="connsiteX1" fmla="*/ 1237394 w 1237394"/>
              <a:gd name="connsiteY1" fmla="*/ 0 h 242604"/>
              <a:gd name="connsiteX2" fmla="*/ 1237394 w 1237394"/>
              <a:gd name="connsiteY2" fmla="*/ 242604 h 242604"/>
              <a:gd name="connsiteX3" fmla="*/ 85266 w 1237394"/>
              <a:gd name="connsiteY3" fmla="*/ 242604 h 242604"/>
              <a:gd name="connsiteX4" fmla="*/ 85314 w 1237394"/>
              <a:gd name="connsiteY4" fmla="*/ 96385 h 242604"/>
              <a:gd name="connsiteX5" fmla="*/ 83629 w 1237394"/>
              <a:gd name="connsiteY5" fmla="*/ 57657 h 242604"/>
              <a:gd name="connsiteX6" fmla="*/ 85266 w 1237394"/>
              <a:gd name="connsiteY6" fmla="*/ 0 h 242604"/>
              <a:gd name="connsiteX0" fmla="*/ 105071 w 1257199"/>
              <a:gd name="connsiteY0" fmla="*/ 0 h 242604"/>
              <a:gd name="connsiteX1" fmla="*/ 1257199 w 1257199"/>
              <a:gd name="connsiteY1" fmla="*/ 0 h 242604"/>
              <a:gd name="connsiteX2" fmla="*/ 1257199 w 1257199"/>
              <a:gd name="connsiteY2" fmla="*/ 242604 h 242604"/>
              <a:gd name="connsiteX3" fmla="*/ 105071 w 1257199"/>
              <a:gd name="connsiteY3" fmla="*/ 242604 h 242604"/>
              <a:gd name="connsiteX4" fmla="*/ 52921 w 1257199"/>
              <a:gd name="connsiteY4" fmla="*/ 155317 h 242604"/>
              <a:gd name="connsiteX5" fmla="*/ 105119 w 1257199"/>
              <a:gd name="connsiteY5" fmla="*/ 96385 h 242604"/>
              <a:gd name="connsiteX6" fmla="*/ 103434 w 1257199"/>
              <a:gd name="connsiteY6" fmla="*/ 57657 h 242604"/>
              <a:gd name="connsiteX7" fmla="*/ 105071 w 1257199"/>
              <a:gd name="connsiteY7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22233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71720 w 1275998"/>
              <a:gd name="connsiteY5" fmla="*/ 155317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5998"/>
              <a:gd name="connsiteY0" fmla="*/ 0 h 242604"/>
              <a:gd name="connsiteX1" fmla="*/ 1275998 w 1275998"/>
              <a:gd name="connsiteY1" fmla="*/ 0 h 242604"/>
              <a:gd name="connsiteX2" fmla="*/ 1275998 w 1275998"/>
              <a:gd name="connsiteY2" fmla="*/ 242604 h 242604"/>
              <a:gd name="connsiteX3" fmla="*/ 123870 w 1275998"/>
              <a:gd name="connsiteY3" fmla="*/ 242604 h 242604"/>
              <a:gd name="connsiteX4" fmla="*/ 26256 w 1275998"/>
              <a:gd name="connsiteY4" fmla="*/ 197412 h 242604"/>
              <a:gd name="connsiteX5" fmla="*/ 90242 w 1275998"/>
              <a:gd name="connsiteY5" fmla="*/ 150265 h 242604"/>
              <a:gd name="connsiteX6" fmla="*/ 123918 w 1275998"/>
              <a:gd name="connsiteY6" fmla="*/ 96385 h 242604"/>
              <a:gd name="connsiteX7" fmla="*/ 199688 w 1275998"/>
              <a:gd name="connsiteY7" fmla="*/ 57657 h 242604"/>
              <a:gd name="connsiteX8" fmla="*/ 123870 w 1275998"/>
              <a:gd name="connsiteY8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5998 w 1277318"/>
              <a:gd name="connsiteY3" fmla="*/ 242604 h 242604"/>
              <a:gd name="connsiteX4" fmla="*/ 123870 w 1277318"/>
              <a:gd name="connsiteY4" fmla="*/ 242604 h 242604"/>
              <a:gd name="connsiteX5" fmla="*/ 26256 w 1277318"/>
              <a:gd name="connsiteY5" fmla="*/ 197412 h 242604"/>
              <a:gd name="connsiteX6" fmla="*/ 90242 w 1277318"/>
              <a:gd name="connsiteY6" fmla="*/ 150265 h 242604"/>
              <a:gd name="connsiteX7" fmla="*/ 123918 w 1277318"/>
              <a:gd name="connsiteY7" fmla="*/ 96385 h 242604"/>
              <a:gd name="connsiteX8" fmla="*/ 199688 w 1277318"/>
              <a:gd name="connsiteY8" fmla="*/ 57657 h 242604"/>
              <a:gd name="connsiteX9" fmla="*/ 123870 w 1277318"/>
              <a:gd name="connsiteY9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8 w 1277318"/>
              <a:gd name="connsiteY3" fmla="*/ 175523 h 242604"/>
              <a:gd name="connsiteX4" fmla="*/ 1275998 w 1277318"/>
              <a:gd name="connsiteY4" fmla="*/ 242604 h 242604"/>
              <a:gd name="connsiteX5" fmla="*/ 123870 w 1277318"/>
              <a:gd name="connsiteY5" fmla="*/ 242604 h 242604"/>
              <a:gd name="connsiteX6" fmla="*/ 26256 w 1277318"/>
              <a:gd name="connsiteY6" fmla="*/ 197412 h 242604"/>
              <a:gd name="connsiteX7" fmla="*/ 90242 w 1277318"/>
              <a:gd name="connsiteY7" fmla="*/ 150265 h 242604"/>
              <a:gd name="connsiteX8" fmla="*/ 123918 w 1277318"/>
              <a:gd name="connsiteY8" fmla="*/ 96385 h 242604"/>
              <a:gd name="connsiteX9" fmla="*/ 199688 w 1277318"/>
              <a:gd name="connsiteY9" fmla="*/ 57657 h 242604"/>
              <a:gd name="connsiteX10" fmla="*/ 123870 w 1277318"/>
              <a:gd name="connsiteY10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77318 w 1277318"/>
              <a:gd name="connsiteY2" fmla="*/ 47554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77318"/>
              <a:gd name="connsiteY0" fmla="*/ 0 h 242604"/>
              <a:gd name="connsiteX1" fmla="*/ 1275998 w 1277318"/>
              <a:gd name="connsiteY1" fmla="*/ 0 h 242604"/>
              <a:gd name="connsiteX2" fmla="*/ 1248694 w 1277318"/>
              <a:gd name="connsiteY2" fmla="*/ 42503 h 242604"/>
              <a:gd name="connsiteX3" fmla="*/ 1277317 w 1277318"/>
              <a:gd name="connsiteY3" fmla="*/ 98069 h 242604"/>
              <a:gd name="connsiteX4" fmla="*/ 1277318 w 1277318"/>
              <a:gd name="connsiteY4" fmla="*/ 175523 h 242604"/>
              <a:gd name="connsiteX5" fmla="*/ 1275998 w 1277318"/>
              <a:gd name="connsiteY5" fmla="*/ 242604 h 242604"/>
              <a:gd name="connsiteX6" fmla="*/ 123870 w 1277318"/>
              <a:gd name="connsiteY6" fmla="*/ 242604 h 242604"/>
              <a:gd name="connsiteX7" fmla="*/ 26256 w 1277318"/>
              <a:gd name="connsiteY7" fmla="*/ 197412 h 242604"/>
              <a:gd name="connsiteX8" fmla="*/ 90242 w 1277318"/>
              <a:gd name="connsiteY8" fmla="*/ 150265 h 242604"/>
              <a:gd name="connsiteX9" fmla="*/ 123918 w 1277318"/>
              <a:gd name="connsiteY9" fmla="*/ 96385 h 242604"/>
              <a:gd name="connsiteX10" fmla="*/ 199688 w 1277318"/>
              <a:gd name="connsiteY10" fmla="*/ 57657 h 242604"/>
              <a:gd name="connsiteX11" fmla="*/ 123870 w 1277318"/>
              <a:gd name="connsiteY11" fmla="*/ 0 h 242604"/>
              <a:gd name="connsiteX0" fmla="*/ 123870 w 1295839"/>
              <a:gd name="connsiteY0" fmla="*/ 0 h 242604"/>
              <a:gd name="connsiteX1" fmla="*/ 1275998 w 1295839"/>
              <a:gd name="connsiteY1" fmla="*/ 0 h 242604"/>
              <a:gd name="connsiteX2" fmla="*/ 1248694 w 1295839"/>
              <a:gd name="connsiteY2" fmla="*/ 42503 h 242604"/>
              <a:gd name="connsiteX3" fmla="*/ 1295839 w 1295839"/>
              <a:gd name="connsiteY3" fmla="*/ 89650 h 242604"/>
              <a:gd name="connsiteX4" fmla="*/ 1277318 w 1295839"/>
              <a:gd name="connsiteY4" fmla="*/ 175523 h 242604"/>
              <a:gd name="connsiteX5" fmla="*/ 1275998 w 1295839"/>
              <a:gd name="connsiteY5" fmla="*/ 242604 h 242604"/>
              <a:gd name="connsiteX6" fmla="*/ 123870 w 1295839"/>
              <a:gd name="connsiteY6" fmla="*/ 242604 h 242604"/>
              <a:gd name="connsiteX7" fmla="*/ 26256 w 1295839"/>
              <a:gd name="connsiteY7" fmla="*/ 197412 h 242604"/>
              <a:gd name="connsiteX8" fmla="*/ 90242 w 1295839"/>
              <a:gd name="connsiteY8" fmla="*/ 150265 h 242604"/>
              <a:gd name="connsiteX9" fmla="*/ 123918 w 1295839"/>
              <a:gd name="connsiteY9" fmla="*/ 96385 h 242604"/>
              <a:gd name="connsiteX10" fmla="*/ 199688 w 1295839"/>
              <a:gd name="connsiteY10" fmla="*/ 57657 h 242604"/>
              <a:gd name="connsiteX11" fmla="*/ 123870 w 1295839"/>
              <a:gd name="connsiteY11" fmla="*/ 0 h 242604"/>
              <a:gd name="connsiteX0" fmla="*/ 123870 w 1296242"/>
              <a:gd name="connsiteY0" fmla="*/ 0 h 242604"/>
              <a:gd name="connsiteX1" fmla="*/ 1275998 w 1296242"/>
              <a:gd name="connsiteY1" fmla="*/ 0 h 242604"/>
              <a:gd name="connsiteX2" fmla="*/ 1248694 w 1296242"/>
              <a:gd name="connsiteY2" fmla="*/ 42503 h 242604"/>
              <a:gd name="connsiteX3" fmla="*/ 1295839 w 1296242"/>
              <a:gd name="connsiteY3" fmla="*/ 89650 h 242604"/>
              <a:gd name="connsiteX4" fmla="*/ 1243642 w 1296242"/>
              <a:gd name="connsiteY4" fmla="*/ 141847 h 242604"/>
              <a:gd name="connsiteX5" fmla="*/ 1277318 w 1296242"/>
              <a:gd name="connsiteY5" fmla="*/ 175523 h 242604"/>
              <a:gd name="connsiteX6" fmla="*/ 1275998 w 1296242"/>
              <a:gd name="connsiteY6" fmla="*/ 242604 h 242604"/>
              <a:gd name="connsiteX7" fmla="*/ 123870 w 1296242"/>
              <a:gd name="connsiteY7" fmla="*/ 242604 h 242604"/>
              <a:gd name="connsiteX8" fmla="*/ 26256 w 1296242"/>
              <a:gd name="connsiteY8" fmla="*/ 197412 h 242604"/>
              <a:gd name="connsiteX9" fmla="*/ 90242 w 1296242"/>
              <a:gd name="connsiteY9" fmla="*/ 150265 h 242604"/>
              <a:gd name="connsiteX10" fmla="*/ 123918 w 1296242"/>
              <a:gd name="connsiteY10" fmla="*/ 96385 h 242604"/>
              <a:gd name="connsiteX11" fmla="*/ 199688 w 1296242"/>
              <a:gd name="connsiteY11" fmla="*/ 57657 h 242604"/>
              <a:gd name="connsiteX12" fmla="*/ 123870 w 1296242"/>
              <a:gd name="connsiteY12" fmla="*/ 0 h 242604"/>
              <a:gd name="connsiteX0" fmla="*/ 123870 w 1307634"/>
              <a:gd name="connsiteY0" fmla="*/ 0 h 242604"/>
              <a:gd name="connsiteX1" fmla="*/ 1275998 w 1307634"/>
              <a:gd name="connsiteY1" fmla="*/ 0 h 242604"/>
              <a:gd name="connsiteX2" fmla="*/ 1248694 w 1307634"/>
              <a:gd name="connsiteY2" fmla="*/ 42503 h 242604"/>
              <a:gd name="connsiteX3" fmla="*/ 1295839 w 1307634"/>
              <a:gd name="connsiteY3" fmla="*/ 89650 h 242604"/>
              <a:gd name="connsiteX4" fmla="*/ 1243642 w 1307634"/>
              <a:gd name="connsiteY4" fmla="*/ 141847 h 242604"/>
              <a:gd name="connsiteX5" fmla="*/ 1277318 w 1307634"/>
              <a:gd name="connsiteY5" fmla="*/ 175523 h 242604"/>
              <a:gd name="connsiteX6" fmla="*/ 1307627 w 1307634"/>
              <a:gd name="connsiteY6" fmla="*/ 229404 h 242604"/>
              <a:gd name="connsiteX7" fmla="*/ 1275998 w 1307634"/>
              <a:gd name="connsiteY7" fmla="*/ 242604 h 242604"/>
              <a:gd name="connsiteX8" fmla="*/ 123870 w 1307634"/>
              <a:gd name="connsiteY8" fmla="*/ 242604 h 242604"/>
              <a:gd name="connsiteX9" fmla="*/ 26256 w 1307634"/>
              <a:gd name="connsiteY9" fmla="*/ 197412 h 242604"/>
              <a:gd name="connsiteX10" fmla="*/ 90242 w 1307634"/>
              <a:gd name="connsiteY10" fmla="*/ 150265 h 242604"/>
              <a:gd name="connsiteX11" fmla="*/ 123918 w 1307634"/>
              <a:gd name="connsiteY11" fmla="*/ 96385 h 242604"/>
              <a:gd name="connsiteX12" fmla="*/ 199688 w 1307634"/>
              <a:gd name="connsiteY12" fmla="*/ 57657 h 242604"/>
              <a:gd name="connsiteX13" fmla="*/ 123870 w 1307634"/>
              <a:gd name="connsiteY13" fmla="*/ 0 h 2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307634" h="242604">
                <a:moveTo>
                  <a:pt x="123870" y="0"/>
                </a:moveTo>
                <a:lnTo>
                  <a:pt x="1275998" y="0"/>
                </a:lnTo>
                <a:lnTo>
                  <a:pt x="1248694" y="42503"/>
                </a:lnTo>
                <a:cubicBezTo>
                  <a:pt x="1248694" y="59341"/>
                  <a:pt x="1295839" y="72812"/>
                  <a:pt x="1295839" y="89650"/>
                </a:cubicBezTo>
                <a:cubicBezTo>
                  <a:pt x="1301451" y="109856"/>
                  <a:pt x="1246729" y="127535"/>
                  <a:pt x="1243642" y="141847"/>
                </a:cubicBezTo>
                <a:cubicBezTo>
                  <a:pt x="1240555" y="156159"/>
                  <a:pt x="1271986" y="168507"/>
                  <a:pt x="1277318" y="175523"/>
                </a:cubicBezTo>
                <a:cubicBezTo>
                  <a:pt x="1276757" y="178329"/>
                  <a:pt x="1308188" y="226598"/>
                  <a:pt x="1307627" y="229404"/>
                </a:cubicBezTo>
                <a:lnTo>
                  <a:pt x="1275998" y="242604"/>
                </a:lnTo>
                <a:lnTo>
                  <a:pt x="123870" y="242604"/>
                </a:lnTo>
                <a:cubicBezTo>
                  <a:pt x="-84420" y="235072"/>
                  <a:pt x="34948" y="211960"/>
                  <a:pt x="26256" y="197412"/>
                </a:cubicBezTo>
                <a:cubicBezTo>
                  <a:pt x="17564" y="182864"/>
                  <a:pt x="73965" y="167103"/>
                  <a:pt x="90242" y="150265"/>
                </a:cubicBezTo>
                <a:cubicBezTo>
                  <a:pt x="106519" y="133427"/>
                  <a:pt x="115499" y="112662"/>
                  <a:pt x="123918" y="96385"/>
                </a:cubicBezTo>
                <a:cubicBezTo>
                  <a:pt x="132337" y="80108"/>
                  <a:pt x="199696" y="73721"/>
                  <a:pt x="199688" y="57657"/>
                </a:cubicBezTo>
                <a:cubicBezTo>
                  <a:pt x="200234" y="38438"/>
                  <a:pt x="123324" y="19219"/>
                  <a:pt x="123870" y="0"/>
                </a:cubicBezTo>
                <a:close/>
              </a:path>
            </a:pathLst>
          </a:custGeom>
          <a:solidFill>
            <a:srgbClr val="00B0F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2" name="Group 39">
            <a:extLst>
              <a:ext uri="{FF2B5EF4-FFF2-40B4-BE49-F238E27FC236}">
                <a16:creationId xmlns:a16="http://schemas.microsoft.com/office/drawing/2014/main" id="{0EE27B9B-135D-46E7-8D29-76F63964805F}"/>
              </a:ext>
            </a:extLst>
          </p:cNvPr>
          <p:cNvGrpSpPr/>
          <p:nvPr/>
        </p:nvGrpSpPr>
        <p:grpSpPr>
          <a:xfrm flipH="1" flipV="1">
            <a:off x="9802210" y="2470066"/>
            <a:ext cx="1834212" cy="635091"/>
            <a:chOff x="1431941" y="2643418"/>
            <a:chExt cx="1834212" cy="635091"/>
          </a:xfrm>
        </p:grpSpPr>
        <p:sp>
          <p:nvSpPr>
            <p:cNvPr id="43" name="Freeform: Shape 44">
              <a:extLst>
                <a:ext uri="{FF2B5EF4-FFF2-40B4-BE49-F238E27FC236}">
                  <a16:creationId xmlns:a16="http://schemas.microsoft.com/office/drawing/2014/main" id="{F3D3204C-8CD0-4A1A-8BB3-F5EB10DEC6EA}"/>
                </a:ext>
              </a:extLst>
            </p:cNvPr>
            <p:cNvSpPr/>
            <p:nvPr/>
          </p:nvSpPr>
          <p:spPr>
            <a:xfrm rot="10800000" flipH="1" flipV="1">
              <a:off x="1431941" y="2643418"/>
              <a:ext cx="582196" cy="635091"/>
            </a:xfrm>
            <a:custGeom>
              <a:avLst/>
              <a:gdLst>
                <a:gd name="connsiteX0" fmla="*/ 314185 w 3126929"/>
                <a:gd name="connsiteY0" fmla="*/ 0 h 727424"/>
                <a:gd name="connsiteX1" fmla="*/ 3126929 w 3126929"/>
                <a:gd name="connsiteY1" fmla="*/ 0 h 727424"/>
                <a:gd name="connsiteX2" fmla="*/ 3126929 w 3126929"/>
                <a:gd name="connsiteY2" fmla="*/ 413239 h 727424"/>
                <a:gd name="connsiteX3" fmla="*/ 314185 w 3126929"/>
                <a:gd name="connsiteY3" fmla="*/ 413239 h 727424"/>
                <a:gd name="connsiteX4" fmla="*/ 0 w 3126929"/>
                <a:gd name="connsiteY4" fmla="*/ 727424 h 727424"/>
                <a:gd name="connsiteX5" fmla="*/ 0 w 3126929"/>
                <a:gd name="connsiteY5" fmla="*/ 314185 h 727424"/>
                <a:gd name="connsiteX6" fmla="*/ 314185 w 3126929"/>
                <a:gd name="connsiteY6" fmla="*/ 0 h 727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26929" h="727424">
                  <a:moveTo>
                    <a:pt x="314185" y="0"/>
                  </a:moveTo>
                  <a:lnTo>
                    <a:pt x="3126929" y="0"/>
                  </a:lnTo>
                  <a:lnTo>
                    <a:pt x="3126929" y="413239"/>
                  </a:lnTo>
                  <a:lnTo>
                    <a:pt x="314185" y="413239"/>
                  </a:lnTo>
                  <a:cubicBezTo>
                    <a:pt x="140665" y="413239"/>
                    <a:pt x="0" y="553904"/>
                    <a:pt x="0" y="727424"/>
                  </a:cubicBezTo>
                  <a:lnTo>
                    <a:pt x="0" y="314185"/>
                  </a:lnTo>
                  <a:cubicBezTo>
                    <a:pt x="0" y="140665"/>
                    <a:pt x="140665" y="0"/>
                    <a:pt x="314185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5">
              <a:extLst>
                <a:ext uri="{FF2B5EF4-FFF2-40B4-BE49-F238E27FC236}">
                  <a16:creationId xmlns:a16="http://schemas.microsoft.com/office/drawing/2014/main" id="{FEBBC880-8E9B-423F-901A-7E0D2A11A6F6}"/>
                </a:ext>
              </a:extLst>
            </p:cNvPr>
            <p:cNvSpPr txBox="1"/>
            <p:nvPr/>
          </p:nvSpPr>
          <p:spPr>
            <a:xfrm rot="10800000">
              <a:off x="1615267" y="2671223"/>
              <a:ext cx="1650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16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أ</a:t>
              </a:r>
              <a:endParaRPr lang="en-US" sz="16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48" name="TextBox 43">
            <a:extLst>
              <a:ext uri="{FF2B5EF4-FFF2-40B4-BE49-F238E27FC236}">
                <a16:creationId xmlns:a16="http://schemas.microsoft.com/office/drawing/2014/main" id="{9CE11713-D24E-4D14-A0B0-1C58AE85D6E1}"/>
              </a:ext>
            </a:extLst>
          </p:cNvPr>
          <p:cNvSpPr txBox="1"/>
          <p:nvPr/>
        </p:nvSpPr>
        <p:spPr>
          <a:xfrm>
            <a:off x="3638550" y="2643492"/>
            <a:ext cx="7247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400" b="1" dirty="0">
                <a:latin typeface="Open Sans" panose="020B0606030504020204" pitchFamily="34" charset="0"/>
                <a:ea typeface="Open Sans" panose="020B0606030504020204" pitchFamily="34" charset="0"/>
              </a:rPr>
              <a:t>إن ذلك يؤثر على صحتها و صحة أسنانها و يزيد من وزنها .</a:t>
            </a:r>
          </a:p>
        </p:txBody>
      </p:sp>
      <p:sp>
        <p:nvSpPr>
          <p:cNvPr id="32" name="Freeform: Shape 140">
            <a:extLst>
              <a:ext uri="{FF2B5EF4-FFF2-40B4-BE49-F238E27FC236}">
                <a16:creationId xmlns:a16="http://schemas.microsoft.com/office/drawing/2014/main" id="{5CEE86EF-C431-4155-AFFE-1D9E265F2B86}"/>
              </a:ext>
            </a:extLst>
          </p:cNvPr>
          <p:cNvSpPr/>
          <p:nvPr/>
        </p:nvSpPr>
        <p:spPr>
          <a:xfrm rot="5400000">
            <a:off x="6341118" y="3452096"/>
            <a:ext cx="1709981" cy="17486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5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3" name="Freeform: Shape 141">
            <a:extLst>
              <a:ext uri="{FF2B5EF4-FFF2-40B4-BE49-F238E27FC236}">
                <a16:creationId xmlns:a16="http://schemas.microsoft.com/office/drawing/2014/main" id="{C1D20454-7260-42E0-8548-24E0BF3A2D9F}"/>
              </a:ext>
            </a:extLst>
          </p:cNvPr>
          <p:cNvSpPr/>
          <p:nvPr/>
        </p:nvSpPr>
        <p:spPr>
          <a:xfrm rot="5400000">
            <a:off x="3876670" y="3452097"/>
            <a:ext cx="1709981" cy="1748688"/>
          </a:xfrm>
          <a:custGeom>
            <a:avLst/>
            <a:gdLst>
              <a:gd name="connsiteX0" fmla="*/ 152484 w 2311036"/>
              <a:gd name="connsiteY0" fmla="*/ 1091439 h 2182881"/>
              <a:gd name="connsiteX1" fmla="*/ 339228 w 2311036"/>
              <a:gd name="connsiteY1" fmla="*/ 1278183 h 2182881"/>
              <a:gd name="connsiteX2" fmla="*/ 525972 w 2311036"/>
              <a:gd name="connsiteY2" fmla="*/ 1091439 h 2182881"/>
              <a:gd name="connsiteX3" fmla="*/ 339228 w 2311036"/>
              <a:gd name="connsiteY3" fmla="*/ 904695 h 2182881"/>
              <a:gd name="connsiteX4" fmla="*/ 152484 w 2311036"/>
              <a:gd name="connsiteY4" fmla="*/ 1091439 h 2182881"/>
              <a:gd name="connsiteX5" fmla="*/ 0 w 2311036"/>
              <a:gd name="connsiteY5" fmla="*/ 1091441 h 2182881"/>
              <a:gd name="connsiteX6" fmla="*/ 545721 w 2311036"/>
              <a:gd name="connsiteY6" fmla="*/ 0 h 2182881"/>
              <a:gd name="connsiteX7" fmla="*/ 1765315 w 2311036"/>
              <a:gd name="connsiteY7" fmla="*/ 0 h 2182881"/>
              <a:gd name="connsiteX8" fmla="*/ 2311036 w 2311036"/>
              <a:gd name="connsiteY8" fmla="*/ 1091441 h 2182881"/>
              <a:gd name="connsiteX9" fmla="*/ 1765315 w 2311036"/>
              <a:gd name="connsiteY9" fmla="*/ 2182881 h 2182881"/>
              <a:gd name="connsiteX10" fmla="*/ 545721 w 2311036"/>
              <a:gd name="connsiteY10" fmla="*/ 2182881 h 2182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311036" h="2182881">
                <a:moveTo>
                  <a:pt x="152484" y="1091439"/>
                </a:moveTo>
                <a:cubicBezTo>
                  <a:pt x="152484" y="1194575"/>
                  <a:pt x="236092" y="1278183"/>
                  <a:pt x="339228" y="1278183"/>
                </a:cubicBezTo>
                <a:cubicBezTo>
                  <a:pt x="442364" y="1278183"/>
                  <a:pt x="525972" y="1194575"/>
                  <a:pt x="525972" y="1091439"/>
                </a:cubicBezTo>
                <a:cubicBezTo>
                  <a:pt x="525972" y="988303"/>
                  <a:pt x="442364" y="904695"/>
                  <a:pt x="339228" y="904695"/>
                </a:cubicBezTo>
                <a:cubicBezTo>
                  <a:pt x="236092" y="904695"/>
                  <a:pt x="152484" y="988303"/>
                  <a:pt x="152484" y="1091439"/>
                </a:cubicBezTo>
                <a:close/>
                <a:moveTo>
                  <a:pt x="0" y="1091441"/>
                </a:moveTo>
                <a:lnTo>
                  <a:pt x="545721" y="0"/>
                </a:lnTo>
                <a:lnTo>
                  <a:pt x="1765315" y="0"/>
                </a:lnTo>
                <a:lnTo>
                  <a:pt x="2311036" y="1091441"/>
                </a:lnTo>
                <a:lnTo>
                  <a:pt x="1765315" y="2182881"/>
                </a:lnTo>
                <a:lnTo>
                  <a:pt x="545721" y="2182881"/>
                </a:lnTo>
                <a:close/>
              </a:path>
            </a:pathLst>
          </a:custGeom>
          <a:blipFill dpi="0" rotWithShape="0">
            <a:blip r:embed="rId6"/>
            <a:srcRect/>
            <a:stretch>
              <a:fillRect/>
            </a:stretch>
          </a:blipFill>
          <a:ln w="38100">
            <a:solidFill>
              <a:schemeClr val="bg1"/>
            </a:solidFill>
          </a:ln>
          <a:effectLst>
            <a:outerShdw blurRad="152400" dist="63500" dir="2700000" algn="tl" rotWithShape="0">
              <a:prstClr val="black">
                <a:alpha val="5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51" name="Group 33">
            <a:extLst>
              <a:ext uri="{FF2B5EF4-FFF2-40B4-BE49-F238E27FC236}">
                <a16:creationId xmlns:a16="http://schemas.microsoft.com/office/drawing/2014/main" id="{61E739EE-8F3E-4C31-91A7-9E29275D5128}"/>
              </a:ext>
            </a:extLst>
          </p:cNvPr>
          <p:cNvGrpSpPr/>
          <p:nvPr/>
        </p:nvGrpSpPr>
        <p:grpSpPr>
          <a:xfrm>
            <a:off x="4659877" y="3542075"/>
            <a:ext cx="183885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A25BB5AA-8F00-4BF8-AB11-E32CC919F0E2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6851AA3F-1510-4948-B89E-EE8337CB6B5B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2CAAA225-7FA4-4298-B212-1213B1086C8E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37">
            <a:extLst>
              <a:ext uri="{FF2B5EF4-FFF2-40B4-BE49-F238E27FC236}">
                <a16:creationId xmlns:a16="http://schemas.microsoft.com/office/drawing/2014/main" id="{D9E7D347-E3E2-4757-B6FF-4CB1B1C452CB}"/>
              </a:ext>
            </a:extLst>
          </p:cNvPr>
          <p:cNvGrpSpPr/>
          <p:nvPr/>
        </p:nvGrpSpPr>
        <p:grpSpPr>
          <a:xfrm>
            <a:off x="7086580" y="3533944"/>
            <a:ext cx="183885" cy="256493"/>
            <a:chOff x="3976914" y="1402541"/>
            <a:chExt cx="421209" cy="56530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6" name="Oval 38">
              <a:extLst>
                <a:ext uri="{FF2B5EF4-FFF2-40B4-BE49-F238E27FC236}">
                  <a16:creationId xmlns:a16="http://schemas.microsoft.com/office/drawing/2014/main" id="{BDE3CCE6-2A1A-40DA-ADE2-9C6FA15F7D69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3048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rapezoid 10">
              <a:extLst>
                <a:ext uri="{FF2B5EF4-FFF2-40B4-BE49-F238E27FC236}">
                  <a16:creationId xmlns:a16="http://schemas.microsoft.com/office/drawing/2014/main" id="{1F1B98D1-E6C9-4087-BEC4-306BE9FE9781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D236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40">
              <a:extLst>
                <a:ext uri="{FF2B5EF4-FFF2-40B4-BE49-F238E27FC236}">
                  <a16:creationId xmlns:a16="http://schemas.microsoft.com/office/drawing/2014/main" id="{F0FFF731-5122-4DC2-9696-DE2329A8315D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D236A5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57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75" dur="200" fill="hold"/>
                                        <p:tgtEl>
                                          <p:spTgt spid="32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6" presetClass="emph" presetSubtype="0" autoRev="1" fill="hold" grpId="1" nodeType="withEffect">
                                  <p:stCondLst>
                                    <p:cond delay="150"/>
                                  </p:stCondLst>
                                  <p:childTnLst>
                                    <p:animScale>
                                      <p:cBhvr>
                                        <p:cTn id="88" dur="200" fill="hold"/>
                                        <p:tgtEl>
                                          <p:spTgt spid="33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4" grpId="0"/>
      <p:bldP spid="101" grpId="0" animBg="1"/>
      <p:bldP spid="48" grpId="0"/>
      <p:bldP spid="32" grpId="0" animBg="1"/>
      <p:bldP spid="32" grpId="1" animBg="1"/>
      <p:bldP spid="33" grpId="0" animBg="1"/>
      <p:bldP spid="3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8">
            <a:extLst>
              <a:ext uri="{FF2B5EF4-FFF2-40B4-BE49-F238E27FC236}">
                <a16:creationId xmlns:a16="http://schemas.microsoft.com/office/drawing/2014/main" id="{AF239901-94CF-4ABE-BBCE-0880166EF05C}"/>
              </a:ext>
            </a:extLst>
          </p:cNvPr>
          <p:cNvSpPr/>
          <p:nvPr/>
        </p:nvSpPr>
        <p:spPr>
          <a:xfrm rot="2700000">
            <a:off x="3516408" y="22136"/>
            <a:ext cx="4884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Rectangle: Top Corners Rounded 49">
            <a:extLst>
              <a:ext uri="{FF2B5EF4-FFF2-40B4-BE49-F238E27FC236}">
                <a16:creationId xmlns:a16="http://schemas.microsoft.com/office/drawing/2014/main" id="{E73ABF64-45C7-4486-B5FD-16691C00E47C}"/>
              </a:ext>
            </a:extLst>
          </p:cNvPr>
          <p:cNvSpPr/>
          <p:nvPr/>
        </p:nvSpPr>
        <p:spPr>
          <a:xfrm rot="2700000">
            <a:off x="7243827" y="103716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Rectangle: Top Corners Rounded 50">
            <a:extLst>
              <a:ext uri="{FF2B5EF4-FFF2-40B4-BE49-F238E27FC236}">
                <a16:creationId xmlns:a16="http://schemas.microsoft.com/office/drawing/2014/main" id="{4A875B98-0151-4C03-B2EB-BD359068FDE6}"/>
              </a:ext>
            </a:extLst>
          </p:cNvPr>
          <p:cNvSpPr/>
          <p:nvPr/>
        </p:nvSpPr>
        <p:spPr>
          <a:xfrm rot="2700000">
            <a:off x="3538267" y="2261454"/>
            <a:ext cx="36908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FF013AC9-1AAB-4AB8-8994-AD801E568F46}"/>
              </a:ext>
            </a:extLst>
          </p:cNvPr>
          <p:cNvSpPr/>
          <p:nvPr/>
        </p:nvSpPr>
        <p:spPr>
          <a:xfrm rot="2700000" flipH="1" flipV="1">
            <a:off x="8652333" y="4171802"/>
            <a:ext cx="43063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Rectangle: Top Corners Rounded 52">
            <a:extLst>
              <a:ext uri="{FF2B5EF4-FFF2-40B4-BE49-F238E27FC236}">
                <a16:creationId xmlns:a16="http://schemas.microsoft.com/office/drawing/2014/main" id="{1A9D2E4F-ACE1-495C-9123-13B9CA198E8A}"/>
              </a:ext>
            </a:extLst>
          </p:cNvPr>
          <p:cNvSpPr/>
          <p:nvPr/>
        </p:nvSpPr>
        <p:spPr>
          <a:xfrm rot="2700000" flipH="1" flipV="1">
            <a:off x="8792713" y="1606253"/>
            <a:ext cx="257727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4" name="Rectangle: Top Corners Rounded 53">
            <a:extLst>
              <a:ext uri="{FF2B5EF4-FFF2-40B4-BE49-F238E27FC236}">
                <a16:creationId xmlns:a16="http://schemas.microsoft.com/office/drawing/2014/main" id="{321412B4-0D31-4CA2-87AF-37A70ECE7324}"/>
              </a:ext>
            </a:extLst>
          </p:cNvPr>
          <p:cNvSpPr/>
          <p:nvPr/>
        </p:nvSpPr>
        <p:spPr>
          <a:xfrm rot="2700000" flipH="1" flipV="1">
            <a:off x="3780337" y="4192273"/>
            <a:ext cx="507570" cy="2849452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Rectangle: Top Corners Rounded 54">
            <a:extLst>
              <a:ext uri="{FF2B5EF4-FFF2-40B4-BE49-F238E27FC236}">
                <a16:creationId xmlns:a16="http://schemas.microsoft.com/office/drawing/2014/main" id="{C72E0D7B-05B4-4538-AA2D-22CCE081E27F}"/>
              </a:ext>
            </a:extLst>
          </p:cNvPr>
          <p:cNvSpPr/>
          <p:nvPr/>
        </p:nvSpPr>
        <p:spPr>
          <a:xfrm rot="2700000">
            <a:off x="5933750" y="129943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Rectangle: Top Corners Rounded 55">
            <a:extLst>
              <a:ext uri="{FF2B5EF4-FFF2-40B4-BE49-F238E27FC236}">
                <a16:creationId xmlns:a16="http://schemas.microsoft.com/office/drawing/2014/main" id="{BC9F75B3-A49D-4958-8730-6E30CA4D11FF}"/>
              </a:ext>
            </a:extLst>
          </p:cNvPr>
          <p:cNvSpPr/>
          <p:nvPr/>
        </p:nvSpPr>
        <p:spPr>
          <a:xfrm rot="2700000" flipH="1" flipV="1">
            <a:off x="5717377" y="5192002"/>
            <a:ext cx="189663" cy="1665697"/>
          </a:xfrm>
          <a:prstGeom prst="round2Same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C1CB3B1C-AB75-4093-B107-5E821FE62F56}"/>
              </a:ext>
            </a:extLst>
          </p:cNvPr>
          <p:cNvSpPr/>
          <p:nvPr/>
        </p:nvSpPr>
        <p:spPr>
          <a:xfrm>
            <a:off x="10737492" y="295602"/>
            <a:ext cx="1454508" cy="1968197"/>
          </a:xfrm>
          <a:custGeom>
            <a:avLst/>
            <a:gdLst>
              <a:gd name="connsiteX0" fmla="*/ 1454508 w 1454508"/>
              <a:gd name="connsiteY0" fmla="*/ 0 h 1968197"/>
              <a:gd name="connsiteX1" fmla="*/ 1454508 w 1454508"/>
              <a:gd name="connsiteY1" fmla="*/ 1027378 h 1968197"/>
              <a:gd name="connsiteX2" fmla="*/ 620078 w 1454508"/>
              <a:gd name="connsiteY2" fmla="*/ 1861808 h 1968197"/>
              <a:gd name="connsiteX3" fmla="*/ 106389 w 1454508"/>
              <a:gd name="connsiteY3" fmla="*/ 1861808 h 1968197"/>
              <a:gd name="connsiteX4" fmla="*/ 106389 w 1454508"/>
              <a:gd name="connsiteY4" fmla="*/ 1348119 h 1968197"/>
              <a:gd name="connsiteX5" fmla="*/ 1454508 w 1454508"/>
              <a:gd name="connsiteY5" fmla="*/ 0 h 1968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4508" h="1968197">
                <a:moveTo>
                  <a:pt x="1454508" y="0"/>
                </a:moveTo>
                <a:lnTo>
                  <a:pt x="1454508" y="1027378"/>
                </a:lnTo>
                <a:lnTo>
                  <a:pt x="620078" y="1861808"/>
                </a:lnTo>
                <a:cubicBezTo>
                  <a:pt x="478227" y="2003660"/>
                  <a:pt x="248240" y="2003660"/>
                  <a:pt x="106389" y="1861808"/>
                </a:cubicBezTo>
                <a:cubicBezTo>
                  <a:pt x="-35462" y="1719957"/>
                  <a:pt x="-35462" y="1489970"/>
                  <a:pt x="106389" y="1348119"/>
                </a:cubicBezTo>
                <a:lnTo>
                  <a:pt x="1454508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139B3FC7-C104-48E3-A936-E0D36DBBE924}"/>
              </a:ext>
            </a:extLst>
          </p:cNvPr>
          <p:cNvSpPr/>
          <p:nvPr/>
        </p:nvSpPr>
        <p:spPr>
          <a:xfrm>
            <a:off x="0" y="923048"/>
            <a:ext cx="1991880" cy="2747432"/>
          </a:xfrm>
          <a:custGeom>
            <a:avLst/>
            <a:gdLst>
              <a:gd name="connsiteX0" fmla="*/ 1457624 w 1991880"/>
              <a:gd name="connsiteY0" fmla="*/ 0 h 2747432"/>
              <a:gd name="connsiteX1" fmla="*/ 1835400 w 1991880"/>
              <a:gd name="connsiteY1" fmla="*/ 156479 h 2747432"/>
              <a:gd name="connsiteX2" fmla="*/ 1835400 w 1991880"/>
              <a:gd name="connsiteY2" fmla="*/ 912031 h 2747432"/>
              <a:gd name="connsiteX3" fmla="*/ 0 w 1991880"/>
              <a:gd name="connsiteY3" fmla="*/ 2747432 h 2747432"/>
              <a:gd name="connsiteX4" fmla="*/ 0 w 1991880"/>
              <a:gd name="connsiteY4" fmla="*/ 1236328 h 2747432"/>
              <a:gd name="connsiteX5" fmla="*/ 1079848 w 1991880"/>
              <a:gd name="connsiteY5" fmla="*/ 156479 h 2747432"/>
              <a:gd name="connsiteX6" fmla="*/ 1457624 w 1991880"/>
              <a:gd name="connsiteY6" fmla="*/ 0 h 274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91880" h="2747432">
                <a:moveTo>
                  <a:pt x="1457624" y="0"/>
                </a:moveTo>
                <a:cubicBezTo>
                  <a:pt x="1594353" y="0"/>
                  <a:pt x="1731081" y="52160"/>
                  <a:pt x="1835400" y="156479"/>
                </a:cubicBezTo>
                <a:cubicBezTo>
                  <a:pt x="2044040" y="365119"/>
                  <a:pt x="2044040" y="703392"/>
                  <a:pt x="1835400" y="912031"/>
                </a:cubicBezTo>
                <a:lnTo>
                  <a:pt x="0" y="2747432"/>
                </a:lnTo>
                <a:lnTo>
                  <a:pt x="0" y="1236328"/>
                </a:lnTo>
                <a:lnTo>
                  <a:pt x="1079848" y="156479"/>
                </a:lnTo>
                <a:cubicBezTo>
                  <a:pt x="1184168" y="52160"/>
                  <a:pt x="1320896" y="0"/>
                  <a:pt x="1457624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F796F4F0-4829-4647-83C3-A88700989A8B}"/>
              </a:ext>
            </a:extLst>
          </p:cNvPr>
          <p:cNvSpPr/>
          <p:nvPr/>
        </p:nvSpPr>
        <p:spPr>
          <a:xfrm>
            <a:off x="10020130" y="3084511"/>
            <a:ext cx="2171870" cy="2927423"/>
          </a:xfrm>
          <a:custGeom>
            <a:avLst/>
            <a:gdLst>
              <a:gd name="connsiteX0" fmla="*/ 2171870 w 2171870"/>
              <a:gd name="connsiteY0" fmla="*/ 0 h 2927423"/>
              <a:gd name="connsiteX1" fmla="*/ 2171870 w 2171870"/>
              <a:gd name="connsiteY1" fmla="*/ 1511105 h 2927423"/>
              <a:gd name="connsiteX2" fmla="*/ 912032 w 2171870"/>
              <a:gd name="connsiteY2" fmla="*/ 2770943 h 2927423"/>
              <a:gd name="connsiteX3" fmla="*/ 156480 w 2171870"/>
              <a:gd name="connsiteY3" fmla="*/ 2770943 h 2927423"/>
              <a:gd name="connsiteX4" fmla="*/ 156480 w 2171870"/>
              <a:gd name="connsiteY4" fmla="*/ 2015391 h 2927423"/>
              <a:gd name="connsiteX5" fmla="*/ 2171870 w 2171870"/>
              <a:gd name="connsiteY5" fmla="*/ 0 h 292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870" h="2927423">
                <a:moveTo>
                  <a:pt x="2171870" y="0"/>
                </a:moveTo>
                <a:lnTo>
                  <a:pt x="2171870" y="1511105"/>
                </a:lnTo>
                <a:lnTo>
                  <a:pt x="912032" y="2770943"/>
                </a:lnTo>
                <a:cubicBezTo>
                  <a:pt x="703392" y="2979583"/>
                  <a:pt x="365119" y="2979583"/>
                  <a:pt x="156480" y="2770943"/>
                </a:cubicBezTo>
                <a:cubicBezTo>
                  <a:pt x="-52160" y="2562303"/>
                  <a:pt x="-52160" y="2224031"/>
                  <a:pt x="156480" y="2015391"/>
                </a:cubicBezTo>
                <a:lnTo>
                  <a:pt x="2171870" y="0"/>
                </a:ln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40489BC6-9B9F-4D28-8670-9A9F68D5BB8F}"/>
              </a:ext>
            </a:extLst>
          </p:cNvPr>
          <p:cNvSpPr/>
          <p:nvPr/>
        </p:nvSpPr>
        <p:spPr>
          <a:xfrm>
            <a:off x="0" y="4834030"/>
            <a:ext cx="1120108" cy="1633797"/>
          </a:xfrm>
          <a:custGeom>
            <a:avLst/>
            <a:gdLst>
              <a:gd name="connsiteX0" fmla="*/ 756876 w 1120108"/>
              <a:gd name="connsiteY0" fmla="*/ 0 h 1633797"/>
              <a:gd name="connsiteX1" fmla="*/ 1013720 w 1120108"/>
              <a:gd name="connsiteY1" fmla="*/ 106388 h 1633797"/>
              <a:gd name="connsiteX2" fmla="*/ 1013720 w 1120108"/>
              <a:gd name="connsiteY2" fmla="*/ 620077 h 1633797"/>
              <a:gd name="connsiteX3" fmla="*/ 0 w 1120108"/>
              <a:gd name="connsiteY3" fmla="*/ 1633797 h 1633797"/>
              <a:gd name="connsiteX4" fmla="*/ 0 w 1120108"/>
              <a:gd name="connsiteY4" fmla="*/ 606419 h 1633797"/>
              <a:gd name="connsiteX5" fmla="*/ 500031 w 1120108"/>
              <a:gd name="connsiteY5" fmla="*/ 106388 h 1633797"/>
              <a:gd name="connsiteX6" fmla="*/ 756876 w 1120108"/>
              <a:gd name="connsiteY6" fmla="*/ 0 h 1633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0108" h="1633797">
                <a:moveTo>
                  <a:pt x="756876" y="0"/>
                </a:moveTo>
                <a:cubicBezTo>
                  <a:pt x="849835" y="0"/>
                  <a:pt x="942795" y="35463"/>
                  <a:pt x="1013720" y="106388"/>
                </a:cubicBezTo>
                <a:cubicBezTo>
                  <a:pt x="1155571" y="248239"/>
                  <a:pt x="1155571" y="478226"/>
                  <a:pt x="1013720" y="620077"/>
                </a:cubicBezTo>
                <a:lnTo>
                  <a:pt x="0" y="1633797"/>
                </a:lnTo>
                <a:lnTo>
                  <a:pt x="0" y="606419"/>
                </a:lnTo>
                <a:lnTo>
                  <a:pt x="500031" y="106388"/>
                </a:lnTo>
                <a:cubicBezTo>
                  <a:pt x="570957" y="35463"/>
                  <a:pt x="663916" y="0"/>
                  <a:pt x="756876" y="0"/>
                </a:cubicBezTo>
                <a:close/>
              </a:path>
            </a:pathLst>
          </a:custGeom>
          <a:gradFill flip="none" rotWithShape="1">
            <a:gsLst>
              <a:gs pos="0">
                <a:srgbClr val="FFFF00"/>
              </a:gs>
              <a:gs pos="88496">
                <a:srgbClr val="FFC000">
                  <a:alpha val="0"/>
                </a:srgbClr>
              </a:gs>
              <a:gs pos="46000">
                <a:srgbClr val="FFC000">
                  <a:alpha val="43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C1D329A-6758-465A-882F-4F99C7551023}"/>
              </a:ext>
            </a:extLst>
          </p:cNvPr>
          <p:cNvCxnSpPr/>
          <p:nvPr/>
        </p:nvCxnSpPr>
        <p:spPr>
          <a:xfrm flipV="1">
            <a:off x="952500" y="1618761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F880A37-9DB6-458F-B77E-B4C38D7191DE}"/>
              </a:ext>
            </a:extLst>
          </p:cNvPr>
          <p:cNvCxnSpPr/>
          <p:nvPr/>
        </p:nvCxnSpPr>
        <p:spPr>
          <a:xfrm flipV="1">
            <a:off x="3477877" y="744813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9CBED65B-6C3F-4924-BDC5-BB03199A17F4}"/>
              </a:ext>
            </a:extLst>
          </p:cNvPr>
          <p:cNvCxnSpPr/>
          <p:nvPr/>
        </p:nvCxnSpPr>
        <p:spPr>
          <a:xfrm flipV="1">
            <a:off x="995940" y="4502056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047821DD-9E38-4A7B-B8A2-1D9B3E9ADEC4}"/>
              </a:ext>
            </a:extLst>
          </p:cNvPr>
          <p:cNvCxnSpPr/>
          <p:nvPr/>
        </p:nvCxnSpPr>
        <p:spPr>
          <a:xfrm flipV="1">
            <a:off x="5893860" y="1661190"/>
            <a:ext cx="1894735" cy="1810239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8EBFCA4-C10A-4B14-9677-0AE9D51D5819}"/>
              </a:ext>
            </a:extLst>
          </p:cNvPr>
          <p:cNvCxnSpPr>
            <a:cxnSpLocks/>
          </p:cNvCxnSpPr>
          <p:nvPr/>
        </p:nvCxnSpPr>
        <p:spPr>
          <a:xfrm flipV="1">
            <a:off x="5078269" y="1110294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CE0053A8-93C6-40C3-897E-D0192859409F}"/>
              </a:ext>
            </a:extLst>
          </p:cNvPr>
          <p:cNvCxnSpPr>
            <a:cxnSpLocks/>
          </p:cNvCxnSpPr>
          <p:nvPr/>
        </p:nvCxnSpPr>
        <p:spPr>
          <a:xfrm flipH="1">
            <a:off x="9868133" y="812466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45C9DAD0-0B9B-4C29-834B-3107202367B7}"/>
              </a:ext>
            </a:extLst>
          </p:cNvPr>
          <p:cNvCxnSpPr>
            <a:cxnSpLocks/>
          </p:cNvCxnSpPr>
          <p:nvPr/>
        </p:nvCxnSpPr>
        <p:spPr>
          <a:xfrm flipH="1">
            <a:off x="10355596" y="2782099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26AA14-AFF0-48F2-86A2-3DF0C80DCBE4}"/>
              </a:ext>
            </a:extLst>
          </p:cNvPr>
          <p:cNvCxnSpPr>
            <a:cxnSpLocks/>
          </p:cNvCxnSpPr>
          <p:nvPr/>
        </p:nvCxnSpPr>
        <p:spPr>
          <a:xfrm flipH="1">
            <a:off x="8691741" y="5368882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62B3518-6DB0-43A5-B617-8A230ED6EC08}"/>
              </a:ext>
            </a:extLst>
          </p:cNvPr>
          <p:cNvCxnSpPr>
            <a:cxnSpLocks/>
          </p:cNvCxnSpPr>
          <p:nvPr/>
        </p:nvCxnSpPr>
        <p:spPr>
          <a:xfrm flipH="1">
            <a:off x="6314521" y="5325580"/>
            <a:ext cx="1306048" cy="1278187"/>
          </a:xfrm>
          <a:prstGeom prst="line">
            <a:avLst/>
          </a:prstGeom>
          <a:ln>
            <a:gradFill>
              <a:gsLst>
                <a:gs pos="0">
                  <a:srgbClr val="FFC000">
                    <a:alpha val="0"/>
                  </a:srgbClr>
                </a:gs>
                <a:gs pos="100000">
                  <a:srgbClr val="FFFF0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CE9A6CD7-A388-4049-8ADB-FB623D3289EF}"/>
              </a:ext>
            </a:extLst>
          </p:cNvPr>
          <p:cNvSpPr/>
          <p:nvPr/>
        </p:nvSpPr>
        <p:spPr>
          <a:xfrm rot="18900000" flipV="1">
            <a:off x="2347991" y="470901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4B27541F-E6EE-46A8-A29B-A6581E48909D}"/>
              </a:ext>
            </a:extLst>
          </p:cNvPr>
          <p:cNvSpPr/>
          <p:nvPr/>
        </p:nvSpPr>
        <p:spPr>
          <a:xfrm rot="18900000" flipV="1">
            <a:off x="4544413" y="5019998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CFF0EA65-D1A6-433B-8CDD-116E99E90F70}"/>
              </a:ext>
            </a:extLst>
          </p:cNvPr>
          <p:cNvSpPr/>
          <p:nvPr/>
        </p:nvSpPr>
        <p:spPr>
          <a:xfrm rot="18900000" flipV="1">
            <a:off x="8062915" y="95504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B1BE2E9E-694C-4717-822B-3A763FC22EE0}"/>
              </a:ext>
            </a:extLst>
          </p:cNvPr>
          <p:cNvSpPr/>
          <p:nvPr/>
        </p:nvSpPr>
        <p:spPr>
          <a:xfrm rot="18900000" flipV="1">
            <a:off x="7997953" y="3101421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CA146700-903F-4552-944F-2E47DB8E230B}"/>
              </a:ext>
            </a:extLst>
          </p:cNvPr>
          <p:cNvSpPr/>
          <p:nvPr/>
        </p:nvSpPr>
        <p:spPr>
          <a:xfrm rot="18900000" flipV="1">
            <a:off x="-167312" y="3900894"/>
            <a:ext cx="2749630" cy="84877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3300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DCEFA7F5-A0B8-4239-9E17-D718E833BECD}"/>
              </a:ext>
            </a:extLst>
          </p:cNvPr>
          <p:cNvSpPr/>
          <p:nvPr/>
        </p:nvSpPr>
        <p:spPr>
          <a:xfrm>
            <a:off x="2630782" y="844646"/>
            <a:ext cx="375231" cy="375231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39E309A8-AC60-4B13-B6EB-B02903C6817F}"/>
              </a:ext>
            </a:extLst>
          </p:cNvPr>
          <p:cNvSpPr/>
          <p:nvPr/>
        </p:nvSpPr>
        <p:spPr>
          <a:xfrm>
            <a:off x="5221009" y="26276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BF5E21A8-BFA9-4AD2-94EA-D9B6294512B3}"/>
              </a:ext>
            </a:extLst>
          </p:cNvPr>
          <p:cNvSpPr/>
          <p:nvPr/>
        </p:nvSpPr>
        <p:spPr>
          <a:xfrm>
            <a:off x="2623515" y="2908496"/>
            <a:ext cx="487782" cy="4877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B59435F0-370F-41A2-BA32-76936D67262F}"/>
              </a:ext>
            </a:extLst>
          </p:cNvPr>
          <p:cNvSpPr/>
          <p:nvPr/>
        </p:nvSpPr>
        <p:spPr>
          <a:xfrm>
            <a:off x="4796668" y="2956271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7BA2C2E-DC7B-4A87-AEB4-F04DBA7C141C}"/>
              </a:ext>
            </a:extLst>
          </p:cNvPr>
          <p:cNvSpPr/>
          <p:nvPr/>
        </p:nvSpPr>
        <p:spPr>
          <a:xfrm>
            <a:off x="6882603" y="3200548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59933B1B-D33C-4766-BBA5-3D5EBE253EFA}"/>
              </a:ext>
            </a:extLst>
          </p:cNvPr>
          <p:cNvSpPr/>
          <p:nvPr/>
        </p:nvSpPr>
        <p:spPr>
          <a:xfrm>
            <a:off x="8094806" y="1481799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4B7E9BBB-6CE5-4C7E-B301-8CF81AFE84F2}"/>
              </a:ext>
            </a:extLst>
          </p:cNvPr>
          <p:cNvSpPr/>
          <p:nvPr/>
        </p:nvSpPr>
        <p:spPr>
          <a:xfrm>
            <a:off x="5308404" y="4754039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10838A26-006A-435F-A47D-24C4F6BA618A}"/>
              </a:ext>
            </a:extLst>
          </p:cNvPr>
          <p:cNvSpPr/>
          <p:nvPr/>
        </p:nvSpPr>
        <p:spPr>
          <a:xfrm>
            <a:off x="1675274" y="6159430"/>
            <a:ext cx="308397" cy="308397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E3B73D62-7115-4CD9-9673-6E6354221951}"/>
              </a:ext>
            </a:extLst>
          </p:cNvPr>
          <p:cNvSpPr/>
          <p:nvPr/>
        </p:nvSpPr>
        <p:spPr>
          <a:xfrm>
            <a:off x="7590123" y="4903827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CA1D21CD-8A9E-4341-A251-986E894D8876}"/>
              </a:ext>
            </a:extLst>
          </p:cNvPr>
          <p:cNvSpPr/>
          <p:nvPr/>
        </p:nvSpPr>
        <p:spPr>
          <a:xfrm>
            <a:off x="9913057" y="3318389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C8CD62BD-D546-4C11-B09C-DA014C64E70A}"/>
              </a:ext>
            </a:extLst>
          </p:cNvPr>
          <p:cNvSpPr/>
          <p:nvPr/>
        </p:nvSpPr>
        <p:spPr>
          <a:xfrm>
            <a:off x="11706317" y="224213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C9C567AB-CB2A-4E4C-9F92-D2E4B3593475}"/>
              </a:ext>
            </a:extLst>
          </p:cNvPr>
          <p:cNvSpPr/>
          <p:nvPr/>
        </p:nvSpPr>
        <p:spPr>
          <a:xfrm>
            <a:off x="9615498" y="6194454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FE0D65D0-4C83-4B8F-B3C4-EB5BB76C45FB}"/>
              </a:ext>
            </a:extLst>
          </p:cNvPr>
          <p:cNvSpPr/>
          <p:nvPr/>
        </p:nvSpPr>
        <p:spPr>
          <a:xfrm>
            <a:off x="11538797" y="6026934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5D8A1893-495C-49DD-B6A7-D819EBB19F06}"/>
              </a:ext>
            </a:extLst>
          </p:cNvPr>
          <p:cNvSpPr/>
          <p:nvPr/>
        </p:nvSpPr>
        <p:spPr>
          <a:xfrm>
            <a:off x="570597" y="3311686"/>
            <a:ext cx="235682" cy="235682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>
            <a:extLst>
              <a:ext uri="{FF2B5EF4-FFF2-40B4-BE49-F238E27FC236}">
                <a16:creationId xmlns:a16="http://schemas.microsoft.com/office/drawing/2014/main" id="{66585B35-D45F-49FB-96DB-4EF46384E20E}"/>
              </a:ext>
            </a:extLst>
          </p:cNvPr>
          <p:cNvSpPr/>
          <p:nvPr/>
        </p:nvSpPr>
        <p:spPr>
          <a:xfrm>
            <a:off x="6133125" y="1983803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84E2ED9C-BF23-4916-BF84-87747CD11667}"/>
              </a:ext>
            </a:extLst>
          </p:cNvPr>
          <p:cNvSpPr/>
          <p:nvPr/>
        </p:nvSpPr>
        <p:spPr>
          <a:xfrm>
            <a:off x="3950362" y="482805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F5E20094-4607-44F8-ADA1-95B5522344CA}"/>
              </a:ext>
            </a:extLst>
          </p:cNvPr>
          <p:cNvSpPr/>
          <p:nvPr/>
        </p:nvSpPr>
        <p:spPr>
          <a:xfrm>
            <a:off x="8663921" y="2523880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3830387B-4673-46C0-BADF-0BF3FB6D41F1}"/>
              </a:ext>
            </a:extLst>
          </p:cNvPr>
          <p:cNvSpPr/>
          <p:nvPr/>
        </p:nvSpPr>
        <p:spPr>
          <a:xfrm>
            <a:off x="10337406" y="565502"/>
            <a:ext cx="167520" cy="167520"/>
          </a:xfrm>
          <a:prstGeom prst="ellipse">
            <a:avLst/>
          </a:prstGeom>
          <a:solidFill>
            <a:srgbClr val="FFFF00">
              <a:alpha val="5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E382AEB-E7BF-44DF-8D7C-F84006A33278}"/>
              </a:ext>
            </a:extLst>
          </p:cNvPr>
          <p:cNvSpPr/>
          <p:nvPr/>
        </p:nvSpPr>
        <p:spPr>
          <a:xfrm>
            <a:off x="4548942" y="3075057"/>
            <a:ext cx="23214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Y" sz="4000" b="1" dirty="0">
                <a:solidFill>
                  <a:sysClr val="windowText" lastClr="000000"/>
                </a:solidFill>
                <a:latin typeface="Economica" panose="02000506040000020004" pitchFamily="2" charset="0"/>
              </a:rPr>
              <a:t>انتهى الدرس</a:t>
            </a:r>
          </a:p>
        </p:txBody>
      </p:sp>
    </p:spTree>
    <p:extLst>
      <p:ext uri="{BB962C8B-B14F-4D97-AF65-F5344CB8AC3E}">
        <p14:creationId xmlns:p14="http://schemas.microsoft.com/office/powerpoint/2010/main" val="238885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decel="2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3" decel="2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3" decel="2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3711</TotalTime>
  <Words>288</Words>
  <Application>Microsoft Office PowerPoint</Application>
  <PresentationFormat>شاشة عريضة</PresentationFormat>
  <Paragraphs>100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Economica</vt:lpstr>
      <vt:lpstr>Open Sans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1646</cp:revision>
  <dcterms:created xsi:type="dcterms:W3CDTF">2020-10-10T04:32:51Z</dcterms:created>
  <dcterms:modified xsi:type="dcterms:W3CDTF">2021-01-23T20:55:48Z</dcterms:modified>
</cp:coreProperties>
</file>