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490" r:id="rId3"/>
    <p:sldId id="528" r:id="rId4"/>
    <p:sldId id="498" r:id="rId5"/>
    <p:sldId id="521" r:id="rId6"/>
    <p:sldId id="522" r:id="rId7"/>
    <p:sldId id="506" r:id="rId8"/>
    <p:sldId id="269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28" y="78"/>
      </p:cViewPr>
      <p:guideLst>
        <p:guide orient="horz" pos="2160"/>
        <p:guide pos="384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هجرة النبي صلى الله عليه وسلم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الهجرة إلى المدينة المنورة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ازداد أذى قريش للنبي صلى الله عليه وسلم وللمسلمين , واتفقوا على قتل نبينا صلى الله عليه وسلم وهو ما أضعف الأمل في مناصرة أهل مكة المكرمة للدعوة , ولكن الله تعالى عوّض النبي الكريم عن ذلك بنجاح دعوته في مكان آخر . فبعد بيعتي العقبة ( الاولى والثانية ) انتشر الإسلام في يثرب ( المدينة المنورة ) وجاء أمر الله للمؤمنين بالهجرة إليها .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وقد لحق النبي صلى الله عليه وسلم بأصحابه رضي الله عنهم بعد أن أذن الله له بالهجرة و واصطحب معه أبا بكر الصديق ووصل نبينا صلى الله عليه وسلم إلى يثرب ( المدينة المنورة ) , ليبدأ في إنشاء دولة الإسلام في هذا المجتمع الجديد , ومن ذلك التاريخ والمدينة المنورة في عزّة ومنعة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705983" cy="1128959"/>
            <a:chOff x="338813" y="22303"/>
            <a:chExt cx="870598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694305" cy="1128959"/>
              <a:chOff x="2350491" y="22303"/>
              <a:chExt cx="669430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98986" y="165530"/>
                <a:ext cx="6145810" cy="846008"/>
                <a:chOff x="4681337" y="1484950"/>
                <a:chExt cx="6145810" cy="846008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81337" y="1807738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416801" y="3518948"/>
            <a:ext cx="2293598" cy="2386551"/>
            <a:chOff x="6277737" y="1424779"/>
            <a:chExt cx="4418656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77737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944" y="2327088"/>
              <a:ext cx="4232385" cy="2490217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8" y="1519878"/>
              <a:ext cx="4418655" cy="5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طريق هجرة الرسول الكريم من مكة إلى المدينة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مكة المكرمة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لمكة المكرمة مكانة عالية و روحانية أرضها ومقدساتها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30710" y="1379603"/>
            <a:ext cx="8674174" cy="1193405"/>
            <a:chOff x="3344056" y="3294128"/>
            <a:chExt cx="8674174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344056" y="3353884"/>
              <a:ext cx="5866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قال النبي صلى الله عليه وسلم : (والله إني لأعلم إنك خير أرض الله ..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أ- ما المقصود بتلك الأرض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ب- ماذا تستفيد من حب نبينا صلى الله عليه وسلم لمكة المكرمة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48245" y="3809271"/>
            <a:ext cx="1758221" cy="1829477"/>
            <a:chOff x="6277737" y="1424779"/>
            <a:chExt cx="4418656" cy="3392528"/>
          </a:xfrm>
        </p:grpSpPr>
        <p:grpSp>
          <p:nvGrpSpPr>
            <p:cNvPr id="10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77737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1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74" y="2593362"/>
              <a:ext cx="4267455" cy="1973892"/>
            </a:xfrm>
            <a:prstGeom prst="rect">
              <a:avLst/>
            </a:prstGeom>
          </p:spPr>
        </p:pic>
        <p:sp>
          <p:nvSpPr>
            <p:cNvPr id="11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52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مكة المكرمة</a:t>
              </a:r>
              <a:endParaRPr lang="en-US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1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30700" y="1711848"/>
            <a:ext cx="44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أعمال النبي صلى الله عليه وسلم في المدينة المنورة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897803" y="2158808"/>
            <a:ext cx="552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حرص النبي صلى الله عليه وسلم على إقامة دولة المسلمين الجديدة في المدينة المنورة وفق أسس راسخة وقوية , تكفل الاستقرار والترابط بين فئات المجتمع , ومن الأعمال التي قام بها لبناء المجتمع المدني :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25897" y="22303"/>
              <a:ext cx="6214382" cy="1128959"/>
              <a:chOff x="2325897" y="22303"/>
              <a:chExt cx="6214382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25897" y="165530"/>
                <a:ext cx="6170403" cy="749770"/>
                <a:chOff x="4108248" y="1484950"/>
                <a:chExt cx="6170403" cy="749770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08248" y="1711500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494228" y="3768754"/>
            <a:ext cx="2293598" cy="2386551"/>
            <a:chOff x="6277737" y="1424779"/>
            <a:chExt cx="4418656" cy="3392528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77737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944" y="2327088"/>
              <a:ext cx="4232385" cy="2490217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8" y="1519878"/>
              <a:ext cx="4418655" cy="5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طريق هجرة الرسول الكريم من مكة إلى المدينة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9330740" y="3770772"/>
            <a:ext cx="2135279" cy="2386551"/>
            <a:chOff x="6214214" y="1424779"/>
            <a:chExt cx="4482179" cy="3392528"/>
          </a:xfrm>
        </p:grpSpPr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14214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303" y="2336632"/>
              <a:ext cx="4359432" cy="2277629"/>
            </a:xfrm>
            <a:prstGeom prst="rect">
              <a:avLst/>
            </a:prstGeom>
          </p:spPr>
        </p:pic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48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المدينة المنورة قديماً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6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30700" y="1711848"/>
            <a:ext cx="44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أعمال النبي صلى الله عليه وسلم في المدينة المنورة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25897" y="22303"/>
              <a:ext cx="6214382" cy="1128959"/>
              <a:chOff x="2325897" y="22303"/>
              <a:chExt cx="6214382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25897" y="165530"/>
                <a:ext cx="6170403" cy="749770"/>
                <a:chOff x="4108248" y="1484950"/>
                <a:chExt cx="6170403" cy="749770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08248" y="1711500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41" y="2081180"/>
            <a:ext cx="2590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86504"/>
            <a:ext cx="29146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60" y="2653167"/>
            <a:ext cx="2686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50" y="3748996"/>
            <a:ext cx="50196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195461" y="3727337"/>
            <a:ext cx="2135279" cy="2386551"/>
            <a:chOff x="6214214" y="1424779"/>
            <a:chExt cx="4482179" cy="3392528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14214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303" y="2336632"/>
              <a:ext cx="4359432" cy="2277629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48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المدينة المنورة قديماً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9651759" y="3277039"/>
            <a:ext cx="2105017" cy="2386551"/>
            <a:chOff x="6277737" y="1424779"/>
            <a:chExt cx="4418656" cy="3392528"/>
          </a:xfrm>
        </p:grpSpPr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77737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260" y="2400956"/>
              <a:ext cx="4232385" cy="2238451"/>
            </a:xfrm>
            <a:prstGeom prst="rect">
              <a:avLst/>
            </a:prstGeom>
          </p:spPr>
        </p:pic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48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المدينة المنورة حديثاً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1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35552" y="2786295"/>
            <a:ext cx="859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دلت مشاركته على تشجيعه للمسلمين في العمل لبناء المسجد ويدل على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أهمية بناء المسجد حيث كان أول عمل قام به حين وصوله للمدينة فالمسجد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كان دار للعلم والعبادة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092011" y="390674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91081" y="1379603"/>
            <a:ext cx="10713803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2057" y="3449280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شارك نبينا محمد صلى الله عليه وسلم في بناء المسجد على أي شيئ يدل ذلك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9002"/>
                <a:chOff x="5162561" y="1484950"/>
                <a:chExt cx="5116090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225723" y="4160710"/>
            <a:ext cx="2135279" cy="2386551"/>
            <a:chOff x="6214214" y="1424779"/>
            <a:chExt cx="4482179" cy="3392528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14214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303" y="2336632"/>
              <a:ext cx="4359432" cy="2277629"/>
            </a:xfrm>
            <a:prstGeom prst="rect">
              <a:avLst/>
            </a:prstGeom>
          </p:spPr>
        </p:pic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48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المدينة المنورة قديماً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5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190939" y="4199406"/>
            <a:ext cx="2105017" cy="2386551"/>
            <a:chOff x="6277737" y="1424779"/>
            <a:chExt cx="4418656" cy="3392528"/>
          </a:xfrm>
        </p:grpSpPr>
        <p:grpSp>
          <p:nvGrpSpPr>
            <p:cNvPr id="56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77737" y="1424779"/>
              <a:ext cx="4359432" cy="3392528"/>
              <a:chOff x="2691101" y="917773"/>
              <a:chExt cx="5564111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691103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691101" y="917773"/>
                <a:ext cx="5564111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260" y="2400956"/>
              <a:ext cx="4232385" cy="2238451"/>
            </a:xfrm>
            <a:prstGeom prst="rect">
              <a:avLst/>
            </a:prstGeom>
          </p:spPr>
        </p:pic>
        <p:sp>
          <p:nvSpPr>
            <p:cNvPr id="58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77739" y="1519879"/>
              <a:ext cx="4418654" cy="48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المدينة المنورة حديثاً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2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424422" y="1803212"/>
            <a:ext cx="430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إلى من أُرسل نبينا محمد صلى الله عليه وسلم ؟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9345" y="2405602"/>
            <a:ext cx="5963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دعوة الإسلام دعوة للناس جميعاً قال تعالى : &lt; </a:t>
            </a:r>
            <a:r>
              <a:rPr lang="ar-SY" b="1" dirty="0">
                <a:solidFill>
                  <a:srgbClr val="00B050"/>
                </a:solidFill>
                <a:latin typeface="Century Gothic" panose="020B0502020202020204" pitchFamily="34" charset="0"/>
              </a:rPr>
              <a:t>وَما أَرْسَلْناكَ إِلّا كافّةً للنَاسِ</a:t>
            </a:r>
            <a:r>
              <a:rPr lang="ar-SY" b="1" dirty="0">
                <a:latin typeface="Century Gothic" panose="020B0502020202020204" pitchFamily="34" charset="0"/>
              </a:rPr>
              <a:t> </a:t>
            </a:r>
            <a:r>
              <a:rPr lang="ar-SY" b="1" dirty="0">
                <a:solidFill>
                  <a:srgbClr val="00B050"/>
                </a:solidFill>
                <a:latin typeface="Century Gothic" panose="020B0502020202020204" pitchFamily="34" charset="0"/>
              </a:rPr>
              <a:t>بَشيراً وَنَذيراً ولكَنَّ أَكثَرَ النَاسِ لا يعْلَمُونَ </a:t>
            </a:r>
            <a:r>
              <a:rPr lang="ar-SY" b="1" dirty="0">
                <a:latin typeface="Century Gothic" panose="020B0502020202020204" pitchFamily="34" charset="0"/>
              </a:rPr>
              <a:t>&gt;</a:t>
            </a: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ولهذا سعى نبينا محمد صلى الله عليه وسلم بعد أن أسس قواعد بناء الدولة في المدينة المنورة إلى نشر الإسلام والتصدي لكل من يحاول أن يقف في وجه الدعوة , ولتحقيق ذلك جهّز نبينا صلى الله عليه وسلم عدداً من الغزوات والسرايا .</a:t>
            </a: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الغزوة</a:t>
            </a:r>
            <a:r>
              <a:rPr lang="ar-SY" b="1" dirty="0">
                <a:latin typeface="Century Gothic" panose="020B0502020202020204" pitchFamily="34" charset="0"/>
              </a:rPr>
              <a:t> : هي التي قادها نبينا بنفسه . </a:t>
            </a: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السرية</a:t>
            </a:r>
            <a:r>
              <a:rPr lang="ar-SY" b="1" dirty="0">
                <a:latin typeface="Century Gothic" panose="020B0502020202020204" pitchFamily="34" charset="0"/>
              </a:rPr>
              <a:t> : هي الحملات التي وجّهها نبينا محمد صلى الله عليه وسلم ولم يحضرها بنفسه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92552"/>
                <a:chOff x="4193103" y="1484950"/>
                <a:chExt cx="6145810" cy="89255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5428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هجرة النبي صلى الله عليه وسلم وغزواته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78411" y="3893149"/>
            <a:ext cx="2587216" cy="2799751"/>
            <a:chOff x="5514272" y="1424779"/>
            <a:chExt cx="4853578" cy="4061026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4061026"/>
              <a:chOff x="2047274" y="917773"/>
              <a:chExt cx="5533586" cy="518324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517958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302" y="2280586"/>
              <a:ext cx="4141238" cy="3205219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4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غزوات الرسول صلى الله عليه وسلم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1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498</Words>
  <Application>Microsoft Office PowerPoint</Application>
  <PresentationFormat>شاشة عريضة</PresentationFormat>
  <Paragraphs>64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1241</cp:revision>
  <dcterms:created xsi:type="dcterms:W3CDTF">2020-11-11T11:02:52Z</dcterms:created>
  <dcterms:modified xsi:type="dcterms:W3CDTF">2021-01-16T11:16:10Z</dcterms:modified>
</cp:coreProperties>
</file>