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4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F9ADC"/>
    <a:srgbClr val="CF8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636" autoAdjust="0"/>
    <p:restoredTop sz="94660"/>
  </p:normalViewPr>
  <p:slideViewPr>
    <p:cSldViewPr snapToGrid="0">
      <p:cViewPr>
        <p:scale>
          <a:sx n="50" d="100"/>
          <a:sy n="50" d="100"/>
        </p:scale>
        <p:origin x="6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5240-BD15-4E48-9FFC-41708F1CDF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67C8-5DA4-411C-B9E3-329CE9157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1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5240-BD15-4E48-9FFC-41708F1CDF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67C8-5DA4-411C-B9E3-329CE9157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9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5240-BD15-4E48-9FFC-41708F1CDF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67C8-5DA4-411C-B9E3-329CE9157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6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5240-BD15-4E48-9FFC-41708F1CDF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67C8-5DA4-411C-B9E3-329CE9157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2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5240-BD15-4E48-9FFC-41708F1CDF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67C8-5DA4-411C-B9E3-329CE9157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2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5240-BD15-4E48-9FFC-41708F1CDF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67C8-5DA4-411C-B9E3-329CE9157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5240-BD15-4E48-9FFC-41708F1CDF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67C8-5DA4-411C-B9E3-329CE9157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5240-BD15-4E48-9FFC-41708F1CDF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67C8-5DA4-411C-B9E3-329CE9157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5240-BD15-4E48-9FFC-41708F1CDF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67C8-5DA4-411C-B9E3-329CE9157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1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5240-BD15-4E48-9FFC-41708F1CDF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67C8-5DA4-411C-B9E3-329CE9157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5240-BD15-4E48-9FFC-41708F1CDF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67C8-5DA4-411C-B9E3-329CE9157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5240-BD15-4E48-9FFC-41708F1CDF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167C8-5DA4-411C-B9E3-329CE9157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microsoft.com/office/2007/relationships/hdphoto" Target="../media/hdphoto4.wdp"/><Relationship Id="rId4" Type="http://schemas.openxmlformats.org/officeDocument/2006/relationships/image" Target="../media/image29.jp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30071" t="14744" r="32711" b="5854"/>
          <a:stretch/>
        </p:blipFill>
        <p:spPr>
          <a:xfrm>
            <a:off x="3503053" y="0"/>
            <a:ext cx="5551110" cy="6658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5274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7063" t="23869" r="52140" b="11285"/>
          <a:stretch/>
        </p:blipFill>
        <p:spPr>
          <a:xfrm>
            <a:off x="6705601" y="1587500"/>
            <a:ext cx="4705350" cy="5099050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  <p:sp>
        <p:nvSpPr>
          <p:cNvPr id="5" name="وسيلة شرح على شكل سحابة 4"/>
          <p:cNvSpPr/>
          <p:nvPr/>
        </p:nvSpPr>
        <p:spPr>
          <a:xfrm>
            <a:off x="6496051" y="285751"/>
            <a:ext cx="5373762" cy="1301749"/>
          </a:xfrm>
          <a:prstGeom prst="cloudCallout">
            <a:avLst>
              <a:gd name="adj1" fmla="val -59633"/>
              <a:gd name="adj2" fmla="val 405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ما </a:t>
            </a:r>
            <a:r>
              <a:rPr lang="ar-SY" sz="2800" dirty="0" smtClean="0"/>
              <a:t>خصائص بعض الاملاح؟</a:t>
            </a:r>
            <a:endParaRPr lang="en-US" sz="28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5181600" y="-151809"/>
            <a:ext cx="1999419" cy="173930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/>
          <a:srcRect l="49561" t="29687" r="36090" b="9115"/>
          <a:stretch/>
        </p:blipFill>
        <p:spPr>
          <a:xfrm>
            <a:off x="1676401" y="285751"/>
            <a:ext cx="3414714" cy="6235470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1690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5"/>
          <a:srcRect l="18989" t="22569" r="53123" b="13740"/>
          <a:stretch/>
        </p:blipFill>
        <p:spPr>
          <a:xfrm>
            <a:off x="7852229" y="1596570"/>
            <a:ext cx="3880427" cy="4982469"/>
          </a:xfrm>
          <a:prstGeom prst="roundRect">
            <a:avLst/>
          </a:prstGeom>
        </p:spPr>
      </p:pic>
      <p:sp>
        <p:nvSpPr>
          <p:cNvPr id="2" name="مستطيل: زوايا مستديرة 3">
            <a:extLst>
              <a:ext uri="{FF2B5EF4-FFF2-40B4-BE49-F238E27FC236}">
                <a16:creationId xmlns:a16="http://schemas.microsoft.com/office/drawing/2014/main" id="{6913732B-AE2A-5B47-BE2A-3E97FEEB02C0}"/>
              </a:ext>
            </a:extLst>
          </p:cNvPr>
          <p:cNvSpPr/>
          <p:nvPr/>
        </p:nvSpPr>
        <p:spPr>
          <a:xfrm>
            <a:off x="7545285" y="381824"/>
            <a:ext cx="4356430" cy="6679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مراجعة الدرس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0000" l="8333" r="90000">
                        <a14:foregroundMark x1="71333" y1="29000" x2="74667" y2="85333"/>
                        <a14:foregroundMark x1="61667" y1="83667" x2="58333" y2="86333"/>
                        <a14:foregroundMark x1="76000" y1="48667" x2="80000" y2="53333"/>
                        <a14:foregroundMark x1="37333" y1="78333" x2="37333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02" y="0"/>
            <a:ext cx="2226156" cy="2226156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 flipV="1">
            <a:off x="8055430" y="2438401"/>
            <a:ext cx="1625600" cy="3628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045371" y="4767943"/>
            <a:ext cx="687285" cy="3888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/>
          <a:srcRect l="21443" t="77530" r="52677" b="12946"/>
          <a:stretch/>
        </p:blipFill>
        <p:spPr>
          <a:xfrm>
            <a:off x="2871416" y="5355771"/>
            <a:ext cx="4980813" cy="1030515"/>
          </a:xfrm>
          <a:prstGeom prst="round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" b="99306" l="0" r="33906">
                        <a14:foregroundMark x1="23750" y1="14028" x2="14063" y2="93889"/>
                        <a14:foregroundMark x1="9688" y1="40694" x2="30234" y2="99583"/>
                        <a14:foregroundMark x1="30234" y1="2083" x2="9375" y2="20833"/>
                        <a14:foregroundMark x1="9375" y1="20833" x2="10547" y2="21389"/>
                        <a14:foregroundMark x1="15547" y1="7778" x2="25781" y2="34861"/>
                        <a14:foregroundMark x1="26094" y1="13611" x2="16719" y2="34861"/>
                        <a14:foregroundMark x1="15234" y1="50556" x2="6172" y2="78194"/>
                        <a14:foregroundMark x1="23750" y1="32361" x2="32813" y2="91250"/>
                        <a14:foregroundMark x1="20234" y1="3611" x2="27578" y2="26111"/>
                        <a14:foregroundMark x1="27891" y1="4167" x2="14688" y2="4167"/>
                        <a14:foregroundMark x1="13750" y1="12083" x2="29063" y2="3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03"/>
          <a:stretch/>
        </p:blipFill>
        <p:spPr>
          <a:xfrm>
            <a:off x="-166974" y="3298507"/>
            <a:ext cx="2883639" cy="33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8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6954" t="21259" r="38500" b="15746"/>
          <a:stretch/>
        </p:blipFill>
        <p:spPr>
          <a:xfrm>
            <a:off x="3695700" y="198737"/>
            <a:ext cx="4800601" cy="6335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491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1655" t="16964" r="46866" b="60079"/>
          <a:stretch/>
        </p:blipFill>
        <p:spPr>
          <a:xfrm>
            <a:off x="6550889" y="1587500"/>
            <a:ext cx="4839954" cy="3232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DF9ADC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وسيلة شرح على شكل سحابة 3"/>
          <p:cNvSpPr/>
          <p:nvPr/>
        </p:nvSpPr>
        <p:spPr>
          <a:xfrm>
            <a:off x="5422900" y="285751"/>
            <a:ext cx="5967943" cy="1301749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ما </a:t>
            </a:r>
            <a:r>
              <a:rPr lang="ar-SY" sz="2800" dirty="0" smtClean="0"/>
              <a:t>الخصائص المختلفة للعناصر</a:t>
            </a:r>
            <a:r>
              <a:rPr lang="ar-SY" sz="2800" dirty="0" smtClean="0"/>
              <a:t>؟</a:t>
            </a:r>
            <a:endParaRPr lang="en-US" sz="28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075" y="3652574"/>
            <a:ext cx="1676400" cy="28479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986"/>
            <a:ext cx="6550889" cy="3744014"/>
          </a:xfrm>
          <a:prstGeom prst="rect">
            <a:avLst/>
          </a:prstGeom>
          <a:ln w="76200">
            <a:solidFill>
              <a:srgbClr val="DF9ADC"/>
            </a:solidFill>
          </a:ln>
        </p:spPr>
      </p:pic>
    </p:spTree>
    <p:extLst>
      <p:ext uri="{BB962C8B-B14F-4D97-AF65-F5344CB8AC3E}">
        <p14:creationId xmlns:p14="http://schemas.microsoft.com/office/powerpoint/2010/main" val="7218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1655" t="44731" r="46866" b="11311"/>
          <a:stretch/>
        </p:blipFill>
        <p:spPr>
          <a:xfrm>
            <a:off x="6978650" y="1409700"/>
            <a:ext cx="4681374" cy="5194942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7848600" y="247650"/>
            <a:ext cx="3771900" cy="1009650"/>
          </a:xfrm>
          <a:prstGeom prst="roundRect">
            <a:avLst/>
          </a:prstGeom>
          <a:solidFill>
            <a:srgbClr val="CF8F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الفلزات</a:t>
            </a:r>
            <a:endParaRPr lang="en-US" sz="48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4" y="752475"/>
            <a:ext cx="6180735" cy="3549746"/>
          </a:xfrm>
          <a:prstGeom prst="rect">
            <a:avLst/>
          </a:prstGeom>
          <a:ln w="76200">
            <a:solidFill>
              <a:srgbClr val="DF9ADC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0" y="4830309"/>
            <a:ext cx="5936590" cy="1844400"/>
          </a:xfrm>
          <a:prstGeom prst="rect">
            <a:avLst/>
          </a:prstGeom>
          <a:ln w="76200">
            <a:solidFill>
              <a:srgbClr val="DF9ADC"/>
            </a:solidFill>
          </a:ln>
        </p:spPr>
      </p:pic>
    </p:spTree>
    <p:extLst>
      <p:ext uri="{BB962C8B-B14F-4D97-AF65-F5344CB8AC3E}">
        <p14:creationId xmlns:p14="http://schemas.microsoft.com/office/powerpoint/2010/main" val="342198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9317" t="46552" r="33797" b="17188"/>
          <a:stretch/>
        </p:blipFill>
        <p:spPr>
          <a:xfrm>
            <a:off x="8894059" y="2647950"/>
            <a:ext cx="3187700" cy="384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DF9ADC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2430" t="20834" r="50293" b="32986"/>
          <a:stretch/>
        </p:blipFill>
        <p:spPr>
          <a:xfrm>
            <a:off x="4959349" y="923349"/>
            <a:ext cx="3708400" cy="557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DF9ADC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8667749" y="952500"/>
            <a:ext cx="3414009" cy="1409700"/>
          </a:xfrm>
          <a:prstGeom prst="roundRect">
            <a:avLst/>
          </a:prstGeom>
          <a:solidFill>
            <a:srgbClr val="CF8F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أشباه الفلزات و اللافلزات</a:t>
            </a:r>
            <a:endParaRPr lang="en-US" sz="48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3709887"/>
            <a:ext cx="4712844" cy="2838450"/>
          </a:xfrm>
          <a:prstGeom prst="rect">
            <a:avLst/>
          </a:prstGeom>
          <a:ln w="76200">
            <a:solidFill>
              <a:srgbClr val="DF9ADC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2"/>
            <a:ext cx="2876550" cy="1476375"/>
          </a:xfrm>
          <a:prstGeom prst="rect">
            <a:avLst/>
          </a:prstGeom>
          <a:ln w="57150">
            <a:solidFill>
              <a:srgbClr val="DF9ADC"/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885987"/>
            <a:ext cx="2838450" cy="1609725"/>
          </a:xfrm>
          <a:prstGeom prst="rect">
            <a:avLst/>
          </a:prstGeom>
          <a:ln w="57150">
            <a:solidFill>
              <a:srgbClr val="DF9ADC"/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69" y="1690549"/>
            <a:ext cx="1876425" cy="1895475"/>
          </a:xfrm>
          <a:prstGeom prst="rect">
            <a:avLst/>
          </a:prstGeom>
          <a:ln w="57150">
            <a:solidFill>
              <a:srgbClr val="DF9ADC"/>
            </a:solidFill>
          </a:ln>
        </p:spPr>
      </p:pic>
    </p:spTree>
    <p:extLst>
      <p:ext uri="{BB962C8B-B14F-4D97-AF65-F5344CB8AC3E}">
        <p14:creationId xmlns:p14="http://schemas.microsoft.com/office/powerpoint/2010/main" val="2520596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2018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9414" t="32919" r="33992" b="30035"/>
          <a:stretch/>
        </p:blipFill>
        <p:spPr>
          <a:xfrm>
            <a:off x="8305801" y="2019300"/>
            <a:ext cx="3632200" cy="455914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1454" t="24827" r="50586" b="35937"/>
          <a:stretch/>
        </p:blipFill>
        <p:spPr>
          <a:xfrm>
            <a:off x="4604143" y="2031848"/>
            <a:ext cx="3701658" cy="454660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5" name="وسيلة شرح على شكل سحابة 4"/>
          <p:cNvSpPr/>
          <p:nvPr/>
        </p:nvSpPr>
        <p:spPr>
          <a:xfrm>
            <a:off x="8171543" y="285751"/>
            <a:ext cx="3698269" cy="1301749"/>
          </a:xfrm>
          <a:prstGeom prst="cloudCallout">
            <a:avLst>
              <a:gd name="adj1" fmla="val -59633"/>
              <a:gd name="adj2" fmla="val 405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ما </a:t>
            </a:r>
            <a:r>
              <a:rPr lang="ar-SY" sz="2800" dirty="0" smtClean="0"/>
              <a:t>القواعد وما الأحماض</a:t>
            </a:r>
            <a:r>
              <a:rPr lang="ar-SY" sz="2800" dirty="0" smtClean="0"/>
              <a:t>؟</a:t>
            </a:r>
            <a:endParaRPr lang="en-US" sz="28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6454972" y="-151809"/>
            <a:ext cx="1983347" cy="239547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5514"/>
            <a:ext cx="2190750" cy="372178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26" y="5010150"/>
            <a:ext cx="2466975" cy="184785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" y="46466"/>
            <a:ext cx="5727119" cy="219719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4499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3">
            <a:extLst>
              <a:ext uri="{FF2B5EF4-FFF2-40B4-BE49-F238E27FC236}">
                <a16:creationId xmlns:a16="http://schemas.microsoft.com/office/drawing/2014/main" id="{6913732B-AE2A-5B47-BE2A-3E97FEEB02C0}"/>
              </a:ext>
            </a:extLst>
          </p:cNvPr>
          <p:cNvSpPr/>
          <p:nvPr/>
        </p:nvSpPr>
        <p:spPr>
          <a:xfrm>
            <a:off x="7545285" y="381824"/>
            <a:ext cx="4356430" cy="6679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اختبر نفسي</a:t>
            </a:r>
            <a:endParaRPr lang="ar-AE" sz="4400" dirty="0">
              <a:solidFill>
                <a:schemeClr val="tx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33" b="90000" l="9705" r="89873">
                        <a14:foregroundMark x1="37553" y1="72000" x2="20675" y2="87000"/>
                        <a14:foregroundMark x1="32911" y1="56000" x2="33755" y2="46667"/>
                        <a14:foregroundMark x1="19409" y1="87667" x2="15190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69" y="0"/>
            <a:ext cx="1380022" cy="174686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457698" y="3241182"/>
            <a:ext cx="2897746" cy="327123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8"/>
          <a:srcRect l="24915" t="63889" r="54880" b="28125"/>
          <a:stretch/>
        </p:blipFill>
        <p:spPr>
          <a:xfrm>
            <a:off x="7306436" y="4660364"/>
            <a:ext cx="3945764" cy="87683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8"/>
          <a:srcRect l="24915" t="51388" r="54880" b="36459"/>
          <a:stretch/>
        </p:blipFill>
        <p:spPr>
          <a:xfrm>
            <a:off x="7545285" y="2037815"/>
            <a:ext cx="3706915" cy="125354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/>
          <a:srcRect l="22670" t="21180" r="57125" b="72743"/>
          <a:stretch/>
        </p:blipFill>
        <p:spPr>
          <a:xfrm>
            <a:off x="3660596" y="2220088"/>
            <a:ext cx="3168946" cy="53581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9"/>
          <a:srcRect l="48243" t="30903" r="28722" b="52778"/>
          <a:stretch/>
        </p:blipFill>
        <p:spPr>
          <a:xfrm>
            <a:off x="3060700" y="4473934"/>
            <a:ext cx="3768841" cy="1501148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395425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9414" t="34541" r="33699" b="14062"/>
          <a:stretch/>
        </p:blipFill>
        <p:spPr>
          <a:xfrm>
            <a:off x="7848601" y="1346200"/>
            <a:ext cx="3657600" cy="5511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7848601" y="228600"/>
            <a:ext cx="3657600" cy="850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dirty="0" smtClean="0"/>
              <a:t>استعمالات الأحماض و القواعد</a:t>
            </a:r>
            <a:endParaRPr lang="en-US" sz="2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93" y="1079500"/>
            <a:ext cx="5524474" cy="288698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5514"/>
            <a:ext cx="2190750" cy="37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31</Words>
  <Application>Microsoft Office PowerPoint</Application>
  <PresentationFormat>شاشة عريضة</PresentationFormat>
  <Paragraphs>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7</cp:revision>
  <dcterms:created xsi:type="dcterms:W3CDTF">2021-01-20T23:27:32Z</dcterms:created>
  <dcterms:modified xsi:type="dcterms:W3CDTF">2021-01-21T00:15:38Z</dcterms:modified>
</cp:coreProperties>
</file>