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458" r:id="rId3"/>
    <p:sldId id="473" r:id="rId4"/>
    <p:sldId id="335" r:id="rId5"/>
    <p:sldId id="474" r:id="rId6"/>
    <p:sldId id="475" r:id="rId7"/>
    <p:sldId id="479" r:id="rId8"/>
    <p:sldId id="480" r:id="rId9"/>
    <p:sldId id="481" r:id="rId10"/>
    <p:sldId id="257" r:id="rId11"/>
    <p:sldId id="482" r:id="rId12"/>
    <p:sldId id="319" r:id="rId13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7120E6F-65E5-49B0-8176-9C4773DA508C}">
          <p14:sldIdLst>
            <p14:sldId id="264"/>
            <p14:sldId id="458"/>
            <p14:sldId id="473"/>
            <p14:sldId id="335"/>
            <p14:sldId id="474"/>
            <p14:sldId id="475"/>
            <p14:sldId id="479"/>
            <p14:sldId id="480"/>
            <p14:sldId id="481"/>
            <p14:sldId id="257"/>
            <p14:sldId id="482"/>
            <p14:sldId id="3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orient="horz" pos="1981">
          <p15:clr>
            <a:srgbClr val="A4A3A4"/>
          </p15:clr>
        </p15:guide>
        <p15:guide id="4" pos="39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56" y="126"/>
      </p:cViewPr>
      <p:guideLst>
        <p:guide orient="horz" pos="2183"/>
        <p:guide pos="3863"/>
        <p:guide orient="horz" pos="1981"/>
        <p:guide pos="39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05465809-8E1D-47F5-AED0-D223A0BEEBFC}"/>
              </a:ext>
            </a:extLst>
          </p:cNvPr>
          <p:cNvSpPr txBox="1"/>
          <p:nvPr/>
        </p:nvSpPr>
        <p:spPr>
          <a:xfrm>
            <a:off x="1745342" y="3013501"/>
            <a:ext cx="5704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800" b="1" dirty="0">
                <a:latin typeface="Oswald" panose="02000503000000000000" pitchFamily="2" charset="0"/>
              </a:rPr>
              <a:t>التمر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B54C2F6-58DD-47C6-A986-E7C46732739F}"/>
              </a:ext>
            </a:extLst>
          </p:cNvPr>
          <p:cNvSpPr/>
          <p:nvPr/>
        </p:nvSpPr>
        <p:spPr>
          <a:xfrm>
            <a:off x="-3113958" y="-1"/>
            <a:ext cx="18731066" cy="6858000"/>
          </a:xfrm>
          <a:custGeom>
            <a:avLst/>
            <a:gdLst>
              <a:gd name="connsiteX0" fmla="*/ 38190 w 18731066"/>
              <a:gd name="connsiteY0" fmla="*/ 0 h 6858000"/>
              <a:gd name="connsiteX1" fmla="*/ 18731066 w 18731066"/>
              <a:gd name="connsiteY1" fmla="*/ 0 h 6858000"/>
              <a:gd name="connsiteX2" fmla="*/ 18731066 w 18731066"/>
              <a:gd name="connsiteY2" fmla="*/ 6858000 h 6858000"/>
              <a:gd name="connsiteX3" fmla="*/ 0 w 18731066"/>
              <a:gd name="connsiteY3" fmla="*/ 6858000 h 6858000"/>
              <a:gd name="connsiteX4" fmla="*/ 1264651 w 18731066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31066" h="6858000">
                <a:moveTo>
                  <a:pt x="38190" y="0"/>
                </a:moveTo>
                <a:lnTo>
                  <a:pt x="18731066" y="0"/>
                </a:lnTo>
                <a:lnTo>
                  <a:pt x="18731066" y="6858000"/>
                </a:lnTo>
                <a:lnTo>
                  <a:pt x="0" y="6858000"/>
                </a:lnTo>
                <a:lnTo>
                  <a:pt x="1264651" y="3429000"/>
                </a:lnTo>
                <a:close/>
              </a:path>
            </a:pathLst>
          </a:custGeom>
          <a:solidFill>
            <a:srgbClr val="B51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airplane, plane&#10;&#10;Description automatically generated">
            <a:extLst>
              <a:ext uri="{FF2B5EF4-FFF2-40B4-BE49-F238E27FC236}">
                <a16:creationId xmlns:a16="http://schemas.microsoft.com/office/drawing/2014/main" id="{F7CC3B0F-DFEA-48A2-8212-17A4418205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1" t="21375" r="6873" b="22751"/>
          <a:stretch/>
        </p:blipFill>
        <p:spPr>
          <a:xfrm rot="5400000">
            <a:off x="-4128273" y="1622197"/>
            <a:ext cx="3914741" cy="361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 L 0.87253 0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87253 0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Rectangle 193">
            <a:extLst>
              <a:ext uri="{FF2B5EF4-FFF2-40B4-BE49-F238E27FC236}">
                <a16:creationId xmlns:a16="http://schemas.microsoft.com/office/drawing/2014/main" id="{9045A00A-C327-4DFD-BE32-7A041FE8A54E}"/>
              </a:ext>
            </a:extLst>
          </p:cNvPr>
          <p:cNvSpPr/>
          <p:nvPr/>
        </p:nvSpPr>
        <p:spPr>
          <a:xfrm>
            <a:off x="723900" y="736603"/>
            <a:ext cx="10820400" cy="55852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75BA79-EAF9-4483-8B07-BCEEAB3DB8E8}"/>
              </a:ext>
            </a:extLst>
          </p:cNvPr>
          <p:cNvSpPr/>
          <p:nvPr/>
        </p:nvSpPr>
        <p:spPr>
          <a:xfrm>
            <a:off x="381000" y="584203"/>
            <a:ext cx="11410950" cy="5585239"/>
          </a:xfrm>
          <a:prstGeom prst="rect">
            <a:avLst/>
          </a:prstGeom>
          <a:solidFill>
            <a:srgbClr val="F9E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2EB685-31F7-4111-BEC2-8D87495B6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981" y="853034"/>
            <a:ext cx="6515100" cy="4667250"/>
          </a:xfrm>
          <a:prstGeom prst="rect">
            <a:avLst/>
          </a:prstGeom>
        </p:spPr>
      </p:pic>
      <p:sp>
        <p:nvSpPr>
          <p:cNvPr id="186" name="Oval 185">
            <a:extLst>
              <a:ext uri="{FF2B5EF4-FFF2-40B4-BE49-F238E27FC236}">
                <a16:creationId xmlns:a16="http://schemas.microsoft.com/office/drawing/2014/main" id="{4613102B-7AFE-436C-A666-EA0C9B348FAD}"/>
              </a:ext>
            </a:extLst>
          </p:cNvPr>
          <p:cNvSpPr/>
          <p:nvPr/>
        </p:nvSpPr>
        <p:spPr>
          <a:xfrm>
            <a:off x="3940988" y="2252799"/>
            <a:ext cx="155297" cy="155297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glow rad="63500">
              <a:srgbClr val="81B1B1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D5B1167B-7F3C-41C1-BD56-F0C8AC4DD5F0}"/>
              </a:ext>
            </a:extLst>
          </p:cNvPr>
          <p:cNvSpPr/>
          <p:nvPr/>
        </p:nvSpPr>
        <p:spPr>
          <a:xfrm>
            <a:off x="6503093" y="2089882"/>
            <a:ext cx="155297" cy="15529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effectLst>
            <a:glow rad="63500">
              <a:srgbClr val="81B1B1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0980C372-7311-425B-9F3D-FB5A6077D9C0}"/>
              </a:ext>
            </a:extLst>
          </p:cNvPr>
          <p:cNvSpPr/>
          <p:nvPr/>
        </p:nvSpPr>
        <p:spPr>
          <a:xfrm>
            <a:off x="3746309" y="2670029"/>
            <a:ext cx="155297" cy="155297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glow rad="63500">
              <a:srgbClr val="81B1B1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4CF61C8C-C53A-4FFC-9117-6A0041EE37BD}"/>
              </a:ext>
            </a:extLst>
          </p:cNvPr>
          <p:cNvSpPr/>
          <p:nvPr/>
        </p:nvSpPr>
        <p:spPr>
          <a:xfrm>
            <a:off x="5190541" y="2035094"/>
            <a:ext cx="155297" cy="15529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>
            <a:glow rad="63500">
              <a:srgbClr val="81B1B1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80ACE535-9F23-4991-9D54-567D77A28F02}"/>
              </a:ext>
            </a:extLst>
          </p:cNvPr>
          <p:cNvSpPr/>
          <p:nvPr/>
        </p:nvSpPr>
        <p:spPr>
          <a:xfrm>
            <a:off x="8567405" y="2613060"/>
            <a:ext cx="155297" cy="15529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rgbClr val="81B1B1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F9C16A68-6ADA-445E-9058-AE206AA38828}"/>
              </a:ext>
            </a:extLst>
          </p:cNvPr>
          <p:cNvSpPr/>
          <p:nvPr/>
        </p:nvSpPr>
        <p:spPr>
          <a:xfrm>
            <a:off x="5586844" y="2222318"/>
            <a:ext cx="155297" cy="1552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63500">
              <a:srgbClr val="81B1B1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Freeform: Shape 202">
            <a:extLst>
              <a:ext uri="{FF2B5EF4-FFF2-40B4-BE49-F238E27FC236}">
                <a16:creationId xmlns:a16="http://schemas.microsoft.com/office/drawing/2014/main" id="{CAED4124-4849-4572-9387-023A19DF0F4D}"/>
              </a:ext>
            </a:extLst>
          </p:cNvPr>
          <p:cNvSpPr/>
          <p:nvPr/>
        </p:nvSpPr>
        <p:spPr>
          <a:xfrm>
            <a:off x="98204" y="3109668"/>
            <a:ext cx="2858478" cy="577676"/>
          </a:xfrm>
          <a:custGeom>
            <a:avLst/>
            <a:gdLst>
              <a:gd name="connsiteX0" fmla="*/ 2022404 w 2022404"/>
              <a:gd name="connsiteY0" fmla="*/ 564395 h 577676"/>
              <a:gd name="connsiteX1" fmla="*/ 2022404 w 2022404"/>
              <a:gd name="connsiteY1" fmla="*/ 577676 h 577676"/>
              <a:gd name="connsiteX2" fmla="*/ 2007463 w 2022404"/>
              <a:gd name="connsiteY2" fmla="*/ 577676 h 577676"/>
              <a:gd name="connsiteX3" fmla="*/ 2007463 w 2022404"/>
              <a:gd name="connsiteY3" fmla="*/ 0 h 577676"/>
              <a:gd name="connsiteX4" fmla="*/ 2022404 w 2022404"/>
              <a:gd name="connsiteY4" fmla="*/ 0 h 577676"/>
              <a:gd name="connsiteX5" fmla="*/ 2022404 w 2022404"/>
              <a:gd name="connsiteY5" fmla="*/ 13281 h 577676"/>
              <a:gd name="connsiteX6" fmla="*/ 0 w 2022404"/>
              <a:gd name="connsiteY6" fmla="*/ 0 h 577676"/>
              <a:gd name="connsiteX7" fmla="*/ 2007463 w 2022404"/>
              <a:gd name="connsiteY7" fmla="*/ 0 h 577676"/>
              <a:gd name="connsiteX8" fmla="*/ 1682516 w 2022404"/>
              <a:gd name="connsiteY8" fmla="*/ 288838 h 577676"/>
              <a:gd name="connsiteX9" fmla="*/ 2007463 w 2022404"/>
              <a:gd name="connsiteY9" fmla="*/ 577676 h 577676"/>
              <a:gd name="connsiteX10" fmla="*/ 0 w 2022404"/>
              <a:gd name="connsiteY10" fmla="*/ 577676 h 57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22404" h="577676">
                <a:moveTo>
                  <a:pt x="2022404" y="564395"/>
                </a:moveTo>
                <a:lnTo>
                  <a:pt x="2022404" y="577676"/>
                </a:lnTo>
                <a:lnTo>
                  <a:pt x="2007463" y="577676"/>
                </a:lnTo>
                <a:close/>
                <a:moveTo>
                  <a:pt x="2007463" y="0"/>
                </a:moveTo>
                <a:lnTo>
                  <a:pt x="2022404" y="0"/>
                </a:lnTo>
                <a:lnTo>
                  <a:pt x="2022404" y="13281"/>
                </a:lnTo>
                <a:close/>
                <a:moveTo>
                  <a:pt x="0" y="0"/>
                </a:moveTo>
                <a:lnTo>
                  <a:pt x="2007463" y="0"/>
                </a:lnTo>
                <a:lnTo>
                  <a:pt x="1682516" y="288838"/>
                </a:lnTo>
                <a:lnTo>
                  <a:pt x="2007463" y="577676"/>
                </a:lnTo>
                <a:lnTo>
                  <a:pt x="0" y="577676"/>
                </a:lnTo>
                <a:close/>
              </a:path>
            </a:pathLst>
          </a:custGeom>
          <a:solidFill>
            <a:srgbClr val="F68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ight Triangle 205">
            <a:extLst>
              <a:ext uri="{FF2B5EF4-FFF2-40B4-BE49-F238E27FC236}">
                <a16:creationId xmlns:a16="http://schemas.microsoft.com/office/drawing/2014/main" id="{EDB5897C-B935-447E-875B-3B136E4B3AA0}"/>
              </a:ext>
            </a:extLst>
          </p:cNvPr>
          <p:cNvSpPr/>
          <p:nvPr/>
        </p:nvSpPr>
        <p:spPr>
          <a:xfrm flipH="1" flipV="1">
            <a:off x="95611" y="3676914"/>
            <a:ext cx="275848" cy="236026"/>
          </a:xfrm>
          <a:prstGeom prst="rtTriangle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A9E5167B-E5B3-4474-8FC3-521819235EE8}"/>
              </a:ext>
            </a:extLst>
          </p:cNvPr>
          <p:cNvSpPr txBox="1"/>
          <p:nvPr/>
        </p:nvSpPr>
        <p:spPr>
          <a:xfrm>
            <a:off x="202264" y="3245779"/>
            <a:ext cx="2579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000" b="1" dirty="0">
                <a:solidFill>
                  <a:srgbClr val="F9EED8"/>
                </a:solidFill>
                <a:latin typeface="Oswald" panose="02000503000000000000" pitchFamily="2" charset="0"/>
              </a:rPr>
              <a:t>مواقع أشهر التمور بالمملكة</a:t>
            </a:r>
            <a:endParaRPr lang="en-US" sz="2000" b="1" dirty="0">
              <a:solidFill>
                <a:srgbClr val="F9EED8"/>
              </a:solidFill>
              <a:latin typeface="Oswald" panose="02000503000000000000" pitchFamily="2" charset="0"/>
            </a:endParaRPr>
          </a:p>
        </p:txBody>
      </p: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F7D6BE11-6977-42F7-808E-81E8FE458FA3}"/>
              </a:ext>
            </a:extLst>
          </p:cNvPr>
          <p:cNvGrpSpPr/>
          <p:nvPr/>
        </p:nvGrpSpPr>
        <p:grpSpPr>
          <a:xfrm>
            <a:off x="2605890" y="4968401"/>
            <a:ext cx="1220598" cy="1153994"/>
            <a:chOff x="1109406" y="5373884"/>
            <a:chExt cx="1482923" cy="1402004"/>
          </a:xfrm>
        </p:grpSpPr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E4DD36BB-2E53-4DFE-8082-C56F6A2D9B47}"/>
                </a:ext>
              </a:extLst>
            </p:cNvPr>
            <p:cNvSpPr/>
            <p:nvPr/>
          </p:nvSpPr>
          <p:spPr>
            <a:xfrm>
              <a:off x="1109406" y="5541017"/>
              <a:ext cx="1482923" cy="1234871"/>
            </a:xfrm>
            <a:prstGeom prst="rect">
              <a:avLst/>
            </a:prstGeom>
            <a:solidFill>
              <a:srgbClr val="BAD5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E3082872-01C6-48AD-AB05-6FD559D135DD}"/>
                </a:ext>
              </a:extLst>
            </p:cNvPr>
            <p:cNvSpPr/>
            <p:nvPr/>
          </p:nvSpPr>
          <p:spPr>
            <a:xfrm>
              <a:off x="1109406" y="5373884"/>
              <a:ext cx="1482923" cy="217244"/>
            </a:xfrm>
            <a:prstGeom prst="rect">
              <a:avLst/>
            </a:prstGeom>
            <a:solidFill>
              <a:srgbClr val="81B1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dirty="0"/>
                <a:t>روثانة</a:t>
              </a:r>
              <a:endParaRPr lang="en-US" dirty="0"/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9E4B03FA-585A-4AE2-91E5-76EEA54B6E1F}"/>
              </a:ext>
            </a:extLst>
          </p:cNvPr>
          <p:cNvGrpSpPr/>
          <p:nvPr/>
        </p:nvGrpSpPr>
        <p:grpSpPr>
          <a:xfrm>
            <a:off x="4000577" y="4955699"/>
            <a:ext cx="1220598" cy="1166694"/>
            <a:chOff x="1109406" y="5358454"/>
            <a:chExt cx="1482923" cy="1417434"/>
          </a:xfrm>
        </p:grpSpPr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97C62CD2-9568-45B0-B7FA-FA46AE894376}"/>
                </a:ext>
              </a:extLst>
            </p:cNvPr>
            <p:cNvSpPr/>
            <p:nvPr/>
          </p:nvSpPr>
          <p:spPr>
            <a:xfrm>
              <a:off x="1109406" y="5541017"/>
              <a:ext cx="1482923" cy="1234871"/>
            </a:xfrm>
            <a:prstGeom prst="rect">
              <a:avLst/>
            </a:prstGeom>
            <a:solidFill>
              <a:srgbClr val="BAD5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6AFCC4CC-CAD6-4554-9122-9FFD18939AC6}"/>
                </a:ext>
              </a:extLst>
            </p:cNvPr>
            <p:cNvSpPr/>
            <p:nvPr/>
          </p:nvSpPr>
          <p:spPr>
            <a:xfrm>
              <a:off x="1109406" y="5358454"/>
              <a:ext cx="1482923" cy="217244"/>
            </a:xfrm>
            <a:prstGeom prst="rect">
              <a:avLst/>
            </a:prstGeom>
            <a:solidFill>
              <a:srgbClr val="81B1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dirty="0"/>
                <a:t>عجوة</a:t>
              </a:r>
              <a:endParaRPr lang="en-US" dirty="0"/>
            </a:p>
          </p:txBody>
        </p:sp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41B86C7B-4472-4C0C-9B3F-679B896A835E}"/>
              </a:ext>
            </a:extLst>
          </p:cNvPr>
          <p:cNvGrpSpPr/>
          <p:nvPr/>
        </p:nvGrpSpPr>
        <p:grpSpPr>
          <a:xfrm>
            <a:off x="5395264" y="4955699"/>
            <a:ext cx="1220598" cy="1166694"/>
            <a:chOff x="1109406" y="5358454"/>
            <a:chExt cx="1482923" cy="1417434"/>
          </a:xfrm>
        </p:grpSpPr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3E544248-87B6-43D1-A1EE-A3A034382C79}"/>
                </a:ext>
              </a:extLst>
            </p:cNvPr>
            <p:cNvSpPr/>
            <p:nvPr/>
          </p:nvSpPr>
          <p:spPr>
            <a:xfrm>
              <a:off x="1109406" y="5541017"/>
              <a:ext cx="1482923" cy="1234871"/>
            </a:xfrm>
            <a:prstGeom prst="rect">
              <a:avLst/>
            </a:prstGeom>
            <a:solidFill>
              <a:srgbClr val="BAD5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4CE599BD-3884-4239-AFBA-5F75CCCE32FD}"/>
                </a:ext>
              </a:extLst>
            </p:cNvPr>
            <p:cNvSpPr/>
            <p:nvPr/>
          </p:nvSpPr>
          <p:spPr>
            <a:xfrm>
              <a:off x="1109406" y="5358454"/>
              <a:ext cx="1482923" cy="217244"/>
            </a:xfrm>
            <a:prstGeom prst="rect">
              <a:avLst/>
            </a:prstGeom>
            <a:solidFill>
              <a:srgbClr val="81B1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dirty="0"/>
                <a:t>سكري</a:t>
              </a:r>
              <a:endParaRPr lang="en-US" dirty="0"/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A5D481A4-B2DA-483B-AE8B-F06CC9DD7588}"/>
              </a:ext>
            </a:extLst>
          </p:cNvPr>
          <p:cNvGrpSpPr/>
          <p:nvPr/>
        </p:nvGrpSpPr>
        <p:grpSpPr>
          <a:xfrm>
            <a:off x="6789951" y="4955699"/>
            <a:ext cx="1220598" cy="1166694"/>
            <a:chOff x="1109406" y="5358454"/>
            <a:chExt cx="1482923" cy="1417434"/>
          </a:xfrm>
        </p:grpSpPr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1D9AA017-9366-4B34-A8A1-D4BECB9909EC}"/>
                </a:ext>
              </a:extLst>
            </p:cNvPr>
            <p:cNvSpPr/>
            <p:nvPr/>
          </p:nvSpPr>
          <p:spPr>
            <a:xfrm>
              <a:off x="1109406" y="5541017"/>
              <a:ext cx="1482923" cy="1234871"/>
            </a:xfrm>
            <a:prstGeom prst="rect">
              <a:avLst/>
            </a:prstGeom>
            <a:solidFill>
              <a:srgbClr val="BAD5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EBEA6767-4E4C-470F-8472-5F7520977418}"/>
                </a:ext>
              </a:extLst>
            </p:cNvPr>
            <p:cNvSpPr/>
            <p:nvPr/>
          </p:nvSpPr>
          <p:spPr>
            <a:xfrm>
              <a:off x="1109406" y="5358454"/>
              <a:ext cx="1482923" cy="217244"/>
            </a:xfrm>
            <a:prstGeom prst="rect">
              <a:avLst/>
            </a:prstGeom>
            <a:solidFill>
              <a:srgbClr val="81B1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dirty="0"/>
                <a:t>نبوت سيف</a:t>
              </a:r>
              <a:endParaRPr lang="en-US" dirty="0"/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B877B239-1FD5-438E-887F-D1E384C01CAB}"/>
              </a:ext>
            </a:extLst>
          </p:cNvPr>
          <p:cNvGrpSpPr/>
          <p:nvPr/>
        </p:nvGrpSpPr>
        <p:grpSpPr>
          <a:xfrm>
            <a:off x="8184639" y="4955699"/>
            <a:ext cx="1220598" cy="1166694"/>
            <a:chOff x="1109406" y="5358454"/>
            <a:chExt cx="1482923" cy="1417434"/>
          </a:xfrm>
        </p:grpSpPr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8A1FEF2D-668B-4F7B-BCB3-B428CD64D9AC}"/>
                </a:ext>
              </a:extLst>
            </p:cNvPr>
            <p:cNvSpPr/>
            <p:nvPr/>
          </p:nvSpPr>
          <p:spPr>
            <a:xfrm>
              <a:off x="1109406" y="5541017"/>
              <a:ext cx="1482923" cy="1234871"/>
            </a:xfrm>
            <a:prstGeom prst="rect">
              <a:avLst/>
            </a:prstGeom>
            <a:solidFill>
              <a:srgbClr val="BAD5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3E6E7087-3B50-4F22-A06F-764440871CDD}"/>
                </a:ext>
              </a:extLst>
            </p:cNvPr>
            <p:cNvSpPr/>
            <p:nvPr/>
          </p:nvSpPr>
          <p:spPr>
            <a:xfrm>
              <a:off x="1109406" y="5358454"/>
              <a:ext cx="1482923" cy="217244"/>
            </a:xfrm>
            <a:prstGeom prst="rect">
              <a:avLst/>
            </a:prstGeom>
            <a:solidFill>
              <a:srgbClr val="81B1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dirty="0"/>
                <a:t>خلاص</a:t>
              </a:r>
              <a:endParaRPr lang="en-US" dirty="0"/>
            </a:p>
          </p:txBody>
        </p:sp>
      </p:grpSp>
      <p:pic>
        <p:nvPicPr>
          <p:cNvPr id="231" name="Picture 230">
            <a:extLst>
              <a:ext uri="{FF2B5EF4-FFF2-40B4-BE49-F238E27FC236}">
                <a16:creationId xmlns:a16="http://schemas.microsoft.com/office/drawing/2014/main" id="{69F32AC4-4811-47CF-9382-46F8D596F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271" t="2661" r="-20271" b="2661"/>
          <a:stretch/>
        </p:blipFill>
        <p:spPr>
          <a:xfrm>
            <a:off x="8218434" y="5143745"/>
            <a:ext cx="1163687" cy="988433"/>
          </a:xfrm>
          <a:prstGeom prst="rect">
            <a:avLst/>
          </a:prstGeom>
        </p:spPr>
      </p:pic>
      <p:pic>
        <p:nvPicPr>
          <p:cNvPr id="232" name="Picture 231">
            <a:extLst>
              <a:ext uri="{FF2B5EF4-FFF2-40B4-BE49-F238E27FC236}">
                <a16:creationId xmlns:a16="http://schemas.microsoft.com/office/drawing/2014/main" id="{47D0C3F0-0C24-42DC-AEE7-E08FB0101E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36" t="7699" r="-20636" b="7699"/>
          <a:stretch/>
        </p:blipFill>
        <p:spPr>
          <a:xfrm>
            <a:off x="3991975" y="5111667"/>
            <a:ext cx="1220598" cy="974611"/>
          </a:xfrm>
          <a:prstGeom prst="rect">
            <a:avLst/>
          </a:prstGeom>
        </p:spPr>
      </p:pic>
      <p:pic>
        <p:nvPicPr>
          <p:cNvPr id="233" name="Picture 232">
            <a:extLst>
              <a:ext uri="{FF2B5EF4-FFF2-40B4-BE49-F238E27FC236}">
                <a16:creationId xmlns:a16="http://schemas.microsoft.com/office/drawing/2014/main" id="{1698035A-DB66-45F7-B146-0B3D136C73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2" t="961" r="-892" b="961"/>
          <a:stretch/>
        </p:blipFill>
        <p:spPr>
          <a:xfrm>
            <a:off x="5419061" y="5125281"/>
            <a:ext cx="1099272" cy="988625"/>
          </a:xfrm>
          <a:prstGeom prst="rect">
            <a:avLst/>
          </a:prstGeom>
        </p:spPr>
      </p:pic>
      <p:pic>
        <p:nvPicPr>
          <p:cNvPr id="234" name="Picture 233">
            <a:extLst>
              <a:ext uri="{FF2B5EF4-FFF2-40B4-BE49-F238E27FC236}">
                <a16:creationId xmlns:a16="http://schemas.microsoft.com/office/drawing/2014/main" id="{BD9B0FF5-98DD-4337-880E-ADA9180D9D4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867" t="2695" r="-15867" b="2695"/>
          <a:stretch/>
        </p:blipFill>
        <p:spPr>
          <a:xfrm>
            <a:off x="6801128" y="5140798"/>
            <a:ext cx="1185597" cy="953656"/>
          </a:xfrm>
          <a:prstGeom prst="rect">
            <a:avLst/>
          </a:prstGeom>
        </p:spPr>
      </p:pic>
      <p:sp>
        <p:nvSpPr>
          <p:cNvPr id="235" name="Right Triangle 234">
            <a:extLst>
              <a:ext uri="{FF2B5EF4-FFF2-40B4-BE49-F238E27FC236}">
                <a16:creationId xmlns:a16="http://schemas.microsoft.com/office/drawing/2014/main" id="{923298BD-40B3-4633-ABFD-516DCC732426}"/>
              </a:ext>
            </a:extLst>
          </p:cNvPr>
          <p:cNvSpPr/>
          <p:nvPr/>
        </p:nvSpPr>
        <p:spPr>
          <a:xfrm>
            <a:off x="670238" y="299860"/>
            <a:ext cx="4327227" cy="265509"/>
          </a:xfrm>
          <a:prstGeom prst="rtTriangle">
            <a:avLst/>
          </a:prstGeom>
          <a:solidFill>
            <a:srgbClr val="4D4D4D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ight Triangle 235">
            <a:extLst>
              <a:ext uri="{FF2B5EF4-FFF2-40B4-BE49-F238E27FC236}">
                <a16:creationId xmlns:a16="http://schemas.microsoft.com/office/drawing/2014/main" id="{EAE64F2E-E972-43A9-A41D-7BA3CED12B60}"/>
              </a:ext>
            </a:extLst>
          </p:cNvPr>
          <p:cNvSpPr/>
          <p:nvPr/>
        </p:nvSpPr>
        <p:spPr>
          <a:xfrm flipH="1">
            <a:off x="7029468" y="299921"/>
            <a:ext cx="4327227" cy="265509"/>
          </a:xfrm>
          <a:prstGeom prst="rtTriangle">
            <a:avLst/>
          </a:prstGeom>
          <a:solidFill>
            <a:srgbClr val="4D4D4D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92810001-CC89-4B2B-8FD4-DDE108937922}"/>
              </a:ext>
            </a:extLst>
          </p:cNvPr>
          <p:cNvSpPr txBox="1"/>
          <p:nvPr/>
        </p:nvSpPr>
        <p:spPr>
          <a:xfrm>
            <a:off x="2901203" y="-165372"/>
            <a:ext cx="6389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9EED8"/>
                </a:solidFill>
                <a:latin typeface="Limelight" panose="02000000000000000000" pitchFamily="2" charset="0"/>
              </a:rPr>
              <a:t>RETRO WORLD GRAPHICS</a:t>
            </a:r>
          </a:p>
        </p:txBody>
      </p:sp>
      <p:pic>
        <p:nvPicPr>
          <p:cNvPr id="246" name="Picture 245">
            <a:extLst>
              <a:ext uri="{FF2B5EF4-FFF2-40B4-BE49-F238E27FC236}">
                <a16:creationId xmlns:a16="http://schemas.microsoft.com/office/drawing/2014/main" id="{CCA6BEA2-4975-4429-B72B-59E532FAC7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3" r="25153"/>
          <a:stretch/>
        </p:blipFill>
        <p:spPr>
          <a:xfrm>
            <a:off x="2807611" y="5193869"/>
            <a:ext cx="900598" cy="811097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D6398-A68E-48C0-BF38-E3B515B62DC5}"/>
              </a:ext>
            </a:extLst>
          </p:cNvPr>
          <p:cNvSpPr txBox="1"/>
          <p:nvPr/>
        </p:nvSpPr>
        <p:spPr>
          <a:xfrm>
            <a:off x="10261938" y="3315455"/>
            <a:ext cx="1564735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Y" dirty="0"/>
              <a:t>عجوة</a:t>
            </a:r>
          </a:p>
          <a:p>
            <a:pPr algn="r"/>
            <a:r>
              <a:rPr lang="ar-SY" dirty="0"/>
              <a:t>نبوت سيف</a:t>
            </a:r>
          </a:p>
          <a:p>
            <a:pPr algn="r"/>
            <a:r>
              <a:rPr lang="ar-SY" dirty="0"/>
              <a:t>خلاص</a:t>
            </a:r>
          </a:p>
          <a:p>
            <a:pPr algn="r"/>
            <a:r>
              <a:rPr lang="ar-SY" dirty="0"/>
              <a:t>سكري</a:t>
            </a:r>
          </a:p>
          <a:p>
            <a:pPr algn="r"/>
            <a:r>
              <a:rPr lang="ar-SY" dirty="0"/>
              <a:t>روثانة</a:t>
            </a:r>
          </a:p>
          <a:p>
            <a:pPr algn="r"/>
            <a:endParaRPr lang="ar-SY" dirty="0"/>
          </a:p>
        </p:txBody>
      </p:sp>
      <p:sp>
        <p:nvSpPr>
          <p:cNvPr id="237" name="Oval 236">
            <a:extLst>
              <a:ext uri="{FF2B5EF4-FFF2-40B4-BE49-F238E27FC236}">
                <a16:creationId xmlns:a16="http://schemas.microsoft.com/office/drawing/2014/main" id="{5111273E-46E2-4B9A-8A90-884D56F435F7}"/>
              </a:ext>
            </a:extLst>
          </p:cNvPr>
          <p:cNvSpPr/>
          <p:nvPr/>
        </p:nvSpPr>
        <p:spPr>
          <a:xfrm>
            <a:off x="11841380" y="3448097"/>
            <a:ext cx="155297" cy="155297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glow rad="63500">
              <a:srgbClr val="81B1B1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Oval 242">
            <a:extLst>
              <a:ext uri="{FF2B5EF4-FFF2-40B4-BE49-F238E27FC236}">
                <a16:creationId xmlns:a16="http://schemas.microsoft.com/office/drawing/2014/main" id="{C7742383-EA01-4B22-A413-B06D9B990FF6}"/>
              </a:ext>
            </a:extLst>
          </p:cNvPr>
          <p:cNvSpPr/>
          <p:nvPr/>
        </p:nvSpPr>
        <p:spPr>
          <a:xfrm>
            <a:off x="11850450" y="3709662"/>
            <a:ext cx="155297" cy="1552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63500">
              <a:srgbClr val="81B1B1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Oval 246">
            <a:extLst>
              <a:ext uri="{FF2B5EF4-FFF2-40B4-BE49-F238E27FC236}">
                <a16:creationId xmlns:a16="http://schemas.microsoft.com/office/drawing/2014/main" id="{5F6E4C56-B54A-442A-8A55-F4D8435CCA95}"/>
              </a:ext>
            </a:extLst>
          </p:cNvPr>
          <p:cNvSpPr/>
          <p:nvPr/>
        </p:nvSpPr>
        <p:spPr>
          <a:xfrm>
            <a:off x="11841380" y="3991120"/>
            <a:ext cx="155297" cy="15529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effectLst>
            <a:glow rad="63500">
              <a:srgbClr val="81B1B1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Oval 247">
            <a:extLst>
              <a:ext uri="{FF2B5EF4-FFF2-40B4-BE49-F238E27FC236}">
                <a16:creationId xmlns:a16="http://schemas.microsoft.com/office/drawing/2014/main" id="{2485A96E-40ED-4E02-A084-19732B03037C}"/>
              </a:ext>
            </a:extLst>
          </p:cNvPr>
          <p:cNvSpPr/>
          <p:nvPr/>
        </p:nvSpPr>
        <p:spPr>
          <a:xfrm>
            <a:off x="11836854" y="4274512"/>
            <a:ext cx="155297" cy="15529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>
            <a:glow rad="63500">
              <a:srgbClr val="81B1B1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id="{36A5193E-645E-4E77-9E75-CCEB93BDB785}"/>
              </a:ext>
            </a:extLst>
          </p:cNvPr>
          <p:cNvSpPr/>
          <p:nvPr/>
        </p:nvSpPr>
        <p:spPr>
          <a:xfrm>
            <a:off x="11854731" y="4512413"/>
            <a:ext cx="155297" cy="155297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glow rad="63500">
              <a:srgbClr val="81B1B1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4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animBg="1"/>
      <p:bldP spid="187" grpId="0" animBg="1"/>
      <p:bldP spid="188" grpId="0" animBg="1"/>
      <p:bldP spid="189" grpId="0" animBg="1"/>
      <p:bldP spid="191" grpId="0" animBg="1"/>
      <p:bldP spid="192" grpId="0" animBg="1"/>
      <p:bldP spid="237" grpId="0" animBg="1"/>
      <p:bldP spid="243" grpId="0" animBg="1"/>
      <p:bldP spid="247" grpId="0" animBg="1"/>
      <p:bldP spid="248" grpId="0" animBg="1"/>
      <p:bldP spid="2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800" b="1" dirty="0">
                    <a:latin typeface="Century Gothic" panose="020B0502020202020204" pitchFamily="34" charset="0"/>
                  </a:rPr>
                  <a:t>نشاط</a:t>
                </a:r>
              </a:p>
              <a:p>
                <a:pPr algn="ctr"/>
                <a:r>
                  <a:rPr lang="ar-SY" sz="2800" b="1" dirty="0">
                    <a:latin typeface="Century Gothic" panose="020B0502020202020204" pitchFamily="34" charset="0"/>
                  </a:rPr>
                  <a:t>أ</a:t>
                </a:r>
                <a:endParaRPr lang="en-US" sz="28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0" y="22303"/>
              <a:ext cx="6189789" cy="1128959"/>
              <a:chOff x="2350490" y="22303"/>
              <a:chExt cx="6189789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2350490" y="165530"/>
                <a:ext cx="6145810" cy="850557"/>
                <a:chOff x="4132841" y="1484950"/>
                <a:chExt cx="6145810" cy="850557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132841" y="1812287"/>
                  <a:ext cx="614581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ar-SY" sz="2800" b="1" dirty="0">
                    <a:latin typeface="Century Gothic" panose="020B0502020202020204" pitchFamily="34" charset="0"/>
                  </a:endParaRP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9" name="Group 20">
            <a:extLst>
              <a:ext uri="{FF2B5EF4-FFF2-40B4-BE49-F238E27FC236}">
                <a16:creationId xmlns:a16="http://schemas.microsoft.com/office/drawing/2014/main" id="{9495562D-A7AB-40B6-9D9B-68732AD1C8F9}"/>
              </a:ext>
            </a:extLst>
          </p:cNvPr>
          <p:cNvGrpSpPr/>
          <p:nvPr/>
        </p:nvGrpSpPr>
        <p:grpSpPr>
          <a:xfrm>
            <a:off x="3900668" y="2024918"/>
            <a:ext cx="3449069" cy="4614642"/>
            <a:chOff x="4412343" y="1022545"/>
            <a:chExt cx="3449069" cy="4614642"/>
          </a:xfrm>
          <a:solidFill>
            <a:schemeClr val="bg1">
              <a:lumMod val="85000"/>
            </a:schemeClr>
          </a:solidFill>
        </p:grpSpPr>
        <p:grpSp>
          <p:nvGrpSpPr>
            <p:cNvPr id="180" name="Graphic 4" descr="Lightbulb">
              <a:extLst>
                <a:ext uri="{FF2B5EF4-FFF2-40B4-BE49-F238E27FC236}">
                  <a16:creationId xmlns:a16="http://schemas.microsoft.com/office/drawing/2014/main" id="{E879924B-0B86-44D9-9266-75D57BC8785C}"/>
                </a:ext>
              </a:extLst>
            </p:cNvPr>
            <p:cNvGrpSpPr/>
            <p:nvPr/>
          </p:nvGrpSpPr>
          <p:grpSpPr>
            <a:xfrm>
              <a:off x="4412343" y="1022545"/>
              <a:ext cx="3449069" cy="4614642"/>
              <a:chOff x="4412343" y="1022545"/>
              <a:chExt cx="3449069" cy="4614642"/>
            </a:xfrm>
            <a:grpFill/>
          </p:grpSpPr>
          <p:sp>
            <p:nvSpPr>
              <p:cNvPr id="184" name="Freeform: Shape 6">
                <a:extLst>
                  <a:ext uri="{FF2B5EF4-FFF2-40B4-BE49-F238E27FC236}">
                    <a16:creationId xmlns:a16="http://schemas.microsoft.com/office/drawing/2014/main" id="{F2F66B4B-1EDD-4EA7-9995-FB7DCA0089C0}"/>
                  </a:ext>
                </a:extLst>
              </p:cNvPr>
              <p:cNvSpPr/>
              <p:nvPr/>
            </p:nvSpPr>
            <p:spPr>
              <a:xfrm>
                <a:off x="4412343" y="4345744"/>
                <a:ext cx="3449069" cy="343779"/>
              </a:xfrm>
              <a:custGeom>
                <a:avLst/>
                <a:gdLst>
                  <a:gd name="connsiteX0" fmla="*/ 397970 w 3449069"/>
                  <a:gd name="connsiteY0" fmla="*/ 0 h 343779"/>
                  <a:gd name="connsiteX1" fmla="*/ 875533 w 3449069"/>
                  <a:gd name="connsiteY1" fmla="*/ 0 h 343779"/>
                  <a:gd name="connsiteX2" fmla="*/ 1432691 w 3449069"/>
                  <a:gd name="connsiteY2" fmla="*/ 0 h 343779"/>
                  <a:gd name="connsiteX3" fmla="*/ 2016379 w 3449069"/>
                  <a:gd name="connsiteY3" fmla="*/ 0 h 343779"/>
                  <a:gd name="connsiteX4" fmla="*/ 2520474 w 3449069"/>
                  <a:gd name="connsiteY4" fmla="*/ 0 h 343779"/>
                  <a:gd name="connsiteX5" fmla="*/ 3051100 w 3449069"/>
                  <a:gd name="connsiteY5" fmla="*/ 0 h 343779"/>
                  <a:gd name="connsiteX6" fmla="*/ 3449069 w 3449069"/>
                  <a:gd name="connsiteY6" fmla="*/ 171890 h 343779"/>
                  <a:gd name="connsiteX7" fmla="*/ 3051100 w 3449069"/>
                  <a:gd name="connsiteY7" fmla="*/ 343779 h 343779"/>
                  <a:gd name="connsiteX8" fmla="*/ 2493943 w 3449069"/>
                  <a:gd name="connsiteY8" fmla="*/ 343779 h 343779"/>
                  <a:gd name="connsiteX9" fmla="*/ 1936785 w 3449069"/>
                  <a:gd name="connsiteY9" fmla="*/ 343779 h 343779"/>
                  <a:gd name="connsiteX10" fmla="*/ 1432691 w 3449069"/>
                  <a:gd name="connsiteY10" fmla="*/ 343779 h 343779"/>
                  <a:gd name="connsiteX11" fmla="*/ 981659 w 3449069"/>
                  <a:gd name="connsiteY11" fmla="*/ 343779 h 343779"/>
                  <a:gd name="connsiteX12" fmla="*/ 397970 w 3449069"/>
                  <a:gd name="connsiteY12" fmla="*/ 343779 h 343779"/>
                  <a:gd name="connsiteX13" fmla="*/ 0 w 3449069"/>
                  <a:gd name="connsiteY13" fmla="*/ 171890 h 343779"/>
                  <a:gd name="connsiteX14" fmla="*/ 397970 w 3449069"/>
                  <a:gd name="connsiteY1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449069" h="343779" fill="none" extrusionOk="0">
                    <a:moveTo>
                      <a:pt x="397970" y="0"/>
                    </a:moveTo>
                    <a:cubicBezTo>
                      <a:pt x="607889" y="-34197"/>
                      <a:pt x="657491" y="42302"/>
                      <a:pt x="875533" y="0"/>
                    </a:cubicBezTo>
                    <a:cubicBezTo>
                      <a:pt x="1093575" y="-42302"/>
                      <a:pt x="1226663" y="12568"/>
                      <a:pt x="1432691" y="0"/>
                    </a:cubicBezTo>
                    <a:cubicBezTo>
                      <a:pt x="1638719" y="-12568"/>
                      <a:pt x="1822272" y="21456"/>
                      <a:pt x="2016379" y="0"/>
                    </a:cubicBezTo>
                    <a:cubicBezTo>
                      <a:pt x="2210486" y="-21456"/>
                      <a:pt x="2351929" y="41474"/>
                      <a:pt x="2520474" y="0"/>
                    </a:cubicBezTo>
                    <a:cubicBezTo>
                      <a:pt x="2689020" y="-41474"/>
                      <a:pt x="2821527" y="14163"/>
                      <a:pt x="3051100" y="0"/>
                    </a:cubicBezTo>
                    <a:cubicBezTo>
                      <a:pt x="3282818" y="-15584"/>
                      <a:pt x="3456501" y="64416"/>
                      <a:pt x="3449069" y="171890"/>
                    </a:cubicBezTo>
                    <a:cubicBezTo>
                      <a:pt x="3493412" y="291579"/>
                      <a:pt x="3268622" y="350501"/>
                      <a:pt x="3051100" y="343779"/>
                    </a:cubicBezTo>
                    <a:cubicBezTo>
                      <a:pt x="2839152" y="395081"/>
                      <a:pt x="2722010" y="312788"/>
                      <a:pt x="2493943" y="343779"/>
                    </a:cubicBezTo>
                    <a:cubicBezTo>
                      <a:pt x="2265876" y="374770"/>
                      <a:pt x="2094074" y="314280"/>
                      <a:pt x="1936785" y="343779"/>
                    </a:cubicBezTo>
                    <a:cubicBezTo>
                      <a:pt x="1779496" y="373278"/>
                      <a:pt x="1642807" y="323183"/>
                      <a:pt x="1432691" y="343779"/>
                    </a:cubicBezTo>
                    <a:cubicBezTo>
                      <a:pt x="1222575" y="364375"/>
                      <a:pt x="1173680" y="299844"/>
                      <a:pt x="981659" y="343779"/>
                    </a:cubicBezTo>
                    <a:cubicBezTo>
                      <a:pt x="789638" y="387714"/>
                      <a:pt x="557742" y="287530"/>
                      <a:pt x="397970" y="343779"/>
                    </a:cubicBezTo>
                    <a:cubicBezTo>
                      <a:pt x="178521" y="331348"/>
                      <a:pt x="-18833" y="265106"/>
                      <a:pt x="0" y="171890"/>
                    </a:cubicBezTo>
                    <a:cubicBezTo>
                      <a:pt x="40456" y="87115"/>
                      <a:pt x="173505" y="-7029"/>
                      <a:pt x="397970" y="0"/>
                    </a:cubicBezTo>
                    <a:close/>
                  </a:path>
                  <a:path w="3449069" h="343779" stroke="0" extrusionOk="0">
                    <a:moveTo>
                      <a:pt x="397970" y="0"/>
                    </a:moveTo>
                    <a:cubicBezTo>
                      <a:pt x="638952" y="-12730"/>
                      <a:pt x="676429" y="25289"/>
                      <a:pt x="928596" y="0"/>
                    </a:cubicBezTo>
                    <a:cubicBezTo>
                      <a:pt x="1180763" y="-25289"/>
                      <a:pt x="1381188" y="26090"/>
                      <a:pt x="1512285" y="0"/>
                    </a:cubicBezTo>
                    <a:cubicBezTo>
                      <a:pt x="1643382" y="-26090"/>
                      <a:pt x="1925279" y="630"/>
                      <a:pt x="2069442" y="0"/>
                    </a:cubicBezTo>
                    <a:cubicBezTo>
                      <a:pt x="2213605" y="-630"/>
                      <a:pt x="2347196" y="5937"/>
                      <a:pt x="2520474" y="0"/>
                    </a:cubicBezTo>
                    <a:cubicBezTo>
                      <a:pt x="2693752" y="-5937"/>
                      <a:pt x="2836083" y="24748"/>
                      <a:pt x="3051100" y="0"/>
                    </a:cubicBezTo>
                    <a:cubicBezTo>
                      <a:pt x="3259517" y="-23546"/>
                      <a:pt x="3452303" y="82857"/>
                      <a:pt x="3449069" y="171890"/>
                    </a:cubicBezTo>
                    <a:cubicBezTo>
                      <a:pt x="3476970" y="256953"/>
                      <a:pt x="3257122" y="348056"/>
                      <a:pt x="3051100" y="343779"/>
                    </a:cubicBezTo>
                    <a:cubicBezTo>
                      <a:pt x="2835094" y="345751"/>
                      <a:pt x="2654325" y="281029"/>
                      <a:pt x="2467411" y="343779"/>
                    </a:cubicBezTo>
                    <a:cubicBezTo>
                      <a:pt x="2280497" y="406529"/>
                      <a:pt x="2209178" y="287168"/>
                      <a:pt x="1963317" y="343779"/>
                    </a:cubicBezTo>
                    <a:cubicBezTo>
                      <a:pt x="1717456" y="400390"/>
                      <a:pt x="1501575" y="280873"/>
                      <a:pt x="1379628" y="343779"/>
                    </a:cubicBezTo>
                    <a:cubicBezTo>
                      <a:pt x="1257681" y="406685"/>
                      <a:pt x="1090878" y="317287"/>
                      <a:pt x="902065" y="343779"/>
                    </a:cubicBezTo>
                    <a:cubicBezTo>
                      <a:pt x="713252" y="370271"/>
                      <a:pt x="504280" y="327395"/>
                      <a:pt x="397970" y="343779"/>
                    </a:cubicBezTo>
                    <a:cubicBezTo>
                      <a:pt x="165153" y="336441"/>
                      <a:pt x="-848" y="273269"/>
                      <a:pt x="0" y="171890"/>
                    </a:cubicBezTo>
                    <a:cubicBezTo>
                      <a:pt x="7735" y="105561"/>
                      <a:pt x="181118" y="-6197"/>
                      <a:pt x="39797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580891161">
                      <a:custGeom>
                        <a:avLst/>
                        <a:gdLst>
                          <a:gd name="connsiteX0" fmla="*/ 171890 w 1489710"/>
                          <a:gd name="connsiteY0" fmla="*/ 0 h 343779"/>
                          <a:gd name="connsiteX1" fmla="*/ 1317821 w 1489710"/>
                          <a:gd name="connsiteY1" fmla="*/ 0 h 343779"/>
                          <a:gd name="connsiteX2" fmla="*/ 1489710 w 1489710"/>
                          <a:gd name="connsiteY2" fmla="*/ 171890 h 343779"/>
                          <a:gd name="connsiteX3" fmla="*/ 1317821 w 1489710"/>
                          <a:gd name="connsiteY3" fmla="*/ 343779 h 343779"/>
                          <a:gd name="connsiteX4" fmla="*/ 171890 w 1489710"/>
                          <a:gd name="connsiteY4" fmla="*/ 343779 h 343779"/>
                          <a:gd name="connsiteX5" fmla="*/ 0 w 1489710"/>
                          <a:gd name="connsiteY5" fmla="*/ 171890 h 343779"/>
                          <a:gd name="connsiteX6" fmla="*/ 171890 w 1489710"/>
                          <a:gd name="connsiteY6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89710" h="343779">
                            <a:moveTo>
                              <a:pt x="171890" y="0"/>
                            </a:moveTo>
                            <a:lnTo>
                              <a:pt x="1317821" y="0"/>
                            </a:lnTo>
                            <a:cubicBezTo>
                              <a:pt x="1415225" y="0"/>
                              <a:pt x="1489710" y="74486"/>
                              <a:pt x="1489710" y="171890"/>
                            </a:cubicBezTo>
                            <a:cubicBezTo>
                              <a:pt x="1489710" y="269294"/>
                              <a:pt x="1415225" y="343779"/>
                              <a:pt x="1317821" y="343779"/>
                            </a:cubicBezTo>
                            <a:lnTo>
                              <a:pt x="171890" y="343779"/>
                            </a:lnTo>
                            <a:cubicBezTo>
                              <a:pt x="74485" y="343779"/>
                              <a:pt x="0" y="269294"/>
                              <a:pt x="0" y="171890"/>
                            </a:cubicBezTo>
                            <a:cubicBezTo>
                              <a:pt x="0" y="74486"/>
                              <a:pt x="74485" y="0"/>
                              <a:pt x="17189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5" name="Freeform: Shape 7">
                <a:extLst>
                  <a:ext uri="{FF2B5EF4-FFF2-40B4-BE49-F238E27FC236}">
                    <a16:creationId xmlns:a16="http://schemas.microsoft.com/office/drawing/2014/main" id="{335CCA9B-7FFD-4F30-BDE9-0DF1D156E4A3}"/>
                  </a:ext>
                </a:extLst>
              </p:cNvPr>
              <p:cNvSpPr/>
              <p:nvPr/>
            </p:nvSpPr>
            <p:spPr>
              <a:xfrm>
                <a:off x="4557487" y="4794106"/>
                <a:ext cx="3137246" cy="343779"/>
              </a:xfrm>
              <a:custGeom>
                <a:avLst/>
                <a:gdLst>
                  <a:gd name="connsiteX0" fmla="*/ 361990 w 3137246"/>
                  <a:gd name="connsiteY0" fmla="*/ 0 h 343779"/>
                  <a:gd name="connsiteX1" fmla="*/ 868776 w 3137246"/>
                  <a:gd name="connsiteY1" fmla="*/ 0 h 343779"/>
                  <a:gd name="connsiteX2" fmla="*/ 1351429 w 3137246"/>
                  <a:gd name="connsiteY2" fmla="*/ 0 h 343779"/>
                  <a:gd name="connsiteX3" fmla="*/ 1809950 w 3137246"/>
                  <a:gd name="connsiteY3" fmla="*/ 0 h 343779"/>
                  <a:gd name="connsiteX4" fmla="*/ 2244338 w 3137246"/>
                  <a:gd name="connsiteY4" fmla="*/ 0 h 343779"/>
                  <a:gd name="connsiteX5" fmla="*/ 2775257 w 3137246"/>
                  <a:gd name="connsiteY5" fmla="*/ 0 h 343779"/>
                  <a:gd name="connsiteX6" fmla="*/ 3137246 w 3137246"/>
                  <a:gd name="connsiteY6" fmla="*/ 171890 h 343779"/>
                  <a:gd name="connsiteX7" fmla="*/ 2775257 w 3137246"/>
                  <a:gd name="connsiteY7" fmla="*/ 343779 h 343779"/>
                  <a:gd name="connsiteX8" fmla="*/ 2340869 w 3137246"/>
                  <a:gd name="connsiteY8" fmla="*/ 343779 h 343779"/>
                  <a:gd name="connsiteX9" fmla="*/ 1930614 w 3137246"/>
                  <a:gd name="connsiteY9" fmla="*/ 343779 h 343779"/>
                  <a:gd name="connsiteX10" fmla="*/ 1447960 w 3137246"/>
                  <a:gd name="connsiteY10" fmla="*/ 343779 h 343779"/>
                  <a:gd name="connsiteX11" fmla="*/ 1037705 w 3137246"/>
                  <a:gd name="connsiteY11" fmla="*/ 343779 h 343779"/>
                  <a:gd name="connsiteX12" fmla="*/ 361990 w 3137246"/>
                  <a:gd name="connsiteY12" fmla="*/ 343779 h 343779"/>
                  <a:gd name="connsiteX13" fmla="*/ 0 w 3137246"/>
                  <a:gd name="connsiteY13" fmla="*/ 171890 h 343779"/>
                  <a:gd name="connsiteX14" fmla="*/ 361990 w 3137246"/>
                  <a:gd name="connsiteY1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37246" h="343779" fill="none" extrusionOk="0">
                    <a:moveTo>
                      <a:pt x="361990" y="0"/>
                    </a:moveTo>
                    <a:cubicBezTo>
                      <a:pt x="583584" y="-43148"/>
                      <a:pt x="691661" y="47649"/>
                      <a:pt x="868776" y="0"/>
                    </a:cubicBezTo>
                    <a:cubicBezTo>
                      <a:pt x="1045891" y="-47649"/>
                      <a:pt x="1217318" y="25341"/>
                      <a:pt x="1351429" y="0"/>
                    </a:cubicBezTo>
                    <a:cubicBezTo>
                      <a:pt x="1485540" y="-25341"/>
                      <a:pt x="1644857" y="52297"/>
                      <a:pt x="1809950" y="0"/>
                    </a:cubicBezTo>
                    <a:cubicBezTo>
                      <a:pt x="1975043" y="-52297"/>
                      <a:pt x="2099056" y="48367"/>
                      <a:pt x="2244338" y="0"/>
                    </a:cubicBezTo>
                    <a:cubicBezTo>
                      <a:pt x="2389620" y="-48367"/>
                      <a:pt x="2562202" y="15603"/>
                      <a:pt x="2775257" y="0"/>
                    </a:cubicBezTo>
                    <a:cubicBezTo>
                      <a:pt x="3007207" y="6029"/>
                      <a:pt x="3140450" y="72989"/>
                      <a:pt x="3137246" y="171890"/>
                    </a:cubicBezTo>
                    <a:cubicBezTo>
                      <a:pt x="3145075" y="286953"/>
                      <a:pt x="2945940" y="310767"/>
                      <a:pt x="2775257" y="343779"/>
                    </a:cubicBezTo>
                    <a:cubicBezTo>
                      <a:pt x="2565977" y="379136"/>
                      <a:pt x="2478313" y="341938"/>
                      <a:pt x="2340869" y="343779"/>
                    </a:cubicBezTo>
                    <a:cubicBezTo>
                      <a:pt x="2203425" y="345620"/>
                      <a:pt x="2023118" y="298828"/>
                      <a:pt x="1930614" y="343779"/>
                    </a:cubicBezTo>
                    <a:cubicBezTo>
                      <a:pt x="1838110" y="388730"/>
                      <a:pt x="1653978" y="326271"/>
                      <a:pt x="1447960" y="343779"/>
                    </a:cubicBezTo>
                    <a:cubicBezTo>
                      <a:pt x="1241942" y="361287"/>
                      <a:pt x="1213779" y="341004"/>
                      <a:pt x="1037705" y="343779"/>
                    </a:cubicBezTo>
                    <a:cubicBezTo>
                      <a:pt x="861632" y="346554"/>
                      <a:pt x="543787" y="285814"/>
                      <a:pt x="361990" y="343779"/>
                    </a:cubicBezTo>
                    <a:cubicBezTo>
                      <a:pt x="153876" y="344603"/>
                      <a:pt x="12489" y="274785"/>
                      <a:pt x="0" y="171890"/>
                    </a:cubicBezTo>
                    <a:cubicBezTo>
                      <a:pt x="38240" y="64217"/>
                      <a:pt x="172770" y="-34747"/>
                      <a:pt x="361990" y="0"/>
                    </a:cubicBezTo>
                    <a:close/>
                  </a:path>
                  <a:path w="3137246" h="343779" stroke="0" extrusionOk="0">
                    <a:moveTo>
                      <a:pt x="361990" y="0"/>
                    </a:moveTo>
                    <a:cubicBezTo>
                      <a:pt x="616430" y="-11466"/>
                      <a:pt x="710252" y="22622"/>
                      <a:pt x="892909" y="0"/>
                    </a:cubicBezTo>
                    <a:cubicBezTo>
                      <a:pt x="1075566" y="-22622"/>
                      <a:pt x="1174608" y="16331"/>
                      <a:pt x="1327297" y="0"/>
                    </a:cubicBezTo>
                    <a:cubicBezTo>
                      <a:pt x="1479986" y="-16331"/>
                      <a:pt x="1654400" y="43199"/>
                      <a:pt x="1809950" y="0"/>
                    </a:cubicBezTo>
                    <a:cubicBezTo>
                      <a:pt x="1965500" y="-43199"/>
                      <a:pt x="2059114" y="19283"/>
                      <a:pt x="2268471" y="0"/>
                    </a:cubicBezTo>
                    <a:cubicBezTo>
                      <a:pt x="2477828" y="-19283"/>
                      <a:pt x="2673023" y="24113"/>
                      <a:pt x="2775257" y="0"/>
                    </a:cubicBezTo>
                    <a:cubicBezTo>
                      <a:pt x="2955225" y="-6018"/>
                      <a:pt x="3120799" y="75028"/>
                      <a:pt x="3137246" y="171890"/>
                    </a:cubicBezTo>
                    <a:cubicBezTo>
                      <a:pt x="3112555" y="268770"/>
                      <a:pt x="2955672" y="388921"/>
                      <a:pt x="2775257" y="343779"/>
                    </a:cubicBezTo>
                    <a:cubicBezTo>
                      <a:pt x="2648140" y="360422"/>
                      <a:pt x="2510270" y="298318"/>
                      <a:pt x="2340869" y="343779"/>
                    </a:cubicBezTo>
                    <a:cubicBezTo>
                      <a:pt x="2171468" y="389240"/>
                      <a:pt x="1946315" y="324160"/>
                      <a:pt x="1809950" y="343779"/>
                    </a:cubicBezTo>
                    <a:cubicBezTo>
                      <a:pt x="1673585" y="363398"/>
                      <a:pt x="1482020" y="334858"/>
                      <a:pt x="1375562" y="343779"/>
                    </a:cubicBezTo>
                    <a:cubicBezTo>
                      <a:pt x="1269104" y="352700"/>
                      <a:pt x="1065648" y="294564"/>
                      <a:pt x="844643" y="343779"/>
                    </a:cubicBezTo>
                    <a:cubicBezTo>
                      <a:pt x="623638" y="392994"/>
                      <a:pt x="532590" y="315470"/>
                      <a:pt x="361990" y="343779"/>
                    </a:cubicBezTo>
                    <a:cubicBezTo>
                      <a:pt x="150640" y="327986"/>
                      <a:pt x="-73" y="287425"/>
                      <a:pt x="0" y="171890"/>
                    </a:cubicBezTo>
                    <a:cubicBezTo>
                      <a:pt x="2280" y="69430"/>
                      <a:pt x="197715" y="30205"/>
                      <a:pt x="36199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4234372271">
                      <a:custGeom>
                        <a:avLst/>
                        <a:gdLst>
                          <a:gd name="connsiteX0" fmla="*/ 171890 w 1489710"/>
                          <a:gd name="connsiteY0" fmla="*/ 0 h 343779"/>
                          <a:gd name="connsiteX1" fmla="*/ 1317821 w 1489710"/>
                          <a:gd name="connsiteY1" fmla="*/ 0 h 343779"/>
                          <a:gd name="connsiteX2" fmla="*/ 1489710 w 1489710"/>
                          <a:gd name="connsiteY2" fmla="*/ 171890 h 343779"/>
                          <a:gd name="connsiteX3" fmla="*/ 1317821 w 1489710"/>
                          <a:gd name="connsiteY3" fmla="*/ 343779 h 343779"/>
                          <a:gd name="connsiteX4" fmla="*/ 171890 w 1489710"/>
                          <a:gd name="connsiteY4" fmla="*/ 343779 h 343779"/>
                          <a:gd name="connsiteX5" fmla="*/ 0 w 1489710"/>
                          <a:gd name="connsiteY5" fmla="*/ 171890 h 343779"/>
                          <a:gd name="connsiteX6" fmla="*/ 171890 w 1489710"/>
                          <a:gd name="connsiteY6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89710" h="343779">
                            <a:moveTo>
                              <a:pt x="171890" y="0"/>
                            </a:moveTo>
                            <a:lnTo>
                              <a:pt x="1317821" y="0"/>
                            </a:lnTo>
                            <a:cubicBezTo>
                              <a:pt x="1415225" y="0"/>
                              <a:pt x="1489710" y="74486"/>
                              <a:pt x="1489710" y="171890"/>
                            </a:cubicBezTo>
                            <a:cubicBezTo>
                              <a:pt x="1489710" y="269294"/>
                              <a:pt x="1415225" y="343779"/>
                              <a:pt x="1317821" y="343779"/>
                            </a:cubicBezTo>
                            <a:lnTo>
                              <a:pt x="171890" y="343779"/>
                            </a:lnTo>
                            <a:cubicBezTo>
                              <a:pt x="74485" y="343779"/>
                              <a:pt x="0" y="269294"/>
                              <a:pt x="0" y="171890"/>
                            </a:cubicBezTo>
                            <a:cubicBezTo>
                              <a:pt x="0" y="74486"/>
                              <a:pt x="74485" y="0"/>
                              <a:pt x="17189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pPr algn="ctr"/>
                <a:endParaRPr lang="en-US" sz="2400" b="1" dirty="0"/>
              </a:p>
            </p:txBody>
          </p:sp>
          <p:sp>
            <p:nvSpPr>
              <p:cNvPr id="186" name="Freeform: Shape 8">
                <a:extLst>
                  <a:ext uri="{FF2B5EF4-FFF2-40B4-BE49-F238E27FC236}">
                    <a16:creationId xmlns:a16="http://schemas.microsoft.com/office/drawing/2014/main" id="{6672918D-A4E9-4952-B5C9-B25DE8C77716}"/>
                  </a:ext>
                </a:extLst>
              </p:cNvPr>
              <p:cNvSpPr/>
              <p:nvPr/>
            </p:nvSpPr>
            <p:spPr>
              <a:xfrm>
                <a:off x="5832594" y="5293408"/>
                <a:ext cx="744855" cy="343779"/>
              </a:xfrm>
              <a:custGeom>
                <a:avLst/>
                <a:gdLst>
                  <a:gd name="connsiteX0" fmla="*/ 0 w 744855"/>
                  <a:gd name="connsiteY0" fmla="*/ 0 h 343779"/>
                  <a:gd name="connsiteX1" fmla="*/ 372428 w 744855"/>
                  <a:gd name="connsiteY1" fmla="*/ 343779 h 343779"/>
                  <a:gd name="connsiteX2" fmla="*/ 744855 w 744855"/>
                  <a:gd name="connsiteY2" fmla="*/ 0 h 343779"/>
                  <a:gd name="connsiteX3" fmla="*/ 357530 w 744855"/>
                  <a:gd name="connsiteY3" fmla="*/ 0 h 343779"/>
                  <a:gd name="connsiteX4" fmla="*/ 0 w 744855"/>
                  <a:gd name="connsiteY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4855" h="343779" fill="none" extrusionOk="0">
                    <a:moveTo>
                      <a:pt x="0" y="0"/>
                    </a:moveTo>
                    <a:cubicBezTo>
                      <a:pt x="2084" y="205288"/>
                      <a:pt x="185320" y="318380"/>
                      <a:pt x="372428" y="343779"/>
                    </a:cubicBezTo>
                    <a:cubicBezTo>
                      <a:pt x="590212" y="316962"/>
                      <a:pt x="695838" y="225835"/>
                      <a:pt x="744855" y="0"/>
                    </a:cubicBezTo>
                    <a:cubicBezTo>
                      <a:pt x="606368" y="29256"/>
                      <a:pt x="507638" y="-16117"/>
                      <a:pt x="357530" y="0"/>
                    </a:cubicBezTo>
                    <a:cubicBezTo>
                      <a:pt x="207422" y="16117"/>
                      <a:pt x="119858" y="-4262"/>
                      <a:pt x="0" y="0"/>
                    </a:cubicBezTo>
                    <a:close/>
                  </a:path>
                  <a:path w="744855" h="343779" stroke="0" extrusionOk="0">
                    <a:moveTo>
                      <a:pt x="0" y="0"/>
                    </a:moveTo>
                    <a:cubicBezTo>
                      <a:pt x="40944" y="194277"/>
                      <a:pt x="212540" y="338563"/>
                      <a:pt x="372428" y="343779"/>
                    </a:cubicBezTo>
                    <a:cubicBezTo>
                      <a:pt x="552782" y="344745"/>
                      <a:pt x="735051" y="177376"/>
                      <a:pt x="744855" y="0"/>
                    </a:cubicBezTo>
                    <a:cubicBezTo>
                      <a:pt x="617036" y="40698"/>
                      <a:pt x="541850" y="-24725"/>
                      <a:pt x="387325" y="0"/>
                    </a:cubicBezTo>
                    <a:cubicBezTo>
                      <a:pt x="232800" y="24725"/>
                      <a:pt x="172259" y="-5374"/>
                      <a:pt x="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436269956">
                      <a:custGeom>
                        <a:avLst/>
                        <a:gdLst>
                          <a:gd name="connsiteX0" fmla="*/ 0 w 744855"/>
                          <a:gd name="connsiteY0" fmla="*/ 0 h 343779"/>
                          <a:gd name="connsiteX1" fmla="*/ 372428 w 744855"/>
                          <a:gd name="connsiteY1" fmla="*/ 343779 h 343779"/>
                          <a:gd name="connsiteX2" fmla="*/ 744855 w 744855"/>
                          <a:gd name="connsiteY2" fmla="*/ 0 h 343779"/>
                          <a:gd name="connsiteX3" fmla="*/ 0 w 744855"/>
                          <a:gd name="connsiteY3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44855" h="343779">
                            <a:moveTo>
                              <a:pt x="0" y="0"/>
                            </a:moveTo>
                            <a:cubicBezTo>
                              <a:pt x="17189" y="194808"/>
                              <a:pt x="177619" y="343779"/>
                              <a:pt x="372428" y="343779"/>
                            </a:cubicBezTo>
                            <a:cubicBezTo>
                              <a:pt x="567236" y="343779"/>
                              <a:pt x="727666" y="194808"/>
                              <a:pt x="74485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9">
                <a:extLst>
                  <a:ext uri="{FF2B5EF4-FFF2-40B4-BE49-F238E27FC236}">
                    <a16:creationId xmlns:a16="http://schemas.microsoft.com/office/drawing/2014/main" id="{61B7926A-BED1-47DE-8799-E33E6BCC0585}"/>
                  </a:ext>
                </a:extLst>
              </p:cNvPr>
              <p:cNvSpPr/>
              <p:nvPr/>
            </p:nvSpPr>
            <p:spPr>
              <a:xfrm>
                <a:off x="4715313" y="1022545"/>
                <a:ext cx="2979420" cy="3094013"/>
              </a:xfrm>
              <a:custGeom>
                <a:avLst/>
                <a:gdLst>
                  <a:gd name="connsiteX0" fmla="*/ 1489710 w 2979420"/>
                  <a:gd name="connsiteY0" fmla="*/ 0 h 3094013"/>
                  <a:gd name="connsiteX1" fmla="*/ 1489710 w 2979420"/>
                  <a:gd name="connsiteY1" fmla="*/ 0 h 3094013"/>
                  <a:gd name="connsiteX2" fmla="*/ 1489710 w 2979420"/>
                  <a:gd name="connsiteY2" fmla="*/ 0 h 3094013"/>
                  <a:gd name="connsiteX3" fmla="*/ 0 w 2979420"/>
                  <a:gd name="connsiteY3" fmla="*/ 1472521 h 3094013"/>
                  <a:gd name="connsiteX4" fmla="*/ 0 w 2979420"/>
                  <a:gd name="connsiteY4" fmla="*/ 1524088 h 3094013"/>
                  <a:gd name="connsiteX5" fmla="*/ 103134 w 2979420"/>
                  <a:gd name="connsiteY5" fmla="*/ 2039757 h 3094013"/>
                  <a:gd name="connsiteX6" fmla="*/ 360968 w 2979420"/>
                  <a:gd name="connsiteY6" fmla="*/ 2463751 h 3094013"/>
                  <a:gd name="connsiteX7" fmla="*/ 710477 w 2979420"/>
                  <a:gd name="connsiteY7" fmla="*/ 3030987 h 3094013"/>
                  <a:gd name="connsiteX8" fmla="*/ 813611 w 2979420"/>
                  <a:gd name="connsiteY8" fmla="*/ 3094013 h 3094013"/>
                  <a:gd name="connsiteX9" fmla="*/ 1277866 w 2979420"/>
                  <a:gd name="connsiteY9" fmla="*/ 3094013 h 3094013"/>
                  <a:gd name="connsiteX10" fmla="*/ 1728598 w 2979420"/>
                  <a:gd name="connsiteY10" fmla="*/ 3094013 h 3094013"/>
                  <a:gd name="connsiteX11" fmla="*/ 2165809 w 2979420"/>
                  <a:gd name="connsiteY11" fmla="*/ 3094013 h 3094013"/>
                  <a:gd name="connsiteX12" fmla="*/ 2268943 w 2979420"/>
                  <a:gd name="connsiteY12" fmla="*/ 3030987 h 3094013"/>
                  <a:gd name="connsiteX13" fmla="*/ 2618452 w 2979420"/>
                  <a:gd name="connsiteY13" fmla="*/ 2463751 h 3094013"/>
                  <a:gd name="connsiteX14" fmla="*/ 2876286 w 2979420"/>
                  <a:gd name="connsiteY14" fmla="*/ 2039757 h 3094013"/>
                  <a:gd name="connsiteX15" fmla="*/ 2979420 w 2979420"/>
                  <a:gd name="connsiteY15" fmla="*/ 1524088 h 3094013"/>
                  <a:gd name="connsiteX16" fmla="*/ 2979420 w 2979420"/>
                  <a:gd name="connsiteY16" fmla="*/ 1472521 h 3094013"/>
                  <a:gd name="connsiteX17" fmla="*/ 1489710 w 2979420"/>
                  <a:gd name="connsiteY17" fmla="*/ 0 h 3094013"/>
                  <a:gd name="connsiteX18" fmla="*/ 2635641 w 2979420"/>
                  <a:gd name="connsiteY18" fmla="*/ 1518358 h 3094013"/>
                  <a:gd name="connsiteX19" fmla="*/ 2555426 w 2979420"/>
                  <a:gd name="connsiteY19" fmla="*/ 1919434 h 3094013"/>
                  <a:gd name="connsiteX20" fmla="*/ 2360618 w 2979420"/>
                  <a:gd name="connsiteY20" fmla="*/ 2234565 h 3094013"/>
                  <a:gd name="connsiteX21" fmla="*/ 2028298 w 2979420"/>
                  <a:gd name="connsiteY21" fmla="*/ 2750234 h 3094013"/>
                  <a:gd name="connsiteX22" fmla="*/ 1489710 w 2979420"/>
                  <a:gd name="connsiteY22" fmla="*/ 2750234 h 3094013"/>
                  <a:gd name="connsiteX23" fmla="*/ 956852 w 2979420"/>
                  <a:gd name="connsiteY23" fmla="*/ 2750234 h 3094013"/>
                  <a:gd name="connsiteX24" fmla="*/ 624532 w 2979420"/>
                  <a:gd name="connsiteY24" fmla="*/ 2234565 h 3094013"/>
                  <a:gd name="connsiteX25" fmla="*/ 429724 w 2979420"/>
                  <a:gd name="connsiteY25" fmla="*/ 1919434 h 3094013"/>
                  <a:gd name="connsiteX26" fmla="*/ 349509 w 2979420"/>
                  <a:gd name="connsiteY26" fmla="*/ 1518358 h 3094013"/>
                  <a:gd name="connsiteX27" fmla="*/ 349509 w 2979420"/>
                  <a:gd name="connsiteY27" fmla="*/ 1472521 h 3094013"/>
                  <a:gd name="connsiteX28" fmla="*/ 1495440 w 2979420"/>
                  <a:gd name="connsiteY28" fmla="*/ 338050 h 3094013"/>
                  <a:gd name="connsiteX29" fmla="*/ 1495440 w 2979420"/>
                  <a:gd name="connsiteY29" fmla="*/ 338050 h 3094013"/>
                  <a:gd name="connsiteX30" fmla="*/ 1495440 w 2979420"/>
                  <a:gd name="connsiteY30" fmla="*/ 338050 h 3094013"/>
                  <a:gd name="connsiteX31" fmla="*/ 1495440 w 2979420"/>
                  <a:gd name="connsiteY31" fmla="*/ 338050 h 3094013"/>
                  <a:gd name="connsiteX32" fmla="*/ 1495440 w 2979420"/>
                  <a:gd name="connsiteY32" fmla="*/ 338050 h 3094013"/>
                  <a:gd name="connsiteX33" fmla="*/ 1495440 w 2979420"/>
                  <a:gd name="connsiteY33" fmla="*/ 338050 h 3094013"/>
                  <a:gd name="connsiteX34" fmla="*/ 1495440 w 2979420"/>
                  <a:gd name="connsiteY34" fmla="*/ 338050 h 3094013"/>
                  <a:gd name="connsiteX35" fmla="*/ 2641371 w 2979420"/>
                  <a:gd name="connsiteY35" fmla="*/ 1472521 h 3094013"/>
                  <a:gd name="connsiteX36" fmla="*/ 2641371 w 2979420"/>
                  <a:gd name="connsiteY36" fmla="*/ 1518358 h 3094013"/>
                  <a:gd name="connsiteX37" fmla="*/ 2635641 w 2979420"/>
                  <a:gd name="connsiteY37" fmla="*/ 1518358 h 309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979420" h="3094013" fill="none" extrusionOk="0">
                    <a:moveTo>
                      <a:pt x="1489710" y="0"/>
                    </a:moveTo>
                    <a:lnTo>
                      <a:pt x="1489710" y="0"/>
                    </a:lnTo>
                    <a:lnTo>
                      <a:pt x="1489710" y="0"/>
                    </a:lnTo>
                    <a:cubicBezTo>
                      <a:pt x="607651" y="9953"/>
                      <a:pt x="-115649" y="673391"/>
                      <a:pt x="0" y="1472521"/>
                    </a:cubicBezTo>
                    <a:cubicBezTo>
                      <a:pt x="3957" y="1489478"/>
                      <a:pt x="-1465" y="1505382"/>
                      <a:pt x="0" y="1524088"/>
                    </a:cubicBezTo>
                    <a:cubicBezTo>
                      <a:pt x="10256" y="1714824"/>
                      <a:pt x="29645" y="1851868"/>
                      <a:pt x="103134" y="2039757"/>
                    </a:cubicBezTo>
                    <a:cubicBezTo>
                      <a:pt x="191719" y="2209030"/>
                      <a:pt x="216698" y="2335876"/>
                      <a:pt x="360968" y="2463751"/>
                    </a:cubicBezTo>
                    <a:cubicBezTo>
                      <a:pt x="477414" y="2595134"/>
                      <a:pt x="677999" y="2885556"/>
                      <a:pt x="710477" y="3030987"/>
                    </a:cubicBezTo>
                    <a:cubicBezTo>
                      <a:pt x="735993" y="3074785"/>
                      <a:pt x="772135" y="3092348"/>
                      <a:pt x="813611" y="3094013"/>
                    </a:cubicBezTo>
                    <a:cubicBezTo>
                      <a:pt x="999907" y="3043891"/>
                      <a:pt x="1173016" y="3148825"/>
                      <a:pt x="1277866" y="3094013"/>
                    </a:cubicBezTo>
                    <a:cubicBezTo>
                      <a:pt x="1382716" y="3039201"/>
                      <a:pt x="1629641" y="3118835"/>
                      <a:pt x="1728598" y="3094013"/>
                    </a:cubicBezTo>
                    <a:cubicBezTo>
                      <a:pt x="1827555" y="3069191"/>
                      <a:pt x="1972185" y="3112669"/>
                      <a:pt x="2165809" y="3094013"/>
                    </a:cubicBezTo>
                    <a:cubicBezTo>
                      <a:pt x="2219317" y="3085724"/>
                      <a:pt x="2242656" y="3074162"/>
                      <a:pt x="2268943" y="3030987"/>
                    </a:cubicBezTo>
                    <a:cubicBezTo>
                      <a:pt x="2344238" y="2919476"/>
                      <a:pt x="2506248" y="2592934"/>
                      <a:pt x="2618452" y="2463751"/>
                    </a:cubicBezTo>
                    <a:cubicBezTo>
                      <a:pt x="2738852" y="2312326"/>
                      <a:pt x="2807260" y="2206759"/>
                      <a:pt x="2876286" y="2039757"/>
                    </a:cubicBezTo>
                    <a:cubicBezTo>
                      <a:pt x="2922694" y="1879959"/>
                      <a:pt x="2991630" y="1732896"/>
                      <a:pt x="2979420" y="1524088"/>
                    </a:cubicBezTo>
                    <a:cubicBezTo>
                      <a:pt x="2973568" y="1500864"/>
                      <a:pt x="2979624" y="1497427"/>
                      <a:pt x="2979420" y="1472521"/>
                    </a:cubicBezTo>
                    <a:cubicBezTo>
                      <a:pt x="3034786" y="836592"/>
                      <a:pt x="2332944" y="-28590"/>
                      <a:pt x="1489710" y="0"/>
                    </a:cubicBezTo>
                    <a:close/>
                    <a:moveTo>
                      <a:pt x="2635641" y="1518358"/>
                    </a:moveTo>
                    <a:cubicBezTo>
                      <a:pt x="2650952" y="1662800"/>
                      <a:pt x="2581397" y="1787278"/>
                      <a:pt x="2555426" y="1919434"/>
                    </a:cubicBezTo>
                    <a:cubicBezTo>
                      <a:pt x="2518056" y="2047152"/>
                      <a:pt x="2454726" y="2172021"/>
                      <a:pt x="2360618" y="2234565"/>
                    </a:cubicBezTo>
                    <a:cubicBezTo>
                      <a:pt x="2210922" y="2380925"/>
                      <a:pt x="2124036" y="2558092"/>
                      <a:pt x="2028298" y="2750234"/>
                    </a:cubicBezTo>
                    <a:cubicBezTo>
                      <a:pt x="1868942" y="2763332"/>
                      <a:pt x="1602005" y="2713914"/>
                      <a:pt x="1489710" y="2750234"/>
                    </a:cubicBezTo>
                    <a:cubicBezTo>
                      <a:pt x="1235944" y="2789226"/>
                      <a:pt x="1073064" y="2695501"/>
                      <a:pt x="956852" y="2750234"/>
                    </a:cubicBezTo>
                    <a:cubicBezTo>
                      <a:pt x="888960" y="2552193"/>
                      <a:pt x="738654" y="2362123"/>
                      <a:pt x="624532" y="2234565"/>
                    </a:cubicBezTo>
                    <a:cubicBezTo>
                      <a:pt x="562862" y="2129004"/>
                      <a:pt x="470893" y="2020037"/>
                      <a:pt x="429724" y="1919434"/>
                    </a:cubicBezTo>
                    <a:cubicBezTo>
                      <a:pt x="367578" y="1757274"/>
                      <a:pt x="358458" y="1620856"/>
                      <a:pt x="349509" y="1518358"/>
                    </a:cubicBezTo>
                    <a:cubicBezTo>
                      <a:pt x="349094" y="1500428"/>
                      <a:pt x="351644" y="1494659"/>
                      <a:pt x="349509" y="1472521"/>
                    </a:cubicBezTo>
                    <a:cubicBezTo>
                      <a:pt x="273381" y="1008015"/>
                      <a:pt x="979067" y="317046"/>
                      <a:pt x="1495440" y="338050"/>
                    </a:cubicBez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cubicBezTo>
                      <a:pt x="2093670" y="355316"/>
                      <a:pt x="2537220" y="795627"/>
                      <a:pt x="2641371" y="1472521"/>
                    </a:cubicBezTo>
                    <a:cubicBezTo>
                      <a:pt x="2642750" y="1483000"/>
                      <a:pt x="2640936" y="1507236"/>
                      <a:pt x="2641371" y="1518358"/>
                    </a:cubicBezTo>
                    <a:cubicBezTo>
                      <a:pt x="2638732" y="1518944"/>
                      <a:pt x="2637527" y="1518195"/>
                      <a:pt x="2635641" y="1518358"/>
                    </a:cubicBezTo>
                    <a:close/>
                  </a:path>
                  <a:path w="2979420" h="3094013" stroke="0" extrusionOk="0">
                    <a:moveTo>
                      <a:pt x="1489710" y="0"/>
                    </a:moveTo>
                    <a:lnTo>
                      <a:pt x="1489710" y="0"/>
                    </a:lnTo>
                    <a:lnTo>
                      <a:pt x="1489710" y="0"/>
                    </a:lnTo>
                    <a:cubicBezTo>
                      <a:pt x="713424" y="-742"/>
                      <a:pt x="59605" y="885487"/>
                      <a:pt x="0" y="1472521"/>
                    </a:cubicBezTo>
                    <a:cubicBezTo>
                      <a:pt x="1201" y="1492270"/>
                      <a:pt x="-1805" y="1503684"/>
                      <a:pt x="0" y="1524088"/>
                    </a:cubicBezTo>
                    <a:cubicBezTo>
                      <a:pt x="4408" y="1745478"/>
                      <a:pt x="20644" y="1868518"/>
                      <a:pt x="103134" y="2039757"/>
                    </a:cubicBezTo>
                    <a:cubicBezTo>
                      <a:pt x="137374" y="2186357"/>
                      <a:pt x="245752" y="2327999"/>
                      <a:pt x="360968" y="2463751"/>
                    </a:cubicBezTo>
                    <a:cubicBezTo>
                      <a:pt x="458416" y="2614321"/>
                      <a:pt x="660484" y="2865822"/>
                      <a:pt x="710477" y="3030987"/>
                    </a:cubicBezTo>
                    <a:cubicBezTo>
                      <a:pt x="721480" y="3075812"/>
                      <a:pt x="766127" y="3091310"/>
                      <a:pt x="813611" y="3094013"/>
                    </a:cubicBezTo>
                    <a:cubicBezTo>
                      <a:pt x="1016868" y="3047718"/>
                      <a:pt x="1089545" y="3105221"/>
                      <a:pt x="1264344" y="3094013"/>
                    </a:cubicBezTo>
                    <a:cubicBezTo>
                      <a:pt x="1439143" y="3082805"/>
                      <a:pt x="1527092" y="3123123"/>
                      <a:pt x="1715076" y="3094013"/>
                    </a:cubicBezTo>
                    <a:cubicBezTo>
                      <a:pt x="1903060" y="3064903"/>
                      <a:pt x="2020585" y="3126330"/>
                      <a:pt x="2165809" y="3094013"/>
                    </a:cubicBezTo>
                    <a:cubicBezTo>
                      <a:pt x="2212466" y="3089825"/>
                      <a:pt x="2249093" y="3069754"/>
                      <a:pt x="2268943" y="3030987"/>
                    </a:cubicBezTo>
                    <a:cubicBezTo>
                      <a:pt x="2360421" y="2886234"/>
                      <a:pt x="2465826" y="2612103"/>
                      <a:pt x="2618452" y="2463751"/>
                    </a:cubicBezTo>
                    <a:cubicBezTo>
                      <a:pt x="2740944" y="2322967"/>
                      <a:pt x="2823805" y="2174723"/>
                      <a:pt x="2876286" y="2039757"/>
                    </a:cubicBezTo>
                    <a:cubicBezTo>
                      <a:pt x="2939986" y="1880508"/>
                      <a:pt x="2986468" y="1681536"/>
                      <a:pt x="2979420" y="1524088"/>
                    </a:cubicBezTo>
                    <a:cubicBezTo>
                      <a:pt x="2973491" y="1505940"/>
                      <a:pt x="2981649" y="1496446"/>
                      <a:pt x="2979420" y="1472521"/>
                    </a:cubicBezTo>
                    <a:cubicBezTo>
                      <a:pt x="2783983" y="769195"/>
                      <a:pt x="2248601" y="9356"/>
                      <a:pt x="1489710" y="0"/>
                    </a:cubicBezTo>
                    <a:close/>
                    <a:moveTo>
                      <a:pt x="2635641" y="1518358"/>
                    </a:moveTo>
                    <a:cubicBezTo>
                      <a:pt x="2649446" y="1647649"/>
                      <a:pt x="2598899" y="1766071"/>
                      <a:pt x="2555426" y="1919434"/>
                    </a:cubicBezTo>
                    <a:cubicBezTo>
                      <a:pt x="2504105" y="2023086"/>
                      <a:pt x="2460887" y="2173233"/>
                      <a:pt x="2360618" y="2234565"/>
                    </a:cubicBezTo>
                    <a:cubicBezTo>
                      <a:pt x="2189493" y="2380781"/>
                      <a:pt x="2112924" y="2555432"/>
                      <a:pt x="2028298" y="2750234"/>
                    </a:cubicBezTo>
                    <a:cubicBezTo>
                      <a:pt x="1760504" y="2805811"/>
                      <a:pt x="1749844" y="2733572"/>
                      <a:pt x="1489710" y="2750234"/>
                    </a:cubicBezTo>
                    <a:cubicBezTo>
                      <a:pt x="1352401" y="2755440"/>
                      <a:pt x="1199159" y="2709959"/>
                      <a:pt x="956852" y="2750234"/>
                    </a:cubicBezTo>
                    <a:cubicBezTo>
                      <a:pt x="850413" y="2561381"/>
                      <a:pt x="705856" y="2371286"/>
                      <a:pt x="624532" y="2234565"/>
                    </a:cubicBezTo>
                    <a:cubicBezTo>
                      <a:pt x="511320" y="2157841"/>
                      <a:pt x="483336" y="2044935"/>
                      <a:pt x="429724" y="1919434"/>
                    </a:cubicBezTo>
                    <a:cubicBezTo>
                      <a:pt x="380684" y="1815876"/>
                      <a:pt x="372615" y="1673006"/>
                      <a:pt x="349509" y="1518358"/>
                    </a:cubicBezTo>
                    <a:cubicBezTo>
                      <a:pt x="347125" y="1507977"/>
                      <a:pt x="350577" y="1495050"/>
                      <a:pt x="349509" y="1472521"/>
                    </a:cubicBezTo>
                    <a:cubicBezTo>
                      <a:pt x="435540" y="831734"/>
                      <a:pt x="867194" y="330947"/>
                      <a:pt x="1495440" y="338050"/>
                    </a:cubicBez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cubicBezTo>
                      <a:pt x="2108107" y="305185"/>
                      <a:pt x="2642208" y="723210"/>
                      <a:pt x="2641371" y="1472521"/>
                    </a:cubicBezTo>
                    <a:cubicBezTo>
                      <a:pt x="2642839" y="1490576"/>
                      <a:pt x="2641281" y="1508447"/>
                      <a:pt x="2641371" y="1518358"/>
                    </a:cubicBezTo>
                    <a:cubicBezTo>
                      <a:pt x="2639519" y="1518844"/>
                      <a:pt x="2638170" y="1518045"/>
                      <a:pt x="2635641" y="1518358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121160290">
                      <a:custGeom>
                        <a:avLst/>
                        <a:gdLst>
                          <a:gd name="connsiteX0" fmla="*/ 1489710 w 2979420"/>
                          <a:gd name="connsiteY0" fmla="*/ 0 h 3094013"/>
                          <a:gd name="connsiteX1" fmla="*/ 1489710 w 2979420"/>
                          <a:gd name="connsiteY1" fmla="*/ 0 h 3094013"/>
                          <a:gd name="connsiteX2" fmla="*/ 1489710 w 2979420"/>
                          <a:gd name="connsiteY2" fmla="*/ 0 h 3094013"/>
                          <a:gd name="connsiteX3" fmla="*/ 0 w 2979420"/>
                          <a:gd name="connsiteY3" fmla="*/ 1472521 h 3094013"/>
                          <a:gd name="connsiteX4" fmla="*/ 0 w 2979420"/>
                          <a:gd name="connsiteY4" fmla="*/ 1524088 h 3094013"/>
                          <a:gd name="connsiteX5" fmla="*/ 103134 w 2979420"/>
                          <a:gd name="connsiteY5" fmla="*/ 2039757 h 3094013"/>
                          <a:gd name="connsiteX6" fmla="*/ 360968 w 2979420"/>
                          <a:gd name="connsiteY6" fmla="*/ 2463751 h 3094013"/>
                          <a:gd name="connsiteX7" fmla="*/ 710477 w 2979420"/>
                          <a:gd name="connsiteY7" fmla="*/ 3030987 h 3094013"/>
                          <a:gd name="connsiteX8" fmla="*/ 813611 w 2979420"/>
                          <a:gd name="connsiteY8" fmla="*/ 3094013 h 3094013"/>
                          <a:gd name="connsiteX9" fmla="*/ 2165809 w 2979420"/>
                          <a:gd name="connsiteY9" fmla="*/ 3094013 h 3094013"/>
                          <a:gd name="connsiteX10" fmla="*/ 2268943 w 2979420"/>
                          <a:gd name="connsiteY10" fmla="*/ 3030987 h 3094013"/>
                          <a:gd name="connsiteX11" fmla="*/ 2618452 w 2979420"/>
                          <a:gd name="connsiteY11" fmla="*/ 2463751 h 3094013"/>
                          <a:gd name="connsiteX12" fmla="*/ 2876286 w 2979420"/>
                          <a:gd name="connsiteY12" fmla="*/ 2039757 h 3094013"/>
                          <a:gd name="connsiteX13" fmla="*/ 2979420 w 2979420"/>
                          <a:gd name="connsiteY13" fmla="*/ 1524088 h 3094013"/>
                          <a:gd name="connsiteX14" fmla="*/ 2979420 w 2979420"/>
                          <a:gd name="connsiteY14" fmla="*/ 1472521 h 3094013"/>
                          <a:gd name="connsiteX15" fmla="*/ 1489710 w 2979420"/>
                          <a:gd name="connsiteY15" fmla="*/ 0 h 3094013"/>
                          <a:gd name="connsiteX16" fmla="*/ 2635641 w 2979420"/>
                          <a:gd name="connsiteY16" fmla="*/ 1518358 h 3094013"/>
                          <a:gd name="connsiteX17" fmla="*/ 2555426 w 2979420"/>
                          <a:gd name="connsiteY17" fmla="*/ 1919434 h 3094013"/>
                          <a:gd name="connsiteX18" fmla="*/ 2360618 w 2979420"/>
                          <a:gd name="connsiteY18" fmla="*/ 2234565 h 3094013"/>
                          <a:gd name="connsiteX19" fmla="*/ 2028298 w 2979420"/>
                          <a:gd name="connsiteY19" fmla="*/ 2750234 h 3094013"/>
                          <a:gd name="connsiteX20" fmla="*/ 1489710 w 2979420"/>
                          <a:gd name="connsiteY20" fmla="*/ 2750234 h 3094013"/>
                          <a:gd name="connsiteX21" fmla="*/ 956852 w 2979420"/>
                          <a:gd name="connsiteY21" fmla="*/ 2750234 h 3094013"/>
                          <a:gd name="connsiteX22" fmla="*/ 624532 w 2979420"/>
                          <a:gd name="connsiteY22" fmla="*/ 2234565 h 3094013"/>
                          <a:gd name="connsiteX23" fmla="*/ 429724 w 2979420"/>
                          <a:gd name="connsiteY23" fmla="*/ 1919434 h 3094013"/>
                          <a:gd name="connsiteX24" fmla="*/ 349509 w 2979420"/>
                          <a:gd name="connsiteY24" fmla="*/ 1518358 h 3094013"/>
                          <a:gd name="connsiteX25" fmla="*/ 349509 w 2979420"/>
                          <a:gd name="connsiteY25" fmla="*/ 1472521 h 3094013"/>
                          <a:gd name="connsiteX26" fmla="*/ 1495440 w 2979420"/>
                          <a:gd name="connsiteY26" fmla="*/ 338050 h 3094013"/>
                          <a:gd name="connsiteX27" fmla="*/ 1495440 w 2979420"/>
                          <a:gd name="connsiteY27" fmla="*/ 338050 h 3094013"/>
                          <a:gd name="connsiteX28" fmla="*/ 1495440 w 2979420"/>
                          <a:gd name="connsiteY28" fmla="*/ 338050 h 3094013"/>
                          <a:gd name="connsiteX29" fmla="*/ 1495440 w 2979420"/>
                          <a:gd name="connsiteY29" fmla="*/ 338050 h 3094013"/>
                          <a:gd name="connsiteX30" fmla="*/ 1495440 w 2979420"/>
                          <a:gd name="connsiteY30" fmla="*/ 338050 h 3094013"/>
                          <a:gd name="connsiteX31" fmla="*/ 1495440 w 2979420"/>
                          <a:gd name="connsiteY31" fmla="*/ 338050 h 3094013"/>
                          <a:gd name="connsiteX32" fmla="*/ 1495440 w 2979420"/>
                          <a:gd name="connsiteY32" fmla="*/ 338050 h 3094013"/>
                          <a:gd name="connsiteX33" fmla="*/ 2641371 w 2979420"/>
                          <a:gd name="connsiteY33" fmla="*/ 1472521 h 3094013"/>
                          <a:gd name="connsiteX34" fmla="*/ 2641371 w 2979420"/>
                          <a:gd name="connsiteY34" fmla="*/ 1518358 h 30940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</a:cxnLst>
                        <a:rect l="l" t="t" r="r" b="b"/>
                        <a:pathLst>
                          <a:path w="2979420" h="3094013">
                            <a:moveTo>
                              <a:pt x="1489710" y="0"/>
                            </a:moveTo>
                            <a:cubicBezTo>
                              <a:pt x="1489710" y="0"/>
                              <a:pt x="1489710" y="0"/>
                              <a:pt x="1489710" y="0"/>
                            </a:cubicBezTo>
                            <a:cubicBezTo>
                              <a:pt x="1489710" y="0"/>
                              <a:pt x="1489710" y="0"/>
                              <a:pt x="1489710" y="0"/>
                            </a:cubicBezTo>
                            <a:cubicBezTo>
                              <a:pt x="676099" y="5730"/>
                              <a:pt x="17189" y="658910"/>
                              <a:pt x="0" y="1472521"/>
                            </a:cubicBezTo>
                            <a:lnTo>
                              <a:pt x="0" y="1524088"/>
                            </a:lnTo>
                            <a:cubicBezTo>
                              <a:pt x="5730" y="1701707"/>
                              <a:pt x="40108" y="1873597"/>
                              <a:pt x="103134" y="2039757"/>
                            </a:cubicBezTo>
                            <a:cubicBezTo>
                              <a:pt x="166160" y="2194458"/>
                              <a:pt x="252105" y="2337699"/>
                              <a:pt x="360968" y="2463751"/>
                            </a:cubicBezTo>
                            <a:cubicBezTo>
                              <a:pt x="498480" y="2612722"/>
                              <a:pt x="647451" y="2904935"/>
                              <a:pt x="710477" y="3030987"/>
                            </a:cubicBezTo>
                            <a:cubicBezTo>
                              <a:pt x="727666" y="3071095"/>
                              <a:pt x="767774" y="3094013"/>
                              <a:pt x="813611" y="3094013"/>
                            </a:cubicBezTo>
                            <a:lnTo>
                              <a:pt x="2165809" y="3094013"/>
                            </a:lnTo>
                            <a:cubicBezTo>
                              <a:pt x="2211647" y="3094013"/>
                              <a:pt x="2251754" y="3071095"/>
                              <a:pt x="2268943" y="3030987"/>
                            </a:cubicBezTo>
                            <a:cubicBezTo>
                              <a:pt x="2331969" y="2904935"/>
                              <a:pt x="2480941" y="2612722"/>
                              <a:pt x="2618452" y="2463751"/>
                            </a:cubicBezTo>
                            <a:cubicBezTo>
                              <a:pt x="2727315" y="2337699"/>
                              <a:pt x="2818990" y="2194458"/>
                              <a:pt x="2876286" y="2039757"/>
                            </a:cubicBezTo>
                            <a:cubicBezTo>
                              <a:pt x="2939313" y="1873597"/>
                              <a:pt x="2973691" y="1701707"/>
                              <a:pt x="2979420" y="1524088"/>
                            </a:cubicBezTo>
                            <a:lnTo>
                              <a:pt x="2979420" y="1472521"/>
                            </a:lnTo>
                            <a:cubicBezTo>
                              <a:pt x="2962231" y="658910"/>
                              <a:pt x="2303321" y="5730"/>
                              <a:pt x="1489710" y="0"/>
                            </a:cubicBezTo>
                            <a:close/>
                            <a:moveTo>
                              <a:pt x="2635641" y="1518358"/>
                            </a:moveTo>
                            <a:cubicBezTo>
                              <a:pt x="2629911" y="1655870"/>
                              <a:pt x="2601263" y="1793382"/>
                              <a:pt x="2555426" y="1919434"/>
                            </a:cubicBezTo>
                            <a:cubicBezTo>
                              <a:pt x="2509589" y="2034027"/>
                              <a:pt x="2446562" y="2142891"/>
                              <a:pt x="2360618" y="2234565"/>
                            </a:cubicBezTo>
                            <a:cubicBezTo>
                              <a:pt x="2228836" y="2394996"/>
                              <a:pt x="2114243" y="2566885"/>
                              <a:pt x="2028298" y="2750234"/>
                            </a:cubicBezTo>
                            <a:lnTo>
                              <a:pt x="1489710" y="2750234"/>
                            </a:lnTo>
                            <a:lnTo>
                              <a:pt x="956852" y="2750234"/>
                            </a:lnTo>
                            <a:cubicBezTo>
                              <a:pt x="865178" y="2566885"/>
                              <a:pt x="750585" y="2394996"/>
                              <a:pt x="624532" y="2234565"/>
                            </a:cubicBezTo>
                            <a:cubicBezTo>
                              <a:pt x="544317" y="2142891"/>
                              <a:pt x="475561" y="2034027"/>
                              <a:pt x="429724" y="1919434"/>
                            </a:cubicBezTo>
                            <a:cubicBezTo>
                              <a:pt x="378157" y="1793382"/>
                              <a:pt x="355239" y="1655870"/>
                              <a:pt x="349509" y="1518358"/>
                            </a:cubicBezTo>
                            <a:lnTo>
                              <a:pt x="349509" y="1472521"/>
                            </a:lnTo>
                            <a:cubicBezTo>
                              <a:pt x="360968" y="847989"/>
                              <a:pt x="870908" y="343779"/>
                              <a:pt x="1495440" y="338050"/>
                            </a:cubicBezTo>
                            <a:lnTo>
                              <a:pt x="1495440" y="338050"/>
                            </a:lnTo>
                            <a:lnTo>
                              <a:pt x="1495440" y="338050"/>
                            </a:lnTo>
                            <a:cubicBezTo>
                              <a:pt x="1495440" y="338050"/>
                              <a:pt x="1495440" y="338050"/>
                              <a:pt x="1495440" y="338050"/>
                            </a:cubicBezTo>
                            <a:cubicBezTo>
                              <a:pt x="1495440" y="338050"/>
                              <a:pt x="1495440" y="338050"/>
                              <a:pt x="1495440" y="338050"/>
                            </a:cubicBezTo>
                            <a:lnTo>
                              <a:pt x="1495440" y="338050"/>
                            </a:lnTo>
                            <a:lnTo>
                              <a:pt x="1495440" y="338050"/>
                            </a:lnTo>
                            <a:cubicBezTo>
                              <a:pt x="2119972" y="343779"/>
                              <a:pt x="2629911" y="842259"/>
                              <a:pt x="2641371" y="1472521"/>
                            </a:cubicBezTo>
                            <a:lnTo>
                              <a:pt x="2641371" y="1518358"/>
                            </a:ln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81" name="Freeform: Shape 19">
              <a:extLst>
                <a:ext uri="{FF2B5EF4-FFF2-40B4-BE49-F238E27FC236}">
                  <a16:creationId xmlns:a16="http://schemas.microsoft.com/office/drawing/2014/main" id="{568347CE-010E-4A29-99FA-40B3188C6E17}"/>
                </a:ext>
              </a:extLst>
            </p:cNvPr>
            <p:cNvSpPr/>
            <p:nvPr/>
          </p:nvSpPr>
          <p:spPr>
            <a:xfrm>
              <a:off x="5268349" y="2787173"/>
              <a:ext cx="1842868" cy="308084"/>
            </a:xfrm>
            <a:custGeom>
              <a:avLst/>
              <a:gdLst>
                <a:gd name="connsiteX0" fmla="*/ 0 w 1842868"/>
                <a:gd name="connsiteY0" fmla="*/ 0 h 308084"/>
                <a:gd name="connsiteX1" fmla="*/ 460717 w 1842868"/>
                <a:gd name="connsiteY1" fmla="*/ 77021 h 308084"/>
                <a:gd name="connsiteX2" fmla="*/ 921434 w 1842868"/>
                <a:gd name="connsiteY2" fmla="*/ 154042 h 308084"/>
                <a:gd name="connsiteX3" fmla="*/ 1363722 w 1842868"/>
                <a:gd name="connsiteY3" fmla="*/ 227982 h 308084"/>
                <a:gd name="connsiteX4" fmla="*/ 1842868 w 1842868"/>
                <a:gd name="connsiteY4" fmla="*/ 308084 h 308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2868" h="308084" fill="none" extrusionOk="0">
                  <a:moveTo>
                    <a:pt x="0" y="0"/>
                  </a:moveTo>
                  <a:cubicBezTo>
                    <a:pt x="108125" y="-9259"/>
                    <a:pt x="304140" y="62169"/>
                    <a:pt x="460717" y="77021"/>
                  </a:cubicBezTo>
                  <a:cubicBezTo>
                    <a:pt x="617294" y="91873"/>
                    <a:pt x="781269" y="137606"/>
                    <a:pt x="921434" y="154042"/>
                  </a:cubicBezTo>
                  <a:cubicBezTo>
                    <a:pt x="1061599" y="170478"/>
                    <a:pt x="1249180" y="211687"/>
                    <a:pt x="1363722" y="227982"/>
                  </a:cubicBezTo>
                  <a:cubicBezTo>
                    <a:pt x="1478264" y="244277"/>
                    <a:pt x="1672782" y="300196"/>
                    <a:pt x="1842868" y="308084"/>
                  </a:cubicBezTo>
                </a:path>
                <a:path w="1842868" h="308084" stroke="0" extrusionOk="0">
                  <a:moveTo>
                    <a:pt x="0" y="0"/>
                  </a:moveTo>
                  <a:cubicBezTo>
                    <a:pt x="197321" y="-25809"/>
                    <a:pt x="341259" y="87350"/>
                    <a:pt x="497574" y="83183"/>
                  </a:cubicBezTo>
                  <a:cubicBezTo>
                    <a:pt x="653889" y="79016"/>
                    <a:pt x="890607" y="174171"/>
                    <a:pt x="995149" y="166365"/>
                  </a:cubicBezTo>
                  <a:cubicBezTo>
                    <a:pt x="1099691" y="158560"/>
                    <a:pt x="1650029" y="334945"/>
                    <a:pt x="1842868" y="308084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091316129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dirty="0" err="1"/>
                <a:t>ممممالففضيال</a:t>
              </a:r>
              <a:endParaRPr lang="en-US" dirty="0"/>
            </a:p>
          </p:txBody>
        </p:sp>
        <p:sp>
          <p:nvSpPr>
            <p:cNvPr id="182" name="Freeform: Shape 24">
              <a:extLst>
                <a:ext uri="{FF2B5EF4-FFF2-40B4-BE49-F238E27FC236}">
                  <a16:creationId xmlns:a16="http://schemas.microsoft.com/office/drawing/2014/main" id="{84373042-61D7-4735-947A-33B2908AF224}"/>
                </a:ext>
              </a:extLst>
            </p:cNvPr>
            <p:cNvSpPr/>
            <p:nvPr/>
          </p:nvSpPr>
          <p:spPr>
            <a:xfrm>
              <a:off x="5044509" y="2594168"/>
              <a:ext cx="2326961" cy="45719"/>
            </a:xfrm>
            <a:custGeom>
              <a:avLst/>
              <a:gdLst>
                <a:gd name="connsiteX0" fmla="*/ 0 w 2326961"/>
                <a:gd name="connsiteY0" fmla="*/ 0 h 45719"/>
                <a:gd name="connsiteX1" fmla="*/ 581740 w 2326961"/>
                <a:gd name="connsiteY1" fmla="*/ 11430 h 45719"/>
                <a:gd name="connsiteX2" fmla="*/ 1116941 w 2326961"/>
                <a:gd name="connsiteY2" fmla="*/ 21945 h 45719"/>
                <a:gd name="connsiteX3" fmla="*/ 1652142 w 2326961"/>
                <a:gd name="connsiteY3" fmla="*/ 32460 h 45719"/>
                <a:gd name="connsiteX4" fmla="*/ 2326961 w 2326961"/>
                <a:gd name="connsiteY4" fmla="*/ 45719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6961" h="45719" fill="none" extrusionOk="0">
                  <a:moveTo>
                    <a:pt x="0" y="0"/>
                  </a:moveTo>
                  <a:cubicBezTo>
                    <a:pt x="280925" y="-16213"/>
                    <a:pt x="421721" y="41297"/>
                    <a:pt x="581740" y="11430"/>
                  </a:cubicBezTo>
                  <a:cubicBezTo>
                    <a:pt x="741759" y="-18438"/>
                    <a:pt x="974866" y="29290"/>
                    <a:pt x="1116941" y="21945"/>
                  </a:cubicBezTo>
                  <a:cubicBezTo>
                    <a:pt x="1259016" y="14600"/>
                    <a:pt x="1456884" y="33442"/>
                    <a:pt x="1652142" y="32460"/>
                  </a:cubicBezTo>
                  <a:cubicBezTo>
                    <a:pt x="1847400" y="31478"/>
                    <a:pt x="2139536" y="71766"/>
                    <a:pt x="2326961" y="45719"/>
                  </a:cubicBezTo>
                </a:path>
                <a:path w="2326961" h="45719" stroke="0" extrusionOk="0">
                  <a:moveTo>
                    <a:pt x="0" y="0"/>
                  </a:moveTo>
                  <a:cubicBezTo>
                    <a:pt x="128217" y="-20857"/>
                    <a:pt x="412103" y="23289"/>
                    <a:pt x="605010" y="11887"/>
                  </a:cubicBezTo>
                  <a:cubicBezTo>
                    <a:pt x="797917" y="484"/>
                    <a:pt x="862667" y="24780"/>
                    <a:pt x="1116941" y="21945"/>
                  </a:cubicBezTo>
                  <a:cubicBezTo>
                    <a:pt x="1371215" y="19110"/>
                    <a:pt x="1572519" y="50428"/>
                    <a:pt x="1721951" y="33832"/>
                  </a:cubicBezTo>
                  <a:cubicBezTo>
                    <a:pt x="1871383" y="17236"/>
                    <a:pt x="2030060" y="53725"/>
                    <a:pt x="2326961" y="45719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251120023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reeform: Shape 25">
              <a:extLst>
                <a:ext uri="{FF2B5EF4-FFF2-40B4-BE49-F238E27FC236}">
                  <a16:creationId xmlns:a16="http://schemas.microsoft.com/office/drawing/2014/main" id="{7DB4AABD-87EA-403F-9186-F579B372145B}"/>
                </a:ext>
              </a:extLst>
            </p:cNvPr>
            <p:cNvSpPr/>
            <p:nvPr/>
          </p:nvSpPr>
          <p:spPr>
            <a:xfrm>
              <a:off x="5061473" y="1999360"/>
              <a:ext cx="2326961" cy="45719"/>
            </a:xfrm>
            <a:custGeom>
              <a:avLst/>
              <a:gdLst>
                <a:gd name="connsiteX0" fmla="*/ 0 w 2326961"/>
                <a:gd name="connsiteY0" fmla="*/ 0 h 45719"/>
                <a:gd name="connsiteX1" fmla="*/ 511931 w 2326961"/>
                <a:gd name="connsiteY1" fmla="*/ 10058 h 45719"/>
                <a:gd name="connsiteX2" fmla="*/ 1047132 w 2326961"/>
                <a:gd name="connsiteY2" fmla="*/ 20574 h 45719"/>
                <a:gd name="connsiteX3" fmla="*/ 1582333 w 2326961"/>
                <a:gd name="connsiteY3" fmla="*/ 31089 h 45719"/>
                <a:gd name="connsiteX4" fmla="*/ 2326961 w 2326961"/>
                <a:gd name="connsiteY4" fmla="*/ 45719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6961" h="45719" fill="none" extrusionOk="0">
                  <a:moveTo>
                    <a:pt x="0" y="0"/>
                  </a:moveTo>
                  <a:cubicBezTo>
                    <a:pt x="231267" y="-25847"/>
                    <a:pt x="287627" y="27543"/>
                    <a:pt x="511931" y="10058"/>
                  </a:cubicBezTo>
                  <a:cubicBezTo>
                    <a:pt x="736235" y="-7426"/>
                    <a:pt x="844714" y="35340"/>
                    <a:pt x="1047132" y="20574"/>
                  </a:cubicBezTo>
                  <a:cubicBezTo>
                    <a:pt x="1249550" y="5808"/>
                    <a:pt x="1368051" y="73523"/>
                    <a:pt x="1582333" y="31089"/>
                  </a:cubicBezTo>
                  <a:cubicBezTo>
                    <a:pt x="1796615" y="-11345"/>
                    <a:pt x="2089644" y="93479"/>
                    <a:pt x="2326961" y="45719"/>
                  </a:cubicBezTo>
                </a:path>
                <a:path w="2326961" h="45719" stroke="0" extrusionOk="0">
                  <a:moveTo>
                    <a:pt x="0" y="0"/>
                  </a:moveTo>
                  <a:cubicBezTo>
                    <a:pt x="175748" y="-8887"/>
                    <a:pt x="377767" y="67221"/>
                    <a:pt x="628279" y="12344"/>
                  </a:cubicBezTo>
                  <a:cubicBezTo>
                    <a:pt x="878791" y="-42533"/>
                    <a:pt x="924937" y="81626"/>
                    <a:pt x="1210020" y="23774"/>
                  </a:cubicBezTo>
                  <a:cubicBezTo>
                    <a:pt x="1495103" y="-34078"/>
                    <a:pt x="1550304" y="43908"/>
                    <a:pt x="1721951" y="33832"/>
                  </a:cubicBezTo>
                  <a:cubicBezTo>
                    <a:pt x="1893598" y="23756"/>
                    <a:pt x="2178323" y="110820"/>
                    <a:pt x="2326961" y="45719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197535473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" name="Group 2">
            <a:extLst>
              <a:ext uri="{FF2B5EF4-FFF2-40B4-BE49-F238E27FC236}">
                <a16:creationId xmlns:a16="http://schemas.microsoft.com/office/drawing/2014/main" id="{A5368D82-D03E-41F0-89EF-6361EBDDA3F0}"/>
              </a:ext>
            </a:extLst>
          </p:cNvPr>
          <p:cNvGrpSpPr/>
          <p:nvPr/>
        </p:nvGrpSpPr>
        <p:grpSpPr>
          <a:xfrm>
            <a:off x="4700404" y="4287606"/>
            <a:ext cx="2025747" cy="447213"/>
            <a:chOff x="5212079" y="3285233"/>
            <a:chExt cx="2025747" cy="447213"/>
          </a:xfrm>
        </p:grpSpPr>
        <p:sp>
          <p:nvSpPr>
            <p:cNvPr id="196" name="Freeform: Shape 35">
              <a:extLst>
                <a:ext uri="{FF2B5EF4-FFF2-40B4-BE49-F238E27FC236}">
                  <a16:creationId xmlns:a16="http://schemas.microsoft.com/office/drawing/2014/main" id="{05E71BD4-3A97-4B7E-A033-C4AA8794F72A}"/>
                </a:ext>
              </a:extLst>
            </p:cNvPr>
            <p:cNvSpPr/>
            <p:nvPr/>
          </p:nvSpPr>
          <p:spPr>
            <a:xfrm>
              <a:off x="5383014" y="3285233"/>
              <a:ext cx="1644017" cy="432434"/>
            </a:xfrm>
            <a:custGeom>
              <a:avLst/>
              <a:gdLst>
                <a:gd name="connsiteX0" fmla="*/ 369585 w 1644017"/>
                <a:gd name="connsiteY0" fmla="*/ 420746 h 432434"/>
                <a:gd name="connsiteX1" fmla="*/ 0 w 1644017"/>
                <a:gd name="connsiteY1" fmla="*/ 0 h 432434"/>
                <a:gd name="connsiteX2" fmla="*/ 564446 w 1644017"/>
                <a:gd name="connsiteY2" fmla="*/ 4012 h 432434"/>
                <a:gd name="connsiteX3" fmla="*/ 1145332 w 1644017"/>
                <a:gd name="connsiteY3" fmla="*/ 8141 h 432434"/>
                <a:gd name="connsiteX4" fmla="*/ 1644017 w 1644017"/>
                <a:gd name="connsiteY4" fmla="*/ 11686 h 432434"/>
                <a:gd name="connsiteX5" fmla="*/ 1325408 w 1644017"/>
                <a:gd name="connsiteY5" fmla="*/ 432434 h 432434"/>
                <a:gd name="connsiteX6" fmla="*/ 857055 w 1644017"/>
                <a:gd name="connsiteY6" fmla="*/ 426707 h 432434"/>
                <a:gd name="connsiteX7" fmla="*/ 369585 w 1644017"/>
                <a:gd name="connsiteY7" fmla="*/ 420746 h 43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44017" h="432434" fill="none" extrusionOk="0">
                  <a:moveTo>
                    <a:pt x="369585" y="420746"/>
                  </a:moveTo>
                  <a:cubicBezTo>
                    <a:pt x="226083" y="287590"/>
                    <a:pt x="136603" y="73381"/>
                    <a:pt x="0" y="0"/>
                  </a:cubicBezTo>
                  <a:cubicBezTo>
                    <a:pt x="224868" y="-46438"/>
                    <a:pt x="301046" y="53783"/>
                    <a:pt x="564446" y="4012"/>
                  </a:cubicBezTo>
                  <a:cubicBezTo>
                    <a:pt x="827846" y="-45759"/>
                    <a:pt x="871766" y="75324"/>
                    <a:pt x="1145332" y="8141"/>
                  </a:cubicBezTo>
                  <a:cubicBezTo>
                    <a:pt x="1418898" y="-59042"/>
                    <a:pt x="1435984" y="41604"/>
                    <a:pt x="1644017" y="11686"/>
                  </a:cubicBezTo>
                  <a:cubicBezTo>
                    <a:pt x="1521656" y="182456"/>
                    <a:pt x="1390859" y="275429"/>
                    <a:pt x="1325408" y="432434"/>
                  </a:cubicBezTo>
                  <a:cubicBezTo>
                    <a:pt x="1140248" y="446961"/>
                    <a:pt x="1036991" y="375473"/>
                    <a:pt x="857055" y="426707"/>
                  </a:cubicBezTo>
                  <a:cubicBezTo>
                    <a:pt x="677119" y="477941"/>
                    <a:pt x="597763" y="396445"/>
                    <a:pt x="369585" y="420746"/>
                  </a:cubicBezTo>
                  <a:close/>
                </a:path>
                <a:path w="1644017" h="432434" stroke="0" extrusionOk="0">
                  <a:moveTo>
                    <a:pt x="369585" y="420746"/>
                  </a:moveTo>
                  <a:cubicBezTo>
                    <a:pt x="243109" y="363914"/>
                    <a:pt x="220968" y="167725"/>
                    <a:pt x="0" y="0"/>
                  </a:cubicBezTo>
                  <a:cubicBezTo>
                    <a:pt x="165230" y="-15295"/>
                    <a:pt x="378291" y="43690"/>
                    <a:pt x="498685" y="3545"/>
                  </a:cubicBezTo>
                  <a:cubicBezTo>
                    <a:pt x="619079" y="-36600"/>
                    <a:pt x="838760" y="14488"/>
                    <a:pt x="1046691" y="7440"/>
                  </a:cubicBezTo>
                  <a:cubicBezTo>
                    <a:pt x="1254622" y="393"/>
                    <a:pt x="1503835" y="51718"/>
                    <a:pt x="1644017" y="11686"/>
                  </a:cubicBezTo>
                  <a:cubicBezTo>
                    <a:pt x="1514043" y="196882"/>
                    <a:pt x="1376258" y="320439"/>
                    <a:pt x="1325408" y="432434"/>
                  </a:cubicBezTo>
                  <a:cubicBezTo>
                    <a:pt x="1205025" y="459447"/>
                    <a:pt x="1012775" y="403326"/>
                    <a:pt x="866613" y="426824"/>
                  </a:cubicBezTo>
                  <a:cubicBezTo>
                    <a:pt x="720451" y="450322"/>
                    <a:pt x="511537" y="396120"/>
                    <a:pt x="369585" y="42074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126374995">
                    <a:custGeom>
                      <a:avLst/>
                      <a:gdLst>
                        <a:gd name="connsiteX0" fmla="*/ 407963 w 1814733"/>
                        <a:gd name="connsiteY0" fmla="*/ 506436 h 520504"/>
                        <a:gd name="connsiteX1" fmla="*/ 0 w 1814733"/>
                        <a:gd name="connsiteY1" fmla="*/ 0 h 520504"/>
                        <a:gd name="connsiteX2" fmla="*/ 1814733 w 1814733"/>
                        <a:gd name="connsiteY2" fmla="*/ 14067 h 520504"/>
                        <a:gd name="connsiteX3" fmla="*/ 1463040 w 1814733"/>
                        <a:gd name="connsiteY3" fmla="*/ 520504 h 520504"/>
                        <a:gd name="connsiteX4" fmla="*/ 407963 w 1814733"/>
                        <a:gd name="connsiteY4" fmla="*/ 506436 h 520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14733" h="520504">
                          <a:moveTo>
                            <a:pt x="407963" y="506436"/>
                          </a:moveTo>
                          <a:lnTo>
                            <a:pt x="0" y="0"/>
                          </a:lnTo>
                          <a:lnTo>
                            <a:pt x="1814733" y="14067"/>
                          </a:lnTo>
                          <a:lnTo>
                            <a:pt x="1463040" y="520504"/>
                          </a:lnTo>
                          <a:lnTo>
                            <a:pt x="407963" y="506436"/>
                          </a:ln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TextBox 40">
              <a:extLst>
                <a:ext uri="{FF2B5EF4-FFF2-40B4-BE49-F238E27FC236}">
                  <a16:creationId xmlns:a16="http://schemas.microsoft.com/office/drawing/2014/main" id="{1DF66F4B-59EB-4F11-BF96-9C8814290AEC}"/>
                </a:ext>
              </a:extLst>
            </p:cNvPr>
            <p:cNvSpPr txBox="1"/>
            <p:nvPr/>
          </p:nvSpPr>
          <p:spPr>
            <a:xfrm>
              <a:off x="5212079" y="3363114"/>
              <a:ext cx="2025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198" name="Group 3">
            <a:extLst>
              <a:ext uri="{FF2B5EF4-FFF2-40B4-BE49-F238E27FC236}">
                <a16:creationId xmlns:a16="http://schemas.microsoft.com/office/drawing/2014/main" id="{F6AA9580-E747-412D-8E6D-BC47767F3D00}"/>
              </a:ext>
            </a:extLst>
          </p:cNvPr>
          <p:cNvGrpSpPr/>
          <p:nvPr/>
        </p:nvGrpSpPr>
        <p:grpSpPr>
          <a:xfrm>
            <a:off x="4532834" y="3642260"/>
            <a:ext cx="2274706" cy="765561"/>
            <a:chOff x="5044509" y="2639887"/>
            <a:chExt cx="2274706" cy="765561"/>
          </a:xfrm>
        </p:grpSpPr>
        <p:sp>
          <p:nvSpPr>
            <p:cNvPr id="199" name="Freeform: Shape 36">
              <a:extLst>
                <a:ext uri="{FF2B5EF4-FFF2-40B4-BE49-F238E27FC236}">
                  <a16:creationId xmlns:a16="http://schemas.microsoft.com/office/drawing/2014/main" id="{029BEE29-4A86-41A0-980C-48006EADDB8E}"/>
                </a:ext>
              </a:extLst>
            </p:cNvPr>
            <p:cNvSpPr/>
            <p:nvPr/>
          </p:nvSpPr>
          <p:spPr>
            <a:xfrm>
              <a:off x="5044509" y="2639887"/>
              <a:ext cx="2274706" cy="765561"/>
            </a:xfrm>
            <a:custGeom>
              <a:avLst/>
              <a:gdLst>
                <a:gd name="connsiteX0" fmla="*/ 511364 w 2274706"/>
                <a:gd name="connsiteY0" fmla="*/ 685356 h 765561"/>
                <a:gd name="connsiteX1" fmla="*/ 265909 w 2274706"/>
                <a:gd name="connsiteY1" fmla="*/ 378191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833862 w 2274706"/>
                <a:gd name="connsiteY8" fmla="*/ 703133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  <a:gd name="connsiteX0" fmla="*/ 401350 w 2274706"/>
                <a:gd name="connsiteY0" fmla="*/ 685356 h 765561"/>
                <a:gd name="connsiteX1" fmla="*/ 250568 w 2274706"/>
                <a:gd name="connsiteY1" fmla="*/ 358995 h 765561"/>
                <a:gd name="connsiteX2" fmla="*/ 0 w 2274706"/>
                <a:gd name="connsiteY2" fmla="*/ 45431 h 765561"/>
                <a:gd name="connsiteX3" fmla="*/ 614167 w 2274706"/>
                <a:gd name="connsiteY3" fmla="*/ 50230 h 765561"/>
                <a:gd name="connsiteX4" fmla="*/ 1228336 w 2274706"/>
                <a:gd name="connsiteY4" fmla="*/ 55029 h 765561"/>
                <a:gd name="connsiteX5" fmla="*/ 1774264 w 2274706"/>
                <a:gd name="connsiteY5" fmla="*/ 59296 h 765561"/>
                <a:gd name="connsiteX6" fmla="*/ 2274697 w 2274706"/>
                <a:gd name="connsiteY6" fmla="*/ 63206 h 765561"/>
                <a:gd name="connsiteX7" fmla="*/ 2054280 w 2274706"/>
                <a:gd name="connsiteY7" fmla="*/ 383170 h 765561"/>
                <a:gd name="connsiteX8" fmla="*/ 1833862 w 2274706"/>
                <a:gd name="connsiteY8" fmla="*/ 703133 h 765561"/>
                <a:gd name="connsiteX9" fmla="*/ 1419479 w 2274706"/>
                <a:gd name="connsiteY9" fmla="*/ 697563 h 765561"/>
                <a:gd name="connsiteX10" fmla="*/ 978647 w 2274706"/>
                <a:gd name="connsiteY10" fmla="*/ 691638 h 765561"/>
                <a:gd name="connsiteX11" fmla="*/ 401350 w 2274706"/>
                <a:gd name="connsiteY11" fmla="*/ 685356 h 765561"/>
                <a:gd name="connsiteX0" fmla="*/ 511364 w 2274706"/>
                <a:gd name="connsiteY0" fmla="*/ 685356 h 765561"/>
                <a:gd name="connsiteX1" fmla="*/ 210902 w 2274706"/>
                <a:gd name="connsiteY1" fmla="*/ 396150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833862 w 2274706"/>
                <a:gd name="connsiteY8" fmla="*/ 703133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  <a:gd name="connsiteX0" fmla="*/ 511364 w 2274706"/>
                <a:gd name="connsiteY0" fmla="*/ 685356 h 765561"/>
                <a:gd name="connsiteX1" fmla="*/ 265909 w 2274706"/>
                <a:gd name="connsiteY1" fmla="*/ 378191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971380 w 2274706"/>
                <a:gd name="connsiteY8" fmla="*/ 685176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  <a:gd name="connsiteX0" fmla="*/ 511364 w 2274706"/>
                <a:gd name="connsiteY0" fmla="*/ 685356 h 765561"/>
                <a:gd name="connsiteX1" fmla="*/ 265909 w 2274706"/>
                <a:gd name="connsiteY1" fmla="*/ 378191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833862 w 2274706"/>
                <a:gd name="connsiteY8" fmla="*/ 703133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74706" h="765561" fill="none" extrusionOk="0">
                  <a:moveTo>
                    <a:pt x="511364" y="685356"/>
                  </a:moveTo>
                  <a:cubicBezTo>
                    <a:pt x="389832" y="639297"/>
                    <a:pt x="310728" y="435741"/>
                    <a:pt x="265909" y="378191"/>
                  </a:cubicBezTo>
                  <a:cubicBezTo>
                    <a:pt x="136303" y="254490"/>
                    <a:pt x="176384" y="67216"/>
                    <a:pt x="0" y="45431"/>
                  </a:cubicBezTo>
                  <a:cubicBezTo>
                    <a:pt x="145125" y="53158"/>
                    <a:pt x="242162" y="101545"/>
                    <a:pt x="500432" y="49341"/>
                  </a:cubicBezTo>
                  <a:cubicBezTo>
                    <a:pt x="699157" y="-73689"/>
                    <a:pt x="853982" y="195924"/>
                    <a:pt x="1069108" y="53785"/>
                  </a:cubicBezTo>
                  <a:cubicBezTo>
                    <a:pt x="1207685" y="71580"/>
                    <a:pt x="1393047" y="218181"/>
                    <a:pt x="1683275" y="58585"/>
                  </a:cubicBezTo>
                  <a:cubicBezTo>
                    <a:pt x="1900192" y="-117157"/>
                    <a:pt x="1979813" y="49433"/>
                    <a:pt x="2274697" y="63206"/>
                  </a:cubicBezTo>
                  <a:cubicBezTo>
                    <a:pt x="2163203" y="221862"/>
                    <a:pt x="2128688" y="240131"/>
                    <a:pt x="2063096" y="370371"/>
                  </a:cubicBezTo>
                  <a:cubicBezTo>
                    <a:pt x="2016045" y="430416"/>
                    <a:pt x="1984882" y="559592"/>
                    <a:pt x="1833862" y="703133"/>
                  </a:cubicBezTo>
                  <a:cubicBezTo>
                    <a:pt x="1623392" y="739041"/>
                    <a:pt x="1467775" y="651548"/>
                    <a:pt x="1366580" y="696851"/>
                  </a:cubicBezTo>
                  <a:cubicBezTo>
                    <a:pt x="1219070" y="790698"/>
                    <a:pt x="1058903" y="587714"/>
                    <a:pt x="952197" y="691281"/>
                  </a:cubicBezTo>
                  <a:cubicBezTo>
                    <a:pt x="940688" y="745067"/>
                    <a:pt x="631614" y="691321"/>
                    <a:pt x="511364" y="685356"/>
                  </a:cubicBezTo>
                  <a:close/>
                </a:path>
                <a:path w="2274706" h="765561" stroke="0" extrusionOk="0">
                  <a:moveTo>
                    <a:pt x="401350" y="685356"/>
                  </a:moveTo>
                  <a:cubicBezTo>
                    <a:pt x="320382" y="604128"/>
                    <a:pt x="351624" y="504073"/>
                    <a:pt x="250568" y="358995"/>
                  </a:cubicBezTo>
                  <a:cubicBezTo>
                    <a:pt x="194344" y="331554"/>
                    <a:pt x="93845" y="139987"/>
                    <a:pt x="0" y="45431"/>
                  </a:cubicBezTo>
                  <a:cubicBezTo>
                    <a:pt x="47976" y="-154537"/>
                    <a:pt x="146546" y="286299"/>
                    <a:pt x="614167" y="50230"/>
                  </a:cubicBezTo>
                  <a:cubicBezTo>
                    <a:pt x="875641" y="-51731"/>
                    <a:pt x="968554" y="1746"/>
                    <a:pt x="1228336" y="55029"/>
                  </a:cubicBezTo>
                  <a:cubicBezTo>
                    <a:pt x="1440949" y="80519"/>
                    <a:pt x="1591455" y="255455"/>
                    <a:pt x="1774264" y="59296"/>
                  </a:cubicBezTo>
                  <a:cubicBezTo>
                    <a:pt x="1976083" y="56396"/>
                    <a:pt x="2211358" y="158733"/>
                    <a:pt x="2274697" y="63206"/>
                  </a:cubicBezTo>
                  <a:cubicBezTo>
                    <a:pt x="2293941" y="94065"/>
                    <a:pt x="2100367" y="264003"/>
                    <a:pt x="2054280" y="383170"/>
                  </a:cubicBezTo>
                  <a:cubicBezTo>
                    <a:pt x="2011988" y="501705"/>
                    <a:pt x="1949617" y="602787"/>
                    <a:pt x="1833862" y="703133"/>
                  </a:cubicBezTo>
                  <a:cubicBezTo>
                    <a:pt x="1696153" y="827303"/>
                    <a:pt x="1542691" y="751866"/>
                    <a:pt x="1419479" y="697563"/>
                  </a:cubicBezTo>
                  <a:cubicBezTo>
                    <a:pt x="1275192" y="850648"/>
                    <a:pt x="1147784" y="745398"/>
                    <a:pt x="978647" y="691638"/>
                  </a:cubicBezTo>
                  <a:cubicBezTo>
                    <a:pt x="761968" y="704357"/>
                    <a:pt x="577642" y="607677"/>
                    <a:pt x="401350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411020" y="625137"/>
                    <a:pt x="267520" y="444289"/>
                    <a:pt x="210902" y="396150"/>
                  </a:cubicBezTo>
                  <a:cubicBezTo>
                    <a:pt x="141502" y="451813"/>
                    <a:pt x="123502" y="228636"/>
                    <a:pt x="0" y="45431"/>
                  </a:cubicBezTo>
                  <a:cubicBezTo>
                    <a:pt x="186422" y="69684"/>
                    <a:pt x="274876" y="68607"/>
                    <a:pt x="500432" y="49341"/>
                  </a:cubicBezTo>
                  <a:cubicBezTo>
                    <a:pt x="710048" y="19214"/>
                    <a:pt x="839530" y="167095"/>
                    <a:pt x="1069108" y="53785"/>
                  </a:cubicBezTo>
                  <a:cubicBezTo>
                    <a:pt x="1214590" y="114340"/>
                    <a:pt x="1339620" y="162896"/>
                    <a:pt x="1683275" y="58585"/>
                  </a:cubicBezTo>
                  <a:cubicBezTo>
                    <a:pt x="1915349" y="-56296"/>
                    <a:pt x="1999011" y="120222"/>
                    <a:pt x="2274697" y="63206"/>
                  </a:cubicBezTo>
                  <a:cubicBezTo>
                    <a:pt x="2249031" y="260567"/>
                    <a:pt x="2136681" y="280984"/>
                    <a:pt x="2063096" y="370371"/>
                  </a:cubicBezTo>
                  <a:cubicBezTo>
                    <a:pt x="2029440" y="467471"/>
                    <a:pt x="1974731" y="539653"/>
                    <a:pt x="1833862" y="703133"/>
                  </a:cubicBezTo>
                  <a:cubicBezTo>
                    <a:pt x="1676463" y="717982"/>
                    <a:pt x="1495295" y="551577"/>
                    <a:pt x="1366580" y="696851"/>
                  </a:cubicBezTo>
                  <a:cubicBezTo>
                    <a:pt x="1210829" y="716868"/>
                    <a:pt x="1053045" y="610830"/>
                    <a:pt x="952197" y="691281"/>
                  </a:cubicBezTo>
                  <a:cubicBezTo>
                    <a:pt x="855045" y="784427"/>
                    <a:pt x="797949" y="616709"/>
                    <a:pt x="511364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425503" y="622589"/>
                    <a:pt x="318038" y="419922"/>
                    <a:pt x="265909" y="378191"/>
                  </a:cubicBezTo>
                  <a:cubicBezTo>
                    <a:pt x="219649" y="290733"/>
                    <a:pt x="153306" y="161885"/>
                    <a:pt x="0" y="45431"/>
                  </a:cubicBezTo>
                  <a:cubicBezTo>
                    <a:pt x="163987" y="29988"/>
                    <a:pt x="278932" y="91551"/>
                    <a:pt x="500432" y="49341"/>
                  </a:cubicBezTo>
                  <a:cubicBezTo>
                    <a:pt x="739156" y="47773"/>
                    <a:pt x="850566" y="114260"/>
                    <a:pt x="1069108" y="53785"/>
                  </a:cubicBezTo>
                  <a:cubicBezTo>
                    <a:pt x="1249421" y="37902"/>
                    <a:pt x="1409018" y="122516"/>
                    <a:pt x="1683275" y="58585"/>
                  </a:cubicBezTo>
                  <a:cubicBezTo>
                    <a:pt x="1955616" y="-23993"/>
                    <a:pt x="2022461" y="139230"/>
                    <a:pt x="2274697" y="63206"/>
                  </a:cubicBezTo>
                  <a:cubicBezTo>
                    <a:pt x="2174844" y="186611"/>
                    <a:pt x="2089724" y="253785"/>
                    <a:pt x="2063096" y="370371"/>
                  </a:cubicBezTo>
                  <a:cubicBezTo>
                    <a:pt x="1995601" y="467362"/>
                    <a:pt x="2077071" y="491627"/>
                    <a:pt x="1971380" y="685176"/>
                  </a:cubicBezTo>
                  <a:cubicBezTo>
                    <a:pt x="1779400" y="656962"/>
                    <a:pt x="1461741" y="611269"/>
                    <a:pt x="1366580" y="696851"/>
                  </a:cubicBezTo>
                  <a:cubicBezTo>
                    <a:pt x="1154773" y="792668"/>
                    <a:pt x="1059990" y="636412"/>
                    <a:pt x="952197" y="691281"/>
                  </a:cubicBezTo>
                  <a:cubicBezTo>
                    <a:pt x="861278" y="820743"/>
                    <a:pt x="649899" y="663327"/>
                    <a:pt x="511364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378363" y="637493"/>
                    <a:pt x="311841" y="456311"/>
                    <a:pt x="265909" y="378191"/>
                  </a:cubicBezTo>
                  <a:cubicBezTo>
                    <a:pt x="209461" y="277552"/>
                    <a:pt x="196719" y="86307"/>
                    <a:pt x="0" y="45431"/>
                  </a:cubicBezTo>
                  <a:cubicBezTo>
                    <a:pt x="135368" y="77305"/>
                    <a:pt x="252228" y="29171"/>
                    <a:pt x="500432" y="49341"/>
                  </a:cubicBezTo>
                  <a:cubicBezTo>
                    <a:pt x="711604" y="-67206"/>
                    <a:pt x="903932" y="174590"/>
                    <a:pt x="1069108" y="53785"/>
                  </a:cubicBezTo>
                  <a:cubicBezTo>
                    <a:pt x="1221537" y="83435"/>
                    <a:pt x="1363597" y="301798"/>
                    <a:pt x="1683275" y="58585"/>
                  </a:cubicBezTo>
                  <a:cubicBezTo>
                    <a:pt x="1925734" y="-45371"/>
                    <a:pt x="2017803" y="100679"/>
                    <a:pt x="2274697" y="63206"/>
                  </a:cubicBezTo>
                  <a:cubicBezTo>
                    <a:pt x="2197918" y="204663"/>
                    <a:pt x="2123023" y="228659"/>
                    <a:pt x="2063096" y="370371"/>
                  </a:cubicBezTo>
                  <a:cubicBezTo>
                    <a:pt x="1997481" y="469435"/>
                    <a:pt x="1960839" y="534845"/>
                    <a:pt x="1833862" y="703133"/>
                  </a:cubicBezTo>
                  <a:cubicBezTo>
                    <a:pt x="1704255" y="756050"/>
                    <a:pt x="1516779" y="673256"/>
                    <a:pt x="1366580" y="696851"/>
                  </a:cubicBezTo>
                  <a:cubicBezTo>
                    <a:pt x="1218259" y="772088"/>
                    <a:pt x="1050298" y="587741"/>
                    <a:pt x="952197" y="691281"/>
                  </a:cubicBezTo>
                  <a:cubicBezTo>
                    <a:pt x="925849" y="742304"/>
                    <a:pt x="674316" y="738149"/>
                    <a:pt x="511364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396223" y="632364"/>
                    <a:pt x="308645" y="453089"/>
                    <a:pt x="265909" y="378191"/>
                  </a:cubicBezTo>
                  <a:cubicBezTo>
                    <a:pt x="218694" y="267680"/>
                    <a:pt x="190169" y="113479"/>
                    <a:pt x="0" y="45431"/>
                  </a:cubicBezTo>
                  <a:cubicBezTo>
                    <a:pt x="120002" y="49575"/>
                    <a:pt x="274998" y="75965"/>
                    <a:pt x="500432" y="49341"/>
                  </a:cubicBezTo>
                  <a:cubicBezTo>
                    <a:pt x="730018" y="-56478"/>
                    <a:pt x="846973" y="150945"/>
                    <a:pt x="1069108" y="53785"/>
                  </a:cubicBezTo>
                  <a:cubicBezTo>
                    <a:pt x="1216168" y="99532"/>
                    <a:pt x="1379707" y="234039"/>
                    <a:pt x="1683275" y="58585"/>
                  </a:cubicBezTo>
                  <a:cubicBezTo>
                    <a:pt x="1885599" y="-74963"/>
                    <a:pt x="1997038" y="86321"/>
                    <a:pt x="2274697" y="63206"/>
                  </a:cubicBezTo>
                  <a:cubicBezTo>
                    <a:pt x="2186049" y="218602"/>
                    <a:pt x="2112711" y="249235"/>
                    <a:pt x="2063096" y="370371"/>
                  </a:cubicBezTo>
                  <a:cubicBezTo>
                    <a:pt x="2005005" y="440764"/>
                    <a:pt x="1959355" y="536530"/>
                    <a:pt x="1833862" y="703133"/>
                  </a:cubicBezTo>
                  <a:cubicBezTo>
                    <a:pt x="1629714" y="735205"/>
                    <a:pt x="1458910" y="635031"/>
                    <a:pt x="1366580" y="696851"/>
                  </a:cubicBezTo>
                  <a:cubicBezTo>
                    <a:pt x="1188655" y="765651"/>
                    <a:pt x="1109010" y="605661"/>
                    <a:pt x="952197" y="691281"/>
                  </a:cubicBezTo>
                  <a:cubicBezTo>
                    <a:pt x="896920" y="765832"/>
                    <a:pt x="685554" y="667821"/>
                    <a:pt x="511364" y="685356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sd="1126374995">
                    <a:custGeom>
                      <a:avLst/>
                      <a:gdLst>
                        <a:gd name="connsiteX0" fmla="*/ 523114 w 2327260"/>
                        <a:gd name="connsiteY0" fmla="*/ 536774 h 589723"/>
                        <a:gd name="connsiteX1" fmla="*/ 272019 w 2327260"/>
                        <a:gd name="connsiteY1" fmla="*/ 296155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1875998 w 2327260"/>
                        <a:gd name="connsiteY8" fmla="*/ 550700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410572 w 2327260"/>
                        <a:gd name="connsiteY0" fmla="*/ 536774 h 589723"/>
                        <a:gd name="connsiteX1" fmla="*/ 256326 w 2327260"/>
                        <a:gd name="connsiteY1" fmla="*/ 281117 h 589723"/>
                        <a:gd name="connsiteX2" fmla="*/ 0 w 2327260"/>
                        <a:gd name="connsiteY2" fmla="*/ 35485 h 589723"/>
                        <a:gd name="connsiteX3" fmla="*/ 628279 w 2327260"/>
                        <a:gd name="connsiteY3" fmla="*/ 39244 h 589723"/>
                        <a:gd name="connsiteX4" fmla="*/ 1256559 w 2327260"/>
                        <a:gd name="connsiteY4" fmla="*/ 43004 h 589723"/>
                        <a:gd name="connsiteX5" fmla="*/ 1815030 w 2327260"/>
                        <a:gd name="connsiteY5" fmla="*/ 46346 h 589723"/>
                        <a:gd name="connsiteX6" fmla="*/ 2326961 w 2327260"/>
                        <a:gd name="connsiteY6" fmla="*/ 49409 h 589723"/>
                        <a:gd name="connsiteX7" fmla="*/ 2101480 w 2327260"/>
                        <a:gd name="connsiteY7" fmla="*/ 300055 h 589723"/>
                        <a:gd name="connsiteX8" fmla="*/ 1875998 w 2327260"/>
                        <a:gd name="connsiteY8" fmla="*/ 550700 h 589723"/>
                        <a:gd name="connsiteX9" fmla="*/ 1452094 w 2327260"/>
                        <a:gd name="connsiteY9" fmla="*/ 546337 h 589723"/>
                        <a:gd name="connsiteX10" fmla="*/ 1001133 w 2327260"/>
                        <a:gd name="connsiteY10" fmla="*/ 541695 h 589723"/>
                        <a:gd name="connsiteX11" fmla="*/ 410572 w 2327260"/>
                        <a:gd name="connsiteY11" fmla="*/ 536774 h 589723"/>
                        <a:gd name="connsiteX0" fmla="*/ 523114 w 2327260"/>
                        <a:gd name="connsiteY0" fmla="*/ 536774 h 589723"/>
                        <a:gd name="connsiteX1" fmla="*/ 215748 w 2327260"/>
                        <a:gd name="connsiteY1" fmla="*/ 310223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1875998 w 2327260"/>
                        <a:gd name="connsiteY8" fmla="*/ 550700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523114 w 2327260"/>
                        <a:gd name="connsiteY0" fmla="*/ 536774 h 589723"/>
                        <a:gd name="connsiteX1" fmla="*/ 272019 w 2327260"/>
                        <a:gd name="connsiteY1" fmla="*/ 296155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2016675 w 2327260"/>
                        <a:gd name="connsiteY8" fmla="*/ 536633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410572 w 2326970"/>
                        <a:gd name="connsiteY0" fmla="*/ 536878 h 599707"/>
                        <a:gd name="connsiteX1" fmla="*/ 256326 w 2326970"/>
                        <a:gd name="connsiteY1" fmla="*/ 281221 h 599707"/>
                        <a:gd name="connsiteX2" fmla="*/ 0 w 2326970"/>
                        <a:gd name="connsiteY2" fmla="*/ 35589 h 599707"/>
                        <a:gd name="connsiteX3" fmla="*/ 628279 w 2326970"/>
                        <a:gd name="connsiteY3" fmla="*/ 39348 h 599707"/>
                        <a:gd name="connsiteX4" fmla="*/ 1256559 w 2326970"/>
                        <a:gd name="connsiteY4" fmla="*/ 43108 h 599707"/>
                        <a:gd name="connsiteX5" fmla="*/ 1815030 w 2326970"/>
                        <a:gd name="connsiteY5" fmla="*/ 46450 h 599707"/>
                        <a:gd name="connsiteX6" fmla="*/ 2326961 w 2326970"/>
                        <a:gd name="connsiteY6" fmla="*/ 49513 h 599707"/>
                        <a:gd name="connsiteX7" fmla="*/ 2101480 w 2326970"/>
                        <a:gd name="connsiteY7" fmla="*/ 300159 h 599707"/>
                        <a:gd name="connsiteX8" fmla="*/ 1875998 w 2326970"/>
                        <a:gd name="connsiteY8" fmla="*/ 550804 h 599707"/>
                        <a:gd name="connsiteX9" fmla="*/ 1452094 w 2326970"/>
                        <a:gd name="connsiteY9" fmla="*/ 546441 h 599707"/>
                        <a:gd name="connsiteX10" fmla="*/ 1001133 w 2326970"/>
                        <a:gd name="connsiteY10" fmla="*/ 541799 h 599707"/>
                        <a:gd name="connsiteX11" fmla="*/ 410572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15748 w 2326970"/>
                        <a:gd name="connsiteY1" fmla="*/ 310327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2016675 w 2326970"/>
                        <a:gd name="connsiteY8" fmla="*/ 536737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326970" h="599707" fill="none" extrusionOk="0">
                          <a:moveTo>
                            <a:pt x="523114" y="536878"/>
                          </a:moveTo>
                          <a:cubicBezTo>
                            <a:pt x="411954" y="494386"/>
                            <a:pt x="322510" y="341937"/>
                            <a:pt x="272019" y="296259"/>
                          </a:cubicBezTo>
                          <a:cubicBezTo>
                            <a:pt x="173759" y="221760"/>
                            <a:pt x="175900" y="58165"/>
                            <a:pt x="0" y="35589"/>
                          </a:cubicBezTo>
                          <a:cubicBezTo>
                            <a:pt x="154728" y="37420"/>
                            <a:pt x="262582" y="80396"/>
                            <a:pt x="511931" y="38652"/>
                          </a:cubicBezTo>
                          <a:cubicBezTo>
                            <a:pt x="717764" y="-47342"/>
                            <a:pt x="873120" y="116164"/>
                            <a:pt x="1093672" y="42133"/>
                          </a:cubicBezTo>
                          <a:cubicBezTo>
                            <a:pt x="1246821" y="48537"/>
                            <a:pt x="1424240" y="161019"/>
                            <a:pt x="1721951" y="45893"/>
                          </a:cubicBezTo>
                          <a:cubicBezTo>
                            <a:pt x="1968863" y="-62934"/>
                            <a:pt x="2049156" y="75269"/>
                            <a:pt x="2326961" y="49513"/>
                          </a:cubicBezTo>
                          <a:cubicBezTo>
                            <a:pt x="2229113" y="167112"/>
                            <a:pt x="2171764" y="198360"/>
                            <a:pt x="2110499" y="290133"/>
                          </a:cubicBezTo>
                          <a:cubicBezTo>
                            <a:pt x="2063021" y="346065"/>
                            <a:pt x="2008195" y="426781"/>
                            <a:pt x="1875998" y="550804"/>
                          </a:cubicBezTo>
                          <a:cubicBezTo>
                            <a:pt x="1666592" y="582226"/>
                            <a:pt x="1500038" y="507360"/>
                            <a:pt x="1397979" y="545883"/>
                          </a:cubicBezTo>
                          <a:cubicBezTo>
                            <a:pt x="1245928" y="611472"/>
                            <a:pt x="1094928" y="477080"/>
                            <a:pt x="974075" y="541520"/>
                          </a:cubicBezTo>
                          <a:cubicBezTo>
                            <a:pt x="920841" y="588453"/>
                            <a:pt x="677027" y="523240"/>
                            <a:pt x="523114" y="536878"/>
                          </a:cubicBezTo>
                          <a:close/>
                        </a:path>
                        <a:path w="2326970" h="599707" stroke="0" extrusionOk="0">
                          <a:moveTo>
                            <a:pt x="410572" y="536878"/>
                          </a:moveTo>
                          <a:cubicBezTo>
                            <a:pt x="321292" y="485695"/>
                            <a:pt x="336871" y="382218"/>
                            <a:pt x="256326" y="281221"/>
                          </a:cubicBezTo>
                          <a:cubicBezTo>
                            <a:pt x="198615" y="255896"/>
                            <a:pt x="82419" y="95926"/>
                            <a:pt x="0" y="35589"/>
                          </a:cubicBezTo>
                          <a:cubicBezTo>
                            <a:pt x="87570" y="-67833"/>
                            <a:pt x="191300" y="183420"/>
                            <a:pt x="628279" y="39348"/>
                          </a:cubicBezTo>
                          <a:cubicBezTo>
                            <a:pt x="914743" y="-41699"/>
                            <a:pt x="980014" y="24596"/>
                            <a:pt x="1256559" y="43108"/>
                          </a:cubicBezTo>
                          <a:cubicBezTo>
                            <a:pt x="1497773" y="67382"/>
                            <a:pt x="1619325" y="174235"/>
                            <a:pt x="1815030" y="46450"/>
                          </a:cubicBezTo>
                          <a:cubicBezTo>
                            <a:pt x="2024710" y="21236"/>
                            <a:pt x="2253282" y="116366"/>
                            <a:pt x="2326961" y="49513"/>
                          </a:cubicBezTo>
                          <a:cubicBezTo>
                            <a:pt x="2328459" y="86066"/>
                            <a:pt x="2155711" y="203313"/>
                            <a:pt x="2101480" y="300159"/>
                          </a:cubicBezTo>
                          <a:cubicBezTo>
                            <a:pt x="2054833" y="399011"/>
                            <a:pt x="1987022" y="459938"/>
                            <a:pt x="1875998" y="550804"/>
                          </a:cubicBezTo>
                          <a:cubicBezTo>
                            <a:pt x="1717839" y="634600"/>
                            <a:pt x="1587610" y="575210"/>
                            <a:pt x="1452094" y="546441"/>
                          </a:cubicBezTo>
                          <a:cubicBezTo>
                            <a:pt x="1305884" y="650514"/>
                            <a:pt x="1163776" y="575910"/>
                            <a:pt x="1001133" y="541799"/>
                          </a:cubicBezTo>
                          <a:cubicBezTo>
                            <a:pt x="795334" y="547606"/>
                            <a:pt x="585251" y="485203"/>
                            <a:pt x="410572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398457" y="478489"/>
                            <a:pt x="277778" y="360361"/>
                            <a:pt x="215748" y="310327"/>
                          </a:cubicBezTo>
                          <a:cubicBezTo>
                            <a:pt x="139919" y="315890"/>
                            <a:pt x="140764" y="165177"/>
                            <a:pt x="0" y="35589"/>
                          </a:cubicBezTo>
                          <a:cubicBezTo>
                            <a:pt x="171890" y="36818"/>
                            <a:pt x="287148" y="49465"/>
                            <a:pt x="511931" y="38652"/>
                          </a:cubicBezTo>
                          <a:cubicBezTo>
                            <a:pt x="741806" y="45820"/>
                            <a:pt x="868947" y="106388"/>
                            <a:pt x="1093672" y="42133"/>
                          </a:cubicBezTo>
                          <a:cubicBezTo>
                            <a:pt x="1247139" y="74389"/>
                            <a:pt x="1403274" y="133587"/>
                            <a:pt x="1721951" y="45893"/>
                          </a:cubicBezTo>
                          <a:cubicBezTo>
                            <a:pt x="1978088" y="-15644"/>
                            <a:pt x="2049229" y="92719"/>
                            <a:pt x="2326961" y="49513"/>
                          </a:cubicBezTo>
                          <a:cubicBezTo>
                            <a:pt x="2296048" y="189155"/>
                            <a:pt x="2169591" y="209017"/>
                            <a:pt x="2110499" y="290133"/>
                          </a:cubicBezTo>
                          <a:cubicBezTo>
                            <a:pt x="2062172" y="371275"/>
                            <a:pt x="2002307" y="414830"/>
                            <a:pt x="1875998" y="550804"/>
                          </a:cubicBezTo>
                          <a:cubicBezTo>
                            <a:pt x="1698447" y="559853"/>
                            <a:pt x="1547912" y="462474"/>
                            <a:pt x="1397979" y="545883"/>
                          </a:cubicBezTo>
                          <a:cubicBezTo>
                            <a:pt x="1223771" y="554286"/>
                            <a:pt x="1080109" y="486889"/>
                            <a:pt x="974075" y="541520"/>
                          </a:cubicBezTo>
                          <a:cubicBezTo>
                            <a:pt x="890539" y="607081"/>
                            <a:pt x="804497" y="485070"/>
                            <a:pt x="523114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410497" y="489370"/>
                            <a:pt x="327309" y="344255"/>
                            <a:pt x="272019" y="296259"/>
                          </a:cubicBezTo>
                          <a:cubicBezTo>
                            <a:pt x="210990" y="240147"/>
                            <a:pt x="165548" y="104828"/>
                            <a:pt x="0" y="35589"/>
                          </a:cubicBezTo>
                          <a:cubicBezTo>
                            <a:pt x="171121" y="25939"/>
                            <a:pt x="275030" y="72108"/>
                            <a:pt x="511931" y="38652"/>
                          </a:cubicBezTo>
                          <a:cubicBezTo>
                            <a:pt x="768714" y="16973"/>
                            <a:pt x="858632" y="81301"/>
                            <a:pt x="1093672" y="42133"/>
                          </a:cubicBezTo>
                          <a:cubicBezTo>
                            <a:pt x="1274750" y="43097"/>
                            <a:pt x="1446308" y="118389"/>
                            <a:pt x="1721951" y="45893"/>
                          </a:cubicBezTo>
                          <a:cubicBezTo>
                            <a:pt x="1997811" y="-11935"/>
                            <a:pt x="2051767" y="82497"/>
                            <a:pt x="2326961" y="49513"/>
                          </a:cubicBezTo>
                          <a:cubicBezTo>
                            <a:pt x="2237404" y="141305"/>
                            <a:pt x="2151002" y="218734"/>
                            <a:pt x="2110499" y="290133"/>
                          </a:cubicBezTo>
                          <a:cubicBezTo>
                            <a:pt x="2051151" y="351296"/>
                            <a:pt x="2118632" y="385253"/>
                            <a:pt x="2016675" y="536737"/>
                          </a:cubicBezTo>
                          <a:cubicBezTo>
                            <a:pt x="1828143" y="522569"/>
                            <a:pt x="1496582" y="497194"/>
                            <a:pt x="1397979" y="545883"/>
                          </a:cubicBezTo>
                          <a:cubicBezTo>
                            <a:pt x="1197837" y="616839"/>
                            <a:pt x="1089504" y="497685"/>
                            <a:pt x="974075" y="541520"/>
                          </a:cubicBezTo>
                          <a:cubicBezTo>
                            <a:pt x="878962" y="599352"/>
                            <a:pt x="720981" y="503472"/>
                            <a:pt x="523114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398937" y="501658"/>
                            <a:pt x="309155" y="349000"/>
                            <a:pt x="272019" y="296259"/>
                          </a:cubicBezTo>
                          <a:cubicBezTo>
                            <a:pt x="203173" y="212429"/>
                            <a:pt x="190341" y="99200"/>
                            <a:pt x="0" y="35589"/>
                          </a:cubicBezTo>
                          <a:cubicBezTo>
                            <a:pt x="148101" y="44300"/>
                            <a:pt x="281925" y="34161"/>
                            <a:pt x="511931" y="38652"/>
                          </a:cubicBezTo>
                          <a:cubicBezTo>
                            <a:pt x="722851" y="-46551"/>
                            <a:pt x="877800" y="131508"/>
                            <a:pt x="1093672" y="42133"/>
                          </a:cubicBezTo>
                          <a:cubicBezTo>
                            <a:pt x="1246658" y="102726"/>
                            <a:pt x="1424765" y="193509"/>
                            <a:pt x="1721951" y="45893"/>
                          </a:cubicBezTo>
                          <a:cubicBezTo>
                            <a:pt x="1970632" y="-45435"/>
                            <a:pt x="2058785" y="70429"/>
                            <a:pt x="2326961" y="49513"/>
                          </a:cubicBezTo>
                          <a:cubicBezTo>
                            <a:pt x="2237160" y="165547"/>
                            <a:pt x="2160063" y="186919"/>
                            <a:pt x="2110499" y="290133"/>
                          </a:cubicBezTo>
                          <a:cubicBezTo>
                            <a:pt x="2040618" y="350140"/>
                            <a:pt x="2002357" y="417907"/>
                            <a:pt x="1875998" y="550804"/>
                          </a:cubicBezTo>
                          <a:cubicBezTo>
                            <a:pt x="1755455" y="588070"/>
                            <a:pt x="1519001" y="532338"/>
                            <a:pt x="1397979" y="545883"/>
                          </a:cubicBezTo>
                          <a:cubicBezTo>
                            <a:pt x="1275599" y="609704"/>
                            <a:pt x="1067518" y="456243"/>
                            <a:pt x="974075" y="541520"/>
                          </a:cubicBezTo>
                          <a:cubicBezTo>
                            <a:pt x="929755" y="584916"/>
                            <a:pt x="683731" y="558398"/>
                            <a:pt x="523114" y="536878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TextBox 41">
              <a:extLst>
                <a:ext uri="{FF2B5EF4-FFF2-40B4-BE49-F238E27FC236}">
                  <a16:creationId xmlns:a16="http://schemas.microsoft.com/office/drawing/2014/main" id="{5A67E19F-467E-44F7-9645-B1591BF26058}"/>
                </a:ext>
              </a:extLst>
            </p:cNvPr>
            <p:cNvSpPr txBox="1"/>
            <p:nvPr/>
          </p:nvSpPr>
          <p:spPr>
            <a:xfrm>
              <a:off x="5212079" y="2756549"/>
              <a:ext cx="19905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1" name="Group 4">
            <a:extLst>
              <a:ext uri="{FF2B5EF4-FFF2-40B4-BE49-F238E27FC236}">
                <a16:creationId xmlns:a16="http://schemas.microsoft.com/office/drawing/2014/main" id="{BF60036F-0F9B-4B94-B7AF-BF0DC420440C}"/>
              </a:ext>
            </a:extLst>
          </p:cNvPr>
          <p:cNvGrpSpPr/>
          <p:nvPr/>
        </p:nvGrpSpPr>
        <p:grpSpPr>
          <a:xfrm>
            <a:off x="4546892" y="3036085"/>
            <a:ext cx="2312904" cy="2687020"/>
            <a:chOff x="5058567" y="2033712"/>
            <a:chExt cx="2312904" cy="2687020"/>
          </a:xfrm>
        </p:grpSpPr>
        <p:sp>
          <p:nvSpPr>
            <p:cNvPr id="202" name="Freeform: Shape 38">
              <a:extLst>
                <a:ext uri="{FF2B5EF4-FFF2-40B4-BE49-F238E27FC236}">
                  <a16:creationId xmlns:a16="http://schemas.microsoft.com/office/drawing/2014/main" id="{6E9FE888-05B2-4C0C-AB05-091C7CA5540E}"/>
                </a:ext>
              </a:extLst>
            </p:cNvPr>
            <p:cNvSpPr/>
            <p:nvPr/>
          </p:nvSpPr>
          <p:spPr>
            <a:xfrm>
              <a:off x="5058567" y="2033712"/>
              <a:ext cx="2312904" cy="599707"/>
            </a:xfrm>
            <a:custGeom>
              <a:avLst/>
              <a:gdLst>
                <a:gd name="connsiteX0" fmla="*/ 0 w 2312904"/>
                <a:gd name="connsiteY0" fmla="*/ 523148 h 599707"/>
                <a:gd name="connsiteX1" fmla="*/ 114926 w 2312904"/>
                <a:gd name="connsiteY1" fmla="*/ 0 h 599707"/>
                <a:gd name="connsiteX2" fmla="*/ 665713 w 2312904"/>
                <a:gd name="connsiteY2" fmla="*/ 17225 h 599707"/>
                <a:gd name="connsiteX3" fmla="*/ 1175702 w 2312904"/>
                <a:gd name="connsiteY3" fmla="*/ 33175 h 599707"/>
                <a:gd name="connsiteX4" fmla="*/ 1685690 w 2312904"/>
                <a:gd name="connsiteY4" fmla="*/ 49124 h 599707"/>
                <a:gd name="connsiteX5" fmla="*/ 2154879 w 2312904"/>
                <a:gd name="connsiteY5" fmla="*/ 63798 h 599707"/>
                <a:gd name="connsiteX6" fmla="*/ 2312904 w 2312904"/>
                <a:gd name="connsiteY6" fmla="*/ 599707 h 599707"/>
                <a:gd name="connsiteX7" fmla="*/ 1688420 w 2312904"/>
                <a:gd name="connsiteY7" fmla="*/ 579036 h 599707"/>
                <a:gd name="connsiteX8" fmla="*/ 1156452 w 2312904"/>
                <a:gd name="connsiteY8" fmla="*/ 561428 h 599707"/>
                <a:gd name="connsiteX9" fmla="*/ 624484 w 2312904"/>
                <a:gd name="connsiteY9" fmla="*/ 543819 h 599707"/>
                <a:gd name="connsiteX10" fmla="*/ 0 w 2312904"/>
                <a:gd name="connsiteY10" fmla="*/ 523148 h 59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2904" h="599707" fill="none" extrusionOk="0">
                  <a:moveTo>
                    <a:pt x="0" y="523148"/>
                  </a:moveTo>
                  <a:cubicBezTo>
                    <a:pt x="-3470" y="271623"/>
                    <a:pt x="70945" y="206804"/>
                    <a:pt x="114926" y="0"/>
                  </a:cubicBezTo>
                  <a:cubicBezTo>
                    <a:pt x="359528" y="-39215"/>
                    <a:pt x="521548" y="26795"/>
                    <a:pt x="665713" y="17225"/>
                  </a:cubicBezTo>
                  <a:cubicBezTo>
                    <a:pt x="809878" y="7655"/>
                    <a:pt x="970235" y="68152"/>
                    <a:pt x="1175702" y="33175"/>
                  </a:cubicBezTo>
                  <a:cubicBezTo>
                    <a:pt x="1381169" y="-1803"/>
                    <a:pt x="1544538" y="87549"/>
                    <a:pt x="1685690" y="49124"/>
                  </a:cubicBezTo>
                  <a:cubicBezTo>
                    <a:pt x="1826842" y="10700"/>
                    <a:pt x="2010623" y="92355"/>
                    <a:pt x="2154879" y="63798"/>
                  </a:cubicBezTo>
                  <a:cubicBezTo>
                    <a:pt x="2243045" y="310227"/>
                    <a:pt x="2176061" y="352545"/>
                    <a:pt x="2312904" y="599707"/>
                  </a:cubicBezTo>
                  <a:cubicBezTo>
                    <a:pt x="2026508" y="641530"/>
                    <a:pt x="1836061" y="514926"/>
                    <a:pt x="1688420" y="579036"/>
                  </a:cubicBezTo>
                  <a:cubicBezTo>
                    <a:pt x="1540779" y="643146"/>
                    <a:pt x="1420606" y="519417"/>
                    <a:pt x="1156452" y="561428"/>
                  </a:cubicBezTo>
                  <a:cubicBezTo>
                    <a:pt x="892298" y="603439"/>
                    <a:pt x="731682" y="529657"/>
                    <a:pt x="624484" y="543819"/>
                  </a:cubicBezTo>
                  <a:cubicBezTo>
                    <a:pt x="517286" y="557981"/>
                    <a:pt x="158375" y="475881"/>
                    <a:pt x="0" y="523148"/>
                  </a:cubicBezTo>
                  <a:close/>
                </a:path>
                <a:path w="2312904" h="599707" stroke="0" extrusionOk="0">
                  <a:moveTo>
                    <a:pt x="0" y="523148"/>
                  </a:moveTo>
                  <a:cubicBezTo>
                    <a:pt x="10576" y="286303"/>
                    <a:pt x="75192" y="202819"/>
                    <a:pt x="114926" y="0"/>
                  </a:cubicBezTo>
                  <a:cubicBezTo>
                    <a:pt x="288209" y="136"/>
                    <a:pt x="507656" y="44025"/>
                    <a:pt x="665713" y="17225"/>
                  </a:cubicBezTo>
                  <a:cubicBezTo>
                    <a:pt x="823770" y="-9575"/>
                    <a:pt x="1094353" y="45916"/>
                    <a:pt x="1216501" y="34451"/>
                  </a:cubicBezTo>
                  <a:cubicBezTo>
                    <a:pt x="1338649" y="22986"/>
                    <a:pt x="1795643" y="143604"/>
                    <a:pt x="2154879" y="63798"/>
                  </a:cubicBezTo>
                  <a:cubicBezTo>
                    <a:pt x="2249950" y="203494"/>
                    <a:pt x="2227353" y="483264"/>
                    <a:pt x="2312904" y="599707"/>
                  </a:cubicBezTo>
                  <a:cubicBezTo>
                    <a:pt x="2067612" y="606217"/>
                    <a:pt x="1973119" y="585867"/>
                    <a:pt x="1711549" y="579802"/>
                  </a:cubicBezTo>
                  <a:cubicBezTo>
                    <a:pt x="1449979" y="573737"/>
                    <a:pt x="1344418" y="539983"/>
                    <a:pt x="1156452" y="561428"/>
                  </a:cubicBezTo>
                  <a:cubicBezTo>
                    <a:pt x="968486" y="582873"/>
                    <a:pt x="883954" y="525375"/>
                    <a:pt x="647613" y="544585"/>
                  </a:cubicBezTo>
                  <a:cubicBezTo>
                    <a:pt x="411272" y="563795"/>
                    <a:pt x="258545" y="462914"/>
                    <a:pt x="0" y="52314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2134510484">
                    <a:custGeom>
                      <a:avLst/>
                      <a:gdLst>
                        <a:gd name="connsiteX0" fmla="*/ 0 w 2264898"/>
                        <a:gd name="connsiteY0" fmla="*/ 576775 h 661181"/>
                        <a:gd name="connsiteX1" fmla="*/ 112541 w 2264898"/>
                        <a:gd name="connsiteY1" fmla="*/ 0 h 661181"/>
                        <a:gd name="connsiteX2" fmla="*/ 2110153 w 2264898"/>
                        <a:gd name="connsiteY2" fmla="*/ 70338 h 661181"/>
                        <a:gd name="connsiteX3" fmla="*/ 2264898 w 2264898"/>
                        <a:gd name="connsiteY3" fmla="*/ 661181 h 661181"/>
                        <a:gd name="connsiteX4" fmla="*/ 0 w 2264898"/>
                        <a:gd name="connsiteY4" fmla="*/ 576775 h 6611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264898" h="661181">
                          <a:moveTo>
                            <a:pt x="0" y="576775"/>
                          </a:moveTo>
                          <a:lnTo>
                            <a:pt x="112541" y="0"/>
                          </a:lnTo>
                          <a:lnTo>
                            <a:pt x="2110153" y="70338"/>
                          </a:lnTo>
                          <a:lnTo>
                            <a:pt x="2264898" y="661181"/>
                          </a:lnTo>
                          <a:lnTo>
                            <a:pt x="0" y="576775"/>
                          </a:ln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TextBox 42">
              <a:extLst>
                <a:ext uri="{FF2B5EF4-FFF2-40B4-BE49-F238E27FC236}">
                  <a16:creationId xmlns:a16="http://schemas.microsoft.com/office/drawing/2014/main" id="{7785A520-A1CF-49A3-B964-B06C142B0722}"/>
                </a:ext>
              </a:extLst>
            </p:cNvPr>
            <p:cNvSpPr txBox="1"/>
            <p:nvPr/>
          </p:nvSpPr>
          <p:spPr>
            <a:xfrm>
              <a:off x="5106573" y="4320622"/>
              <a:ext cx="2025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4" name="Group 10">
            <a:extLst>
              <a:ext uri="{FF2B5EF4-FFF2-40B4-BE49-F238E27FC236}">
                <a16:creationId xmlns:a16="http://schemas.microsoft.com/office/drawing/2014/main" id="{7C264C36-21E9-4ABC-BB54-9EAD4078A6BF}"/>
              </a:ext>
            </a:extLst>
          </p:cNvPr>
          <p:cNvGrpSpPr/>
          <p:nvPr/>
        </p:nvGrpSpPr>
        <p:grpSpPr>
          <a:xfrm>
            <a:off x="4700404" y="2395075"/>
            <a:ext cx="2025747" cy="604910"/>
            <a:chOff x="5212079" y="1392702"/>
            <a:chExt cx="2025747" cy="604910"/>
          </a:xfrm>
        </p:grpSpPr>
        <p:sp>
          <p:nvSpPr>
            <p:cNvPr id="205" name="Freeform: Shape 39">
              <a:extLst>
                <a:ext uri="{FF2B5EF4-FFF2-40B4-BE49-F238E27FC236}">
                  <a16:creationId xmlns:a16="http://schemas.microsoft.com/office/drawing/2014/main" id="{148F4266-CB00-4474-9739-6F6A2F0C2C31}"/>
                </a:ext>
              </a:extLst>
            </p:cNvPr>
            <p:cNvSpPr/>
            <p:nvPr/>
          </p:nvSpPr>
          <p:spPr>
            <a:xfrm>
              <a:off x="5247249" y="1392702"/>
              <a:ext cx="1885071" cy="604910"/>
            </a:xfrm>
            <a:custGeom>
              <a:avLst/>
              <a:gdLst>
                <a:gd name="connsiteX0" fmla="*/ 1885071 w 1885071"/>
                <a:gd name="connsiteY0" fmla="*/ 604910 h 604910"/>
                <a:gd name="connsiteX1" fmla="*/ 998806 w 1885071"/>
                <a:gd name="connsiteY1" fmla="*/ 562707 h 604910"/>
                <a:gd name="connsiteX2" fmla="*/ 0 w 1885071"/>
                <a:gd name="connsiteY2" fmla="*/ 590843 h 604910"/>
                <a:gd name="connsiteX3" fmla="*/ 351693 w 1885071"/>
                <a:gd name="connsiteY3" fmla="*/ 267286 h 604910"/>
                <a:gd name="connsiteX4" fmla="*/ 872197 w 1885071"/>
                <a:gd name="connsiteY4" fmla="*/ 0 h 604910"/>
                <a:gd name="connsiteX5" fmla="*/ 1336431 w 1885071"/>
                <a:gd name="connsiteY5" fmla="*/ 112541 h 604910"/>
                <a:gd name="connsiteX6" fmla="*/ 1575582 w 1885071"/>
                <a:gd name="connsiteY6" fmla="*/ 295421 h 604910"/>
                <a:gd name="connsiteX7" fmla="*/ 1842868 w 1885071"/>
                <a:gd name="connsiteY7" fmla="*/ 478301 h 604910"/>
                <a:gd name="connsiteX8" fmla="*/ 1885071 w 1885071"/>
                <a:gd name="connsiteY8" fmla="*/ 604910 h 60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5071" h="604910">
                  <a:moveTo>
                    <a:pt x="1885071" y="604910"/>
                  </a:moveTo>
                  <a:lnTo>
                    <a:pt x="998806" y="562707"/>
                  </a:lnTo>
                  <a:lnTo>
                    <a:pt x="0" y="590843"/>
                  </a:lnTo>
                  <a:lnTo>
                    <a:pt x="351693" y="267286"/>
                  </a:lnTo>
                  <a:lnTo>
                    <a:pt x="872197" y="0"/>
                  </a:lnTo>
                  <a:lnTo>
                    <a:pt x="1336431" y="112541"/>
                  </a:lnTo>
                  <a:lnTo>
                    <a:pt x="1575582" y="295421"/>
                  </a:lnTo>
                  <a:lnTo>
                    <a:pt x="1842868" y="478301"/>
                  </a:lnTo>
                  <a:lnTo>
                    <a:pt x="1885071" y="604910"/>
                  </a:ln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TextBox 43">
              <a:extLst>
                <a:ext uri="{FF2B5EF4-FFF2-40B4-BE49-F238E27FC236}">
                  <a16:creationId xmlns:a16="http://schemas.microsoft.com/office/drawing/2014/main" id="{9A6DA411-3285-4D73-A659-8A2D281C2196}"/>
                </a:ext>
              </a:extLst>
            </p:cNvPr>
            <p:cNvSpPr txBox="1"/>
            <p:nvPr/>
          </p:nvSpPr>
          <p:spPr>
            <a:xfrm>
              <a:off x="5212079" y="1628280"/>
              <a:ext cx="2025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7" name="Group 49">
            <a:extLst>
              <a:ext uri="{FF2B5EF4-FFF2-40B4-BE49-F238E27FC236}">
                <a16:creationId xmlns:a16="http://schemas.microsoft.com/office/drawing/2014/main" id="{401B1230-FD83-40AB-A003-E5A7A34B4AF7}"/>
              </a:ext>
            </a:extLst>
          </p:cNvPr>
          <p:cNvGrpSpPr/>
          <p:nvPr/>
        </p:nvGrpSpPr>
        <p:grpSpPr>
          <a:xfrm>
            <a:off x="800100" y="1053529"/>
            <a:ext cx="2835829" cy="2705393"/>
            <a:chOff x="556389" y="-362161"/>
            <a:chExt cx="3171737" cy="3025851"/>
          </a:xfrm>
        </p:grpSpPr>
        <p:sp>
          <p:nvSpPr>
            <p:cNvPr id="208" name="Rectangle: Rounded Corners 44">
              <a:extLst>
                <a:ext uri="{FF2B5EF4-FFF2-40B4-BE49-F238E27FC236}">
                  <a16:creationId xmlns:a16="http://schemas.microsoft.com/office/drawing/2014/main" id="{F7E08271-8890-4973-8A44-A219466C1BA9}"/>
                </a:ext>
              </a:extLst>
            </p:cNvPr>
            <p:cNvSpPr/>
            <p:nvPr/>
          </p:nvSpPr>
          <p:spPr>
            <a:xfrm>
              <a:off x="709797" y="456330"/>
              <a:ext cx="2858648" cy="2130269"/>
            </a:xfrm>
            <a:custGeom>
              <a:avLst/>
              <a:gdLst>
                <a:gd name="connsiteX0" fmla="*/ 0 w 2858648"/>
                <a:gd name="connsiteY0" fmla="*/ 245101 h 2130269"/>
                <a:gd name="connsiteX1" fmla="*/ 476449 w 2858648"/>
                <a:gd name="connsiteY1" fmla="*/ 0 h 2130269"/>
                <a:gd name="connsiteX2" fmla="*/ 1467437 w 2858648"/>
                <a:gd name="connsiteY2" fmla="*/ 0 h 2130269"/>
                <a:gd name="connsiteX3" fmla="*/ 2382197 w 2858648"/>
                <a:gd name="connsiteY3" fmla="*/ 0 h 2130269"/>
                <a:gd name="connsiteX4" fmla="*/ 2858648 w 2858648"/>
                <a:gd name="connsiteY4" fmla="*/ 245101 h 2130269"/>
                <a:gd name="connsiteX5" fmla="*/ 2858648 w 2858648"/>
                <a:gd name="connsiteY5" fmla="*/ 622316 h 2130269"/>
                <a:gd name="connsiteX6" fmla="*/ 2858648 w 2858648"/>
                <a:gd name="connsiteY6" fmla="*/ 983131 h 2130269"/>
                <a:gd name="connsiteX7" fmla="*/ 2858648 w 2858648"/>
                <a:gd name="connsiteY7" fmla="*/ 1425948 h 2130269"/>
                <a:gd name="connsiteX8" fmla="*/ 2858648 w 2858648"/>
                <a:gd name="connsiteY8" fmla="*/ 1885165 h 2130269"/>
                <a:gd name="connsiteX9" fmla="*/ 2382197 w 2858648"/>
                <a:gd name="connsiteY9" fmla="*/ 2130269 h 2130269"/>
                <a:gd name="connsiteX10" fmla="*/ 1429324 w 2858648"/>
                <a:gd name="connsiteY10" fmla="*/ 2130269 h 2130269"/>
                <a:gd name="connsiteX11" fmla="*/ 476449 w 2858648"/>
                <a:gd name="connsiteY11" fmla="*/ 2130269 h 2130269"/>
                <a:gd name="connsiteX12" fmla="*/ 0 w 2858648"/>
                <a:gd name="connsiteY12" fmla="*/ 1885165 h 2130269"/>
                <a:gd name="connsiteX13" fmla="*/ 0 w 2858648"/>
                <a:gd name="connsiteY13" fmla="*/ 1442348 h 2130269"/>
                <a:gd name="connsiteX14" fmla="*/ 0 w 2858648"/>
                <a:gd name="connsiteY14" fmla="*/ 999531 h 2130269"/>
                <a:gd name="connsiteX15" fmla="*/ 0 w 2858648"/>
                <a:gd name="connsiteY15" fmla="*/ 638717 h 2130269"/>
                <a:gd name="connsiteX16" fmla="*/ 0 w 2858648"/>
                <a:gd name="connsiteY16" fmla="*/ 245101 h 2130269"/>
                <a:gd name="connsiteX0" fmla="*/ 0 w 2858648"/>
                <a:gd name="connsiteY0" fmla="*/ 245101 h 2130269"/>
                <a:gd name="connsiteX1" fmla="*/ 476449 w 2858648"/>
                <a:gd name="connsiteY1" fmla="*/ 0 h 2130269"/>
                <a:gd name="connsiteX2" fmla="*/ 1467437 w 2858648"/>
                <a:gd name="connsiteY2" fmla="*/ 0 h 2130269"/>
                <a:gd name="connsiteX3" fmla="*/ 2382197 w 2858648"/>
                <a:gd name="connsiteY3" fmla="*/ 0 h 2130269"/>
                <a:gd name="connsiteX4" fmla="*/ 2858648 w 2858648"/>
                <a:gd name="connsiteY4" fmla="*/ 245101 h 2130269"/>
                <a:gd name="connsiteX5" fmla="*/ 2858648 w 2858648"/>
                <a:gd name="connsiteY5" fmla="*/ 622316 h 2130269"/>
                <a:gd name="connsiteX6" fmla="*/ 2858648 w 2858648"/>
                <a:gd name="connsiteY6" fmla="*/ 983131 h 2130269"/>
                <a:gd name="connsiteX7" fmla="*/ 2858648 w 2858648"/>
                <a:gd name="connsiteY7" fmla="*/ 1343944 h 2130269"/>
                <a:gd name="connsiteX8" fmla="*/ 2858648 w 2858648"/>
                <a:gd name="connsiteY8" fmla="*/ 1885165 h 2130269"/>
                <a:gd name="connsiteX9" fmla="*/ 2382197 w 2858648"/>
                <a:gd name="connsiteY9" fmla="*/ 2130269 h 2130269"/>
                <a:gd name="connsiteX10" fmla="*/ 1467437 w 2858648"/>
                <a:gd name="connsiteY10" fmla="*/ 2130269 h 2130269"/>
                <a:gd name="connsiteX11" fmla="*/ 476449 w 2858648"/>
                <a:gd name="connsiteY11" fmla="*/ 2130269 h 2130269"/>
                <a:gd name="connsiteX12" fmla="*/ 0 w 2858648"/>
                <a:gd name="connsiteY12" fmla="*/ 1885165 h 2130269"/>
                <a:gd name="connsiteX13" fmla="*/ 0 w 2858648"/>
                <a:gd name="connsiteY13" fmla="*/ 1507951 h 2130269"/>
                <a:gd name="connsiteX14" fmla="*/ 0 w 2858648"/>
                <a:gd name="connsiteY14" fmla="*/ 1081534 h 2130269"/>
                <a:gd name="connsiteX15" fmla="*/ 0 w 2858648"/>
                <a:gd name="connsiteY15" fmla="*/ 720720 h 2130269"/>
                <a:gd name="connsiteX16" fmla="*/ 0 w 2858648"/>
                <a:gd name="connsiteY16" fmla="*/ 245101 h 2130269"/>
                <a:gd name="connsiteX0" fmla="*/ 0 w 2858648"/>
                <a:gd name="connsiteY0" fmla="*/ 245101 h 2130269"/>
                <a:gd name="connsiteX1" fmla="*/ 476449 w 2858648"/>
                <a:gd name="connsiteY1" fmla="*/ 0 h 2130269"/>
                <a:gd name="connsiteX2" fmla="*/ 1467437 w 2858648"/>
                <a:gd name="connsiteY2" fmla="*/ 0 h 2130269"/>
                <a:gd name="connsiteX3" fmla="*/ 2382197 w 2858648"/>
                <a:gd name="connsiteY3" fmla="*/ 0 h 2130269"/>
                <a:gd name="connsiteX4" fmla="*/ 2858648 w 2858648"/>
                <a:gd name="connsiteY4" fmla="*/ 245101 h 2130269"/>
                <a:gd name="connsiteX5" fmla="*/ 2858648 w 2858648"/>
                <a:gd name="connsiteY5" fmla="*/ 622316 h 2130269"/>
                <a:gd name="connsiteX6" fmla="*/ 2858648 w 2858648"/>
                <a:gd name="connsiteY6" fmla="*/ 983131 h 2130269"/>
                <a:gd name="connsiteX7" fmla="*/ 2858648 w 2858648"/>
                <a:gd name="connsiteY7" fmla="*/ 1425948 h 2130269"/>
                <a:gd name="connsiteX8" fmla="*/ 2858648 w 2858648"/>
                <a:gd name="connsiteY8" fmla="*/ 1885165 h 2130269"/>
                <a:gd name="connsiteX9" fmla="*/ 2382197 w 2858648"/>
                <a:gd name="connsiteY9" fmla="*/ 2130269 h 2130269"/>
                <a:gd name="connsiteX10" fmla="*/ 1429324 w 2858648"/>
                <a:gd name="connsiteY10" fmla="*/ 2130269 h 2130269"/>
                <a:gd name="connsiteX11" fmla="*/ 476449 w 2858648"/>
                <a:gd name="connsiteY11" fmla="*/ 2130269 h 2130269"/>
                <a:gd name="connsiteX12" fmla="*/ 0 w 2858648"/>
                <a:gd name="connsiteY12" fmla="*/ 1885165 h 2130269"/>
                <a:gd name="connsiteX13" fmla="*/ 0 w 2858648"/>
                <a:gd name="connsiteY13" fmla="*/ 1442348 h 2130269"/>
                <a:gd name="connsiteX14" fmla="*/ 0 w 2858648"/>
                <a:gd name="connsiteY14" fmla="*/ 999531 h 2130269"/>
                <a:gd name="connsiteX15" fmla="*/ 0 w 2858648"/>
                <a:gd name="connsiteY15" fmla="*/ 638717 h 2130269"/>
                <a:gd name="connsiteX16" fmla="*/ 0 w 2858648"/>
                <a:gd name="connsiteY16" fmla="*/ 245101 h 2130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8648" h="2130269" fill="none" extrusionOk="0">
                  <a:moveTo>
                    <a:pt x="0" y="245101"/>
                  </a:moveTo>
                  <a:cubicBezTo>
                    <a:pt x="65794" y="122219"/>
                    <a:pt x="165631" y="14441"/>
                    <a:pt x="476449" y="0"/>
                  </a:cubicBezTo>
                  <a:cubicBezTo>
                    <a:pt x="759184" y="132810"/>
                    <a:pt x="1094740" y="-74676"/>
                    <a:pt x="1467437" y="0"/>
                  </a:cubicBezTo>
                  <a:cubicBezTo>
                    <a:pt x="1878894" y="-42481"/>
                    <a:pt x="1975993" y="110143"/>
                    <a:pt x="2382197" y="0"/>
                  </a:cubicBezTo>
                  <a:cubicBezTo>
                    <a:pt x="2720366" y="36317"/>
                    <a:pt x="2865932" y="108091"/>
                    <a:pt x="2858648" y="245101"/>
                  </a:cubicBezTo>
                  <a:cubicBezTo>
                    <a:pt x="2929654" y="285656"/>
                    <a:pt x="2841557" y="487658"/>
                    <a:pt x="2858648" y="622316"/>
                  </a:cubicBezTo>
                  <a:cubicBezTo>
                    <a:pt x="2913481" y="740405"/>
                    <a:pt x="2833839" y="790083"/>
                    <a:pt x="2858648" y="983131"/>
                  </a:cubicBezTo>
                  <a:cubicBezTo>
                    <a:pt x="2879803" y="1168900"/>
                    <a:pt x="2835822" y="1200110"/>
                    <a:pt x="2858648" y="1425948"/>
                  </a:cubicBezTo>
                  <a:cubicBezTo>
                    <a:pt x="2838895" y="1623074"/>
                    <a:pt x="2768625" y="1783220"/>
                    <a:pt x="2858648" y="1885165"/>
                  </a:cubicBezTo>
                  <a:cubicBezTo>
                    <a:pt x="2722271" y="1985912"/>
                    <a:pt x="2521654" y="2100939"/>
                    <a:pt x="2382197" y="2130269"/>
                  </a:cubicBezTo>
                  <a:cubicBezTo>
                    <a:pt x="2079838" y="2096015"/>
                    <a:pt x="1767347" y="2097395"/>
                    <a:pt x="1429324" y="2130269"/>
                  </a:cubicBezTo>
                  <a:cubicBezTo>
                    <a:pt x="1072936" y="2189076"/>
                    <a:pt x="906737" y="2107272"/>
                    <a:pt x="476449" y="2130269"/>
                  </a:cubicBezTo>
                  <a:cubicBezTo>
                    <a:pt x="209442" y="2116696"/>
                    <a:pt x="16189" y="2088477"/>
                    <a:pt x="0" y="1885165"/>
                  </a:cubicBezTo>
                  <a:cubicBezTo>
                    <a:pt x="-127563" y="1821702"/>
                    <a:pt x="-35854" y="1658243"/>
                    <a:pt x="0" y="1442348"/>
                  </a:cubicBezTo>
                  <a:cubicBezTo>
                    <a:pt x="9930" y="1223439"/>
                    <a:pt x="86028" y="1171546"/>
                    <a:pt x="0" y="999531"/>
                  </a:cubicBezTo>
                  <a:cubicBezTo>
                    <a:pt x="-94887" y="785955"/>
                    <a:pt x="10554" y="817454"/>
                    <a:pt x="0" y="638717"/>
                  </a:cubicBezTo>
                  <a:cubicBezTo>
                    <a:pt x="-57869" y="504535"/>
                    <a:pt x="71046" y="344088"/>
                    <a:pt x="0" y="245101"/>
                  </a:cubicBezTo>
                  <a:close/>
                </a:path>
                <a:path w="2858648" h="2130269" stroke="0" extrusionOk="0">
                  <a:moveTo>
                    <a:pt x="0" y="245101"/>
                  </a:moveTo>
                  <a:cubicBezTo>
                    <a:pt x="56453" y="152978"/>
                    <a:pt x="248543" y="64228"/>
                    <a:pt x="476449" y="0"/>
                  </a:cubicBezTo>
                  <a:cubicBezTo>
                    <a:pt x="873002" y="-69565"/>
                    <a:pt x="1077907" y="-31485"/>
                    <a:pt x="1467437" y="0"/>
                  </a:cubicBezTo>
                  <a:cubicBezTo>
                    <a:pt x="1662939" y="-57655"/>
                    <a:pt x="2179109" y="-25692"/>
                    <a:pt x="2382197" y="0"/>
                  </a:cubicBezTo>
                  <a:cubicBezTo>
                    <a:pt x="2663802" y="2835"/>
                    <a:pt x="2904859" y="130974"/>
                    <a:pt x="2858648" y="245101"/>
                  </a:cubicBezTo>
                  <a:cubicBezTo>
                    <a:pt x="2906037" y="385851"/>
                    <a:pt x="2801279" y="560015"/>
                    <a:pt x="2858648" y="622316"/>
                  </a:cubicBezTo>
                  <a:cubicBezTo>
                    <a:pt x="2918601" y="660055"/>
                    <a:pt x="2717551" y="859016"/>
                    <a:pt x="2858648" y="983131"/>
                  </a:cubicBezTo>
                  <a:cubicBezTo>
                    <a:pt x="2880553" y="1112911"/>
                    <a:pt x="2742438" y="1271766"/>
                    <a:pt x="2858648" y="1343944"/>
                  </a:cubicBezTo>
                  <a:cubicBezTo>
                    <a:pt x="2865654" y="1490211"/>
                    <a:pt x="2802408" y="1768180"/>
                    <a:pt x="2858648" y="1885165"/>
                  </a:cubicBezTo>
                  <a:cubicBezTo>
                    <a:pt x="2877728" y="2068322"/>
                    <a:pt x="2692193" y="2179225"/>
                    <a:pt x="2382197" y="2130269"/>
                  </a:cubicBezTo>
                  <a:cubicBezTo>
                    <a:pt x="1991481" y="2212997"/>
                    <a:pt x="1753909" y="2109351"/>
                    <a:pt x="1467437" y="2130269"/>
                  </a:cubicBezTo>
                  <a:cubicBezTo>
                    <a:pt x="1253054" y="2167880"/>
                    <a:pt x="1031561" y="2039331"/>
                    <a:pt x="476449" y="2130269"/>
                  </a:cubicBezTo>
                  <a:cubicBezTo>
                    <a:pt x="193069" y="2069256"/>
                    <a:pt x="54670" y="2039759"/>
                    <a:pt x="0" y="1885165"/>
                  </a:cubicBezTo>
                  <a:cubicBezTo>
                    <a:pt x="8429" y="1768668"/>
                    <a:pt x="17412" y="1584888"/>
                    <a:pt x="0" y="1507951"/>
                  </a:cubicBezTo>
                  <a:cubicBezTo>
                    <a:pt x="-3232" y="1344210"/>
                    <a:pt x="76885" y="1312806"/>
                    <a:pt x="0" y="1081534"/>
                  </a:cubicBezTo>
                  <a:cubicBezTo>
                    <a:pt x="-104992" y="884758"/>
                    <a:pt x="89304" y="861648"/>
                    <a:pt x="0" y="720720"/>
                  </a:cubicBezTo>
                  <a:cubicBezTo>
                    <a:pt x="-33080" y="582519"/>
                    <a:pt x="-28677" y="403422"/>
                    <a:pt x="0" y="245101"/>
                  </a:cubicBezTo>
                  <a:close/>
                </a:path>
                <a:path w="2858648" h="2130269" fill="none" stroke="0" extrusionOk="0">
                  <a:moveTo>
                    <a:pt x="0" y="245101"/>
                  </a:moveTo>
                  <a:cubicBezTo>
                    <a:pt x="75092" y="33321"/>
                    <a:pt x="281236" y="42808"/>
                    <a:pt x="476449" y="0"/>
                  </a:cubicBezTo>
                  <a:cubicBezTo>
                    <a:pt x="814249" y="13943"/>
                    <a:pt x="1160414" y="87308"/>
                    <a:pt x="1467437" y="0"/>
                  </a:cubicBezTo>
                  <a:cubicBezTo>
                    <a:pt x="1776635" y="12769"/>
                    <a:pt x="2074326" y="30864"/>
                    <a:pt x="2382197" y="0"/>
                  </a:cubicBezTo>
                  <a:cubicBezTo>
                    <a:pt x="2643712" y="26832"/>
                    <a:pt x="2859423" y="99338"/>
                    <a:pt x="2858648" y="245101"/>
                  </a:cubicBezTo>
                  <a:cubicBezTo>
                    <a:pt x="2897755" y="376903"/>
                    <a:pt x="2836227" y="511187"/>
                    <a:pt x="2858648" y="622316"/>
                  </a:cubicBezTo>
                  <a:cubicBezTo>
                    <a:pt x="2886963" y="799605"/>
                    <a:pt x="2844410" y="822685"/>
                    <a:pt x="2858648" y="983131"/>
                  </a:cubicBezTo>
                  <a:cubicBezTo>
                    <a:pt x="2892394" y="1139110"/>
                    <a:pt x="2839841" y="1205006"/>
                    <a:pt x="2858648" y="1425948"/>
                  </a:cubicBezTo>
                  <a:cubicBezTo>
                    <a:pt x="2897834" y="1626302"/>
                    <a:pt x="2801659" y="1751222"/>
                    <a:pt x="2858648" y="1885165"/>
                  </a:cubicBezTo>
                  <a:cubicBezTo>
                    <a:pt x="2797202" y="2021665"/>
                    <a:pt x="2642553" y="2049805"/>
                    <a:pt x="2382197" y="2130269"/>
                  </a:cubicBezTo>
                  <a:cubicBezTo>
                    <a:pt x="2112774" y="2094674"/>
                    <a:pt x="1851157" y="2013077"/>
                    <a:pt x="1429324" y="2130269"/>
                  </a:cubicBezTo>
                  <a:cubicBezTo>
                    <a:pt x="1030236" y="2080653"/>
                    <a:pt x="879675" y="2032632"/>
                    <a:pt x="476449" y="2130269"/>
                  </a:cubicBezTo>
                  <a:cubicBezTo>
                    <a:pt x="146081" y="2130538"/>
                    <a:pt x="2695" y="2034390"/>
                    <a:pt x="0" y="1885165"/>
                  </a:cubicBezTo>
                  <a:cubicBezTo>
                    <a:pt x="-75069" y="1739939"/>
                    <a:pt x="69450" y="1659398"/>
                    <a:pt x="0" y="1442348"/>
                  </a:cubicBezTo>
                  <a:cubicBezTo>
                    <a:pt x="-17325" y="1221742"/>
                    <a:pt x="85859" y="1146004"/>
                    <a:pt x="0" y="999531"/>
                  </a:cubicBezTo>
                  <a:cubicBezTo>
                    <a:pt x="-40134" y="840483"/>
                    <a:pt x="61417" y="784480"/>
                    <a:pt x="0" y="638717"/>
                  </a:cubicBezTo>
                  <a:cubicBezTo>
                    <a:pt x="-3782" y="509999"/>
                    <a:pt x="71634" y="405792"/>
                    <a:pt x="0" y="245101"/>
                  </a:cubicBezTo>
                  <a:close/>
                </a:path>
                <a:path w="2858648" h="2130269" fill="none" stroke="0" extrusionOk="0">
                  <a:moveTo>
                    <a:pt x="0" y="245101"/>
                  </a:moveTo>
                  <a:cubicBezTo>
                    <a:pt x="43500" y="107349"/>
                    <a:pt x="210038" y="-3536"/>
                    <a:pt x="476449" y="0"/>
                  </a:cubicBezTo>
                  <a:cubicBezTo>
                    <a:pt x="765112" y="-2750"/>
                    <a:pt x="1067687" y="-30841"/>
                    <a:pt x="1467437" y="0"/>
                  </a:cubicBezTo>
                  <a:cubicBezTo>
                    <a:pt x="1862282" y="-15476"/>
                    <a:pt x="2018983" y="70868"/>
                    <a:pt x="2382197" y="0"/>
                  </a:cubicBezTo>
                  <a:cubicBezTo>
                    <a:pt x="2671046" y="29648"/>
                    <a:pt x="2860823" y="139746"/>
                    <a:pt x="2858648" y="245101"/>
                  </a:cubicBezTo>
                  <a:cubicBezTo>
                    <a:pt x="2927000" y="332862"/>
                    <a:pt x="2829336" y="510727"/>
                    <a:pt x="2858648" y="622316"/>
                  </a:cubicBezTo>
                  <a:cubicBezTo>
                    <a:pt x="2906035" y="770093"/>
                    <a:pt x="2844063" y="824404"/>
                    <a:pt x="2858648" y="983131"/>
                  </a:cubicBezTo>
                  <a:cubicBezTo>
                    <a:pt x="2883837" y="1155023"/>
                    <a:pt x="2851853" y="1212041"/>
                    <a:pt x="2858648" y="1425948"/>
                  </a:cubicBezTo>
                  <a:cubicBezTo>
                    <a:pt x="2870310" y="1639982"/>
                    <a:pt x="2779598" y="1773015"/>
                    <a:pt x="2858648" y="1885165"/>
                  </a:cubicBezTo>
                  <a:cubicBezTo>
                    <a:pt x="2759491" y="1967136"/>
                    <a:pt x="2567569" y="2103152"/>
                    <a:pt x="2382197" y="2130269"/>
                  </a:cubicBezTo>
                  <a:cubicBezTo>
                    <a:pt x="2153869" y="2111802"/>
                    <a:pt x="1817400" y="2077837"/>
                    <a:pt x="1429324" y="2130269"/>
                  </a:cubicBezTo>
                  <a:cubicBezTo>
                    <a:pt x="1039962" y="2111764"/>
                    <a:pt x="891179" y="2099940"/>
                    <a:pt x="476449" y="2130269"/>
                  </a:cubicBezTo>
                  <a:cubicBezTo>
                    <a:pt x="175124" y="2147200"/>
                    <a:pt x="46280" y="2063107"/>
                    <a:pt x="0" y="1885165"/>
                  </a:cubicBezTo>
                  <a:cubicBezTo>
                    <a:pt x="-72430" y="1783227"/>
                    <a:pt x="14545" y="1637011"/>
                    <a:pt x="0" y="1442348"/>
                  </a:cubicBezTo>
                  <a:cubicBezTo>
                    <a:pt x="7774" y="1203618"/>
                    <a:pt x="77879" y="1154235"/>
                    <a:pt x="0" y="999531"/>
                  </a:cubicBezTo>
                  <a:cubicBezTo>
                    <a:pt x="-77487" y="802443"/>
                    <a:pt x="23954" y="799169"/>
                    <a:pt x="0" y="638717"/>
                  </a:cubicBezTo>
                  <a:cubicBezTo>
                    <a:pt x="-39027" y="499539"/>
                    <a:pt x="75127" y="353147"/>
                    <a:pt x="0" y="245101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custGeom>
                      <a:avLst/>
                      <a:gdLst>
                        <a:gd name="connsiteX0" fmla="*/ 0 w 2555898"/>
                        <a:gd name="connsiteY0" fmla="*/ 219144 h 1904659"/>
                        <a:gd name="connsiteX1" fmla="*/ 425990 w 2555898"/>
                        <a:gd name="connsiteY1" fmla="*/ 0 h 1904659"/>
                        <a:gd name="connsiteX2" fmla="*/ 1312026 w 2555898"/>
                        <a:gd name="connsiteY2" fmla="*/ 0 h 1904659"/>
                        <a:gd name="connsiteX3" fmla="*/ 2129907 w 2555898"/>
                        <a:gd name="connsiteY3" fmla="*/ 0 h 1904659"/>
                        <a:gd name="connsiteX4" fmla="*/ 2555898 w 2555898"/>
                        <a:gd name="connsiteY4" fmla="*/ 219144 h 1904659"/>
                        <a:gd name="connsiteX5" fmla="*/ 2555898 w 2555898"/>
                        <a:gd name="connsiteY5" fmla="*/ 556409 h 1904659"/>
                        <a:gd name="connsiteX6" fmla="*/ 2555898 w 2555898"/>
                        <a:gd name="connsiteY6" fmla="*/ 879011 h 1904659"/>
                        <a:gd name="connsiteX7" fmla="*/ 2555898 w 2555898"/>
                        <a:gd name="connsiteY7" fmla="*/ 1274931 h 1904659"/>
                        <a:gd name="connsiteX8" fmla="*/ 2555898 w 2555898"/>
                        <a:gd name="connsiteY8" fmla="*/ 1685514 h 1904659"/>
                        <a:gd name="connsiteX9" fmla="*/ 2129907 w 2555898"/>
                        <a:gd name="connsiteY9" fmla="*/ 1904659 h 1904659"/>
                        <a:gd name="connsiteX10" fmla="*/ 1277949 w 2555898"/>
                        <a:gd name="connsiteY10" fmla="*/ 1904659 h 1904659"/>
                        <a:gd name="connsiteX11" fmla="*/ 425990 w 2555898"/>
                        <a:gd name="connsiteY11" fmla="*/ 1904659 h 1904659"/>
                        <a:gd name="connsiteX12" fmla="*/ 0 w 2555898"/>
                        <a:gd name="connsiteY12" fmla="*/ 1685514 h 1904659"/>
                        <a:gd name="connsiteX13" fmla="*/ 0 w 2555898"/>
                        <a:gd name="connsiteY13" fmla="*/ 1289594 h 1904659"/>
                        <a:gd name="connsiteX14" fmla="*/ 0 w 2555898"/>
                        <a:gd name="connsiteY14" fmla="*/ 893674 h 1904659"/>
                        <a:gd name="connsiteX15" fmla="*/ 0 w 2555898"/>
                        <a:gd name="connsiteY15" fmla="*/ 571073 h 1904659"/>
                        <a:gd name="connsiteX16" fmla="*/ 0 w 2555898"/>
                        <a:gd name="connsiteY16" fmla="*/ 219144 h 1904659"/>
                        <a:gd name="connsiteX0" fmla="*/ 0 w 2555898"/>
                        <a:gd name="connsiteY0" fmla="*/ 219144 h 1904659"/>
                        <a:gd name="connsiteX1" fmla="*/ 425990 w 2555898"/>
                        <a:gd name="connsiteY1" fmla="*/ 0 h 1904659"/>
                        <a:gd name="connsiteX2" fmla="*/ 1312026 w 2555898"/>
                        <a:gd name="connsiteY2" fmla="*/ 0 h 1904659"/>
                        <a:gd name="connsiteX3" fmla="*/ 2129907 w 2555898"/>
                        <a:gd name="connsiteY3" fmla="*/ 0 h 1904659"/>
                        <a:gd name="connsiteX4" fmla="*/ 2555898 w 2555898"/>
                        <a:gd name="connsiteY4" fmla="*/ 219144 h 1904659"/>
                        <a:gd name="connsiteX5" fmla="*/ 2555898 w 2555898"/>
                        <a:gd name="connsiteY5" fmla="*/ 556409 h 1904659"/>
                        <a:gd name="connsiteX6" fmla="*/ 2555898 w 2555898"/>
                        <a:gd name="connsiteY6" fmla="*/ 879011 h 1904659"/>
                        <a:gd name="connsiteX7" fmla="*/ 2555898 w 2555898"/>
                        <a:gd name="connsiteY7" fmla="*/ 1201612 h 1904659"/>
                        <a:gd name="connsiteX8" fmla="*/ 2555898 w 2555898"/>
                        <a:gd name="connsiteY8" fmla="*/ 1685514 h 1904659"/>
                        <a:gd name="connsiteX9" fmla="*/ 2129907 w 2555898"/>
                        <a:gd name="connsiteY9" fmla="*/ 1904659 h 1904659"/>
                        <a:gd name="connsiteX10" fmla="*/ 1312026 w 2555898"/>
                        <a:gd name="connsiteY10" fmla="*/ 1904659 h 1904659"/>
                        <a:gd name="connsiteX11" fmla="*/ 425990 w 2555898"/>
                        <a:gd name="connsiteY11" fmla="*/ 1904659 h 1904659"/>
                        <a:gd name="connsiteX12" fmla="*/ 0 w 2555898"/>
                        <a:gd name="connsiteY12" fmla="*/ 1685514 h 1904659"/>
                        <a:gd name="connsiteX13" fmla="*/ 0 w 2555898"/>
                        <a:gd name="connsiteY13" fmla="*/ 1348249 h 1904659"/>
                        <a:gd name="connsiteX14" fmla="*/ 0 w 2555898"/>
                        <a:gd name="connsiteY14" fmla="*/ 966993 h 1904659"/>
                        <a:gd name="connsiteX15" fmla="*/ 0 w 2555898"/>
                        <a:gd name="connsiteY15" fmla="*/ 644391 h 1904659"/>
                        <a:gd name="connsiteX16" fmla="*/ 0 w 2555898"/>
                        <a:gd name="connsiteY16" fmla="*/ 219144 h 19046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2555898" h="1904659" fill="none" extrusionOk="0">
                          <a:moveTo>
                            <a:pt x="0" y="219144"/>
                          </a:moveTo>
                          <a:cubicBezTo>
                            <a:pt x="35749" y="98386"/>
                            <a:pt x="177038" y="7480"/>
                            <a:pt x="425990" y="0"/>
                          </a:cubicBezTo>
                          <a:cubicBezTo>
                            <a:pt x="706377" y="51245"/>
                            <a:pt x="999066" y="-35131"/>
                            <a:pt x="1312026" y="0"/>
                          </a:cubicBezTo>
                          <a:cubicBezTo>
                            <a:pt x="1649386" y="-30321"/>
                            <a:pt x="1776484" y="88535"/>
                            <a:pt x="2129907" y="0"/>
                          </a:cubicBezTo>
                          <a:cubicBezTo>
                            <a:pt x="2413981" y="3477"/>
                            <a:pt x="2549993" y="101865"/>
                            <a:pt x="2555898" y="219144"/>
                          </a:cubicBezTo>
                          <a:cubicBezTo>
                            <a:pt x="2605445" y="277359"/>
                            <a:pt x="2525279" y="426328"/>
                            <a:pt x="2555898" y="556409"/>
                          </a:cubicBezTo>
                          <a:cubicBezTo>
                            <a:pt x="2601114" y="680737"/>
                            <a:pt x="2541863" y="719399"/>
                            <a:pt x="2555898" y="879011"/>
                          </a:cubicBezTo>
                          <a:cubicBezTo>
                            <a:pt x="2569818" y="1037926"/>
                            <a:pt x="2542627" y="1076432"/>
                            <a:pt x="2555898" y="1274931"/>
                          </a:cubicBezTo>
                          <a:cubicBezTo>
                            <a:pt x="2558192" y="1466797"/>
                            <a:pt x="2482570" y="1585772"/>
                            <a:pt x="2555898" y="1685514"/>
                          </a:cubicBezTo>
                          <a:cubicBezTo>
                            <a:pt x="2463471" y="1783253"/>
                            <a:pt x="2292378" y="1884215"/>
                            <a:pt x="2129907" y="1904659"/>
                          </a:cubicBezTo>
                          <a:cubicBezTo>
                            <a:pt x="1941139" y="1908932"/>
                            <a:pt x="1623300" y="1897179"/>
                            <a:pt x="1277949" y="1904659"/>
                          </a:cubicBezTo>
                          <a:cubicBezTo>
                            <a:pt x="935204" y="1923886"/>
                            <a:pt x="801303" y="1883978"/>
                            <a:pt x="425990" y="1904659"/>
                          </a:cubicBezTo>
                          <a:cubicBezTo>
                            <a:pt x="173550" y="1892183"/>
                            <a:pt x="10640" y="1839820"/>
                            <a:pt x="0" y="1685514"/>
                          </a:cubicBezTo>
                          <a:cubicBezTo>
                            <a:pt x="-104197" y="1612410"/>
                            <a:pt x="-24436" y="1481174"/>
                            <a:pt x="0" y="1289594"/>
                          </a:cubicBezTo>
                          <a:cubicBezTo>
                            <a:pt x="4374" y="1095948"/>
                            <a:pt x="63325" y="1049883"/>
                            <a:pt x="0" y="893674"/>
                          </a:cubicBezTo>
                          <a:cubicBezTo>
                            <a:pt x="-76098" y="715037"/>
                            <a:pt x="26266" y="714840"/>
                            <a:pt x="0" y="571073"/>
                          </a:cubicBezTo>
                          <a:cubicBezTo>
                            <a:pt x="-48391" y="448175"/>
                            <a:pt x="58691" y="316300"/>
                            <a:pt x="0" y="219144"/>
                          </a:cubicBezTo>
                          <a:close/>
                        </a:path>
                        <a:path w="2555898" h="1904659" stroke="0" extrusionOk="0">
                          <a:moveTo>
                            <a:pt x="0" y="219144"/>
                          </a:moveTo>
                          <a:cubicBezTo>
                            <a:pt x="39433" y="97110"/>
                            <a:pt x="214798" y="36008"/>
                            <a:pt x="425990" y="0"/>
                          </a:cubicBezTo>
                          <a:cubicBezTo>
                            <a:pt x="790659" y="-45832"/>
                            <a:pt x="998074" y="-17325"/>
                            <a:pt x="1312026" y="0"/>
                          </a:cubicBezTo>
                          <a:cubicBezTo>
                            <a:pt x="1500192" y="-43014"/>
                            <a:pt x="1894795" y="10869"/>
                            <a:pt x="2129907" y="0"/>
                          </a:cubicBezTo>
                          <a:cubicBezTo>
                            <a:pt x="2361826" y="7135"/>
                            <a:pt x="2590586" y="115188"/>
                            <a:pt x="2555898" y="219144"/>
                          </a:cubicBezTo>
                          <a:cubicBezTo>
                            <a:pt x="2600640" y="346988"/>
                            <a:pt x="2507416" y="487061"/>
                            <a:pt x="2555898" y="556409"/>
                          </a:cubicBezTo>
                          <a:cubicBezTo>
                            <a:pt x="2606363" y="608875"/>
                            <a:pt x="2450646" y="755040"/>
                            <a:pt x="2555898" y="879011"/>
                          </a:cubicBezTo>
                          <a:cubicBezTo>
                            <a:pt x="2597250" y="1006286"/>
                            <a:pt x="2473830" y="1107127"/>
                            <a:pt x="2555898" y="1201612"/>
                          </a:cubicBezTo>
                          <a:cubicBezTo>
                            <a:pt x="2591527" y="1328007"/>
                            <a:pt x="2512686" y="1570850"/>
                            <a:pt x="2555898" y="1685514"/>
                          </a:cubicBezTo>
                          <a:cubicBezTo>
                            <a:pt x="2573796" y="1814528"/>
                            <a:pt x="2393579" y="1926790"/>
                            <a:pt x="2129907" y="1904659"/>
                          </a:cubicBezTo>
                          <a:cubicBezTo>
                            <a:pt x="1815556" y="1941112"/>
                            <a:pt x="1562445" y="1887152"/>
                            <a:pt x="1312026" y="1904659"/>
                          </a:cubicBezTo>
                          <a:cubicBezTo>
                            <a:pt x="1118022" y="1932446"/>
                            <a:pt x="882954" y="1853721"/>
                            <a:pt x="425990" y="1904659"/>
                          </a:cubicBezTo>
                          <a:cubicBezTo>
                            <a:pt x="167269" y="1861283"/>
                            <a:pt x="6509" y="1827517"/>
                            <a:pt x="0" y="1685514"/>
                          </a:cubicBezTo>
                          <a:cubicBezTo>
                            <a:pt x="2489" y="1588238"/>
                            <a:pt x="24685" y="1442889"/>
                            <a:pt x="0" y="1348249"/>
                          </a:cubicBezTo>
                          <a:cubicBezTo>
                            <a:pt x="-7298" y="1205216"/>
                            <a:pt x="68528" y="1147514"/>
                            <a:pt x="0" y="966993"/>
                          </a:cubicBezTo>
                          <a:cubicBezTo>
                            <a:pt x="-76616" y="794174"/>
                            <a:pt x="78390" y="773441"/>
                            <a:pt x="0" y="644391"/>
                          </a:cubicBezTo>
                          <a:cubicBezTo>
                            <a:pt x="-55103" y="501037"/>
                            <a:pt x="-1806" y="365320"/>
                            <a:pt x="0" y="219144"/>
                          </a:cubicBezTo>
                          <a:close/>
                        </a:path>
                        <a:path w="2555898" h="1904659" fill="none" stroke="0" extrusionOk="0">
                          <a:moveTo>
                            <a:pt x="0" y="219144"/>
                          </a:moveTo>
                          <a:cubicBezTo>
                            <a:pt x="51327" y="80945"/>
                            <a:pt x="232152" y="-10509"/>
                            <a:pt x="425990" y="0"/>
                          </a:cubicBezTo>
                          <a:cubicBezTo>
                            <a:pt x="720952" y="-68185"/>
                            <a:pt x="982198" y="24412"/>
                            <a:pt x="1312026" y="0"/>
                          </a:cubicBezTo>
                          <a:cubicBezTo>
                            <a:pt x="1613691" y="6582"/>
                            <a:pt x="1837058" y="29068"/>
                            <a:pt x="2129907" y="0"/>
                          </a:cubicBezTo>
                          <a:cubicBezTo>
                            <a:pt x="2385785" y="14503"/>
                            <a:pt x="2544610" y="107388"/>
                            <a:pt x="2555898" y="219144"/>
                          </a:cubicBezTo>
                          <a:cubicBezTo>
                            <a:pt x="2606547" y="304539"/>
                            <a:pt x="2516659" y="441356"/>
                            <a:pt x="2555898" y="556409"/>
                          </a:cubicBezTo>
                          <a:cubicBezTo>
                            <a:pt x="2593712" y="706894"/>
                            <a:pt x="2545895" y="736381"/>
                            <a:pt x="2555898" y="879011"/>
                          </a:cubicBezTo>
                          <a:cubicBezTo>
                            <a:pt x="2576479" y="1027198"/>
                            <a:pt x="2551844" y="1082307"/>
                            <a:pt x="2555898" y="1274931"/>
                          </a:cubicBezTo>
                          <a:cubicBezTo>
                            <a:pt x="2596008" y="1468290"/>
                            <a:pt x="2508260" y="1566930"/>
                            <a:pt x="2555898" y="1685514"/>
                          </a:cubicBezTo>
                          <a:cubicBezTo>
                            <a:pt x="2503883" y="1778146"/>
                            <a:pt x="2365475" y="1845939"/>
                            <a:pt x="2129907" y="1904659"/>
                          </a:cubicBezTo>
                          <a:cubicBezTo>
                            <a:pt x="1912260" y="1855027"/>
                            <a:pt x="1636331" y="1811444"/>
                            <a:pt x="1277949" y="1904659"/>
                          </a:cubicBezTo>
                          <a:cubicBezTo>
                            <a:pt x="920471" y="1888601"/>
                            <a:pt x="762406" y="1858171"/>
                            <a:pt x="425990" y="1904659"/>
                          </a:cubicBezTo>
                          <a:cubicBezTo>
                            <a:pt x="133447" y="1901654"/>
                            <a:pt x="21219" y="1813553"/>
                            <a:pt x="0" y="1685514"/>
                          </a:cubicBezTo>
                          <a:cubicBezTo>
                            <a:pt x="-67012" y="1571988"/>
                            <a:pt x="23610" y="1470280"/>
                            <a:pt x="0" y="1289594"/>
                          </a:cubicBezTo>
                          <a:cubicBezTo>
                            <a:pt x="-16438" y="1099203"/>
                            <a:pt x="69022" y="1026311"/>
                            <a:pt x="0" y="893674"/>
                          </a:cubicBezTo>
                          <a:cubicBezTo>
                            <a:pt x="-29658" y="747942"/>
                            <a:pt x="39460" y="695989"/>
                            <a:pt x="0" y="571073"/>
                          </a:cubicBezTo>
                          <a:cubicBezTo>
                            <a:pt x="-14013" y="442157"/>
                            <a:pt x="62524" y="338820"/>
                            <a:pt x="0" y="219144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: Rounded Corners 45">
              <a:extLst>
                <a:ext uri="{FF2B5EF4-FFF2-40B4-BE49-F238E27FC236}">
                  <a16:creationId xmlns:a16="http://schemas.microsoft.com/office/drawing/2014/main" id="{57ABFB61-073A-4FC6-A9DD-200DEC2F2E28}"/>
                </a:ext>
              </a:extLst>
            </p:cNvPr>
            <p:cNvSpPr/>
            <p:nvPr/>
          </p:nvSpPr>
          <p:spPr>
            <a:xfrm>
              <a:off x="556389" y="225019"/>
              <a:ext cx="3171737" cy="2438671"/>
            </a:xfrm>
            <a:custGeom>
              <a:avLst/>
              <a:gdLst>
                <a:gd name="connsiteX0" fmla="*/ 0 w 3171737"/>
                <a:gd name="connsiteY0" fmla="*/ 280585 h 2438671"/>
                <a:gd name="connsiteX1" fmla="*/ 528631 w 3171737"/>
                <a:gd name="connsiteY1" fmla="*/ 0 h 2438671"/>
                <a:gd name="connsiteX2" fmla="*/ 1275745 w 3171737"/>
                <a:gd name="connsiteY2" fmla="*/ 0 h 2438671"/>
                <a:gd name="connsiteX3" fmla="*/ 1938279 w 3171737"/>
                <a:gd name="connsiteY3" fmla="*/ 0 h 2438671"/>
                <a:gd name="connsiteX4" fmla="*/ 2643104 w 3171737"/>
                <a:gd name="connsiteY4" fmla="*/ 0 h 2438671"/>
                <a:gd name="connsiteX5" fmla="*/ 3171737 w 3171737"/>
                <a:gd name="connsiteY5" fmla="*/ 280585 h 2438671"/>
                <a:gd name="connsiteX6" fmla="*/ 3171737 w 3171737"/>
                <a:gd name="connsiteY6" fmla="*/ 768735 h 2438671"/>
                <a:gd name="connsiteX7" fmla="*/ 3171737 w 3171737"/>
                <a:gd name="connsiteY7" fmla="*/ 1181785 h 2438671"/>
                <a:gd name="connsiteX8" fmla="*/ 3171737 w 3171737"/>
                <a:gd name="connsiteY8" fmla="*/ 1651159 h 2438671"/>
                <a:gd name="connsiteX9" fmla="*/ 3171737 w 3171737"/>
                <a:gd name="connsiteY9" fmla="*/ 2158083 h 2438671"/>
                <a:gd name="connsiteX10" fmla="*/ 2643104 w 3171737"/>
                <a:gd name="connsiteY10" fmla="*/ 2438671 h 2438671"/>
                <a:gd name="connsiteX11" fmla="*/ 2001713 w 3171737"/>
                <a:gd name="connsiteY11" fmla="*/ 2438671 h 2438671"/>
                <a:gd name="connsiteX12" fmla="*/ 1360324 w 3171737"/>
                <a:gd name="connsiteY12" fmla="*/ 2438671 h 2438671"/>
                <a:gd name="connsiteX13" fmla="*/ 528631 w 3171737"/>
                <a:gd name="connsiteY13" fmla="*/ 2438671 h 2438671"/>
                <a:gd name="connsiteX14" fmla="*/ 0 w 3171737"/>
                <a:gd name="connsiteY14" fmla="*/ 2158083 h 2438671"/>
                <a:gd name="connsiteX15" fmla="*/ 0 w 3171737"/>
                <a:gd name="connsiteY15" fmla="*/ 1745034 h 2438671"/>
                <a:gd name="connsiteX16" fmla="*/ 0 w 3171737"/>
                <a:gd name="connsiteY16" fmla="*/ 1294434 h 2438671"/>
                <a:gd name="connsiteX17" fmla="*/ 0 w 3171737"/>
                <a:gd name="connsiteY17" fmla="*/ 806285 h 2438671"/>
                <a:gd name="connsiteX18" fmla="*/ 0 w 3171737"/>
                <a:gd name="connsiteY18" fmla="*/ 280585 h 24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71737" h="2438671" extrusionOk="0">
                  <a:moveTo>
                    <a:pt x="0" y="280585"/>
                  </a:moveTo>
                  <a:cubicBezTo>
                    <a:pt x="58959" y="84164"/>
                    <a:pt x="327738" y="-76376"/>
                    <a:pt x="528631" y="0"/>
                  </a:cubicBezTo>
                  <a:cubicBezTo>
                    <a:pt x="879930" y="-37094"/>
                    <a:pt x="957409" y="35341"/>
                    <a:pt x="1275745" y="0"/>
                  </a:cubicBezTo>
                  <a:cubicBezTo>
                    <a:pt x="1592346" y="-178"/>
                    <a:pt x="1812683" y="-31394"/>
                    <a:pt x="1938279" y="0"/>
                  </a:cubicBezTo>
                  <a:cubicBezTo>
                    <a:pt x="2038273" y="55118"/>
                    <a:pt x="2335515" y="77550"/>
                    <a:pt x="2643104" y="0"/>
                  </a:cubicBezTo>
                  <a:cubicBezTo>
                    <a:pt x="2944595" y="14372"/>
                    <a:pt x="3173605" y="187274"/>
                    <a:pt x="3171737" y="280585"/>
                  </a:cubicBezTo>
                  <a:cubicBezTo>
                    <a:pt x="3186114" y="530938"/>
                    <a:pt x="3073017" y="667515"/>
                    <a:pt x="3171737" y="768735"/>
                  </a:cubicBezTo>
                  <a:cubicBezTo>
                    <a:pt x="3303686" y="921453"/>
                    <a:pt x="3137395" y="1116985"/>
                    <a:pt x="3171737" y="1181785"/>
                  </a:cubicBezTo>
                  <a:cubicBezTo>
                    <a:pt x="3294654" y="1262529"/>
                    <a:pt x="3158193" y="1438793"/>
                    <a:pt x="3171737" y="1651159"/>
                  </a:cubicBezTo>
                  <a:cubicBezTo>
                    <a:pt x="3201313" y="1843638"/>
                    <a:pt x="3171348" y="1972118"/>
                    <a:pt x="3171737" y="2158083"/>
                  </a:cubicBezTo>
                  <a:cubicBezTo>
                    <a:pt x="3190427" y="2252090"/>
                    <a:pt x="2852953" y="2396562"/>
                    <a:pt x="2643104" y="2438671"/>
                  </a:cubicBezTo>
                  <a:cubicBezTo>
                    <a:pt x="2454948" y="2409755"/>
                    <a:pt x="2127210" y="2398406"/>
                    <a:pt x="2001713" y="2438671"/>
                  </a:cubicBezTo>
                  <a:cubicBezTo>
                    <a:pt x="1823367" y="2489168"/>
                    <a:pt x="1724479" y="2411423"/>
                    <a:pt x="1360324" y="2438671"/>
                  </a:cubicBezTo>
                  <a:cubicBezTo>
                    <a:pt x="1187994" y="2418710"/>
                    <a:pt x="917818" y="2353020"/>
                    <a:pt x="528631" y="2438671"/>
                  </a:cubicBezTo>
                  <a:cubicBezTo>
                    <a:pt x="278246" y="2380016"/>
                    <a:pt x="27955" y="2291287"/>
                    <a:pt x="0" y="2158083"/>
                  </a:cubicBezTo>
                  <a:cubicBezTo>
                    <a:pt x="45202" y="2094684"/>
                    <a:pt x="12557" y="1893254"/>
                    <a:pt x="0" y="1745034"/>
                  </a:cubicBezTo>
                  <a:cubicBezTo>
                    <a:pt x="-46117" y="1591982"/>
                    <a:pt x="83089" y="1386394"/>
                    <a:pt x="0" y="1294434"/>
                  </a:cubicBezTo>
                  <a:cubicBezTo>
                    <a:pt x="-10621" y="1225036"/>
                    <a:pt x="18420" y="977569"/>
                    <a:pt x="0" y="806285"/>
                  </a:cubicBezTo>
                  <a:cubicBezTo>
                    <a:pt x="-97023" y="704704"/>
                    <a:pt x="67843" y="378112"/>
                    <a:pt x="0" y="280585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custGeom>
                      <a:avLst/>
                      <a:gdLst>
                        <a:gd name="connsiteX0" fmla="*/ 0 w 2835829"/>
                        <a:gd name="connsiteY0" fmla="*/ 250870 h 2180399"/>
                        <a:gd name="connsiteX1" fmla="*/ 472646 w 2835829"/>
                        <a:gd name="connsiteY1" fmla="*/ 0 h 2180399"/>
                        <a:gd name="connsiteX2" fmla="*/ 1140636 w 2835829"/>
                        <a:gd name="connsiteY2" fmla="*/ 0 h 2180399"/>
                        <a:gd name="connsiteX3" fmla="*/ 1733003 w 2835829"/>
                        <a:gd name="connsiteY3" fmla="*/ 0 h 2180399"/>
                        <a:gd name="connsiteX4" fmla="*/ 2363182 w 2835829"/>
                        <a:gd name="connsiteY4" fmla="*/ 0 h 2180399"/>
                        <a:gd name="connsiteX5" fmla="*/ 2835829 w 2835829"/>
                        <a:gd name="connsiteY5" fmla="*/ 250870 h 2180399"/>
                        <a:gd name="connsiteX6" fmla="*/ 2835829 w 2835829"/>
                        <a:gd name="connsiteY6" fmla="*/ 687321 h 2180399"/>
                        <a:gd name="connsiteX7" fmla="*/ 2835829 w 2835829"/>
                        <a:gd name="connsiteY7" fmla="*/ 1056626 h 2180399"/>
                        <a:gd name="connsiteX8" fmla="*/ 2835829 w 2835829"/>
                        <a:gd name="connsiteY8" fmla="*/ 1476290 h 2180399"/>
                        <a:gd name="connsiteX9" fmla="*/ 2835829 w 2835829"/>
                        <a:gd name="connsiteY9" fmla="*/ 1929528 h 2180399"/>
                        <a:gd name="connsiteX10" fmla="*/ 2363182 w 2835829"/>
                        <a:gd name="connsiteY10" fmla="*/ 2180399 h 2180399"/>
                        <a:gd name="connsiteX11" fmla="*/ 1789719 w 2835829"/>
                        <a:gd name="connsiteY11" fmla="*/ 2180399 h 2180399"/>
                        <a:gd name="connsiteX12" fmla="*/ 1216257 w 2835829"/>
                        <a:gd name="connsiteY12" fmla="*/ 2180399 h 2180399"/>
                        <a:gd name="connsiteX13" fmla="*/ 472646 w 2835829"/>
                        <a:gd name="connsiteY13" fmla="*/ 2180399 h 2180399"/>
                        <a:gd name="connsiteX14" fmla="*/ 0 w 2835829"/>
                        <a:gd name="connsiteY14" fmla="*/ 1929528 h 2180399"/>
                        <a:gd name="connsiteX15" fmla="*/ 0 w 2835829"/>
                        <a:gd name="connsiteY15" fmla="*/ 1560223 h 2180399"/>
                        <a:gd name="connsiteX16" fmla="*/ 0 w 2835829"/>
                        <a:gd name="connsiteY16" fmla="*/ 1157345 h 2180399"/>
                        <a:gd name="connsiteX17" fmla="*/ 0 w 2835829"/>
                        <a:gd name="connsiteY17" fmla="*/ 720894 h 2180399"/>
                        <a:gd name="connsiteX18" fmla="*/ 0 w 2835829"/>
                        <a:gd name="connsiteY18" fmla="*/ 250870 h 21803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2835829" h="2180399" extrusionOk="0">
                          <a:moveTo>
                            <a:pt x="0" y="250870"/>
                          </a:moveTo>
                          <a:cubicBezTo>
                            <a:pt x="47196" y="79472"/>
                            <a:pt x="279091" y="-54497"/>
                            <a:pt x="472646" y="0"/>
                          </a:cubicBezTo>
                          <a:cubicBezTo>
                            <a:pt x="788489" y="-28951"/>
                            <a:pt x="859365" y="31029"/>
                            <a:pt x="1140636" y="0"/>
                          </a:cubicBezTo>
                          <a:cubicBezTo>
                            <a:pt x="1404581" y="-20279"/>
                            <a:pt x="1595021" y="-5520"/>
                            <a:pt x="1733003" y="0"/>
                          </a:cubicBezTo>
                          <a:cubicBezTo>
                            <a:pt x="1866456" y="9982"/>
                            <a:pt x="2073505" y="26221"/>
                            <a:pt x="2363182" y="0"/>
                          </a:cubicBezTo>
                          <a:cubicBezTo>
                            <a:pt x="2624587" y="-1428"/>
                            <a:pt x="2833077" y="137052"/>
                            <a:pt x="2835829" y="250870"/>
                          </a:cubicBezTo>
                          <a:cubicBezTo>
                            <a:pt x="2854525" y="458706"/>
                            <a:pt x="2746507" y="578010"/>
                            <a:pt x="2835829" y="687321"/>
                          </a:cubicBezTo>
                          <a:cubicBezTo>
                            <a:pt x="2941961" y="831063"/>
                            <a:pt x="2795260" y="988757"/>
                            <a:pt x="2835829" y="1056626"/>
                          </a:cubicBezTo>
                          <a:cubicBezTo>
                            <a:pt x="2915623" y="1130667"/>
                            <a:pt x="2815931" y="1287976"/>
                            <a:pt x="2835829" y="1476290"/>
                          </a:cubicBezTo>
                          <a:cubicBezTo>
                            <a:pt x="2861723" y="1651951"/>
                            <a:pt x="2830010" y="1769621"/>
                            <a:pt x="2835829" y="1929528"/>
                          </a:cubicBezTo>
                          <a:cubicBezTo>
                            <a:pt x="2880808" y="2051782"/>
                            <a:pt x="2549476" y="2174999"/>
                            <a:pt x="2363182" y="2180399"/>
                          </a:cubicBezTo>
                          <a:cubicBezTo>
                            <a:pt x="2199453" y="2184464"/>
                            <a:pt x="1919202" y="2169078"/>
                            <a:pt x="1789719" y="2180399"/>
                          </a:cubicBezTo>
                          <a:cubicBezTo>
                            <a:pt x="1649544" y="2194176"/>
                            <a:pt x="1504110" y="2150156"/>
                            <a:pt x="1216257" y="2180399"/>
                          </a:cubicBezTo>
                          <a:cubicBezTo>
                            <a:pt x="1006282" y="2188118"/>
                            <a:pt x="758217" y="2133040"/>
                            <a:pt x="472646" y="2180399"/>
                          </a:cubicBezTo>
                          <a:cubicBezTo>
                            <a:pt x="247849" y="2135094"/>
                            <a:pt x="23223" y="2053651"/>
                            <a:pt x="0" y="1929528"/>
                          </a:cubicBezTo>
                          <a:cubicBezTo>
                            <a:pt x="24385" y="1867148"/>
                            <a:pt x="37891" y="1694439"/>
                            <a:pt x="0" y="1560223"/>
                          </a:cubicBezTo>
                          <a:cubicBezTo>
                            <a:pt x="-43662" y="1423658"/>
                            <a:pt x="60504" y="1240466"/>
                            <a:pt x="0" y="1157345"/>
                          </a:cubicBezTo>
                          <a:cubicBezTo>
                            <a:pt x="-30767" y="1085259"/>
                            <a:pt x="20724" y="873240"/>
                            <a:pt x="0" y="720894"/>
                          </a:cubicBezTo>
                          <a:cubicBezTo>
                            <a:pt x="-75409" y="602339"/>
                            <a:pt x="77788" y="364809"/>
                            <a:pt x="0" y="250870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46">
              <a:extLst>
                <a:ext uri="{FF2B5EF4-FFF2-40B4-BE49-F238E27FC236}">
                  <a16:creationId xmlns:a16="http://schemas.microsoft.com/office/drawing/2014/main" id="{29F12F99-CE43-47D0-863D-37CB49900828}"/>
                </a:ext>
              </a:extLst>
            </p:cNvPr>
            <p:cNvSpPr/>
            <p:nvPr/>
          </p:nvSpPr>
          <p:spPr>
            <a:xfrm>
              <a:off x="1782533" y="-362161"/>
              <a:ext cx="998806" cy="1049801"/>
            </a:xfrm>
            <a:custGeom>
              <a:avLst/>
              <a:gdLst>
                <a:gd name="connsiteX0" fmla="*/ 0 w 998806"/>
                <a:gd name="connsiteY0" fmla="*/ 524901 h 1049801"/>
                <a:gd name="connsiteX1" fmla="*/ 499403 w 998806"/>
                <a:gd name="connsiteY1" fmla="*/ 0 h 1049801"/>
                <a:gd name="connsiteX2" fmla="*/ 998806 w 998806"/>
                <a:gd name="connsiteY2" fmla="*/ 524901 h 1049801"/>
                <a:gd name="connsiteX3" fmla="*/ 499403 w 998806"/>
                <a:gd name="connsiteY3" fmla="*/ 1049802 h 1049801"/>
                <a:gd name="connsiteX4" fmla="*/ 0 w 998806"/>
                <a:gd name="connsiteY4" fmla="*/ 524901 h 1049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806" h="1049801" fill="none" extrusionOk="0">
                  <a:moveTo>
                    <a:pt x="0" y="524901"/>
                  </a:moveTo>
                  <a:cubicBezTo>
                    <a:pt x="-60725" y="243406"/>
                    <a:pt x="292911" y="-28602"/>
                    <a:pt x="499403" y="0"/>
                  </a:cubicBezTo>
                  <a:cubicBezTo>
                    <a:pt x="745437" y="22735"/>
                    <a:pt x="998562" y="288688"/>
                    <a:pt x="998806" y="524901"/>
                  </a:cubicBezTo>
                  <a:cubicBezTo>
                    <a:pt x="959125" y="781708"/>
                    <a:pt x="807199" y="1075784"/>
                    <a:pt x="499403" y="1049802"/>
                  </a:cubicBezTo>
                  <a:cubicBezTo>
                    <a:pt x="240240" y="1110830"/>
                    <a:pt x="44844" y="816941"/>
                    <a:pt x="0" y="524901"/>
                  </a:cubicBezTo>
                  <a:close/>
                </a:path>
                <a:path w="998806" h="1049801" stroke="0" extrusionOk="0">
                  <a:moveTo>
                    <a:pt x="0" y="524901"/>
                  </a:moveTo>
                  <a:cubicBezTo>
                    <a:pt x="-2471" y="224199"/>
                    <a:pt x="217115" y="26249"/>
                    <a:pt x="499403" y="0"/>
                  </a:cubicBezTo>
                  <a:cubicBezTo>
                    <a:pt x="758250" y="20045"/>
                    <a:pt x="991184" y="218690"/>
                    <a:pt x="998806" y="524901"/>
                  </a:cubicBezTo>
                  <a:cubicBezTo>
                    <a:pt x="1032917" y="837396"/>
                    <a:pt x="724872" y="1110020"/>
                    <a:pt x="499403" y="1049802"/>
                  </a:cubicBezTo>
                  <a:cubicBezTo>
                    <a:pt x="262015" y="1052746"/>
                    <a:pt x="16335" y="760509"/>
                    <a:pt x="0" y="524901"/>
                  </a:cubicBezTo>
                  <a:close/>
                </a:path>
              </a:pathLst>
            </a:custGeom>
            <a:solidFill>
              <a:srgbClr val="00B0F0"/>
            </a:solidFill>
            <a:ln>
              <a:extLst>
                <a:ext uri="{C807C97D-BFC1-408E-A445-0C87EB9F89A2}">
                  <ask:lineSketchStyleProps xmlns:ask="http://schemas.microsoft.com/office/drawing/2018/sketchyshapes" sd="2444552323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TextBox 47">
              <a:extLst>
                <a:ext uri="{FF2B5EF4-FFF2-40B4-BE49-F238E27FC236}">
                  <a16:creationId xmlns:a16="http://schemas.microsoft.com/office/drawing/2014/main" id="{1908CF50-D4F9-4EAD-BDE9-F4A61A0BF03D}"/>
                </a:ext>
              </a:extLst>
            </p:cNvPr>
            <p:cNvSpPr txBox="1"/>
            <p:nvPr/>
          </p:nvSpPr>
          <p:spPr>
            <a:xfrm>
              <a:off x="1734079" y="-66891"/>
              <a:ext cx="998806" cy="585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1</a:t>
              </a:r>
            </a:p>
          </p:txBody>
        </p:sp>
        <p:sp>
          <p:nvSpPr>
            <p:cNvPr id="212" name="TextBox 48">
              <a:extLst>
                <a:ext uri="{FF2B5EF4-FFF2-40B4-BE49-F238E27FC236}">
                  <a16:creationId xmlns:a16="http://schemas.microsoft.com/office/drawing/2014/main" id="{D52F1A5B-BD7C-49B2-9CE0-71C2AFDA6A9A}"/>
                </a:ext>
              </a:extLst>
            </p:cNvPr>
            <p:cNvSpPr txBox="1"/>
            <p:nvPr/>
          </p:nvSpPr>
          <p:spPr>
            <a:xfrm>
              <a:off x="633645" y="879855"/>
              <a:ext cx="2915142" cy="1480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لا ترغب بعض العائلات بتناول التمر لأنها لا تحبه اقترحي أفكار لتزيدي من إقبال هذه العائلات على التمر </a:t>
              </a:r>
              <a:endParaRPr lang="en-US" sz="24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20" name="Group 59">
            <a:extLst>
              <a:ext uri="{FF2B5EF4-FFF2-40B4-BE49-F238E27FC236}">
                <a16:creationId xmlns:a16="http://schemas.microsoft.com/office/drawing/2014/main" id="{64399850-2F9E-4A61-B07F-4E274490E065}"/>
              </a:ext>
            </a:extLst>
          </p:cNvPr>
          <p:cNvGrpSpPr/>
          <p:nvPr/>
        </p:nvGrpSpPr>
        <p:grpSpPr>
          <a:xfrm>
            <a:off x="7494104" y="935226"/>
            <a:ext cx="4408335" cy="1695428"/>
            <a:chOff x="1734079" y="-362161"/>
            <a:chExt cx="2683463" cy="1635182"/>
          </a:xfrm>
        </p:grpSpPr>
        <p:sp>
          <p:nvSpPr>
            <p:cNvPr id="221" name="Rectangle: Rounded Corners 60">
              <a:extLst>
                <a:ext uri="{FF2B5EF4-FFF2-40B4-BE49-F238E27FC236}">
                  <a16:creationId xmlns:a16="http://schemas.microsoft.com/office/drawing/2014/main" id="{A0EEC150-7BD1-4780-9D93-5427BD618DC1}"/>
                </a:ext>
              </a:extLst>
            </p:cNvPr>
            <p:cNvSpPr/>
            <p:nvPr/>
          </p:nvSpPr>
          <p:spPr>
            <a:xfrm>
              <a:off x="1782533" y="-248062"/>
              <a:ext cx="2635009" cy="1421483"/>
            </a:xfrm>
            <a:custGeom>
              <a:avLst/>
              <a:gdLst>
                <a:gd name="connsiteX0" fmla="*/ 0 w 2635009"/>
                <a:gd name="connsiteY0" fmla="*/ 236918 h 1421483"/>
                <a:gd name="connsiteX1" fmla="*/ 149531 w 2635009"/>
                <a:gd name="connsiteY1" fmla="*/ 0 h 1421483"/>
                <a:gd name="connsiteX2" fmla="*/ 459878 w 2635009"/>
                <a:gd name="connsiteY2" fmla="*/ 0 h 1421483"/>
                <a:gd name="connsiteX3" fmla="*/ 723506 w 2635009"/>
                <a:gd name="connsiteY3" fmla="*/ 0 h 1421483"/>
                <a:gd name="connsiteX4" fmla="*/ 1033853 w 2635009"/>
                <a:gd name="connsiteY4" fmla="*/ 0 h 1421483"/>
                <a:gd name="connsiteX5" fmla="*/ 1414279 w 2635009"/>
                <a:gd name="connsiteY5" fmla="*/ 0 h 1421483"/>
                <a:gd name="connsiteX6" fmla="*/ 1794705 w 2635009"/>
                <a:gd name="connsiteY6" fmla="*/ 0 h 1421483"/>
                <a:gd name="connsiteX7" fmla="*/ 2081692 w 2635009"/>
                <a:gd name="connsiteY7" fmla="*/ 0 h 1421483"/>
                <a:gd name="connsiteX8" fmla="*/ 2485477 w 2635009"/>
                <a:gd name="connsiteY8" fmla="*/ 0 h 1421483"/>
                <a:gd name="connsiteX9" fmla="*/ 2635009 w 2635009"/>
                <a:gd name="connsiteY9" fmla="*/ 236918 h 1421483"/>
                <a:gd name="connsiteX10" fmla="*/ 2635009 w 2635009"/>
                <a:gd name="connsiteY10" fmla="*/ 701265 h 1421483"/>
                <a:gd name="connsiteX11" fmla="*/ 2635009 w 2635009"/>
                <a:gd name="connsiteY11" fmla="*/ 1184564 h 1421483"/>
                <a:gd name="connsiteX12" fmla="*/ 2485477 w 2635009"/>
                <a:gd name="connsiteY12" fmla="*/ 1421483 h 1421483"/>
                <a:gd name="connsiteX13" fmla="*/ 2221849 w 2635009"/>
                <a:gd name="connsiteY13" fmla="*/ 1421483 h 1421483"/>
                <a:gd name="connsiteX14" fmla="*/ 1888142 w 2635009"/>
                <a:gd name="connsiteY14" fmla="*/ 1421483 h 1421483"/>
                <a:gd name="connsiteX15" fmla="*/ 1554436 w 2635009"/>
                <a:gd name="connsiteY15" fmla="*/ 1421483 h 1421483"/>
                <a:gd name="connsiteX16" fmla="*/ 1197370 w 2635009"/>
                <a:gd name="connsiteY16" fmla="*/ 1421483 h 1421483"/>
                <a:gd name="connsiteX17" fmla="*/ 863663 w 2635009"/>
                <a:gd name="connsiteY17" fmla="*/ 1421483 h 1421483"/>
                <a:gd name="connsiteX18" fmla="*/ 576676 w 2635009"/>
                <a:gd name="connsiteY18" fmla="*/ 1421483 h 1421483"/>
                <a:gd name="connsiteX19" fmla="*/ 149531 w 2635009"/>
                <a:gd name="connsiteY19" fmla="*/ 1421483 h 1421483"/>
                <a:gd name="connsiteX20" fmla="*/ 0 w 2635009"/>
                <a:gd name="connsiteY20" fmla="*/ 1184564 h 1421483"/>
                <a:gd name="connsiteX21" fmla="*/ 0 w 2635009"/>
                <a:gd name="connsiteY21" fmla="*/ 691788 h 1421483"/>
                <a:gd name="connsiteX22" fmla="*/ 0 w 2635009"/>
                <a:gd name="connsiteY22" fmla="*/ 236918 h 1421483"/>
                <a:gd name="connsiteX0" fmla="*/ 0 w 2635009"/>
                <a:gd name="connsiteY0" fmla="*/ 236918 h 1421483"/>
                <a:gd name="connsiteX1" fmla="*/ 149531 w 2635009"/>
                <a:gd name="connsiteY1" fmla="*/ 0 h 1421483"/>
                <a:gd name="connsiteX2" fmla="*/ 529957 w 2635009"/>
                <a:gd name="connsiteY2" fmla="*/ 0 h 1421483"/>
                <a:gd name="connsiteX3" fmla="*/ 816944 w 2635009"/>
                <a:gd name="connsiteY3" fmla="*/ 0 h 1421483"/>
                <a:gd name="connsiteX4" fmla="*/ 1127291 w 2635009"/>
                <a:gd name="connsiteY4" fmla="*/ 0 h 1421483"/>
                <a:gd name="connsiteX5" fmla="*/ 1437638 w 2635009"/>
                <a:gd name="connsiteY5" fmla="*/ 0 h 1421483"/>
                <a:gd name="connsiteX6" fmla="*/ 1794705 w 2635009"/>
                <a:gd name="connsiteY6" fmla="*/ 0 h 1421483"/>
                <a:gd name="connsiteX7" fmla="*/ 2058332 w 2635009"/>
                <a:gd name="connsiteY7" fmla="*/ 0 h 1421483"/>
                <a:gd name="connsiteX8" fmla="*/ 2485477 w 2635009"/>
                <a:gd name="connsiteY8" fmla="*/ 0 h 1421483"/>
                <a:gd name="connsiteX9" fmla="*/ 2635009 w 2635009"/>
                <a:gd name="connsiteY9" fmla="*/ 236918 h 1421483"/>
                <a:gd name="connsiteX10" fmla="*/ 2635009 w 2635009"/>
                <a:gd name="connsiteY10" fmla="*/ 729694 h 1421483"/>
                <a:gd name="connsiteX11" fmla="*/ 2635009 w 2635009"/>
                <a:gd name="connsiteY11" fmla="*/ 1184564 h 1421483"/>
                <a:gd name="connsiteX12" fmla="*/ 2485477 w 2635009"/>
                <a:gd name="connsiteY12" fmla="*/ 1421483 h 1421483"/>
                <a:gd name="connsiteX13" fmla="*/ 2221849 w 2635009"/>
                <a:gd name="connsiteY13" fmla="*/ 1421483 h 1421483"/>
                <a:gd name="connsiteX14" fmla="*/ 1841423 w 2635009"/>
                <a:gd name="connsiteY14" fmla="*/ 1421483 h 1421483"/>
                <a:gd name="connsiteX15" fmla="*/ 1484357 w 2635009"/>
                <a:gd name="connsiteY15" fmla="*/ 1421483 h 1421483"/>
                <a:gd name="connsiteX16" fmla="*/ 1220729 w 2635009"/>
                <a:gd name="connsiteY16" fmla="*/ 1421483 h 1421483"/>
                <a:gd name="connsiteX17" fmla="*/ 910382 w 2635009"/>
                <a:gd name="connsiteY17" fmla="*/ 1421483 h 1421483"/>
                <a:gd name="connsiteX18" fmla="*/ 553316 w 2635009"/>
                <a:gd name="connsiteY18" fmla="*/ 1421483 h 1421483"/>
                <a:gd name="connsiteX19" fmla="*/ 149531 w 2635009"/>
                <a:gd name="connsiteY19" fmla="*/ 1421483 h 1421483"/>
                <a:gd name="connsiteX20" fmla="*/ 0 w 2635009"/>
                <a:gd name="connsiteY20" fmla="*/ 1184564 h 1421483"/>
                <a:gd name="connsiteX21" fmla="*/ 0 w 2635009"/>
                <a:gd name="connsiteY21" fmla="*/ 729694 h 1421483"/>
                <a:gd name="connsiteX22" fmla="*/ 0 w 2635009"/>
                <a:gd name="connsiteY22" fmla="*/ 236918 h 1421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35009" h="1421483" fill="none" extrusionOk="0">
                  <a:moveTo>
                    <a:pt x="0" y="236918"/>
                  </a:moveTo>
                  <a:cubicBezTo>
                    <a:pt x="19016" y="106024"/>
                    <a:pt x="67208" y="-37228"/>
                    <a:pt x="149531" y="0"/>
                  </a:cubicBezTo>
                  <a:cubicBezTo>
                    <a:pt x="222844" y="-35471"/>
                    <a:pt x="320735" y="35109"/>
                    <a:pt x="459878" y="0"/>
                  </a:cubicBezTo>
                  <a:cubicBezTo>
                    <a:pt x="573234" y="-15315"/>
                    <a:pt x="631126" y="7651"/>
                    <a:pt x="723506" y="0"/>
                  </a:cubicBezTo>
                  <a:cubicBezTo>
                    <a:pt x="794140" y="-16110"/>
                    <a:pt x="941385" y="37560"/>
                    <a:pt x="1033853" y="0"/>
                  </a:cubicBezTo>
                  <a:cubicBezTo>
                    <a:pt x="1124122" y="-21983"/>
                    <a:pt x="1326351" y="71271"/>
                    <a:pt x="1414279" y="0"/>
                  </a:cubicBezTo>
                  <a:cubicBezTo>
                    <a:pt x="1547855" y="-70580"/>
                    <a:pt x="1657597" y="42207"/>
                    <a:pt x="1794705" y="0"/>
                  </a:cubicBezTo>
                  <a:cubicBezTo>
                    <a:pt x="1934339" y="-18316"/>
                    <a:pt x="1950594" y="31198"/>
                    <a:pt x="2081692" y="0"/>
                  </a:cubicBezTo>
                  <a:cubicBezTo>
                    <a:pt x="2228269" y="-41463"/>
                    <a:pt x="2397417" y="36159"/>
                    <a:pt x="2485477" y="0"/>
                  </a:cubicBezTo>
                  <a:cubicBezTo>
                    <a:pt x="2560028" y="1039"/>
                    <a:pt x="2614038" y="111943"/>
                    <a:pt x="2635009" y="236918"/>
                  </a:cubicBezTo>
                  <a:cubicBezTo>
                    <a:pt x="2659104" y="467522"/>
                    <a:pt x="2632823" y="542666"/>
                    <a:pt x="2635009" y="701265"/>
                  </a:cubicBezTo>
                  <a:cubicBezTo>
                    <a:pt x="2644301" y="874913"/>
                    <a:pt x="2609479" y="1075864"/>
                    <a:pt x="2635009" y="1184564"/>
                  </a:cubicBezTo>
                  <a:cubicBezTo>
                    <a:pt x="2613387" y="1294048"/>
                    <a:pt x="2575483" y="1428318"/>
                    <a:pt x="2485477" y="1421483"/>
                  </a:cubicBezTo>
                  <a:cubicBezTo>
                    <a:pt x="2352522" y="1430761"/>
                    <a:pt x="2302957" y="1385489"/>
                    <a:pt x="2221849" y="1421483"/>
                  </a:cubicBezTo>
                  <a:cubicBezTo>
                    <a:pt x="2155188" y="1450345"/>
                    <a:pt x="2049485" y="1408430"/>
                    <a:pt x="1888142" y="1421483"/>
                  </a:cubicBezTo>
                  <a:cubicBezTo>
                    <a:pt x="1718426" y="1425523"/>
                    <a:pt x="1692359" y="1373754"/>
                    <a:pt x="1554436" y="1421483"/>
                  </a:cubicBezTo>
                  <a:cubicBezTo>
                    <a:pt x="1420281" y="1444839"/>
                    <a:pt x="1290584" y="1376405"/>
                    <a:pt x="1197370" y="1421483"/>
                  </a:cubicBezTo>
                  <a:cubicBezTo>
                    <a:pt x="1092837" y="1469244"/>
                    <a:pt x="931420" y="1378873"/>
                    <a:pt x="863663" y="1421483"/>
                  </a:cubicBezTo>
                  <a:cubicBezTo>
                    <a:pt x="760906" y="1475425"/>
                    <a:pt x="676261" y="1379461"/>
                    <a:pt x="576676" y="1421483"/>
                  </a:cubicBezTo>
                  <a:cubicBezTo>
                    <a:pt x="474906" y="1492440"/>
                    <a:pt x="251143" y="1413312"/>
                    <a:pt x="149531" y="1421483"/>
                  </a:cubicBezTo>
                  <a:cubicBezTo>
                    <a:pt x="47737" y="1405931"/>
                    <a:pt x="-2111" y="1347622"/>
                    <a:pt x="0" y="1184564"/>
                  </a:cubicBezTo>
                  <a:cubicBezTo>
                    <a:pt x="-3057" y="1050989"/>
                    <a:pt x="56797" y="886797"/>
                    <a:pt x="0" y="691788"/>
                  </a:cubicBezTo>
                  <a:cubicBezTo>
                    <a:pt x="-29026" y="469508"/>
                    <a:pt x="23554" y="427687"/>
                    <a:pt x="0" y="236918"/>
                  </a:cubicBezTo>
                  <a:close/>
                </a:path>
                <a:path w="2635009" h="1421483" stroke="0" extrusionOk="0">
                  <a:moveTo>
                    <a:pt x="0" y="236918"/>
                  </a:moveTo>
                  <a:cubicBezTo>
                    <a:pt x="13330" y="88952"/>
                    <a:pt x="76257" y="-44264"/>
                    <a:pt x="149531" y="0"/>
                  </a:cubicBezTo>
                  <a:cubicBezTo>
                    <a:pt x="247725" y="-70154"/>
                    <a:pt x="427136" y="23919"/>
                    <a:pt x="529957" y="0"/>
                  </a:cubicBezTo>
                  <a:cubicBezTo>
                    <a:pt x="628061" y="-18320"/>
                    <a:pt x="736172" y="23801"/>
                    <a:pt x="816944" y="0"/>
                  </a:cubicBezTo>
                  <a:cubicBezTo>
                    <a:pt x="916451" y="-23433"/>
                    <a:pt x="1018432" y="3860"/>
                    <a:pt x="1127291" y="0"/>
                  </a:cubicBezTo>
                  <a:cubicBezTo>
                    <a:pt x="1236502" y="-32884"/>
                    <a:pt x="1355306" y="61355"/>
                    <a:pt x="1437638" y="0"/>
                  </a:cubicBezTo>
                  <a:cubicBezTo>
                    <a:pt x="1529967" y="-14262"/>
                    <a:pt x="1703263" y="86654"/>
                    <a:pt x="1794705" y="0"/>
                  </a:cubicBezTo>
                  <a:cubicBezTo>
                    <a:pt x="1901447" y="-57522"/>
                    <a:pt x="1969867" y="1602"/>
                    <a:pt x="2058332" y="0"/>
                  </a:cubicBezTo>
                  <a:cubicBezTo>
                    <a:pt x="2120037" y="12671"/>
                    <a:pt x="2376384" y="65922"/>
                    <a:pt x="2485477" y="0"/>
                  </a:cubicBezTo>
                  <a:cubicBezTo>
                    <a:pt x="2554385" y="31863"/>
                    <a:pt x="2656200" y="93052"/>
                    <a:pt x="2635009" y="236918"/>
                  </a:cubicBezTo>
                  <a:cubicBezTo>
                    <a:pt x="2642566" y="432859"/>
                    <a:pt x="2591158" y="606696"/>
                    <a:pt x="2635009" y="729694"/>
                  </a:cubicBezTo>
                  <a:cubicBezTo>
                    <a:pt x="2679286" y="836332"/>
                    <a:pt x="2577010" y="982630"/>
                    <a:pt x="2635009" y="1184564"/>
                  </a:cubicBezTo>
                  <a:cubicBezTo>
                    <a:pt x="2624843" y="1338269"/>
                    <a:pt x="2557161" y="1446496"/>
                    <a:pt x="2485477" y="1421483"/>
                  </a:cubicBezTo>
                  <a:cubicBezTo>
                    <a:pt x="2378526" y="1442136"/>
                    <a:pt x="2296006" y="1392262"/>
                    <a:pt x="2221849" y="1421483"/>
                  </a:cubicBezTo>
                  <a:cubicBezTo>
                    <a:pt x="2125640" y="1441533"/>
                    <a:pt x="1982490" y="1384745"/>
                    <a:pt x="1841423" y="1421483"/>
                  </a:cubicBezTo>
                  <a:cubicBezTo>
                    <a:pt x="1724759" y="1428925"/>
                    <a:pt x="1612305" y="1369203"/>
                    <a:pt x="1484357" y="1421483"/>
                  </a:cubicBezTo>
                  <a:cubicBezTo>
                    <a:pt x="1353981" y="1470550"/>
                    <a:pt x="1306679" y="1406577"/>
                    <a:pt x="1220729" y="1421483"/>
                  </a:cubicBezTo>
                  <a:cubicBezTo>
                    <a:pt x="1118150" y="1433221"/>
                    <a:pt x="1041483" y="1426229"/>
                    <a:pt x="910382" y="1421483"/>
                  </a:cubicBezTo>
                  <a:cubicBezTo>
                    <a:pt x="775153" y="1462982"/>
                    <a:pt x="671618" y="1396879"/>
                    <a:pt x="553316" y="1421483"/>
                  </a:cubicBezTo>
                  <a:cubicBezTo>
                    <a:pt x="430085" y="1421317"/>
                    <a:pt x="311123" y="1362491"/>
                    <a:pt x="149531" y="1421483"/>
                  </a:cubicBezTo>
                  <a:cubicBezTo>
                    <a:pt x="50980" y="1393654"/>
                    <a:pt x="-3579" y="1329686"/>
                    <a:pt x="0" y="1184564"/>
                  </a:cubicBezTo>
                  <a:cubicBezTo>
                    <a:pt x="-33747" y="1042642"/>
                    <a:pt x="28898" y="914391"/>
                    <a:pt x="0" y="729694"/>
                  </a:cubicBezTo>
                  <a:cubicBezTo>
                    <a:pt x="38495" y="572010"/>
                    <a:pt x="12555" y="418764"/>
                    <a:pt x="0" y="236918"/>
                  </a:cubicBezTo>
                  <a:close/>
                </a:path>
                <a:path w="2635009" h="1421483" fill="none" stroke="0" extrusionOk="0">
                  <a:moveTo>
                    <a:pt x="0" y="236918"/>
                  </a:moveTo>
                  <a:cubicBezTo>
                    <a:pt x="25779" y="87637"/>
                    <a:pt x="87403" y="-39148"/>
                    <a:pt x="149531" y="0"/>
                  </a:cubicBezTo>
                  <a:cubicBezTo>
                    <a:pt x="240401" y="-29602"/>
                    <a:pt x="330858" y="14694"/>
                    <a:pt x="459878" y="0"/>
                  </a:cubicBezTo>
                  <a:cubicBezTo>
                    <a:pt x="590851" y="-2833"/>
                    <a:pt x="640938" y="2210"/>
                    <a:pt x="723506" y="0"/>
                  </a:cubicBezTo>
                  <a:cubicBezTo>
                    <a:pt x="798738" y="4430"/>
                    <a:pt x="969813" y="69425"/>
                    <a:pt x="1033853" y="0"/>
                  </a:cubicBezTo>
                  <a:cubicBezTo>
                    <a:pt x="1111709" y="-36719"/>
                    <a:pt x="1294379" y="101354"/>
                    <a:pt x="1414279" y="0"/>
                  </a:cubicBezTo>
                  <a:cubicBezTo>
                    <a:pt x="1528290" y="-42497"/>
                    <a:pt x="1656315" y="53216"/>
                    <a:pt x="1794705" y="0"/>
                  </a:cubicBezTo>
                  <a:cubicBezTo>
                    <a:pt x="1944086" y="-24930"/>
                    <a:pt x="1963744" y="30667"/>
                    <a:pt x="2081692" y="0"/>
                  </a:cubicBezTo>
                  <a:cubicBezTo>
                    <a:pt x="2204105" y="-29183"/>
                    <a:pt x="2386880" y="37941"/>
                    <a:pt x="2485477" y="0"/>
                  </a:cubicBezTo>
                  <a:cubicBezTo>
                    <a:pt x="2569591" y="-8054"/>
                    <a:pt x="2652255" y="71765"/>
                    <a:pt x="2635009" y="236918"/>
                  </a:cubicBezTo>
                  <a:cubicBezTo>
                    <a:pt x="2645920" y="445909"/>
                    <a:pt x="2631548" y="529858"/>
                    <a:pt x="2635009" y="701265"/>
                  </a:cubicBezTo>
                  <a:cubicBezTo>
                    <a:pt x="2638626" y="852952"/>
                    <a:pt x="2604490" y="1065956"/>
                    <a:pt x="2635009" y="1184564"/>
                  </a:cubicBezTo>
                  <a:cubicBezTo>
                    <a:pt x="2608910" y="1323429"/>
                    <a:pt x="2594768" y="1432096"/>
                    <a:pt x="2485477" y="1421483"/>
                  </a:cubicBezTo>
                  <a:cubicBezTo>
                    <a:pt x="2381229" y="1430730"/>
                    <a:pt x="2296414" y="1390101"/>
                    <a:pt x="2221849" y="1421483"/>
                  </a:cubicBezTo>
                  <a:cubicBezTo>
                    <a:pt x="2151201" y="1443743"/>
                    <a:pt x="2048800" y="1399422"/>
                    <a:pt x="1888142" y="1421483"/>
                  </a:cubicBezTo>
                  <a:cubicBezTo>
                    <a:pt x="1734283" y="1436961"/>
                    <a:pt x="1682171" y="1364727"/>
                    <a:pt x="1554436" y="1421483"/>
                  </a:cubicBezTo>
                  <a:cubicBezTo>
                    <a:pt x="1446374" y="1473881"/>
                    <a:pt x="1303779" y="1371373"/>
                    <a:pt x="1197370" y="1421483"/>
                  </a:cubicBezTo>
                  <a:cubicBezTo>
                    <a:pt x="1116444" y="1480554"/>
                    <a:pt x="917383" y="1375588"/>
                    <a:pt x="863663" y="1421483"/>
                  </a:cubicBezTo>
                  <a:cubicBezTo>
                    <a:pt x="785887" y="1483227"/>
                    <a:pt x="671389" y="1367264"/>
                    <a:pt x="576676" y="1421483"/>
                  </a:cubicBezTo>
                  <a:cubicBezTo>
                    <a:pt x="482629" y="1463918"/>
                    <a:pt x="236276" y="1407438"/>
                    <a:pt x="149531" y="1421483"/>
                  </a:cubicBezTo>
                  <a:cubicBezTo>
                    <a:pt x="54176" y="1404961"/>
                    <a:pt x="14736" y="1340087"/>
                    <a:pt x="0" y="1184564"/>
                  </a:cubicBezTo>
                  <a:cubicBezTo>
                    <a:pt x="1507" y="1004402"/>
                    <a:pt x="53499" y="917449"/>
                    <a:pt x="0" y="691788"/>
                  </a:cubicBezTo>
                  <a:cubicBezTo>
                    <a:pt x="-32295" y="473013"/>
                    <a:pt x="8942" y="423532"/>
                    <a:pt x="0" y="236918"/>
                  </a:cubicBez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custGeom>
                      <a:avLst/>
                      <a:gdLst>
                        <a:gd name="connsiteX0" fmla="*/ 0 w 4328736"/>
                        <a:gd name="connsiteY0" fmla="*/ 245647 h 1473855"/>
                        <a:gd name="connsiteX1" fmla="*/ 245647 w 4328736"/>
                        <a:gd name="connsiteY1" fmla="*/ 0 h 1473855"/>
                        <a:gd name="connsiteX2" fmla="*/ 755479 w 4328736"/>
                        <a:gd name="connsiteY2" fmla="*/ 0 h 1473855"/>
                        <a:gd name="connsiteX3" fmla="*/ 1188561 w 4328736"/>
                        <a:gd name="connsiteY3" fmla="*/ 0 h 1473855"/>
                        <a:gd name="connsiteX4" fmla="*/ 1698393 w 4328736"/>
                        <a:gd name="connsiteY4" fmla="*/ 0 h 1473855"/>
                        <a:gd name="connsiteX5" fmla="*/ 2323348 w 4328736"/>
                        <a:gd name="connsiteY5" fmla="*/ 0 h 1473855"/>
                        <a:gd name="connsiteX6" fmla="*/ 2948303 w 4328736"/>
                        <a:gd name="connsiteY6" fmla="*/ 0 h 1473855"/>
                        <a:gd name="connsiteX7" fmla="*/ 3419760 w 4328736"/>
                        <a:gd name="connsiteY7" fmla="*/ 0 h 1473855"/>
                        <a:gd name="connsiteX8" fmla="*/ 4083089 w 4328736"/>
                        <a:gd name="connsiteY8" fmla="*/ 0 h 1473855"/>
                        <a:gd name="connsiteX9" fmla="*/ 4328736 w 4328736"/>
                        <a:gd name="connsiteY9" fmla="*/ 245647 h 1473855"/>
                        <a:gd name="connsiteX10" fmla="*/ 4328736 w 4328736"/>
                        <a:gd name="connsiteY10" fmla="*/ 727102 h 1473855"/>
                        <a:gd name="connsiteX11" fmla="*/ 4328736 w 4328736"/>
                        <a:gd name="connsiteY11" fmla="*/ 1228208 h 1473855"/>
                        <a:gd name="connsiteX12" fmla="*/ 4083089 w 4328736"/>
                        <a:gd name="connsiteY12" fmla="*/ 1473855 h 1473855"/>
                        <a:gd name="connsiteX13" fmla="*/ 3650006 w 4328736"/>
                        <a:gd name="connsiteY13" fmla="*/ 1473855 h 1473855"/>
                        <a:gd name="connsiteX14" fmla="*/ 3101800 w 4328736"/>
                        <a:gd name="connsiteY14" fmla="*/ 1473855 h 1473855"/>
                        <a:gd name="connsiteX15" fmla="*/ 2553594 w 4328736"/>
                        <a:gd name="connsiteY15" fmla="*/ 1473855 h 1473855"/>
                        <a:gd name="connsiteX16" fmla="*/ 1967014 w 4328736"/>
                        <a:gd name="connsiteY16" fmla="*/ 1473855 h 1473855"/>
                        <a:gd name="connsiteX17" fmla="*/ 1418808 w 4328736"/>
                        <a:gd name="connsiteY17" fmla="*/ 1473855 h 1473855"/>
                        <a:gd name="connsiteX18" fmla="*/ 947351 w 4328736"/>
                        <a:gd name="connsiteY18" fmla="*/ 1473855 h 1473855"/>
                        <a:gd name="connsiteX19" fmla="*/ 245647 w 4328736"/>
                        <a:gd name="connsiteY19" fmla="*/ 1473855 h 1473855"/>
                        <a:gd name="connsiteX20" fmla="*/ 0 w 4328736"/>
                        <a:gd name="connsiteY20" fmla="*/ 1228208 h 1473855"/>
                        <a:gd name="connsiteX21" fmla="*/ 0 w 4328736"/>
                        <a:gd name="connsiteY21" fmla="*/ 717276 h 1473855"/>
                        <a:gd name="connsiteX22" fmla="*/ 0 w 4328736"/>
                        <a:gd name="connsiteY22" fmla="*/ 245647 h 147385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4328736" h="1473855" fill="none" extrusionOk="0">
                          <a:moveTo>
                            <a:pt x="0" y="245647"/>
                          </a:moveTo>
                          <a:cubicBezTo>
                            <a:pt x="21384" y="100988"/>
                            <a:pt x="130606" y="-32487"/>
                            <a:pt x="245647" y="0"/>
                          </a:cubicBezTo>
                          <a:cubicBezTo>
                            <a:pt x="402879" y="-18601"/>
                            <a:pt x="556712" y="13822"/>
                            <a:pt x="755479" y="0"/>
                          </a:cubicBezTo>
                          <a:cubicBezTo>
                            <a:pt x="954246" y="-13822"/>
                            <a:pt x="1041856" y="8422"/>
                            <a:pt x="1188561" y="0"/>
                          </a:cubicBezTo>
                          <a:cubicBezTo>
                            <a:pt x="1335266" y="-8422"/>
                            <a:pt x="1581421" y="50146"/>
                            <a:pt x="1698393" y="0"/>
                          </a:cubicBezTo>
                          <a:cubicBezTo>
                            <a:pt x="1815365" y="-50146"/>
                            <a:pt x="2119075" y="73417"/>
                            <a:pt x="2323348" y="0"/>
                          </a:cubicBezTo>
                          <a:cubicBezTo>
                            <a:pt x="2527621" y="-73417"/>
                            <a:pt x="2717837" y="20119"/>
                            <a:pt x="2948303" y="0"/>
                          </a:cubicBezTo>
                          <a:cubicBezTo>
                            <a:pt x="3178769" y="-20119"/>
                            <a:pt x="3223292" y="30078"/>
                            <a:pt x="3419760" y="0"/>
                          </a:cubicBezTo>
                          <a:cubicBezTo>
                            <a:pt x="3616228" y="-30078"/>
                            <a:pt x="3914831" y="40134"/>
                            <a:pt x="4083089" y="0"/>
                          </a:cubicBezTo>
                          <a:cubicBezTo>
                            <a:pt x="4216569" y="10874"/>
                            <a:pt x="4327697" y="95968"/>
                            <a:pt x="4328736" y="245647"/>
                          </a:cubicBezTo>
                          <a:cubicBezTo>
                            <a:pt x="4371121" y="483203"/>
                            <a:pt x="4321948" y="566276"/>
                            <a:pt x="4328736" y="727102"/>
                          </a:cubicBezTo>
                          <a:cubicBezTo>
                            <a:pt x="4335524" y="887928"/>
                            <a:pt x="4283660" y="1109791"/>
                            <a:pt x="4328736" y="1228208"/>
                          </a:cubicBezTo>
                          <a:cubicBezTo>
                            <a:pt x="4304402" y="1353150"/>
                            <a:pt x="4238895" y="1482525"/>
                            <a:pt x="4083089" y="1473855"/>
                          </a:cubicBezTo>
                          <a:cubicBezTo>
                            <a:pt x="3884314" y="1491387"/>
                            <a:pt x="3767723" y="1442730"/>
                            <a:pt x="3650006" y="1473855"/>
                          </a:cubicBezTo>
                          <a:cubicBezTo>
                            <a:pt x="3532289" y="1504980"/>
                            <a:pt x="3361094" y="1459272"/>
                            <a:pt x="3101800" y="1473855"/>
                          </a:cubicBezTo>
                          <a:cubicBezTo>
                            <a:pt x="2842506" y="1488438"/>
                            <a:pt x="2782971" y="1415791"/>
                            <a:pt x="2553594" y="1473855"/>
                          </a:cubicBezTo>
                          <a:cubicBezTo>
                            <a:pt x="2324217" y="1531919"/>
                            <a:pt x="2132451" y="1422285"/>
                            <a:pt x="1967014" y="1473855"/>
                          </a:cubicBezTo>
                          <a:cubicBezTo>
                            <a:pt x="1801577" y="1525425"/>
                            <a:pt x="1538330" y="1422566"/>
                            <a:pt x="1418808" y="1473855"/>
                          </a:cubicBezTo>
                          <a:cubicBezTo>
                            <a:pt x="1299286" y="1525144"/>
                            <a:pt x="1113474" y="1428015"/>
                            <a:pt x="947351" y="1473855"/>
                          </a:cubicBezTo>
                          <a:cubicBezTo>
                            <a:pt x="781228" y="1519695"/>
                            <a:pt x="399408" y="1452056"/>
                            <a:pt x="245647" y="1473855"/>
                          </a:cubicBezTo>
                          <a:cubicBezTo>
                            <a:pt x="85333" y="1453053"/>
                            <a:pt x="-6975" y="1397737"/>
                            <a:pt x="0" y="1228208"/>
                          </a:cubicBezTo>
                          <a:cubicBezTo>
                            <a:pt x="-20858" y="1064605"/>
                            <a:pt x="54976" y="938136"/>
                            <a:pt x="0" y="717276"/>
                          </a:cubicBezTo>
                          <a:cubicBezTo>
                            <a:pt x="-54976" y="496416"/>
                            <a:pt x="20016" y="444497"/>
                            <a:pt x="0" y="245647"/>
                          </a:cubicBezTo>
                          <a:close/>
                        </a:path>
                        <a:path w="4328736" h="1473855" stroke="0" extrusionOk="0">
                          <a:moveTo>
                            <a:pt x="0" y="245647"/>
                          </a:moveTo>
                          <a:cubicBezTo>
                            <a:pt x="11463" y="101212"/>
                            <a:pt x="136343" y="-26081"/>
                            <a:pt x="245647" y="0"/>
                          </a:cubicBezTo>
                          <a:cubicBezTo>
                            <a:pt x="399210" y="-69006"/>
                            <a:pt x="701603" y="18102"/>
                            <a:pt x="870602" y="0"/>
                          </a:cubicBezTo>
                          <a:cubicBezTo>
                            <a:pt x="1039601" y="-18102"/>
                            <a:pt x="1201258" y="35387"/>
                            <a:pt x="1342059" y="0"/>
                          </a:cubicBezTo>
                          <a:cubicBezTo>
                            <a:pt x="1482860" y="-35387"/>
                            <a:pt x="1686420" y="5638"/>
                            <a:pt x="1851891" y="0"/>
                          </a:cubicBezTo>
                          <a:cubicBezTo>
                            <a:pt x="2017362" y="-5638"/>
                            <a:pt x="2214080" y="43852"/>
                            <a:pt x="2361722" y="0"/>
                          </a:cubicBezTo>
                          <a:cubicBezTo>
                            <a:pt x="2509364" y="-43852"/>
                            <a:pt x="2752733" y="62088"/>
                            <a:pt x="2948303" y="0"/>
                          </a:cubicBezTo>
                          <a:cubicBezTo>
                            <a:pt x="3143873" y="-62088"/>
                            <a:pt x="3222952" y="2354"/>
                            <a:pt x="3381385" y="0"/>
                          </a:cubicBezTo>
                          <a:cubicBezTo>
                            <a:pt x="3539818" y="-2354"/>
                            <a:pt x="3898274" y="73828"/>
                            <a:pt x="4083089" y="0"/>
                          </a:cubicBezTo>
                          <a:cubicBezTo>
                            <a:pt x="4206844" y="19255"/>
                            <a:pt x="4341672" y="85192"/>
                            <a:pt x="4328736" y="245647"/>
                          </a:cubicBezTo>
                          <a:cubicBezTo>
                            <a:pt x="4357337" y="442245"/>
                            <a:pt x="4278352" y="633174"/>
                            <a:pt x="4328736" y="756579"/>
                          </a:cubicBezTo>
                          <a:cubicBezTo>
                            <a:pt x="4379120" y="879984"/>
                            <a:pt x="4289260" y="1032412"/>
                            <a:pt x="4328736" y="1228208"/>
                          </a:cubicBezTo>
                          <a:cubicBezTo>
                            <a:pt x="4316423" y="1395336"/>
                            <a:pt x="4208228" y="1501438"/>
                            <a:pt x="4083089" y="1473855"/>
                          </a:cubicBezTo>
                          <a:cubicBezTo>
                            <a:pt x="3910069" y="1478263"/>
                            <a:pt x="3779599" y="1466826"/>
                            <a:pt x="3650006" y="1473855"/>
                          </a:cubicBezTo>
                          <a:cubicBezTo>
                            <a:pt x="3520413" y="1480884"/>
                            <a:pt x="3217257" y="1451133"/>
                            <a:pt x="3025051" y="1473855"/>
                          </a:cubicBezTo>
                          <a:cubicBezTo>
                            <a:pt x="2832845" y="1496577"/>
                            <a:pt x="2630721" y="1438816"/>
                            <a:pt x="2438471" y="1473855"/>
                          </a:cubicBezTo>
                          <a:cubicBezTo>
                            <a:pt x="2246221" y="1508894"/>
                            <a:pt x="2173819" y="1453483"/>
                            <a:pt x="2005388" y="1473855"/>
                          </a:cubicBezTo>
                          <a:cubicBezTo>
                            <a:pt x="1836957" y="1494227"/>
                            <a:pt x="1682524" y="1472546"/>
                            <a:pt x="1495557" y="1473855"/>
                          </a:cubicBezTo>
                          <a:cubicBezTo>
                            <a:pt x="1308590" y="1475164"/>
                            <a:pt x="1119496" y="1473640"/>
                            <a:pt x="908976" y="1473855"/>
                          </a:cubicBezTo>
                          <a:cubicBezTo>
                            <a:pt x="698456" y="1474070"/>
                            <a:pt x="522856" y="1415080"/>
                            <a:pt x="245647" y="1473855"/>
                          </a:cubicBezTo>
                          <a:cubicBezTo>
                            <a:pt x="100437" y="1475646"/>
                            <a:pt x="-11629" y="1392319"/>
                            <a:pt x="0" y="1228208"/>
                          </a:cubicBezTo>
                          <a:cubicBezTo>
                            <a:pt x="-35695" y="1085607"/>
                            <a:pt x="4422" y="931290"/>
                            <a:pt x="0" y="756579"/>
                          </a:cubicBezTo>
                          <a:cubicBezTo>
                            <a:pt x="-4422" y="581868"/>
                            <a:pt x="28600" y="428997"/>
                            <a:pt x="0" y="245647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: Rounded Corners 61">
              <a:extLst>
                <a:ext uri="{FF2B5EF4-FFF2-40B4-BE49-F238E27FC236}">
                  <a16:creationId xmlns:a16="http://schemas.microsoft.com/office/drawing/2014/main" id="{B4F485AC-B4DF-4A06-9BDF-5B8F24E91126}"/>
                </a:ext>
              </a:extLst>
            </p:cNvPr>
            <p:cNvSpPr/>
            <p:nvPr/>
          </p:nvSpPr>
          <p:spPr>
            <a:xfrm>
              <a:off x="1744580" y="-362161"/>
              <a:ext cx="2672962" cy="1635182"/>
            </a:xfrm>
            <a:custGeom>
              <a:avLst/>
              <a:gdLst>
                <a:gd name="connsiteX0" fmla="*/ 0 w 2672962"/>
                <a:gd name="connsiteY0" fmla="*/ 272535 h 1635182"/>
                <a:gd name="connsiteX1" fmla="*/ 172011 w 2672962"/>
                <a:gd name="connsiteY1" fmla="*/ 0 h 1635182"/>
                <a:gd name="connsiteX2" fmla="*/ 551295 w 2672962"/>
                <a:gd name="connsiteY2" fmla="*/ 0 h 1635182"/>
                <a:gd name="connsiteX3" fmla="*/ 837422 w 2672962"/>
                <a:gd name="connsiteY3" fmla="*/ 0 h 1635182"/>
                <a:gd name="connsiteX4" fmla="*/ 1146838 w 2672962"/>
                <a:gd name="connsiteY4" fmla="*/ 0 h 1635182"/>
                <a:gd name="connsiteX5" fmla="*/ 1456254 w 2672962"/>
                <a:gd name="connsiteY5" fmla="*/ 0 h 1635182"/>
                <a:gd name="connsiteX6" fmla="*/ 1812250 w 2672962"/>
                <a:gd name="connsiteY6" fmla="*/ 0 h 1635182"/>
                <a:gd name="connsiteX7" fmla="*/ 2075087 w 2672962"/>
                <a:gd name="connsiteY7" fmla="*/ 0 h 1635182"/>
                <a:gd name="connsiteX8" fmla="*/ 2500950 w 2672962"/>
                <a:gd name="connsiteY8" fmla="*/ 0 h 1635182"/>
                <a:gd name="connsiteX9" fmla="*/ 2672962 w 2672962"/>
                <a:gd name="connsiteY9" fmla="*/ 272535 h 1635182"/>
                <a:gd name="connsiteX10" fmla="*/ 2672962 w 2672962"/>
                <a:gd name="connsiteY10" fmla="*/ 839392 h 1635182"/>
                <a:gd name="connsiteX11" fmla="*/ 2672962 w 2672962"/>
                <a:gd name="connsiteY11" fmla="*/ 1362646 h 1635182"/>
                <a:gd name="connsiteX12" fmla="*/ 2500950 w 2672962"/>
                <a:gd name="connsiteY12" fmla="*/ 1635182 h 1635182"/>
                <a:gd name="connsiteX13" fmla="*/ 2238112 w 2672962"/>
                <a:gd name="connsiteY13" fmla="*/ 1635182 h 1635182"/>
                <a:gd name="connsiteX14" fmla="*/ 1858828 w 2672962"/>
                <a:gd name="connsiteY14" fmla="*/ 1635182 h 1635182"/>
                <a:gd name="connsiteX15" fmla="*/ 1502833 w 2672962"/>
                <a:gd name="connsiteY15" fmla="*/ 1635182 h 1635182"/>
                <a:gd name="connsiteX16" fmla="*/ 1239996 w 2672962"/>
                <a:gd name="connsiteY16" fmla="*/ 1635182 h 1635182"/>
                <a:gd name="connsiteX17" fmla="*/ 930580 w 2672962"/>
                <a:gd name="connsiteY17" fmla="*/ 1635182 h 1635182"/>
                <a:gd name="connsiteX18" fmla="*/ 574585 w 2672962"/>
                <a:gd name="connsiteY18" fmla="*/ 1635182 h 1635182"/>
                <a:gd name="connsiteX19" fmla="*/ 172011 w 2672962"/>
                <a:gd name="connsiteY19" fmla="*/ 1635182 h 1635182"/>
                <a:gd name="connsiteX20" fmla="*/ 0 w 2672962"/>
                <a:gd name="connsiteY20" fmla="*/ 1362646 h 1635182"/>
                <a:gd name="connsiteX21" fmla="*/ 0 w 2672962"/>
                <a:gd name="connsiteY21" fmla="*/ 839392 h 1635182"/>
                <a:gd name="connsiteX22" fmla="*/ 0 w 2672962"/>
                <a:gd name="connsiteY22" fmla="*/ 272535 h 163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72962" h="1635182" extrusionOk="0">
                  <a:moveTo>
                    <a:pt x="0" y="272535"/>
                  </a:moveTo>
                  <a:cubicBezTo>
                    <a:pt x="31306" y="90227"/>
                    <a:pt x="106760" y="-38239"/>
                    <a:pt x="172011" y="0"/>
                  </a:cubicBezTo>
                  <a:cubicBezTo>
                    <a:pt x="242377" y="-84762"/>
                    <a:pt x="343919" y="43799"/>
                    <a:pt x="551295" y="0"/>
                  </a:cubicBezTo>
                  <a:cubicBezTo>
                    <a:pt x="730443" y="-24440"/>
                    <a:pt x="712042" y="20883"/>
                    <a:pt x="837422" y="0"/>
                  </a:cubicBezTo>
                  <a:cubicBezTo>
                    <a:pt x="961832" y="-19998"/>
                    <a:pt x="1084812" y="34781"/>
                    <a:pt x="1146838" y="0"/>
                  </a:cubicBezTo>
                  <a:cubicBezTo>
                    <a:pt x="1222090" y="-9330"/>
                    <a:pt x="1390181" y="45541"/>
                    <a:pt x="1456254" y="0"/>
                  </a:cubicBezTo>
                  <a:cubicBezTo>
                    <a:pt x="1513081" y="-5907"/>
                    <a:pt x="1640481" y="56128"/>
                    <a:pt x="1812250" y="0"/>
                  </a:cubicBezTo>
                  <a:cubicBezTo>
                    <a:pt x="1991849" y="-31042"/>
                    <a:pt x="1998932" y="19084"/>
                    <a:pt x="2075087" y="0"/>
                  </a:cubicBezTo>
                  <a:cubicBezTo>
                    <a:pt x="2183843" y="-14754"/>
                    <a:pt x="2335278" y="11008"/>
                    <a:pt x="2500950" y="0"/>
                  </a:cubicBezTo>
                  <a:cubicBezTo>
                    <a:pt x="2584355" y="23358"/>
                    <a:pt x="2692345" y="76295"/>
                    <a:pt x="2672962" y="272535"/>
                  </a:cubicBezTo>
                  <a:cubicBezTo>
                    <a:pt x="2694526" y="456644"/>
                    <a:pt x="2637959" y="569967"/>
                    <a:pt x="2672962" y="839392"/>
                  </a:cubicBezTo>
                  <a:cubicBezTo>
                    <a:pt x="2707228" y="1076731"/>
                    <a:pt x="2665027" y="1100127"/>
                    <a:pt x="2672962" y="1362646"/>
                  </a:cubicBezTo>
                  <a:cubicBezTo>
                    <a:pt x="2662027" y="1553697"/>
                    <a:pt x="2609772" y="1664802"/>
                    <a:pt x="2500950" y="1635182"/>
                  </a:cubicBezTo>
                  <a:cubicBezTo>
                    <a:pt x="2399298" y="1665961"/>
                    <a:pt x="2339356" y="1626663"/>
                    <a:pt x="2238112" y="1635182"/>
                  </a:cubicBezTo>
                  <a:cubicBezTo>
                    <a:pt x="2153849" y="1619210"/>
                    <a:pt x="1951257" y="1572859"/>
                    <a:pt x="1858828" y="1635182"/>
                  </a:cubicBezTo>
                  <a:cubicBezTo>
                    <a:pt x="1795052" y="1687121"/>
                    <a:pt x="1631473" y="1598335"/>
                    <a:pt x="1502833" y="1635182"/>
                  </a:cubicBezTo>
                  <a:cubicBezTo>
                    <a:pt x="1351772" y="1668311"/>
                    <a:pt x="1300777" y="1606070"/>
                    <a:pt x="1239996" y="1635182"/>
                  </a:cubicBezTo>
                  <a:cubicBezTo>
                    <a:pt x="1193111" y="1668850"/>
                    <a:pt x="1001179" y="1593578"/>
                    <a:pt x="930580" y="1635182"/>
                  </a:cubicBezTo>
                  <a:cubicBezTo>
                    <a:pt x="832980" y="1691435"/>
                    <a:pt x="668632" y="1591065"/>
                    <a:pt x="574585" y="1635182"/>
                  </a:cubicBezTo>
                  <a:cubicBezTo>
                    <a:pt x="514563" y="1651433"/>
                    <a:pt x="315350" y="1584132"/>
                    <a:pt x="172011" y="1635182"/>
                  </a:cubicBezTo>
                  <a:cubicBezTo>
                    <a:pt x="56399" y="1647108"/>
                    <a:pt x="28820" y="1509785"/>
                    <a:pt x="0" y="1362646"/>
                  </a:cubicBezTo>
                  <a:cubicBezTo>
                    <a:pt x="8034" y="1131551"/>
                    <a:pt x="33735" y="1024470"/>
                    <a:pt x="0" y="839392"/>
                  </a:cubicBezTo>
                  <a:cubicBezTo>
                    <a:pt x="-28104" y="650874"/>
                    <a:pt x="2688" y="399230"/>
                    <a:pt x="0" y="272535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custGeom>
                      <a:avLst/>
                      <a:gdLst>
                        <a:gd name="connsiteX0" fmla="*/ 0 w 4391084"/>
                        <a:gd name="connsiteY0" fmla="*/ 282577 h 1695428"/>
                        <a:gd name="connsiteX1" fmla="*/ 282577 w 4391084"/>
                        <a:gd name="connsiteY1" fmla="*/ 0 h 1695428"/>
                        <a:gd name="connsiteX2" fmla="*/ 905657 w 4391084"/>
                        <a:gd name="connsiteY2" fmla="*/ 0 h 1695428"/>
                        <a:gd name="connsiteX3" fmla="*/ 1375700 w 4391084"/>
                        <a:gd name="connsiteY3" fmla="*/ 0 h 1695428"/>
                        <a:gd name="connsiteX4" fmla="*/ 1884002 w 4391084"/>
                        <a:gd name="connsiteY4" fmla="*/ 0 h 1695428"/>
                        <a:gd name="connsiteX5" fmla="*/ 2392304 w 4391084"/>
                        <a:gd name="connsiteY5" fmla="*/ 0 h 1695428"/>
                        <a:gd name="connsiteX6" fmla="*/ 2977125 w 4391084"/>
                        <a:gd name="connsiteY6" fmla="*/ 0 h 1695428"/>
                        <a:gd name="connsiteX7" fmla="*/ 3408908 w 4391084"/>
                        <a:gd name="connsiteY7" fmla="*/ 0 h 1695428"/>
                        <a:gd name="connsiteX8" fmla="*/ 4108507 w 4391084"/>
                        <a:gd name="connsiteY8" fmla="*/ 0 h 1695428"/>
                        <a:gd name="connsiteX9" fmla="*/ 4391084 w 4391084"/>
                        <a:gd name="connsiteY9" fmla="*/ 282577 h 1695428"/>
                        <a:gd name="connsiteX10" fmla="*/ 4391084 w 4391084"/>
                        <a:gd name="connsiteY10" fmla="*/ 870319 h 1695428"/>
                        <a:gd name="connsiteX11" fmla="*/ 4391084 w 4391084"/>
                        <a:gd name="connsiteY11" fmla="*/ 1412851 h 1695428"/>
                        <a:gd name="connsiteX12" fmla="*/ 4108507 w 4391084"/>
                        <a:gd name="connsiteY12" fmla="*/ 1695428 h 1695428"/>
                        <a:gd name="connsiteX13" fmla="*/ 3676723 w 4391084"/>
                        <a:gd name="connsiteY13" fmla="*/ 1695428 h 1695428"/>
                        <a:gd name="connsiteX14" fmla="*/ 3053643 w 4391084"/>
                        <a:gd name="connsiteY14" fmla="*/ 1695428 h 1695428"/>
                        <a:gd name="connsiteX15" fmla="*/ 2468823 w 4391084"/>
                        <a:gd name="connsiteY15" fmla="*/ 1695428 h 1695428"/>
                        <a:gd name="connsiteX16" fmla="*/ 2037039 w 4391084"/>
                        <a:gd name="connsiteY16" fmla="*/ 1695428 h 1695428"/>
                        <a:gd name="connsiteX17" fmla="*/ 1528737 w 4391084"/>
                        <a:gd name="connsiteY17" fmla="*/ 1695428 h 1695428"/>
                        <a:gd name="connsiteX18" fmla="*/ 943916 w 4391084"/>
                        <a:gd name="connsiteY18" fmla="*/ 1695428 h 1695428"/>
                        <a:gd name="connsiteX19" fmla="*/ 282577 w 4391084"/>
                        <a:gd name="connsiteY19" fmla="*/ 1695428 h 1695428"/>
                        <a:gd name="connsiteX20" fmla="*/ 0 w 4391084"/>
                        <a:gd name="connsiteY20" fmla="*/ 1412851 h 1695428"/>
                        <a:gd name="connsiteX21" fmla="*/ 0 w 4391084"/>
                        <a:gd name="connsiteY21" fmla="*/ 870319 h 1695428"/>
                        <a:gd name="connsiteX22" fmla="*/ 0 w 4391084"/>
                        <a:gd name="connsiteY22" fmla="*/ 282577 h 16954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4391084" h="1695428" extrusionOk="0">
                          <a:moveTo>
                            <a:pt x="0" y="282577"/>
                          </a:moveTo>
                          <a:cubicBezTo>
                            <a:pt x="28832" y="104461"/>
                            <a:pt x="151542" y="-24760"/>
                            <a:pt x="282577" y="0"/>
                          </a:cubicBezTo>
                          <a:cubicBezTo>
                            <a:pt x="411390" y="-67789"/>
                            <a:pt x="630933" y="38338"/>
                            <a:pt x="905657" y="0"/>
                          </a:cubicBezTo>
                          <a:cubicBezTo>
                            <a:pt x="1180381" y="-38338"/>
                            <a:pt x="1167456" y="22912"/>
                            <a:pt x="1375700" y="0"/>
                          </a:cubicBezTo>
                          <a:cubicBezTo>
                            <a:pt x="1583944" y="-22912"/>
                            <a:pt x="1778938" y="30182"/>
                            <a:pt x="1884002" y="0"/>
                          </a:cubicBezTo>
                          <a:cubicBezTo>
                            <a:pt x="1989066" y="-30182"/>
                            <a:pt x="2281315" y="36615"/>
                            <a:pt x="2392304" y="0"/>
                          </a:cubicBezTo>
                          <a:cubicBezTo>
                            <a:pt x="2503293" y="-36615"/>
                            <a:pt x="2692283" y="28273"/>
                            <a:pt x="2977125" y="0"/>
                          </a:cubicBezTo>
                          <a:cubicBezTo>
                            <a:pt x="3261967" y="-28273"/>
                            <a:pt x="3274065" y="13599"/>
                            <a:pt x="3408908" y="0"/>
                          </a:cubicBezTo>
                          <a:cubicBezTo>
                            <a:pt x="3543751" y="-13599"/>
                            <a:pt x="3782325" y="18243"/>
                            <a:pt x="4108507" y="0"/>
                          </a:cubicBezTo>
                          <a:cubicBezTo>
                            <a:pt x="4242868" y="35078"/>
                            <a:pt x="4411415" y="87557"/>
                            <a:pt x="4391084" y="282577"/>
                          </a:cubicBezTo>
                          <a:cubicBezTo>
                            <a:pt x="4449065" y="492709"/>
                            <a:pt x="4332136" y="613090"/>
                            <a:pt x="4391084" y="870319"/>
                          </a:cubicBezTo>
                          <a:cubicBezTo>
                            <a:pt x="4450032" y="1127548"/>
                            <a:pt x="4385676" y="1147537"/>
                            <a:pt x="4391084" y="1412851"/>
                          </a:cubicBezTo>
                          <a:cubicBezTo>
                            <a:pt x="4375654" y="1608340"/>
                            <a:pt x="4254094" y="1722876"/>
                            <a:pt x="4108507" y="1695428"/>
                          </a:cubicBezTo>
                          <a:cubicBezTo>
                            <a:pt x="3936837" y="1728693"/>
                            <a:pt x="3818914" y="1693728"/>
                            <a:pt x="3676723" y="1695428"/>
                          </a:cubicBezTo>
                          <a:cubicBezTo>
                            <a:pt x="3534532" y="1697128"/>
                            <a:pt x="3194899" y="1649757"/>
                            <a:pt x="3053643" y="1695428"/>
                          </a:cubicBezTo>
                          <a:cubicBezTo>
                            <a:pt x="2912387" y="1741099"/>
                            <a:pt x="2738195" y="1659551"/>
                            <a:pt x="2468823" y="1695428"/>
                          </a:cubicBezTo>
                          <a:cubicBezTo>
                            <a:pt x="2199451" y="1731305"/>
                            <a:pt x="2130771" y="1665496"/>
                            <a:pt x="2037039" y="1695428"/>
                          </a:cubicBezTo>
                          <a:cubicBezTo>
                            <a:pt x="1943307" y="1725360"/>
                            <a:pt x="1682099" y="1647864"/>
                            <a:pt x="1528737" y="1695428"/>
                          </a:cubicBezTo>
                          <a:cubicBezTo>
                            <a:pt x="1375375" y="1742992"/>
                            <a:pt x="1115935" y="1666947"/>
                            <a:pt x="943916" y="1695428"/>
                          </a:cubicBezTo>
                          <a:cubicBezTo>
                            <a:pt x="771897" y="1723909"/>
                            <a:pt x="529532" y="1635115"/>
                            <a:pt x="282577" y="1695428"/>
                          </a:cubicBezTo>
                          <a:cubicBezTo>
                            <a:pt x="87594" y="1702731"/>
                            <a:pt x="-4156" y="1579080"/>
                            <a:pt x="0" y="1412851"/>
                          </a:cubicBezTo>
                          <a:cubicBezTo>
                            <a:pt x="-10304" y="1196606"/>
                            <a:pt x="48237" y="1059354"/>
                            <a:pt x="0" y="870319"/>
                          </a:cubicBezTo>
                          <a:cubicBezTo>
                            <a:pt x="-48237" y="681284"/>
                            <a:pt x="23398" y="433043"/>
                            <a:pt x="0" y="282577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TextBox 63">
              <a:extLst>
                <a:ext uri="{FF2B5EF4-FFF2-40B4-BE49-F238E27FC236}">
                  <a16:creationId xmlns:a16="http://schemas.microsoft.com/office/drawing/2014/main" id="{0B3B1DE3-5806-4889-BA88-724D6B8922E4}"/>
                </a:ext>
              </a:extLst>
            </p:cNvPr>
            <p:cNvSpPr txBox="1"/>
            <p:nvPr/>
          </p:nvSpPr>
          <p:spPr>
            <a:xfrm>
              <a:off x="1734079" y="-66891"/>
              <a:ext cx="998806" cy="504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225" name="TextBox 64">
              <a:extLst>
                <a:ext uri="{FF2B5EF4-FFF2-40B4-BE49-F238E27FC236}">
                  <a16:creationId xmlns:a16="http://schemas.microsoft.com/office/drawing/2014/main" id="{92AC5195-109E-4399-B96D-ED879F2F197A}"/>
                </a:ext>
              </a:extLst>
            </p:cNvPr>
            <p:cNvSpPr txBox="1"/>
            <p:nvPr/>
          </p:nvSpPr>
          <p:spPr>
            <a:xfrm>
              <a:off x="1998588" y="-240862"/>
              <a:ext cx="2202899" cy="1038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FF0000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الجواب</a:t>
              </a: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يمكن وضع التمر مع اللبن بطرية جميلة تفتح الشهية أو يمكن إضافته داخل الكعك</a:t>
              </a:r>
              <a:endParaRPr lang="en-US" sz="24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sp>
        <p:nvSpPr>
          <p:cNvPr id="226" name="Freeform: Shape 65">
            <a:extLst>
              <a:ext uri="{FF2B5EF4-FFF2-40B4-BE49-F238E27FC236}">
                <a16:creationId xmlns:a16="http://schemas.microsoft.com/office/drawing/2014/main" id="{731F2793-9671-400C-8D5A-AE008F2B49FC}"/>
              </a:ext>
            </a:extLst>
          </p:cNvPr>
          <p:cNvSpPr/>
          <p:nvPr/>
        </p:nvSpPr>
        <p:spPr>
          <a:xfrm>
            <a:off x="6367427" y="2127788"/>
            <a:ext cx="1703147" cy="717453"/>
          </a:xfrm>
          <a:custGeom>
            <a:avLst/>
            <a:gdLst>
              <a:gd name="connsiteX0" fmla="*/ 0 w 3052689"/>
              <a:gd name="connsiteY0" fmla="*/ 717453 h 717453"/>
              <a:gd name="connsiteX1" fmla="*/ 759655 w 3052689"/>
              <a:gd name="connsiteY1" fmla="*/ 225083 h 717453"/>
              <a:gd name="connsiteX2" fmla="*/ 1350498 w 3052689"/>
              <a:gd name="connsiteY2" fmla="*/ 647114 h 717453"/>
              <a:gd name="connsiteX3" fmla="*/ 2124221 w 3052689"/>
              <a:gd name="connsiteY3" fmla="*/ 182880 h 717453"/>
              <a:gd name="connsiteX4" fmla="*/ 2658793 w 3052689"/>
              <a:gd name="connsiteY4" fmla="*/ 393896 h 717453"/>
              <a:gd name="connsiteX5" fmla="*/ 3052689 w 3052689"/>
              <a:gd name="connsiteY5" fmla="*/ 0 h 7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2689" h="717453">
                <a:moveTo>
                  <a:pt x="0" y="717453"/>
                </a:moveTo>
                <a:cubicBezTo>
                  <a:pt x="267286" y="477129"/>
                  <a:pt x="534572" y="236806"/>
                  <a:pt x="759655" y="225083"/>
                </a:cubicBezTo>
                <a:cubicBezTo>
                  <a:pt x="984738" y="213360"/>
                  <a:pt x="1123070" y="654148"/>
                  <a:pt x="1350498" y="647114"/>
                </a:cubicBezTo>
                <a:cubicBezTo>
                  <a:pt x="1577926" y="640080"/>
                  <a:pt x="1906172" y="225083"/>
                  <a:pt x="2124221" y="182880"/>
                </a:cubicBezTo>
                <a:cubicBezTo>
                  <a:pt x="2342270" y="140677"/>
                  <a:pt x="2504048" y="424376"/>
                  <a:pt x="2658793" y="393896"/>
                </a:cubicBezTo>
                <a:cubicBezTo>
                  <a:pt x="2813538" y="363416"/>
                  <a:pt x="2933113" y="181708"/>
                  <a:pt x="3052689" y="0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1307957695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7" name="Freeform: Shape 66">
            <a:extLst>
              <a:ext uri="{FF2B5EF4-FFF2-40B4-BE49-F238E27FC236}">
                <a16:creationId xmlns:a16="http://schemas.microsoft.com/office/drawing/2014/main" id="{36F26B8B-AFAE-465B-AB3E-27A1239CF058}"/>
              </a:ext>
            </a:extLst>
          </p:cNvPr>
          <p:cNvSpPr/>
          <p:nvPr/>
        </p:nvSpPr>
        <p:spPr>
          <a:xfrm>
            <a:off x="3349125" y="3413695"/>
            <a:ext cx="1509486" cy="545309"/>
          </a:xfrm>
          <a:custGeom>
            <a:avLst/>
            <a:gdLst>
              <a:gd name="connsiteX0" fmla="*/ 1509486 w 1509486"/>
              <a:gd name="connsiteY0" fmla="*/ 433478 h 545309"/>
              <a:gd name="connsiteX1" fmla="*/ 827314 w 1509486"/>
              <a:gd name="connsiteY1" fmla="*/ 520564 h 545309"/>
              <a:gd name="connsiteX2" fmla="*/ 464457 w 1509486"/>
              <a:gd name="connsiteY2" fmla="*/ 41592 h 545309"/>
              <a:gd name="connsiteX3" fmla="*/ 0 w 1509486"/>
              <a:gd name="connsiteY3" fmla="*/ 56107 h 54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9486" h="545309">
                <a:moveTo>
                  <a:pt x="1509486" y="433478"/>
                </a:moveTo>
                <a:cubicBezTo>
                  <a:pt x="1255485" y="509678"/>
                  <a:pt x="1001485" y="585878"/>
                  <a:pt x="827314" y="520564"/>
                </a:cubicBezTo>
                <a:cubicBezTo>
                  <a:pt x="653143" y="455250"/>
                  <a:pt x="602343" y="119001"/>
                  <a:pt x="464457" y="41592"/>
                </a:cubicBezTo>
                <a:cubicBezTo>
                  <a:pt x="326571" y="-35817"/>
                  <a:pt x="163285" y="10145"/>
                  <a:pt x="0" y="56107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29" name="Group 1">
            <a:extLst>
              <a:ext uri="{FF2B5EF4-FFF2-40B4-BE49-F238E27FC236}">
                <a16:creationId xmlns:a16="http://schemas.microsoft.com/office/drawing/2014/main" id="{0F83C00B-5201-408E-A9B1-050D511DA312}"/>
              </a:ext>
            </a:extLst>
          </p:cNvPr>
          <p:cNvGrpSpPr/>
          <p:nvPr/>
        </p:nvGrpSpPr>
        <p:grpSpPr>
          <a:xfrm>
            <a:off x="3900668" y="1618096"/>
            <a:ext cx="2964929" cy="1213077"/>
            <a:chOff x="4412343" y="615723"/>
            <a:chExt cx="2964929" cy="1213077"/>
          </a:xfrm>
        </p:grpSpPr>
        <p:sp>
          <p:nvSpPr>
            <p:cNvPr id="230" name="Freeform: Shape 70">
              <a:extLst>
                <a:ext uri="{FF2B5EF4-FFF2-40B4-BE49-F238E27FC236}">
                  <a16:creationId xmlns:a16="http://schemas.microsoft.com/office/drawing/2014/main" id="{D2C15C80-3FB9-4C65-BE1B-72024C482AD9}"/>
                </a:ext>
              </a:extLst>
            </p:cNvPr>
            <p:cNvSpPr/>
            <p:nvPr/>
          </p:nvSpPr>
          <p:spPr>
            <a:xfrm>
              <a:off x="4412343" y="1712686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Freeform: Shape 71">
              <a:extLst>
                <a:ext uri="{FF2B5EF4-FFF2-40B4-BE49-F238E27FC236}">
                  <a16:creationId xmlns:a16="http://schemas.microsoft.com/office/drawing/2014/main" id="{6C668E18-5745-481B-82C4-59BBC2EDA18C}"/>
                </a:ext>
              </a:extLst>
            </p:cNvPr>
            <p:cNvSpPr/>
            <p:nvPr/>
          </p:nvSpPr>
          <p:spPr>
            <a:xfrm rot="788280">
              <a:off x="4625066" y="1298680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Freeform: Shape 72">
              <a:extLst>
                <a:ext uri="{FF2B5EF4-FFF2-40B4-BE49-F238E27FC236}">
                  <a16:creationId xmlns:a16="http://schemas.microsoft.com/office/drawing/2014/main" id="{CAF63E96-F76C-48E0-BE52-F6EB71ACA986}"/>
                </a:ext>
              </a:extLst>
            </p:cNvPr>
            <p:cNvSpPr/>
            <p:nvPr/>
          </p:nvSpPr>
          <p:spPr>
            <a:xfrm rot="1744404">
              <a:off x="5099047" y="928216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Freeform: Shape 73">
              <a:extLst>
                <a:ext uri="{FF2B5EF4-FFF2-40B4-BE49-F238E27FC236}">
                  <a16:creationId xmlns:a16="http://schemas.microsoft.com/office/drawing/2014/main" id="{69830268-F37C-4BC8-88BC-C394C51827A6}"/>
                </a:ext>
              </a:extLst>
            </p:cNvPr>
            <p:cNvSpPr/>
            <p:nvPr/>
          </p:nvSpPr>
          <p:spPr>
            <a:xfrm rot="3333878">
              <a:off x="5784178" y="70280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Freeform: Shape 74">
              <a:extLst>
                <a:ext uri="{FF2B5EF4-FFF2-40B4-BE49-F238E27FC236}">
                  <a16:creationId xmlns:a16="http://schemas.microsoft.com/office/drawing/2014/main" id="{5E30E4AC-37BE-4CF3-B7BD-545A223509F5}"/>
                </a:ext>
              </a:extLst>
            </p:cNvPr>
            <p:cNvSpPr/>
            <p:nvPr/>
          </p:nvSpPr>
          <p:spPr>
            <a:xfrm rot="5400000">
              <a:off x="6620322" y="81082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Freeform: Shape 75">
              <a:extLst>
                <a:ext uri="{FF2B5EF4-FFF2-40B4-BE49-F238E27FC236}">
                  <a16:creationId xmlns:a16="http://schemas.microsoft.com/office/drawing/2014/main" id="{C2B11130-4716-4E7C-99A6-FCB3CA1B2615}"/>
                </a:ext>
              </a:extLst>
            </p:cNvPr>
            <p:cNvSpPr/>
            <p:nvPr/>
          </p:nvSpPr>
          <p:spPr>
            <a:xfrm rot="6984667">
              <a:off x="7174072" y="109419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850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 animBg="1"/>
      <p:bldP spid="2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CE2DF91-E697-4FF5-908C-018C3029BB9E}"/>
              </a:ext>
            </a:extLst>
          </p:cNvPr>
          <p:cNvSpPr/>
          <p:nvPr/>
        </p:nvSpPr>
        <p:spPr>
          <a:xfrm>
            <a:off x="2609849" y="828211"/>
            <a:ext cx="1987551" cy="1286835"/>
          </a:xfrm>
          <a:custGeom>
            <a:avLst/>
            <a:gdLst>
              <a:gd name="connsiteX0" fmla="*/ 0 w 2939144"/>
              <a:gd name="connsiteY0" fmla="*/ 1574162 h 1902942"/>
              <a:gd name="connsiteX1" fmla="*/ 0 w 2939144"/>
              <a:gd name="connsiteY1" fmla="*/ 1574163 h 1902942"/>
              <a:gd name="connsiteX2" fmla="*/ 0 w 2939144"/>
              <a:gd name="connsiteY2" fmla="*/ 1574163 h 1902942"/>
              <a:gd name="connsiteX3" fmla="*/ 1553283 w 2939144"/>
              <a:gd name="connsiteY3" fmla="*/ 0 h 1902942"/>
              <a:gd name="connsiteX4" fmla="*/ 1998596 w 2939144"/>
              <a:gd name="connsiteY4" fmla="*/ 229118 h 1902942"/>
              <a:gd name="connsiteX5" fmla="*/ 2039430 w 2939144"/>
              <a:gd name="connsiteY5" fmla="*/ 301917 h 1902942"/>
              <a:gd name="connsiteX6" fmla="*/ 2051692 w 2939144"/>
              <a:gd name="connsiteY6" fmla="*/ 295476 h 1902942"/>
              <a:gd name="connsiteX7" fmla="*/ 2260728 w 2939144"/>
              <a:gd name="connsiteY7" fmla="*/ 254638 h 1902942"/>
              <a:gd name="connsiteX8" fmla="*/ 2797757 w 2939144"/>
              <a:gd name="connsiteY8" fmla="*/ 774309 h 1902942"/>
              <a:gd name="connsiteX9" fmla="*/ 2780850 w 2939144"/>
              <a:gd name="connsiteY9" fmla="*/ 904183 h 1902942"/>
              <a:gd name="connsiteX10" fmla="*/ 2745274 w 2939144"/>
              <a:gd name="connsiteY10" fmla="*/ 991682 h 1902942"/>
              <a:gd name="connsiteX11" fmla="*/ 2798362 w 2939144"/>
              <a:gd name="connsiteY11" fmla="*/ 1021351 h 1902942"/>
              <a:gd name="connsiteX12" fmla="*/ 2939144 w 2939144"/>
              <a:gd name="connsiteY12" fmla="*/ 1293980 h 1902942"/>
              <a:gd name="connsiteX13" fmla="*/ 2845619 w 2939144"/>
              <a:gd name="connsiteY13" fmla="*/ 1526462 h 1902942"/>
              <a:gd name="connsiteX14" fmla="*/ 2813697 w 2939144"/>
              <a:gd name="connsiteY14" fmla="*/ 1553581 h 1902942"/>
              <a:gd name="connsiteX15" fmla="*/ 2815772 w 2939144"/>
              <a:gd name="connsiteY15" fmla="*/ 1574163 h 1902942"/>
              <a:gd name="connsiteX16" fmla="*/ 2815771 w 2939144"/>
              <a:gd name="connsiteY16" fmla="*/ 1574163 h 1902942"/>
              <a:gd name="connsiteX17" fmla="*/ 2486992 w 2939144"/>
              <a:gd name="connsiteY17" fmla="*/ 1902942 h 1902942"/>
              <a:gd name="connsiteX18" fmla="*/ 328779 w 2939144"/>
              <a:gd name="connsiteY18" fmla="*/ 1902941 h 1902942"/>
              <a:gd name="connsiteX19" fmla="*/ 25837 w 2939144"/>
              <a:gd name="connsiteY19" fmla="*/ 1702138 h 1902942"/>
              <a:gd name="connsiteX20" fmla="*/ 0 w 2939144"/>
              <a:gd name="connsiteY20" fmla="*/ 1574163 h 1902942"/>
              <a:gd name="connsiteX21" fmla="*/ 21683 w 2939144"/>
              <a:gd name="connsiteY21" fmla="*/ 1466763 h 1902942"/>
              <a:gd name="connsiteX22" fmla="*/ 10911 w 2939144"/>
              <a:gd name="connsiteY22" fmla="*/ 1433182 h 1902942"/>
              <a:gd name="connsiteX23" fmla="*/ 0 w 2939144"/>
              <a:gd name="connsiteY23" fmla="*/ 1328450 h 1902942"/>
              <a:gd name="connsiteX24" fmla="*/ 537029 w 2939144"/>
              <a:gd name="connsiteY24" fmla="*/ 808779 h 1902942"/>
              <a:gd name="connsiteX25" fmla="*/ 569957 w 2939144"/>
              <a:gd name="connsiteY25" fmla="*/ 811590 h 1902942"/>
              <a:gd name="connsiteX26" fmla="*/ 571984 w 2939144"/>
              <a:gd name="connsiteY26" fmla="*/ 791920 h 1902942"/>
              <a:gd name="connsiteX27" fmla="*/ 1002122 w 2939144"/>
              <a:gd name="connsiteY27" fmla="*/ 449061 h 1902942"/>
              <a:gd name="connsiteX28" fmla="*/ 1023392 w 2939144"/>
              <a:gd name="connsiteY28" fmla="*/ 451158 h 1902942"/>
              <a:gd name="connsiteX29" fmla="*/ 1027165 w 2939144"/>
              <a:gd name="connsiteY29" fmla="*/ 414939 h 1902942"/>
              <a:gd name="connsiteX30" fmla="*/ 1553283 w 2939144"/>
              <a:gd name="connsiteY30" fmla="*/ 0 h 190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939144" h="1902942">
                <a:moveTo>
                  <a:pt x="0" y="1574162"/>
                </a:moveTo>
                <a:lnTo>
                  <a:pt x="0" y="1574163"/>
                </a:lnTo>
                <a:lnTo>
                  <a:pt x="0" y="1574163"/>
                </a:lnTo>
                <a:close/>
                <a:moveTo>
                  <a:pt x="1553283" y="0"/>
                </a:moveTo>
                <a:cubicBezTo>
                  <a:pt x="1738654" y="0"/>
                  <a:pt x="1902088" y="90885"/>
                  <a:pt x="1998596" y="229118"/>
                </a:cubicBezTo>
                <a:lnTo>
                  <a:pt x="2039430" y="301917"/>
                </a:lnTo>
                <a:lnTo>
                  <a:pt x="2051692" y="295476"/>
                </a:lnTo>
                <a:cubicBezTo>
                  <a:pt x="2115942" y="269180"/>
                  <a:pt x="2186580" y="254638"/>
                  <a:pt x="2260728" y="254638"/>
                </a:cubicBezTo>
                <a:cubicBezTo>
                  <a:pt x="2557321" y="254638"/>
                  <a:pt x="2797757" y="487303"/>
                  <a:pt x="2797757" y="774309"/>
                </a:cubicBezTo>
                <a:cubicBezTo>
                  <a:pt x="2797757" y="819154"/>
                  <a:pt x="2791887" y="862672"/>
                  <a:pt x="2780850" y="904183"/>
                </a:cubicBezTo>
                <a:lnTo>
                  <a:pt x="2745274" y="991682"/>
                </a:lnTo>
                <a:lnTo>
                  <a:pt x="2798362" y="1021351"/>
                </a:lnTo>
                <a:cubicBezTo>
                  <a:pt x="2883300" y="1080435"/>
                  <a:pt x="2939144" y="1180492"/>
                  <a:pt x="2939144" y="1293980"/>
                </a:cubicBezTo>
                <a:cubicBezTo>
                  <a:pt x="2939144" y="1384770"/>
                  <a:pt x="2903404" y="1466965"/>
                  <a:pt x="2845619" y="1526462"/>
                </a:cubicBezTo>
                <a:lnTo>
                  <a:pt x="2813697" y="1553581"/>
                </a:lnTo>
                <a:lnTo>
                  <a:pt x="2815772" y="1574163"/>
                </a:lnTo>
                <a:lnTo>
                  <a:pt x="2815771" y="1574163"/>
                </a:lnTo>
                <a:cubicBezTo>
                  <a:pt x="2815771" y="1755743"/>
                  <a:pt x="2668572" y="1902942"/>
                  <a:pt x="2486992" y="1902942"/>
                </a:cubicBezTo>
                <a:lnTo>
                  <a:pt x="328779" y="1902941"/>
                </a:lnTo>
                <a:cubicBezTo>
                  <a:pt x="192594" y="1902941"/>
                  <a:pt x="75748" y="1820142"/>
                  <a:pt x="25837" y="1702138"/>
                </a:cubicBezTo>
                <a:lnTo>
                  <a:pt x="0" y="1574163"/>
                </a:lnTo>
                <a:lnTo>
                  <a:pt x="21683" y="1466763"/>
                </a:lnTo>
                <a:lnTo>
                  <a:pt x="10911" y="1433182"/>
                </a:lnTo>
                <a:cubicBezTo>
                  <a:pt x="3757" y="1399353"/>
                  <a:pt x="0" y="1364326"/>
                  <a:pt x="0" y="1328450"/>
                </a:cubicBezTo>
                <a:cubicBezTo>
                  <a:pt x="0" y="1041444"/>
                  <a:pt x="240436" y="808779"/>
                  <a:pt x="537029" y="808779"/>
                </a:cubicBezTo>
                <a:lnTo>
                  <a:pt x="569957" y="811590"/>
                </a:lnTo>
                <a:lnTo>
                  <a:pt x="571984" y="791920"/>
                </a:lnTo>
                <a:cubicBezTo>
                  <a:pt x="612925" y="596251"/>
                  <a:pt x="789948" y="449061"/>
                  <a:pt x="1002122" y="449061"/>
                </a:cubicBezTo>
                <a:lnTo>
                  <a:pt x="1023392" y="451158"/>
                </a:lnTo>
                <a:lnTo>
                  <a:pt x="1027165" y="414939"/>
                </a:lnTo>
                <a:cubicBezTo>
                  <a:pt x="1077241" y="178134"/>
                  <a:pt x="1293764" y="0"/>
                  <a:pt x="15532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482600">
              <a:prstClr val="black">
                <a:alpha val="3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465809-8E1D-47F5-AED0-D223A0BEEBFC}"/>
              </a:ext>
            </a:extLst>
          </p:cNvPr>
          <p:cNvSpPr txBox="1"/>
          <p:nvPr/>
        </p:nvSpPr>
        <p:spPr>
          <a:xfrm>
            <a:off x="6640386" y="2997479"/>
            <a:ext cx="5704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800" b="1" dirty="0">
                <a:latin typeface="Oswald" panose="02000503000000000000" pitchFamily="2" charset="0"/>
              </a:rPr>
              <a:t>انتهى الدرس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B54C2F6-58DD-47C6-A986-E7C46732739F}"/>
              </a:ext>
            </a:extLst>
          </p:cNvPr>
          <p:cNvSpPr/>
          <p:nvPr/>
        </p:nvSpPr>
        <p:spPr>
          <a:xfrm flipH="1">
            <a:off x="-1268360" y="0"/>
            <a:ext cx="17443331" cy="6858000"/>
          </a:xfrm>
          <a:custGeom>
            <a:avLst/>
            <a:gdLst>
              <a:gd name="connsiteX0" fmla="*/ 38190 w 18731066"/>
              <a:gd name="connsiteY0" fmla="*/ 0 h 6858000"/>
              <a:gd name="connsiteX1" fmla="*/ 18731066 w 18731066"/>
              <a:gd name="connsiteY1" fmla="*/ 0 h 6858000"/>
              <a:gd name="connsiteX2" fmla="*/ 18731066 w 18731066"/>
              <a:gd name="connsiteY2" fmla="*/ 6858000 h 6858000"/>
              <a:gd name="connsiteX3" fmla="*/ 0 w 18731066"/>
              <a:gd name="connsiteY3" fmla="*/ 6858000 h 6858000"/>
              <a:gd name="connsiteX4" fmla="*/ 1264651 w 18731066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31066" h="6858000">
                <a:moveTo>
                  <a:pt x="38190" y="0"/>
                </a:moveTo>
                <a:lnTo>
                  <a:pt x="18731066" y="0"/>
                </a:lnTo>
                <a:lnTo>
                  <a:pt x="18731066" y="6858000"/>
                </a:lnTo>
                <a:lnTo>
                  <a:pt x="0" y="6858000"/>
                </a:lnTo>
                <a:lnTo>
                  <a:pt x="1264651" y="3429000"/>
                </a:lnTo>
                <a:close/>
              </a:path>
            </a:pathLst>
          </a:custGeom>
          <a:solidFill>
            <a:srgbClr val="B51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airplane, plane&#10;&#10;Description automatically generated">
            <a:extLst>
              <a:ext uri="{FF2B5EF4-FFF2-40B4-BE49-F238E27FC236}">
                <a16:creationId xmlns:a16="http://schemas.microsoft.com/office/drawing/2014/main" id="{F7CC3B0F-DFEA-48A2-8212-17A4418205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1" t="21375" r="6873" b="22751"/>
          <a:stretch/>
        </p:blipFill>
        <p:spPr>
          <a:xfrm rot="16200000" flipH="1">
            <a:off x="13651808" y="1834275"/>
            <a:ext cx="3914741" cy="318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24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1 0 L -0.80938 0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8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 L -0.79896 0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F3D3204C-8CD0-4A1A-8BB3-F5EB10DEC6EA}"/>
              </a:ext>
            </a:extLst>
          </p:cNvPr>
          <p:cNvSpPr/>
          <p:nvPr/>
        </p:nvSpPr>
        <p:spPr>
          <a:xfrm rot="10800000">
            <a:off x="11112308" y="2017478"/>
            <a:ext cx="582196" cy="635091"/>
          </a:xfrm>
          <a:custGeom>
            <a:avLst/>
            <a:gdLst>
              <a:gd name="connsiteX0" fmla="*/ 314185 w 3126929"/>
              <a:gd name="connsiteY0" fmla="*/ 0 h 727424"/>
              <a:gd name="connsiteX1" fmla="*/ 3126929 w 3126929"/>
              <a:gd name="connsiteY1" fmla="*/ 0 h 727424"/>
              <a:gd name="connsiteX2" fmla="*/ 3126929 w 3126929"/>
              <a:gd name="connsiteY2" fmla="*/ 413239 h 727424"/>
              <a:gd name="connsiteX3" fmla="*/ 314185 w 3126929"/>
              <a:gd name="connsiteY3" fmla="*/ 413239 h 727424"/>
              <a:gd name="connsiteX4" fmla="*/ 0 w 3126929"/>
              <a:gd name="connsiteY4" fmla="*/ 727424 h 727424"/>
              <a:gd name="connsiteX5" fmla="*/ 0 w 3126929"/>
              <a:gd name="connsiteY5" fmla="*/ 314185 h 727424"/>
              <a:gd name="connsiteX6" fmla="*/ 314185 w 3126929"/>
              <a:gd name="connsiteY6" fmla="*/ 0 h 727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6929" h="727424">
                <a:moveTo>
                  <a:pt x="314185" y="0"/>
                </a:moveTo>
                <a:lnTo>
                  <a:pt x="3126929" y="0"/>
                </a:lnTo>
                <a:lnTo>
                  <a:pt x="3126929" y="413239"/>
                </a:lnTo>
                <a:lnTo>
                  <a:pt x="314185" y="413239"/>
                </a:lnTo>
                <a:cubicBezTo>
                  <a:pt x="140665" y="413239"/>
                  <a:pt x="0" y="553904"/>
                  <a:pt x="0" y="727424"/>
                </a:cubicBezTo>
                <a:lnTo>
                  <a:pt x="0" y="314185"/>
                </a:lnTo>
                <a:cubicBezTo>
                  <a:pt x="0" y="140665"/>
                  <a:pt x="140665" y="0"/>
                  <a:pt x="314185" y="0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04B00CE-67B4-4E92-AA8E-94C31F000B4E}"/>
              </a:ext>
            </a:extLst>
          </p:cNvPr>
          <p:cNvGrpSpPr/>
          <p:nvPr/>
        </p:nvGrpSpPr>
        <p:grpSpPr>
          <a:xfrm flipH="1">
            <a:off x="6132513" y="457198"/>
            <a:ext cx="5561991" cy="1222155"/>
            <a:chOff x="1437352" y="652952"/>
            <a:chExt cx="5561991" cy="1222155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103566D-BFCF-4A08-9E21-87532AC26A22}"/>
                </a:ext>
              </a:extLst>
            </p:cNvPr>
            <p:cNvSpPr/>
            <p:nvPr/>
          </p:nvSpPr>
          <p:spPr>
            <a:xfrm flipV="1">
              <a:off x="1437352" y="652952"/>
              <a:ext cx="4657600" cy="1222155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86BEFCE-54B4-41A3-9A38-451AADFE5FFA}"/>
                </a:ext>
              </a:extLst>
            </p:cNvPr>
            <p:cNvSpPr txBox="1"/>
            <p:nvPr/>
          </p:nvSpPr>
          <p:spPr>
            <a:xfrm>
              <a:off x="2792905" y="1240528"/>
              <a:ext cx="42064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3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التمر :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2882348" y="2212020"/>
            <a:ext cx="8061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>
                <a:latin typeface="Open Sans" panose="020B0606030504020204" pitchFamily="34" charset="0"/>
                <a:ea typeface="Open Sans" panose="020B0606030504020204" pitchFamily="34" charset="0"/>
              </a:rPr>
              <a:t>أنا النخلة رمز العطاء و ثماري زاد الفقير و حلوى الغني 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94448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8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2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3258" y="3426904"/>
            <a:ext cx="1884683" cy="2771046"/>
            <a:chOff x="10092985" y="2778410"/>
            <a:chExt cx="1884683" cy="2771046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2985" y="2778410"/>
              <a:ext cx="1884683" cy="2771046"/>
              <a:chOff x="395817" y="4262072"/>
              <a:chExt cx="1884683" cy="2771046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7" y="4262072"/>
                <a:ext cx="1884145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الغذاء و التغذية</a:t>
                </a:r>
                <a:endParaRPr lang="en-US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4950" y="4724794"/>
                <a:ext cx="1875550" cy="230832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latin typeface="Century Gothic" panose="020B0502020202020204" pitchFamily="34" charset="0"/>
                  </a:rPr>
                  <a:t>التمر</a:t>
                </a: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294390" y="3993710"/>
              <a:ext cx="1569364" cy="1102774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E4083DA-967F-4A48-8B82-2452C3908A3B}"/>
              </a:ext>
            </a:extLst>
          </p:cNvPr>
          <p:cNvGrpSpPr/>
          <p:nvPr/>
        </p:nvGrpSpPr>
        <p:grpSpPr>
          <a:xfrm flipH="1" flipV="1">
            <a:off x="9866920" y="2991514"/>
            <a:ext cx="1834212" cy="635091"/>
            <a:chOff x="1431941" y="2643418"/>
            <a:chExt cx="1834212" cy="635091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8410C85-15DE-48D6-B73C-C744C31BCF5C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1B75A97-38E0-4CE5-97E3-BCB0D441FF08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BA0F4A2B-5866-4B2C-8255-3C7E0BBC2A43}"/>
              </a:ext>
            </a:extLst>
          </p:cNvPr>
          <p:cNvSpPr txBox="1"/>
          <p:nvPr/>
        </p:nvSpPr>
        <p:spPr>
          <a:xfrm>
            <a:off x="2888976" y="3186056"/>
            <a:ext cx="80615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>
                <a:latin typeface="Open Sans" panose="020B0606030504020204" pitchFamily="34" charset="0"/>
                <a:ea typeface="Open Sans" panose="020B0606030504020204" pitchFamily="34" charset="0"/>
              </a:rPr>
              <a:t>ورد ذكري في عدة آيات قرآنية و قد شبهني رسول الله عليه الصلاة و السلام بالمؤمن حيث قال : ( مثل المؤمن مثل النخلة ما أخذت منها من شيئ نفعك )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95F9D6B-7EBC-4C91-9C41-82AF776EBEFC}"/>
              </a:ext>
            </a:extLst>
          </p:cNvPr>
          <p:cNvGrpSpPr/>
          <p:nvPr/>
        </p:nvGrpSpPr>
        <p:grpSpPr>
          <a:xfrm flipH="1" flipV="1">
            <a:off x="9860292" y="4584574"/>
            <a:ext cx="1834212" cy="635091"/>
            <a:chOff x="1431941" y="2643418"/>
            <a:chExt cx="1834212" cy="635091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C82B06B-91D3-40B1-AE64-1B8AA1FDCA63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D0C814E-C593-4FD9-8381-6526147D8163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8F9CFA62-D579-4E25-8523-DB94109E68BD}"/>
              </a:ext>
            </a:extLst>
          </p:cNvPr>
          <p:cNvSpPr txBox="1"/>
          <p:nvPr/>
        </p:nvSpPr>
        <p:spPr>
          <a:xfrm>
            <a:off x="2882348" y="4779116"/>
            <a:ext cx="8061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>
                <a:latin typeface="Open Sans" panose="020B0606030504020204" pitchFamily="34" charset="0"/>
                <a:ea typeface="Open Sans" panose="020B0606030504020204" pitchFamily="34" charset="0"/>
              </a:rPr>
              <a:t>أثبتت الدراسات أن التمور لا تنقل الجراثيم المرضية ، فهي حقا شجرة مباركة</a:t>
            </a:r>
          </a:p>
        </p:txBody>
      </p:sp>
    </p:spTree>
    <p:extLst>
      <p:ext uri="{BB962C8B-B14F-4D97-AF65-F5344CB8AC3E}">
        <p14:creationId xmlns:p14="http://schemas.microsoft.com/office/powerpoint/2010/main" val="320838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/>
      <p:bldP spid="101" grpId="0" animBg="1"/>
      <p:bldP spid="31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A7FDB57-343A-4B6E-AEF2-171ED51BA42B}"/>
              </a:ext>
            </a:extLst>
          </p:cNvPr>
          <p:cNvSpPr/>
          <p:nvPr/>
        </p:nvSpPr>
        <p:spPr>
          <a:xfrm rot="5677799">
            <a:off x="1355032" y="-1532716"/>
            <a:ext cx="3270508" cy="6215317"/>
          </a:xfrm>
          <a:custGeom>
            <a:avLst/>
            <a:gdLst>
              <a:gd name="connsiteX0" fmla="*/ 306829 w 3270508"/>
              <a:gd name="connsiteY0" fmla="*/ 6215317 h 6215317"/>
              <a:gd name="connsiteX1" fmla="*/ 0 w 3270508"/>
              <a:gd name="connsiteY1" fmla="*/ 2426595 h 6215317"/>
              <a:gd name="connsiteX2" fmla="*/ 3217464 w 3270508"/>
              <a:gd name="connsiteY2" fmla="*/ 0 h 6215317"/>
              <a:gd name="connsiteX3" fmla="*/ 3270508 w 3270508"/>
              <a:gd name="connsiteY3" fmla="*/ 48979 h 6215317"/>
              <a:gd name="connsiteX4" fmla="*/ 3270508 w 3270508"/>
              <a:gd name="connsiteY4" fmla="*/ 5975304 h 6215317"/>
              <a:gd name="connsiteX5" fmla="*/ 306829 w 3270508"/>
              <a:gd name="connsiteY5" fmla="*/ 6215317 h 621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0508" h="6215317">
                <a:moveTo>
                  <a:pt x="306829" y="6215317"/>
                </a:moveTo>
                <a:lnTo>
                  <a:pt x="0" y="2426595"/>
                </a:lnTo>
                <a:lnTo>
                  <a:pt x="3217464" y="0"/>
                </a:lnTo>
                <a:lnTo>
                  <a:pt x="3270508" y="48979"/>
                </a:lnTo>
                <a:lnTo>
                  <a:pt x="3270508" y="5975304"/>
                </a:lnTo>
                <a:lnTo>
                  <a:pt x="306829" y="6215317"/>
                </a:lnTo>
                <a:close/>
              </a:path>
            </a:pathLst>
          </a:custGeom>
          <a:solidFill>
            <a:srgbClr val="FE2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5FD4136-AD1A-45A1-9EE1-FFF0A0028F79}"/>
              </a:ext>
            </a:extLst>
          </p:cNvPr>
          <p:cNvGrpSpPr/>
          <p:nvPr/>
        </p:nvGrpSpPr>
        <p:grpSpPr>
          <a:xfrm>
            <a:off x="6372092" y="-222353"/>
            <a:ext cx="5989016" cy="3947823"/>
            <a:chOff x="6372092" y="-222353"/>
            <a:chExt cx="5989016" cy="3947823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F8AE35D-E623-49DE-B884-4A2D0E489A7E}"/>
                </a:ext>
              </a:extLst>
            </p:cNvPr>
            <p:cNvSpPr/>
            <p:nvPr/>
          </p:nvSpPr>
          <p:spPr>
            <a:xfrm rot="5677799">
              <a:off x="7392688" y="-1242949"/>
              <a:ext cx="3947823" cy="5989016"/>
            </a:xfrm>
            <a:custGeom>
              <a:avLst/>
              <a:gdLst>
                <a:gd name="connsiteX0" fmla="*/ 179812 w 3947823"/>
                <a:gd name="connsiteY0" fmla="*/ 2540039 h 5989016"/>
                <a:gd name="connsiteX1" fmla="*/ 0 w 3947823"/>
                <a:gd name="connsiteY1" fmla="*/ 319714 h 5989016"/>
                <a:gd name="connsiteX2" fmla="*/ 3947823 w 3947823"/>
                <a:gd name="connsiteY2" fmla="*/ 0 h 5989016"/>
                <a:gd name="connsiteX3" fmla="*/ 3947823 w 3947823"/>
                <a:gd name="connsiteY3" fmla="*/ 5964229 h 5989016"/>
                <a:gd name="connsiteX4" fmla="*/ 3914958 w 3947823"/>
                <a:gd name="connsiteY4" fmla="*/ 5989016 h 5989016"/>
                <a:gd name="connsiteX5" fmla="*/ 179812 w 3947823"/>
                <a:gd name="connsiteY5" fmla="*/ 2540039 h 598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47823" h="5989016">
                  <a:moveTo>
                    <a:pt x="179812" y="2540039"/>
                  </a:moveTo>
                  <a:lnTo>
                    <a:pt x="0" y="319714"/>
                  </a:lnTo>
                  <a:lnTo>
                    <a:pt x="3947823" y="0"/>
                  </a:lnTo>
                  <a:lnTo>
                    <a:pt x="3947823" y="5964229"/>
                  </a:lnTo>
                  <a:lnTo>
                    <a:pt x="3914958" y="5989016"/>
                  </a:lnTo>
                  <a:lnTo>
                    <a:pt x="179812" y="2540039"/>
                  </a:lnTo>
                  <a:close/>
                </a:path>
              </a:pathLst>
            </a:custGeom>
            <a:solidFill>
              <a:srgbClr val="FEF2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660E38A-B190-4D00-A004-CA10D0352A2A}"/>
                </a:ext>
              </a:extLst>
            </p:cNvPr>
            <p:cNvGrpSpPr/>
            <p:nvPr/>
          </p:nvGrpSpPr>
          <p:grpSpPr>
            <a:xfrm>
              <a:off x="7400523" y="2434673"/>
              <a:ext cx="2947437" cy="694820"/>
              <a:chOff x="7400523" y="2434673"/>
              <a:chExt cx="2947437" cy="694820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9DD0DD7-B0D6-46A8-9B83-45985AC5BB4D}"/>
                  </a:ext>
                </a:extLst>
              </p:cNvPr>
              <p:cNvSpPr txBox="1"/>
              <p:nvPr/>
            </p:nvSpPr>
            <p:spPr>
              <a:xfrm>
                <a:off x="7400523" y="2434673"/>
                <a:ext cx="24601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000" dirty="0">
                    <a:latin typeface="Oswald" panose="02000503000000000000" pitchFamily="2" charset="0"/>
                  </a:rPr>
                  <a:t>بسر</a:t>
                </a:r>
                <a:endParaRPr lang="en-US" sz="2000" dirty="0">
                  <a:latin typeface="Oswald" panose="02000503000000000000" pitchFamily="2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04E828B-E899-4E2B-B71E-0234F9AD022E}"/>
                  </a:ext>
                </a:extLst>
              </p:cNvPr>
              <p:cNvSpPr txBox="1"/>
              <p:nvPr/>
            </p:nvSpPr>
            <p:spPr>
              <a:xfrm>
                <a:off x="7400523" y="2760161"/>
                <a:ext cx="29474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06FF05A-9ED3-46EC-B929-DE23FCD34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94" b="6394"/>
            <a:stretch/>
          </p:blipFill>
          <p:spPr>
            <a:xfrm>
              <a:off x="9751692" y="747889"/>
              <a:ext cx="1586124" cy="1431529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CA52215-8554-40F5-A0AD-8E141B634BE3}"/>
              </a:ext>
            </a:extLst>
          </p:cNvPr>
          <p:cNvGrpSpPr/>
          <p:nvPr/>
        </p:nvGrpSpPr>
        <p:grpSpPr>
          <a:xfrm>
            <a:off x="6236637" y="3909708"/>
            <a:ext cx="6062147" cy="3014369"/>
            <a:chOff x="6236637" y="3909708"/>
            <a:chExt cx="6062147" cy="3014369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011C8B3-7F8D-45F8-8E1B-E57C85608444}"/>
                </a:ext>
              </a:extLst>
            </p:cNvPr>
            <p:cNvSpPr/>
            <p:nvPr/>
          </p:nvSpPr>
          <p:spPr>
            <a:xfrm rot="5677799">
              <a:off x="7760526" y="2385819"/>
              <a:ext cx="3014369" cy="6062147"/>
            </a:xfrm>
            <a:custGeom>
              <a:avLst/>
              <a:gdLst>
                <a:gd name="connsiteX0" fmla="*/ 0 w 3014369"/>
                <a:gd name="connsiteY0" fmla="*/ 6062147 h 6062147"/>
                <a:gd name="connsiteX1" fmla="*/ 0 w 3014369"/>
                <a:gd name="connsiteY1" fmla="*/ 219269 h 6062147"/>
                <a:gd name="connsiteX2" fmla="*/ 2707539 w 3014369"/>
                <a:gd name="connsiteY2" fmla="*/ 0 h 6062147"/>
                <a:gd name="connsiteX3" fmla="*/ 3014369 w 3014369"/>
                <a:gd name="connsiteY3" fmla="*/ 3788726 h 6062147"/>
                <a:gd name="connsiteX4" fmla="*/ 0 w 3014369"/>
                <a:gd name="connsiteY4" fmla="*/ 6062147 h 6062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4369" h="6062147">
                  <a:moveTo>
                    <a:pt x="0" y="6062147"/>
                  </a:moveTo>
                  <a:lnTo>
                    <a:pt x="0" y="219269"/>
                  </a:lnTo>
                  <a:lnTo>
                    <a:pt x="2707539" y="0"/>
                  </a:lnTo>
                  <a:lnTo>
                    <a:pt x="3014369" y="3788726"/>
                  </a:lnTo>
                  <a:lnTo>
                    <a:pt x="0" y="6062147"/>
                  </a:lnTo>
                  <a:close/>
                </a:path>
              </a:pathLst>
            </a:custGeom>
            <a:solidFill>
              <a:srgbClr val="41C5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1BC59B3-6C7B-457D-B258-F248B5BA6B8D}"/>
                </a:ext>
              </a:extLst>
            </p:cNvPr>
            <p:cNvGrpSpPr/>
            <p:nvPr/>
          </p:nvGrpSpPr>
          <p:grpSpPr>
            <a:xfrm>
              <a:off x="7400523" y="4081546"/>
              <a:ext cx="2947437" cy="694820"/>
              <a:chOff x="7400523" y="2434673"/>
              <a:chExt cx="2947437" cy="694820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DFEDCB6-D897-441E-A7AD-35167221873E}"/>
                  </a:ext>
                </a:extLst>
              </p:cNvPr>
              <p:cNvSpPr txBox="1"/>
              <p:nvPr/>
            </p:nvSpPr>
            <p:spPr>
              <a:xfrm>
                <a:off x="7400523" y="2434673"/>
                <a:ext cx="24601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000" dirty="0">
                    <a:latin typeface="Oswald" panose="02000503000000000000" pitchFamily="2" charset="0"/>
                  </a:rPr>
                  <a:t>بشين</a:t>
                </a:r>
                <a:endParaRPr lang="en-US" sz="2000" dirty="0">
                  <a:latin typeface="Oswald" panose="02000503000000000000" pitchFamily="2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D8A5350-8D68-4107-8CBE-C316D10B773A}"/>
                  </a:ext>
                </a:extLst>
              </p:cNvPr>
              <p:cNvSpPr txBox="1"/>
              <p:nvPr/>
            </p:nvSpPr>
            <p:spPr>
              <a:xfrm>
                <a:off x="7400523" y="2760161"/>
                <a:ext cx="29474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BF2B0FE-5748-41E6-A72D-AF0CAF7ED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2" r="6862"/>
            <a:stretch/>
          </p:blipFill>
          <p:spPr>
            <a:xfrm>
              <a:off x="9654031" y="5302641"/>
              <a:ext cx="1521501" cy="1216707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0ED725C-ABED-4428-A360-D99E77532CD6}"/>
              </a:ext>
            </a:extLst>
          </p:cNvPr>
          <p:cNvGrpSpPr/>
          <p:nvPr/>
        </p:nvGrpSpPr>
        <p:grpSpPr>
          <a:xfrm>
            <a:off x="2651354" y="3601988"/>
            <a:ext cx="5614138" cy="3488291"/>
            <a:chOff x="2651354" y="3601988"/>
            <a:chExt cx="5614138" cy="3488291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C245FC7-CC71-4CAD-80ED-6D9E1EA95CAA}"/>
                </a:ext>
              </a:extLst>
            </p:cNvPr>
            <p:cNvSpPr/>
            <p:nvPr/>
          </p:nvSpPr>
          <p:spPr>
            <a:xfrm rot="5677799">
              <a:off x="3714277" y="2539065"/>
              <a:ext cx="3488291" cy="5614138"/>
            </a:xfrm>
            <a:custGeom>
              <a:avLst/>
              <a:gdLst>
                <a:gd name="connsiteX0" fmla="*/ 0 w 3488291"/>
                <a:gd name="connsiteY0" fmla="*/ 2393103 h 5614138"/>
                <a:gd name="connsiteX1" fmla="*/ 0 w 3488291"/>
                <a:gd name="connsiteY1" fmla="*/ 2287949 h 5614138"/>
                <a:gd name="connsiteX2" fmla="*/ 3033631 w 3488291"/>
                <a:gd name="connsiteY2" fmla="*/ 0 h 5614138"/>
                <a:gd name="connsiteX3" fmla="*/ 3488291 w 3488291"/>
                <a:gd name="connsiteY3" fmla="*/ 5614138 h 5614138"/>
                <a:gd name="connsiteX4" fmla="*/ 0 w 3488291"/>
                <a:gd name="connsiteY4" fmla="*/ 2393103 h 561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8291" h="5614138">
                  <a:moveTo>
                    <a:pt x="0" y="2393103"/>
                  </a:moveTo>
                  <a:lnTo>
                    <a:pt x="0" y="2287949"/>
                  </a:lnTo>
                  <a:lnTo>
                    <a:pt x="3033631" y="0"/>
                  </a:lnTo>
                  <a:lnTo>
                    <a:pt x="3488291" y="5614138"/>
                  </a:lnTo>
                  <a:lnTo>
                    <a:pt x="0" y="2393103"/>
                  </a:lnTo>
                  <a:close/>
                </a:path>
              </a:pathLst>
            </a:custGeom>
            <a:solidFill>
              <a:srgbClr val="FE28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8890502-4ECA-41E8-A868-ACACF1CC8A86}"/>
                </a:ext>
              </a:extLst>
            </p:cNvPr>
            <p:cNvGrpSpPr/>
            <p:nvPr/>
          </p:nvGrpSpPr>
          <p:grpSpPr>
            <a:xfrm>
              <a:off x="4622281" y="5102586"/>
              <a:ext cx="2947437" cy="694820"/>
              <a:chOff x="7400523" y="2434673"/>
              <a:chExt cx="2947437" cy="694820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6491B8F-E453-4241-B374-EEAF727A81A3}"/>
                  </a:ext>
                </a:extLst>
              </p:cNvPr>
              <p:cNvSpPr txBox="1"/>
              <p:nvPr/>
            </p:nvSpPr>
            <p:spPr>
              <a:xfrm>
                <a:off x="7400523" y="2434673"/>
                <a:ext cx="24601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000" dirty="0">
                    <a:latin typeface="Oswald" panose="02000503000000000000" pitchFamily="2" charset="0"/>
                  </a:rPr>
                  <a:t>رطب</a:t>
                </a:r>
                <a:endParaRPr lang="en-US" sz="2000" dirty="0">
                  <a:latin typeface="Oswald" panose="02000503000000000000" pitchFamily="2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C1D3196-C80A-4B8B-A484-1F7B6968D7C2}"/>
                  </a:ext>
                </a:extLst>
              </p:cNvPr>
              <p:cNvSpPr txBox="1"/>
              <p:nvPr/>
            </p:nvSpPr>
            <p:spPr>
              <a:xfrm>
                <a:off x="7400523" y="2760161"/>
                <a:ext cx="29474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556E414-985A-4436-8EAF-C10EBDC08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87931" y="6029160"/>
              <a:ext cx="868686" cy="572061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411311D-D2A9-48FE-9FFB-66EBE7DE7D15}"/>
              </a:ext>
            </a:extLst>
          </p:cNvPr>
          <p:cNvGrpSpPr/>
          <p:nvPr/>
        </p:nvGrpSpPr>
        <p:grpSpPr>
          <a:xfrm>
            <a:off x="-158373" y="3380089"/>
            <a:ext cx="5745279" cy="3691684"/>
            <a:chOff x="-158373" y="3380089"/>
            <a:chExt cx="5745279" cy="3691684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D5159FC-B402-4CAD-8456-7D6B94E06A04}"/>
                </a:ext>
              </a:extLst>
            </p:cNvPr>
            <p:cNvSpPr/>
            <p:nvPr/>
          </p:nvSpPr>
          <p:spPr>
            <a:xfrm rot="5677799">
              <a:off x="868425" y="2353291"/>
              <a:ext cx="3691684" cy="5745279"/>
            </a:xfrm>
            <a:custGeom>
              <a:avLst/>
              <a:gdLst>
                <a:gd name="connsiteX0" fmla="*/ 0 w 3691684"/>
                <a:gd name="connsiteY0" fmla="*/ 5745279 h 5745279"/>
                <a:gd name="connsiteX1" fmla="*/ 0 w 3691684"/>
                <a:gd name="connsiteY1" fmla="*/ 0 h 5745279"/>
                <a:gd name="connsiteX2" fmla="*/ 3513344 w 3691684"/>
                <a:gd name="connsiteY2" fmla="*/ 3244169 h 5745279"/>
                <a:gd name="connsiteX3" fmla="*/ 3691684 w 3691684"/>
                <a:gd name="connsiteY3" fmla="*/ 5446308 h 5745279"/>
                <a:gd name="connsiteX4" fmla="*/ 0 w 3691684"/>
                <a:gd name="connsiteY4" fmla="*/ 5745279 h 5745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1684" h="5745279">
                  <a:moveTo>
                    <a:pt x="0" y="5745279"/>
                  </a:moveTo>
                  <a:lnTo>
                    <a:pt x="0" y="0"/>
                  </a:lnTo>
                  <a:lnTo>
                    <a:pt x="3513344" y="3244169"/>
                  </a:lnTo>
                  <a:lnTo>
                    <a:pt x="3691684" y="5446308"/>
                  </a:lnTo>
                  <a:lnTo>
                    <a:pt x="0" y="5745279"/>
                  </a:lnTo>
                  <a:close/>
                </a:path>
              </a:pathLst>
            </a:custGeom>
            <a:solidFill>
              <a:srgbClr val="41C5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759956B-0876-4AE2-804B-79E871BBE066}"/>
                </a:ext>
              </a:extLst>
            </p:cNvPr>
            <p:cNvGrpSpPr/>
            <p:nvPr/>
          </p:nvGrpSpPr>
          <p:grpSpPr>
            <a:xfrm>
              <a:off x="1844040" y="3653626"/>
              <a:ext cx="2947437" cy="694820"/>
              <a:chOff x="7400523" y="2434673"/>
              <a:chExt cx="2947437" cy="694820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6929973-3101-4E8C-B219-5B156FB1FACD}"/>
                  </a:ext>
                </a:extLst>
              </p:cNvPr>
              <p:cNvSpPr txBox="1"/>
              <p:nvPr/>
            </p:nvSpPr>
            <p:spPr>
              <a:xfrm>
                <a:off x="7400523" y="2434673"/>
                <a:ext cx="24601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000" dirty="0">
                    <a:latin typeface="Oswald" panose="02000503000000000000" pitchFamily="2" charset="0"/>
                  </a:rPr>
                  <a:t>تمر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BD92D36-CDA2-48E5-BDF9-BAC4B7A64311}"/>
                  </a:ext>
                </a:extLst>
              </p:cNvPr>
              <p:cNvSpPr txBox="1"/>
              <p:nvPr/>
            </p:nvSpPr>
            <p:spPr>
              <a:xfrm>
                <a:off x="7400523" y="2760161"/>
                <a:ext cx="29474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C5D35C57-7032-48B8-9D16-E58332889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64" r="9864"/>
            <a:stretch/>
          </p:blipFill>
          <p:spPr>
            <a:xfrm>
              <a:off x="268802" y="4813014"/>
              <a:ext cx="1316573" cy="1230119"/>
            </a:xfrm>
            <a:prstGeom prst="rect">
              <a:avLst/>
            </a:prstGeom>
          </p:spPr>
        </p:pic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66B4647-909F-4182-BC3C-B7666C907E5F}"/>
              </a:ext>
            </a:extLst>
          </p:cNvPr>
          <p:cNvSpPr/>
          <p:nvPr/>
        </p:nvSpPr>
        <p:spPr>
          <a:xfrm rot="5677799">
            <a:off x="4952593" y="-1259871"/>
            <a:ext cx="3539472" cy="5595956"/>
          </a:xfrm>
          <a:custGeom>
            <a:avLst/>
            <a:gdLst>
              <a:gd name="connsiteX0" fmla="*/ 453187 w 3539472"/>
              <a:gd name="connsiteY0" fmla="*/ 5595956 h 5595956"/>
              <a:gd name="connsiteX1" fmla="*/ 0 w 3539472"/>
              <a:gd name="connsiteY1" fmla="*/ 0 h 5595956"/>
              <a:gd name="connsiteX2" fmla="*/ 3539472 w 3539472"/>
              <a:gd name="connsiteY2" fmla="*/ 3268296 h 5595956"/>
              <a:gd name="connsiteX3" fmla="*/ 453187 w 3539472"/>
              <a:gd name="connsiteY3" fmla="*/ 5595956 h 5595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9472" h="5595956">
                <a:moveTo>
                  <a:pt x="453187" y="5595956"/>
                </a:moveTo>
                <a:lnTo>
                  <a:pt x="0" y="0"/>
                </a:lnTo>
                <a:lnTo>
                  <a:pt x="3539472" y="3268296"/>
                </a:lnTo>
                <a:lnTo>
                  <a:pt x="453187" y="5595956"/>
                </a:lnTo>
                <a:close/>
              </a:path>
            </a:pathLst>
          </a:custGeom>
          <a:solidFill>
            <a:srgbClr val="012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C352087-8446-42B8-9B2E-608DEBA412E9}"/>
              </a:ext>
            </a:extLst>
          </p:cNvPr>
          <p:cNvGrpSpPr/>
          <p:nvPr/>
        </p:nvGrpSpPr>
        <p:grpSpPr>
          <a:xfrm>
            <a:off x="4955474" y="2288474"/>
            <a:ext cx="2281053" cy="2281053"/>
            <a:chOff x="4955474" y="2288474"/>
            <a:chExt cx="2281053" cy="228105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9C4F142-6618-4BCB-BDC7-4124EAECD736}"/>
                </a:ext>
              </a:extLst>
            </p:cNvPr>
            <p:cNvSpPr/>
            <p:nvPr/>
          </p:nvSpPr>
          <p:spPr>
            <a:xfrm>
              <a:off x="4955474" y="2288474"/>
              <a:ext cx="2281053" cy="22810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186F325-DAB0-4F97-8979-775C8D2F91E6}"/>
                </a:ext>
              </a:extLst>
            </p:cNvPr>
            <p:cNvSpPr txBox="1"/>
            <p:nvPr/>
          </p:nvSpPr>
          <p:spPr>
            <a:xfrm>
              <a:off x="4982653" y="3132547"/>
              <a:ext cx="20072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3600" dirty="0">
                  <a:solidFill>
                    <a:srgbClr val="012255"/>
                  </a:solidFill>
                  <a:latin typeface="Oswald" panose="02000503000000000000" pitchFamily="2" charset="0"/>
                </a:rPr>
                <a:t>مراحل التمر</a:t>
              </a:r>
              <a:endParaRPr lang="en-US" sz="3600" dirty="0">
                <a:solidFill>
                  <a:srgbClr val="012255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42" name="Freeform: Shape 71">
            <a:extLst>
              <a:ext uri="{FF2B5EF4-FFF2-40B4-BE49-F238E27FC236}">
                <a16:creationId xmlns:a16="http://schemas.microsoft.com/office/drawing/2014/main" id="{4E46B6A6-24ED-45DF-AA24-1E0BB4A7D88B}"/>
              </a:ext>
            </a:extLst>
          </p:cNvPr>
          <p:cNvSpPr/>
          <p:nvPr/>
        </p:nvSpPr>
        <p:spPr>
          <a:xfrm rot="5400000">
            <a:off x="1521000" y="817329"/>
            <a:ext cx="2192374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6"/>
            <a:srcRect/>
            <a:stretch>
              <a:fillRect l="14543" t="13053" r="14543" b="13053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43" name="Group 72">
            <a:extLst>
              <a:ext uri="{FF2B5EF4-FFF2-40B4-BE49-F238E27FC236}">
                <a16:creationId xmlns:a16="http://schemas.microsoft.com/office/drawing/2014/main" id="{745121FB-D424-47FD-8A0D-F31ADCFA637D}"/>
              </a:ext>
            </a:extLst>
          </p:cNvPr>
          <p:cNvGrpSpPr/>
          <p:nvPr/>
        </p:nvGrpSpPr>
        <p:grpSpPr>
          <a:xfrm>
            <a:off x="2506528" y="890552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4" name="Oval 73">
              <a:extLst>
                <a:ext uri="{FF2B5EF4-FFF2-40B4-BE49-F238E27FC236}">
                  <a16:creationId xmlns:a16="http://schemas.microsoft.com/office/drawing/2014/main" id="{D99089FA-3BF2-4647-AA5B-A6F2F9BA9F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rapezoid 10">
              <a:extLst>
                <a:ext uri="{FF2B5EF4-FFF2-40B4-BE49-F238E27FC236}">
                  <a16:creationId xmlns:a16="http://schemas.microsoft.com/office/drawing/2014/main" id="{5453FCEB-C5DB-425A-B3A4-3D13DBA9953C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75">
              <a:extLst>
                <a:ext uri="{FF2B5EF4-FFF2-40B4-BE49-F238E27FC236}">
                  <a16:creationId xmlns:a16="http://schemas.microsoft.com/office/drawing/2014/main" id="{2C31A8A9-43AE-406B-B07B-4E0DD9924D9C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75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37" dur="200" fill="hold"/>
                                        <p:tgtEl>
                                          <p:spTgt spid="4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517A70C-65D4-45EA-A314-3B349FA2EF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>
            <a:extLst>
              <a:ext uri="{FF2B5EF4-FFF2-40B4-BE49-F238E27FC236}">
                <a16:creationId xmlns:a16="http://schemas.microsoft.com/office/drawing/2014/main" id="{D56A7561-A90B-4ACB-8D51-73B68C785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>
            <a:extLst>
              <a:ext uri="{FF2B5EF4-FFF2-40B4-BE49-F238E27FC236}">
                <a16:creationId xmlns:a16="http://schemas.microsoft.com/office/drawing/2014/main" id="{65BC81F4-4C56-4AB1-B5D4-92831D235175}"/>
              </a:ext>
            </a:extLst>
          </p:cNvPr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9EA7F5E1-7758-4468-95A9-5582DDAA1AD8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D8013B37-1306-4D6E-AFE1-BC2D37695F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A7FDB57-343A-4B6E-AEF2-171ED51BA42B}"/>
              </a:ext>
            </a:extLst>
          </p:cNvPr>
          <p:cNvSpPr/>
          <p:nvPr/>
        </p:nvSpPr>
        <p:spPr>
          <a:xfrm rot="5677799">
            <a:off x="1355032" y="-1532716"/>
            <a:ext cx="3270508" cy="6215317"/>
          </a:xfrm>
          <a:custGeom>
            <a:avLst/>
            <a:gdLst>
              <a:gd name="connsiteX0" fmla="*/ 306829 w 3270508"/>
              <a:gd name="connsiteY0" fmla="*/ 6215317 h 6215317"/>
              <a:gd name="connsiteX1" fmla="*/ 0 w 3270508"/>
              <a:gd name="connsiteY1" fmla="*/ 2426595 h 6215317"/>
              <a:gd name="connsiteX2" fmla="*/ 3217464 w 3270508"/>
              <a:gd name="connsiteY2" fmla="*/ 0 h 6215317"/>
              <a:gd name="connsiteX3" fmla="*/ 3270508 w 3270508"/>
              <a:gd name="connsiteY3" fmla="*/ 48979 h 6215317"/>
              <a:gd name="connsiteX4" fmla="*/ 3270508 w 3270508"/>
              <a:gd name="connsiteY4" fmla="*/ 5975304 h 6215317"/>
              <a:gd name="connsiteX5" fmla="*/ 306829 w 3270508"/>
              <a:gd name="connsiteY5" fmla="*/ 6215317 h 621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0508" h="6215317">
                <a:moveTo>
                  <a:pt x="306829" y="6215317"/>
                </a:moveTo>
                <a:lnTo>
                  <a:pt x="0" y="2426595"/>
                </a:lnTo>
                <a:lnTo>
                  <a:pt x="3217464" y="0"/>
                </a:lnTo>
                <a:lnTo>
                  <a:pt x="3270508" y="48979"/>
                </a:lnTo>
                <a:lnTo>
                  <a:pt x="3270508" y="5975304"/>
                </a:lnTo>
                <a:lnTo>
                  <a:pt x="306829" y="6215317"/>
                </a:lnTo>
                <a:close/>
              </a:path>
            </a:pathLst>
          </a:custGeom>
          <a:solidFill>
            <a:srgbClr val="FE2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5FD4136-AD1A-45A1-9EE1-FFF0A0028F79}"/>
              </a:ext>
            </a:extLst>
          </p:cNvPr>
          <p:cNvGrpSpPr/>
          <p:nvPr/>
        </p:nvGrpSpPr>
        <p:grpSpPr>
          <a:xfrm>
            <a:off x="6372010" y="-70551"/>
            <a:ext cx="5989016" cy="3947823"/>
            <a:chOff x="6372010" y="-70551"/>
            <a:chExt cx="5989016" cy="3947823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F8AE35D-E623-49DE-B884-4A2D0E489A7E}"/>
                </a:ext>
              </a:extLst>
            </p:cNvPr>
            <p:cNvSpPr/>
            <p:nvPr/>
          </p:nvSpPr>
          <p:spPr>
            <a:xfrm rot="5677799">
              <a:off x="7392606" y="-1091147"/>
              <a:ext cx="3947823" cy="5989016"/>
            </a:xfrm>
            <a:custGeom>
              <a:avLst/>
              <a:gdLst>
                <a:gd name="connsiteX0" fmla="*/ 179812 w 3947823"/>
                <a:gd name="connsiteY0" fmla="*/ 2540039 h 5989016"/>
                <a:gd name="connsiteX1" fmla="*/ 0 w 3947823"/>
                <a:gd name="connsiteY1" fmla="*/ 319714 h 5989016"/>
                <a:gd name="connsiteX2" fmla="*/ 3947823 w 3947823"/>
                <a:gd name="connsiteY2" fmla="*/ 0 h 5989016"/>
                <a:gd name="connsiteX3" fmla="*/ 3947823 w 3947823"/>
                <a:gd name="connsiteY3" fmla="*/ 5964229 h 5989016"/>
                <a:gd name="connsiteX4" fmla="*/ 3914958 w 3947823"/>
                <a:gd name="connsiteY4" fmla="*/ 5989016 h 5989016"/>
                <a:gd name="connsiteX5" fmla="*/ 179812 w 3947823"/>
                <a:gd name="connsiteY5" fmla="*/ 2540039 h 598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47823" h="5989016">
                  <a:moveTo>
                    <a:pt x="179812" y="2540039"/>
                  </a:moveTo>
                  <a:lnTo>
                    <a:pt x="0" y="319714"/>
                  </a:lnTo>
                  <a:lnTo>
                    <a:pt x="3947823" y="0"/>
                  </a:lnTo>
                  <a:lnTo>
                    <a:pt x="3947823" y="5964229"/>
                  </a:lnTo>
                  <a:lnTo>
                    <a:pt x="3914958" y="5989016"/>
                  </a:lnTo>
                  <a:lnTo>
                    <a:pt x="179812" y="2540039"/>
                  </a:lnTo>
                  <a:close/>
                </a:path>
              </a:pathLst>
            </a:custGeom>
            <a:solidFill>
              <a:srgbClr val="FEF2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660E38A-B190-4D00-A004-CA10D0352A2A}"/>
                </a:ext>
              </a:extLst>
            </p:cNvPr>
            <p:cNvGrpSpPr/>
            <p:nvPr/>
          </p:nvGrpSpPr>
          <p:grpSpPr>
            <a:xfrm>
              <a:off x="7400523" y="2239061"/>
              <a:ext cx="2947437" cy="1444430"/>
              <a:chOff x="7400523" y="2239061"/>
              <a:chExt cx="2947437" cy="1444430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9DD0DD7-B0D6-46A8-9B83-45985AC5BB4D}"/>
                  </a:ext>
                </a:extLst>
              </p:cNvPr>
              <p:cNvSpPr txBox="1"/>
              <p:nvPr/>
            </p:nvSpPr>
            <p:spPr>
              <a:xfrm>
                <a:off x="7719150" y="2239061"/>
                <a:ext cx="24601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000" dirty="0">
                    <a:latin typeface="Oswald" panose="02000503000000000000" pitchFamily="2" charset="0"/>
                  </a:rPr>
                  <a:t>أملاح معدنية و فيتامينات</a:t>
                </a:r>
                <a:endParaRPr lang="en-US" sz="2000" dirty="0">
                  <a:latin typeface="Oswald" panose="02000503000000000000" pitchFamily="2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04E828B-E899-4E2B-B71E-0234F9AD022E}"/>
                  </a:ext>
                </a:extLst>
              </p:cNvPr>
              <p:cNvSpPr txBox="1"/>
              <p:nvPr/>
            </p:nvSpPr>
            <p:spPr>
              <a:xfrm>
                <a:off x="7400523" y="2760161"/>
                <a:ext cx="294743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dirty="0"/>
                  <a:t>الكالسيوم و للفوسفور و الحديد و فيتامين أ و مجموعة ب المركب و غيرها</a:t>
                </a:r>
                <a:endParaRPr lang="en-US" dirty="0"/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CA52215-8554-40F5-A0AD-8E141B634BE3}"/>
              </a:ext>
            </a:extLst>
          </p:cNvPr>
          <p:cNvGrpSpPr/>
          <p:nvPr/>
        </p:nvGrpSpPr>
        <p:grpSpPr>
          <a:xfrm>
            <a:off x="6236637" y="3909708"/>
            <a:ext cx="6062147" cy="3014369"/>
            <a:chOff x="6236637" y="3909708"/>
            <a:chExt cx="6062147" cy="3014369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011C8B3-7F8D-45F8-8E1B-E57C85608444}"/>
                </a:ext>
              </a:extLst>
            </p:cNvPr>
            <p:cNvSpPr/>
            <p:nvPr/>
          </p:nvSpPr>
          <p:spPr>
            <a:xfrm rot="5677799">
              <a:off x="7760526" y="2385819"/>
              <a:ext cx="3014369" cy="6062147"/>
            </a:xfrm>
            <a:custGeom>
              <a:avLst/>
              <a:gdLst>
                <a:gd name="connsiteX0" fmla="*/ 0 w 3014369"/>
                <a:gd name="connsiteY0" fmla="*/ 6062147 h 6062147"/>
                <a:gd name="connsiteX1" fmla="*/ 0 w 3014369"/>
                <a:gd name="connsiteY1" fmla="*/ 219269 h 6062147"/>
                <a:gd name="connsiteX2" fmla="*/ 2707539 w 3014369"/>
                <a:gd name="connsiteY2" fmla="*/ 0 h 6062147"/>
                <a:gd name="connsiteX3" fmla="*/ 3014369 w 3014369"/>
                <a:gd name="connsiteY3" fmla="*/ 3788726 h 6062147"/>
                <a:gd name="connsiteX4" fmla="*/ 0 w 3014369"/>
                <a:gd name="connsiteY4" fmla="*/ 6062147 h 6062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4369" h="6062147">
                  <a:moveTo>
                    <a:pt x="0" y="6062147"/>
                  </a:moveTo>
                  <a:lnTo>
                    <a:pt x="0" y="219269"/>
                  </a:lnTo>
                  <a:lnTo>
                    <a:pt x="2707539" y="0"/>
                  </a:lnTo>
                  <a:lnTo>
                    <a:pt x="3014369" y="3788726"/>
                  </a:lnTo>
                  <a:lnTo>
                    <a:pt x="0" y="6062147"/>
                  </a:lnTo>
                  <a:close/>
                </a:path>
              </a:pathLst>
            </a:custGeom>
            <a:solidFill>
              <a:srgbClr val="41C5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1BC59B3-6C7B-457D-B258-F248B5BA6B8D}"/>
                </a:ext>
              </a:extLst>
            </p:cNvPr>
            <p:cNvGrpSpPr/>
            <p:nvPr/>
          </p:nvGrpSpPr>
          <p:grpSpPr>
            <a:xfrm>
              <a:off x="7400523" y="4081546"/>
              <a:ext cx="2947437" cy="694820"/>
              <a:chOff x="7400523" y="2434673"/>
              <a:chExt cx="2947437" cy="694820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DFEDCB6-D897-441E-A7AD-35167221873E}"/>
                  </a:ext>
                </a:extLst>
              </p:cNvPr>
              <p:cNvSpPr txBox="1"/>
              <p:nvPr/>
            </p:nvSpPr>
            <p:spPr>
              <a:xfrm>
                <a:off x="7400523" y="2434673"/>
                <a:ext cx="24601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000" dirty="0">
                    <a:latin typeface="Oswald" panose="02000503000000000000" pitchFamily="2" charset="0"/>
                  </a:rPr>
                  <a:t>ألياف</a:t>
                </a:r>
                <a:endParaRPr lang="en-US" sz="2000" dirty="0">
                  <a:latin typeface="Oswald" panose="02000503000000000000" pitchFamily="2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D8A5350-8D68-4107-8CBE-C316D10B773A}"/>
                  </a:ext>
                </a:extLst>
              </p:cNvPr>
              <p:cNvSpPr txBox="1"/>
              <p:nvPr/>
            </p:nvSpPr>
            <p:spPr>
              <a:xfrm>
                <a:off x="7400523" y="2760161"/>
                <a:ext cx="29474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0ED725C-ABED-4428-A360-D99E77532CD6}"/>
              </a:ext>
            </a:extLst>
          </p:cNvPr>
          <p:cNvGrpSpPr/>
          <p:nvPr/>
        </p:nvGrpSpPr>
        <p:grpSpPr>
          <a:xfrm>
            <a:off x="2651354" y="3601988"/>
            <a:ext cx="5614138" cy="3488291"/>
            <a:chOff x="2651354" y="3601988"/>
            <a:chExt cx="5614138" cy="3488291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C245FC7-CC71-4CAD-80ED-6D9E1EA95CAA}"/>
                </a:ext>
              </a:extLst>
            </p:cNvPr>
            <p:cNvSpPr/>
            <p:nvPr/>
          </p:nvSpPr>
          <p:spPr>
            <a:xfrm rot="5677799">
              <a:off x="3714277" y="2539065"/>
              <a:ext cx="3488291" cy="5614138"/>
            </a:xfrm>
            <a:custGeom>
              <a:avLst/>
              <a:gdLst>
                <a:gd name="connsiteX0" fmla="*/ 0 w 3488291"/>
                <a:gd name="connsiteY0" fmla="*/ 2393103 h 5614138"/>
                <a:gd name="connsiteX1" fmla="*/ 0 w 3488291"/>
                <a:gd name="connsiteY1" fmla="*/ 2287949 h 5614138"/>
                <a:gd name="connsiteX2" fmla="*/ 3033631 w 3488291"/>
                <a:gd name="connsiteY2" fmla="*/ 0 h 5614138"/>
                <a:gd name="connsiteX3" fmla="*/ 3488291 w 3488291"/>
                <a:gd name="connsiteY3" fmla="*/ 5614138 h 5614138"/>
                <a:gd name="connsiteX4" fmla="*/ 0 w 3488291"/>
                <a:gd name="connsiteY4" fmla="*/ 2393103 h 561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8291" h="5614138">
                  <a:moveTo>
                    <a:pt x="0" y="2393103"/>
                  </a:moveTo>
                  <a:lnTo>
                    <a:pt x="0" y="2287949"/>
                  </a:lnTo>
                  <a:lnTo>
                    <a:pt x="3033631" y="0"/>
                  </a:lnTo>
                  <a:lnTo>
                    <a:pt x="3488291" y="5614138"/>
                  </a:lnTo>
                  <a:lnTo>
                    <a:pt x="0" y="2393103"/>
                  </a:lnTo>
                  <a:close/>
                </a:path>
              </a:pathLst>
            </a:custGeom>
            <a:solidFill>
              <a:srgbClr val="FE28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8890502-4ECA-41E8-A868-ACACF1CC8A86}"/>
                </a:ext>
              </a:extLst>
            </p:cNvPr>
            <p:cNvGrpSpPr/>
            <p:nvPr/>
          </p:nvGrpSpPr>
          <p:grpSpPr>
            <a:xfrm>
              <a:off x="4622281" y="5102586"/>
              <a:ext cx="2947437" cy="694820"/>
              <a:chOff x="7400523" y="2434673"/>
              <a:chExt cx="2947437" cy="694820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6491B8F-E453-4241-B374-EEAF727A81A3}"/>
                  </a:ext>
                </a:extLst>
              </p:cNvPr>
              <p:cNvSpPr txBox="1"/>
              <p:nvPr/>
            </p:nvSpPr>
            <p:spPr>
              <a:xfrm>
                <a:off x="7400523" y="2434673"/>
                <a:ext cx="24601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000" dirty="0">
                    <a:latin typeface="Oswald" panose="02000503000000000000" pitchFamily="2" charset="0"/>
                  </a:rPr>
                  <a:t>ماء</a:t>
                </a:r>
                <a:endParaRPr lang="en-US" sz="2000" dirty="0">
                  <a:latin typeface="Oswald" panose="02000503000000000000" pitchFamily="2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C1D3196-C80A-4B8B-A484-1F7B6968D7C2}"/>
                  </a:ext>
                </a:extLst>
              </p:cNvPr>
              <p:cNvSpPr txBox="1"/>
              <p:nvPr/>
            </p:nvSpPr>
            <p:spPr>
              <a:xfrm>
                <a:off x="7400523" y="2760161"/>
                <a:ext cx="29474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411311D-D2A9-48FE-9FFB-66EBE7DE7D15}"/>
              </a:ext>
            </a:extLst>
          </p:cNvPr>
          <p:cNvGrpSpPr/>
          <p:nvPr/>
        </p:nvGrpSpPr>
        <p:grpSpPr>
          <a:xfrm>
            <a:off x="-158373" y="3380089"/>
            <a:ext cx="5745279" cy="3691684"/>
            <a:chOff x="-158373" y="3380089"/>
            <a:chExt cx="5745279" cy="3691684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D5159FC-B402-4CAD-8456-7D6B94E06A04}"/>
                </a:ext>
              </a:extLst>
            </p:cNvPr>
            <p:cNvSpPr/>
            <p:nvPr/>
          </p:nvSpPr>
          <p:spPr>
            <a:xfrm rot="5677799">
              <a:off x="868425" y="2353291"/>
              <a:ext cx="3691684" cy="5745279"/>
            </a:xfrm>
            <a:custGeom>
              <a:avLst/>
              <a:gdLst>
                <a:gd name="connsiteX0" fmla="*/ 0 w 3691684"/>
                <a:gd name="connsiteY0" fmla="*/ 5745279 h 5745279"/>
                <a:gd name="connsiteX1" fmla="*/ 0 w 3691684"/>
                <a:gd name="connsiteY1" fmla="*/ 0 h 5745279"/>
                <a:gd name="connsiteX2" fmla="*/ 3513344 w 3691684"/>
                <a:gd name="connsiteY2" fmla="*/ 3244169 h 5745279"/>
                <a:gd name="connsiteX3" fmla="*/ 3691684 w 3691684"/>
                <a:gd name="connsiteY3" fmla="*/ 5446308 h 5745279"/>
                <a:gd name="connsiteX4" fmla="*/ 0 w 3691684"/>
                <a:gd name="connsiteY4" fmla="*/ 5745279 h 5745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1684" h="5745279">
                  <a:moveTo>
                    <a:pt x="0" y="5745279"/>
                  </a:moveTo>
                  <a:lnTo>
                    <a:pt x="0" y="0"/>
                  </a:lnTo>
                  <a:lnTo>
                    <a:pt x="3513344" y="3244169"/>
                  </a:lnTo>
                  <a:lnTo>
                    <a:pt x="3691684" y="5446308"/>
                  </a:lnTo>
                  <a:lnTo>
                    <a:pt x="0" y="5745279"/>
                  </a:lnTo>
                  <a:close/>
                </a:path>
              </a:pathLst>
            </a:custGeom>
            <a:solidFill>
              <a:srgbClr val="41C5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759956B-0876-4AE2-804B-79E871BBE066}"/>
                </a:ext>
              </a:extLst>
            </p:cNvPr>
            <p:cNvGrpSpPr/>
            <p:nvPr/>
          </p:nvGrpSpPr>
          <p:grpSpPr>
            <a:xfrm>
              <a:off x="1844040" y="3653626"/>
              <a:ext cx="2947437" cy="694820"/>
              <a:chOff x="7400523" y="2434673"/>
              <a:chExt cx="2947437" cy="694820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6929973-3101-4E8C-B219-5B156FB1FACD}"/>
                  </a:ext>
                </a:extLst>
              </p:cNvPr>
              <p:cNvSpPr txBox="1"/>
              <p:nvPr/>
            </p:nvSpPr>
            <p:spPr>
              <a:xfrm>
                <a:off x="7400523" y="2434673"/>
                <a:ext cx="24601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000" dirty="0">
                    <a:latin typeface="Oswald" panose="02000503000000000000" pitchFamily="2" charset="0"/>
                  </a:rPr>
                  <a:t>سكريات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BD92D36-CDA2-48E5-BDF9-BAC4B7A64311}"/>
                  </a:ext>
                </a:extLst>
              </p:cNvPr>
              <p:cNvSpPr txBox="1"/>
              <p:nvPr/>
            </p:nvSpPr>
            <p:spPr>
              <a:xfrm>
                <a:off x="7400523" y="2760161"/>
                <a:ext cx="29474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66B4647-909F-4182-BC3C-B7666C907E5F}"/>
              </a:ext>
            </a:extLst>
          </p:cNvPr>
          <p:cNvSpPr/>
          <p:nvPr/>
        </p:nvSpPr>
        <p:spPr>
          <a:xfrm rot="5677799">
            <a:off x="4952593" y="-1259871"/>
            <a:ext cx="3539472" cy="5595956"/>
          </a:xfrm>
          <a:custGeom>
            <a:avLst/>
            <a:gdLst>
              <a:gd name="connsiteX0" fmla="*/ 453187 w 3539472"/>
              <a:gd name="connsiteY0" fmla="*/ 5595956 h 5595956"/>
              <a:gd name="connsiteX1" fmla="*/ 0 w 3539472"/>
              <a:gd name="connsiteY1" fmla="*/ 0 h 5595956"/>
              <a:gd name="connsiteX2" fmla="*/ 3539472 w 3539472"/>
              <a:gd name="connsiteY2" fmla="*/ 3268296 h 5595956"/>
              <a:gd name="connsiteX3" fmla="*/ 453187 w 3539472"/>
              <a:gd name="connsiteY3" fmla="*/ 5595956 h 5595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9472" h="5595956">
                <a:moveTo>
                  <a:pt x="453187" y="5595956"/>
                </a:moveTo>
                <a:lnTo>
                  <a:pt x="0" y="0"/>
                </a:lnTo>
                <a:lnTo>
                  <a:pt x="3539472" y="3268296"/>
                </a:lnTo>
                <a:lnTo>
                  <a:pt x="453187" y="5595956"/>
                </a:lnTo>
                <a:close/>
              </a:path>
            </a:pathLst>
          </a:custGeom>
          <a:solidFill>
            <a:srgbClr val="012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C352087-8446-42B8-9B2E-608DEBA412E9}"/>
              </a:ext>
            </a:extLst>
          </p:cNvPr>
          <p:cNvGrpSpPr/>
          <p:nvPr/>
        </p:nvGrpSpPr>
        <p:grpSpPr>
          <a:xfrm>
            <a:off x="4955474" y="2288474"/>
            <a:ext cx="2281053" cy="2281053"/>
            <a:chOff x="4955474" y="2288474"/>
            <a:chExt cx="2281053" cy="228105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9C4F142-6618-4BCB-BDC7-4124EAECD736}"/>
                </a:ext>
              </a:extLst>
            </p:cNvPr>
            <p:cNvSpPr/>
            <p:nvPr/>
          </p:nvSpPr>
          <p:spPr>
            <a:xfrm>
              <a:off x="4955474" y="2288474"/>
              <a:ext cx="2281053" cy="22810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186F325-DAB0-4F97-8979-775C8D2F91E6}"/>
                </a:ext>
              </a:extLst>
            </p:cNvPr>
            <p:cNvSpPr txBox="1"/>
            <p:nvPr/>
          </p:nvSpPr>
          <p:spPr>
            <a:xfrm>
              <a:off x="5039803" y="3132547"/>
              <a:ext cx="178446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800" dirty="0">
                  <a:solidFill>
                    <a:srgbClr val="012255"/>
                  </a:solidFill>
                  <a:latin typeface="Oswald" panose="02000503000000000000" pitchFamily="2" charset="0"/>
                </a:rPr>
                <a:t>القيمة الغذائية </a:t>
              </a:r>
            </a:p>
            <a:p>
              <a:pPr algn="ctr"/>
              <a:r>
                <a:rPr lang="ar-SY" sz="2800" dirty="0">
                  <a:solidFill>
                    <a:srgbClr val="012255"/>
                  </a:solidFill>
                  <a:latin typeface="Oswald" panose="02000503000000000000" pitchFamily="2" charset="0"/>
                </a:rPr>
                <a:t>للتمر</a:t>
              </a:r>
              <a:endParaRPr lang="en-US" sz="2800" dirty="0">
                <a:solidFill>
                  <a:srgbClr val="012255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924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A7FDB57-343A-4B6E-AEF2-171ED51BA42B}"/>
              </a:ext>
            </a:extLst>
          </p:cNvPr>
          <p:cNvSpPr/>
          <p:nvPr/>
        </p:nvSpPr>
        <p:spPr>
          <a:xfrm rot="5677799">
            <a:off x="1355032" y="-1532716"/>
            <a:ext cx="3270508" cy="6215317"/>
          </a:xfrm>
          <a:custGeom>
            <a:avLst/>
            <a:gdLst>
              <a:gd name="connsiteX0" fmla="*/ 306829 w 3270508"/>
              <a:gd name="connsiteY0" fmla="*/ 6215317 h 6215317"/>
              <a:gd name="connsiteX1" fmla="*/ 0 w 3270508"/>
              <a:gd name="connsiteY1" fmla="*/ 2426595 h 6215317"/>
              <a:gd name="connsiteX2" fmla="*/ 3217464 w 3270508"/>
              <a:gd name="connsiteY2" fmla="*/ 0 h 6215317"/>
              <a:gd name="connsiteX3" fmla="*/ 3270508 w 3270508"/>
              <a:gd name="connsiteY3" fmla="*/ 48979 h 6215317"/>
              <a:gd name="connsiteX4" fmla="*/ 3270508 w 3270508"/>
              <a:gd name="connsiteY4" fmla="*/ 5975304 h 6215317"/>
              <a:gd name="connsiteX5" fmla="*/ 306829 w 3270508"/>
              <a:gd name="connsiteY5" fmla="*/ 6215317 h 621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0508" h="6215317">
                <a:moveTo>
                  <a:pt x="306829" y="6215317"/>
                </a:moveTo>
                <a:lnTo>
                  <a:pt x="0" y="2426595"/>
                </a:lnTo>
                <a:lnTo>
                  <a:pt x="3217464" y="0"/>
                </a:lnTo>
                <a:lnTo>
                  <a:pt x="3270508" y="48979"/>
                </a:lnTo>
                <a:lnTo>
                  <a:pt x="3270508" y="5975304"/>
                </a:lnTo>
                <a:lnTo>
                  <a:pt x="306829" y="6215317"/>
                </a:lnTo>
                <a:close/>
              </a:path>
            </a:pathLst>
          </a:custGeom>
          <a:solidFill>
            <a:srgbClr val="FE2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5FD4136-AD1A-45A1-9EE1-FFF0A0028F79}"/>
              </a:ext>
            </a:extLst>
          </p:cNvPr>
          <p:cNvGrpSpPr/>
          <p:nvPr/>
        </p:nvGrpSpPr>
        <p:grpSpPr>
          <a:xfrm>
            <a:off x="6372010" y="-70551"/>
            <a:ext cx="5989016" cy="3947823"/>
            <a:chOff x="6372010" y="-70551"/>
            <a:chExt cx="5989016" cy="3947823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F8AE35D-E623-49DE-B884-4A2D0E489A7E}"/>
                </a:ext>
              </a:extLst>
            </p:cNvPr>
            <p:cNvSpPr/>
            <p:nvPr/>
          </p:nvSpPr>
          <p:spPr>
            <a:xfrm rot="5677799">
              <a:off x="7392606" y="-1091147"/>
              <a:ext cx="3947823" cy="5989016"/>
            </a:xfrm>
            <a:custGeom>
              <a:avLst/>
              <a:gdLst>
                <a:gd name="connsiteX0" fmla="*/ 179812 w 3947823"/>
                <a:gd name="connsiteY0" fmla="*/ 2540039 h 5989016"/>
                <a:gd name="connsiteX1" fmla="*/ 0 w 3947823"/>
                <a:gd name="connsiteY1" fmla="*/ 319714 h 5989016"/>
                <a:gd name="connsiteX2" fmla="*/ 3947823 w 3947823"/>
                <a:gd name="connsiteY2" fmla="*/ 0 h 5989016"/>
                <a:gd name="connsiteX3" fmla="*/ 3947823 w 3947823"/>
                <a:gd name="connsiteY3" fmla="*/ 5964229 h 5989016"/>
                <a:gd name="connsiteX4" fmla="*/ 3914958 w 3947823"/>
                <a:gd name="connsiteY4" fmla="*/ 5989016 h 5989016"/>
                <a:gd name="connsiteX5" fmla="*/ 179812 w 3947823"/>
                <a:gd name="connsiteY5" fmla="*/ 2540039 h 598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47823" h="5989016">
                  <a:moveTo>
                    <a:pt x="179812" y="2540039"/>
                  </a:moveTo>
                  <a:lnTo>
                    <a:pt x="0" y="319714"/>
                  </a:lnTo>
                  <a:lnTo>
                    <a:pt x="3947823" y="0"/>
                  </a:lnTo>
                  <a:lnTo>
                    <a:pt x="3947823" y="5964229"/>
                  </a:lnTo>
                  <a:lnTo>
                    <a:pt x="3914958" y="5989016"/>
                  </a:lnTo>
                  <a:lnTo>
                    <a:pt x="179812" y="2540039"/>
                  </a:lnTo>
                  <a:close/>
                </a:path>
              </a:pathLst>
            </a:custGeom>
            <a:solidFill>
              <a:srgbClr val="FEF2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660E38A-B190-4D00-A004-CA10D0352A2A}"/>
                </a:ext>
              </a:extLst>
            </p:cNvPr>
            <p:cNvGrpSpPr/>
            <p:nvPr/>
          </p:nvGrpSpPr>
          <p:grpSpPr>
            <a:xfrm>
              <a:off x="7400523" y="2239061"/>
              <a:ext cx="4893077" cy="1525748"/>
              <a:chOff x="7400523" y="2239061"/>
              <a:chExt cx="4893077" cy="1525748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9DD0DD7-B0D6-46A8-9B83-45985AC5BB4D}"/>
                  </a:ext>
                </a:extLst>
              </p:cNvPr>
              <p:cNvSpPr txBox="1"/>
              <p:nvPr/>
            </p:nvSpPr>
            <p:spPr>
              <a:xfrm>
                <a:off x="7719150" y="2239061"/>
                <a:ext cx="24601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000" dirty="0">
                    <a:latin typeface="Oswald" panose="02000503000000000000" pitchFamily="2" charset="0"/>
                  </a:rPr>
                  <a:t>الفرز و التصنيف :</a:t>
                </a:r>
                <a:endParaRPr lang="en-US" sz="2000" dirty="0">
                  <a:latin typeface="Oswald" panose="02000503000000000000" pitchFamily="2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04E828B-E899-4E2B-B71E-0234F9AD022E}"/>
                  </a:ext>
                </a:extLst>
              </p:cNvPr>
              <p:cNvSpPr txBox="1"/>
              <p:nvPr/>
            </p:nvSpPr>
            <p:spPr>
              <a:xfrm>
                <a:off x="7400523" y="2687591"/>
                <a:ext cx="4893077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1600" dirty="0"/>
                  <a:t>يتم فرز التمر و يصنف حسب أحجامها و أشكالها و لونها و طعمها و درجة نضجها و نسبة الرطوبة التي يجب أن لا تتعدى 30% و يستبعد التمور غير الصالحة لتعبئة كالثمار غير كاملة النضج و الجافة و ما نقر منه الطير</a:t>
                </a:r>
                <a:endParaRPr lang="en-US" sz="1600" dirty="0"/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CA52215-8554-40F5-A0AD-8E141B634BE3}"/>
              </a:ext>
            </a:extLst>
          </p:cNvPr>
          <p:cNvGrpSpPr/>
          <p:nvPr/>
        </p:nvGrpSpPr>
        <p:grpSpPr>
          <a:xfrm>
            <a:off x="6236637" y="3909708"/>
            <a:ext cx="6062147" cy="3014369"/>
            <a:chOff x="6236637" y="3909708"/>
            <a:chExt cx="6062147" cy="3014369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011C8B3-7F8D-45F8-8E1B-E57C85608444}"/>
                </a:ext>
              </a:extLst>
            </p:cNvPr>
            <p:cNvSpPr/>
            <p:nvPr/>
          </p:nvSpPr>
          <p:spPr>
            <a:xfrm rot="5677799">
              <a:off x="7760526" y="2385819"/>
              <a:ext cx="3014369" cy="6062147"/>
            </a:xfrm>
            <a:custGeom>
              <a:avLst/>
              <a:gdLst>
                <a:gd name="connsiteX0" fmla="*/ 0 w 3014369"/>
                <a:gd name="connsiteY0" fmla="*/ 6062147 h 6062147"/>
                <a:gd name="connsiteX1" fmla="*/ 0 w 3014369"/>
                <a:gd name="connsiteY1" fmla="*/ 219269 h 6062147"/>
                <a:gd name="connsiteX2" fmla="*/ 2707539 w 3014369"/>
                <a:gd name="connsiteY2" fmla="*/ 0 h 6062147"/>
                <a:gd name="connsiteX3" fmla="*/ 3014369 w 3014369"/>
                <a:gd name="connsiteY3" fmla="*/ 3788726 h 6062147"/>
                <a:gd name="connsiteX4" fmla="*/ 0 w 3014369"/>
                <a:gd name="connsiteY4" fmla="*/ 6062147 h 6062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4369" h="6062147">
                  <a:moveTo>
                    <a:pt x="0" y="6062147"/>
                  </a:moveTo>
                  <a:lnTo>
                    <a:pt x="0" y="219269"/>
                  </a:lnTo>
                  <a:lnTo>
                    <a:pt x="2707539" y="0"/>
                  </a:lnTo>
                  <a:lnTo>
                    <a:pt x="3014369" y="3788726"/>
                  </a:lnTo>
                  <a:lnTo>
                    <a:pt x="0" y="6062147"/>
                  </a:lnTo>
                  <a:close/>
                </a:path>
              </a:pathLst>
            </a:custGeom>
            <a:solidFill>
              <a:srgbClr val="41C5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1BC59B3-6C7B-457D-B258-F248B5BA6B8D}"/>
                </a:ext>
              </a:extLst>
            </p:cNvPr>
            <p:cNvGrpSpPr/>
            <p:nvPr/>
          </p:nvGrpSpPr>
          <p:grpSpPr>
            <a:xfrm>
              <a:off x="7400523" y="4081546"/>
              <a:ext cx="2947437" cy="1156485"/>
              <a:chOff x="7400523" y="2434673"/>
              <a:chExt cx="2947437" cy="1156485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DFEDCB6-D897-441E-A7AD-35167221873E}"/>
                  </a:ext>
                </a:extLst>
              </p:cNvPr>
              <p:cNvSpPr txBox="1"/>
              <p:nvPr/>
            </p:nvSpPr>
            <p:spPr>
              <a:xfrm>
                <a:off x="7400523" y="2434673"/>
                <a:ext cx="246018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000" dirty="0">
                    <a:latin typeface="Oswald" panose="02000503000000000000" pitchFamily="2" charset="0"/>
                  </a:rPr>
                  <a:t>عملية التنظيف :</a:t>
                </a:r>
              </a:p>
              <a:p>
                <a:pPr algn="ctr"/>
                <a:endParaRPr lang="en-US" sz="2000" dirty="0">
                  <a:latin typeface="Oswald" panose="02000503000000000000" pitchFamily="2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D8A5350-8D68-4107-8CBE-C316D10B773A}"/>
                  </a:ext>
                </a:extLst>
              </p:cNvPr>
              <p:cNvSpPr txBox="1"/>
              <p:nvPr/>
            </p:nvSpPr>
            <p:spPr>
              <a:xfrm>
                <a:off x="7400523" y="2760161"/>
                <a:ext cx="294743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1600" dirty="0"/>
                  <a:t>و هي عبارة عن إزالة الشوائب العالقة على السطح الخارجي للثمرة كالأتربة و الغبار و غيرها من الشوائب</a:t>
                </a:r>
                <a:endParaRPr lang="en-US" sz="1600" dirty="0"/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0ED725C-ABED-4428-A360-D99E77532CD6}"/>
              </a:ext>
            </a:extLst>
          </p:cNvPr>
          <p:cNvGrpSpPr/>
          <p:nvPr/>
        </p:nvGrpSpPr>
        <p:grpSpPr>
          <a:xfrm>
            <a:off x="2651354" y="3601988"/>
            <a:ext cx="5614138" cy="3488291"/>
            <a:chOff x="2651354" y="3601988"/>
            <a:chExt cx="5614138" cy="3488291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C245FC7-CC71-4CAD-80ED-6D9E1EA95CAA}"/>
                </a:ext>
              </a:extLst>
            </p:cNvPr>
            <p:cNvSpPr/>
            <p:nvPr/>
          </p:nvSpPr>
          <p:spPr>
            <a:xfrm rot="5677799">
              <a:off x="3714277" y="2539065"/>
              <a:ext cx="3488291" cy="5614138"/>
            </a:xfrm>
            <a:custGeom>
              <a:avLst/>
              <a:gdLst>
                <a:gd name="connsiteX0" fmla="*/ 0 w 3488291"/>
                <a:gd name="connsiteY0" fmla="*/ 2393103 h 5614138"/>
                <a:gd name="connsiteX1" fmla="*/ 0 w 3488291"/>
                <a:gd name="connsiteY1" fmla="*/ 2287949 h 5614138"/>
                <a:gd name="connsiteX2" fmla="*/ 3033631 w 3488291"/>
                <a:gd name="connsiteY2" fmla="*/ 0 h 5614138"/>
                <a:gd name="connsiteX3" fmla="*/ 3488291 w 3488291"/>
                <a:gd name="connsiteY3" fmla="*/ 5614138 h 5614138"/>
                <a:gd name="connsiteX4" fmla="*/ 0 w 3488291"/>
                <a:gd name="connsiteY4" fmla="*/ 2393103 h 561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8291" h="5614138">
                  <a:moveTo>
                    <a:pt x="0" y="2393103"/>
                  </a:moveTo>
                  <a:lnTo>
                    <a:pt x="0" y="2287949"/>
                  </a:lnTo>
                  <a:lnTo>
                    <a:pt x="3033631" y="0"/>
                  </a:lnTo>
                  <a:lnTo>
                    <a:pt x="3488291" y="5614138"/>
                  </a:lnTo>
                  <a:lnTo>
                    <a:pt x="0" y="2393103"/>
                  </a:lnTo>
                  <a:close/>
                </a:path>
              </a:pathLst>
            </a:custGeom>
            <a:solidFill>
              <a:srgbClr val="FE28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8890502-4ECA-41E8-A868-ACACF1CC8A86}"/>
                </a:ext>
              </a:extLst>
            </p:cNvPr>
            <p:cNvGrpSpPr/>
            <p:nvPr/>
          </p:nvGrpSpPr>
          <p:grpSpPr>
            <a:xfrm>
              <a:off x="3891676" y="4652763"/>
              <a:ext cx="3515147" cy="2274679"/>
              <a:chOff x="6669918" y="1984850"/>
              <a:chExt cx="3515147" cy="2274679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6491B8F-E453-4241-B374-EEAF727A81A3}"/>
                  </a:ext>
                </a:extLst>
              </p:cNvPr>
              <p:cNvSpPr txBox="1"/>
              <p:nvPr/>
            </p:nvSpPr>
            <p:spPr>
              <a:xfrm>
                <a:off x="7382948" y="1984850"/>
                <a:ext cx="24601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000" dirty="0">
                    <a:latin typeface="Oswald" panose="02000503000000000000" pitchFamily="2" charset="0"/>
                  </a:rPr>
                  <a:t>عملية الغسيل : </a:t>
                </a:r>
                <a:endParaRPr lang="en-US" sz="2000" dirty="0">
                  <a:latin typeface="Oswald" panose="02000503000000000000" pitchFamily="2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C1D3196-C80A-4B8B-A484-1F7B6968D7C2}"/>
                  </a:ext>
                </a:extLst>
              </p:cNvPr>
              <p:cNvSpPr txBox="1"/>
              <p:nvPr/>
            </p:nvSpPr>
            <p:spPr>
              <a:xfrm>
                <a:off x="6669918" y="2443647"/>
                <a:ext cx="3515147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1600" dirty="0"/>
                  <a:t>بعد فرز و تنظيف التمر المراد كنزه يتم غسيله عن طريق استخدام مصفى مثقب " منخل " حيث يغمر التمر في ماء نظيف لإزالة الأتربة و الغبار ثم يرفع بسرعة و يصفى من الماء ثم بعد ذلك ينشر و يمرر عليه تيار كهربائي بواسطة منفاخ كهربائي لتجفيف التنر من الماء العالق به ثم يترك لفترة من 30_60 دقيقة</a:t>
                </a:r>
                <a:endParaRPr lang="en-US" sz="1600" dirty="0"/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411311D-D2A9-48FE-9FFB-66EBE7DE7D15}"/>
              </a:ext>
            </a:extLst>
          </p:cNvPr>
          <p:cNvGrpSpPr/>
          <p:nvPr/>
        </p:nvGrpSpPr>
        <p:grpSpPr>
          <a:xfrm>
            <a:off x="-153808" y="3500292"/>
            <a:ext cx="5745279" cy="3691684"/>
            <a:chOff x="-153808" y="3500292"/>
            <a:chExt cx="5745279" cy="3691684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D5159FC-B402-4CAD-8456-7D6B94E06A04}"/>
                </a:ext>
              </a:extLst>
            </p:cNvPr>
            <p:cNvSpPr/>
            <p:nvPr/>
          </p:nvSpPr>
          <p:spPr>
            <a:xfrm rot="5677799">
              <a:off x="872990" y="2473494"/>
              <a:ext cx="3691684" cy="5745279"/>
            </a:xfrm>
            <a:custGeom>
              <a:avLst/>
              <a:gdLst>
                <a:gd name="connsiteX0" fmla="*/ 0 w 3691684"/>
                <a:gd name="connsiteY0" fmla="*/ 5745279 h 5745279"/>
                <a:gd name="connsiteX1" fmla="*/ 0 w 3691684"/>
                <a:gd name="connsiteY1" fmla="*/ 0 h 5745279"/>
                <a:gd name="connsiteX2" fmla="*/ 3513344 w 3691684"/>
                <a:gd name="connsiteY2" fmla="*/ 3244169 h 5745279"/>
                <a:gd name="connsiteX3" fmla="*/ 3691684 w 3691684"/>
                <a:gd name="connsiteY3" fmla="*/ 5446308 h 5745279"/>
                <a:gd name="connsiteX4" fmla="*/ 0 w 3691684"/>
                <a:gd name="connsiteY4" fmla="*/ 5745279 h 5745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1684" h="5745279">
                  <a:moveTo>
                    <a:pt x="0" y="5745279"/>
                  </a:moveTo>
                  <a:lnTo>
                    <a:pt x="0" y="0"/>
                  </a:lnTo>
                  <a:lnTo>
                    <a:pt x="3513344" y="3244169"/>
                  </a:lnTo>
                  <a:lnTo>
                    <a:pt x="3691684" y="5446308"/>
                  </a:lnTo>
                  <a:lnTo>
                    <a:pt x="0" y="5745279"/>
                  </a:lnTo>
                  <a:close/>
                </a:path>
              </a:pathLst>
            </a:custGeom>
            <a:solidFill>
              <a:srgbClr val="41C5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759956B-0876-4AE2-804B-79E871BBE066}"/>
                </a:ext>
              </a:extLst>
            </p:cNvPr>
            <p:cNvGrpSpPr/>
            <p:nvPr/>
          </p:nvGrpSpPr>
          <p:grpSpPr>
            <a:xfrm>
              <a:off x="1" y="3653626"/>
              <a:ext cx="4304225" cy="1895148"/>
              <a:chOff x="5556484" y="2434673"/>
              <a:chExt cx="4304225" cy="1895148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6929973-3101-4E8C-B219-5B156FB1FACD}"/>
                  </a:ext>
                </a:extLst>
              </p:cNvPr>
              <p:cNvSpPr txBox="1"/>
              <p:nvPr/>
            </p:nvSpPr>
            <p:spPr>
              <a:xfrm>
                <a:off x="7400523" y="2434673"/>
                <a:ext cx="24601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000" dirty="0">
                    <a:latin typeface="Oswald" panose="02000503000000000000" pitchFamily="2" charset="0"/>
                  </a:rPr>
                  <a:t>عملية التعبئة و الكنز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BD92D36-CDA2-48E5-BDF9-BAC4B7A64311}"/>
                  </a:ext>
                </a:extLst>
              </p:cNvPr>
              <p:cNvSpPr txBox="1"/>
              <p:nvPr/>
            </p:nvSpPr>
            <p:spPr>
              <a:xfrm>
                <a:off x="5556484" y="2760161"/>
                <a:ext cx="415985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1600" dirty="0"/>
                  <a:t>تعبأ التمور في أكياس بلاستيكية شفافة بمقاسات مختلفة حسب الطلب 1كغ ، 2 كغ، 4 كغ أو في علب مختلفة المقاسات ثم يضغط عليها براحة اليد لتفريغ الهواء. و يربط الكيس بعد. ذلك ثم يعرض للشمس ثم يضغط على جانبي العبوة مع وضع أثقال حتى يظهر البس على الجواننب ثم نحفظهم في مكان جيد التهوية</a:t>
                </a:r>
                <a:endParaRPr lang="en-US" sz="1600" dirty="0"/>
              </a:p>
            </p:txBody>
          </p:sp>
        </p:grp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66B4647-909F-4182-BC3C-B7666C907E5F}"/>
              </a:ext>
            </a:extLst>
          </p:cNvPr>
          <p:cNvSpPr/>
          <p:nvPr/>
        </p:nvSpPr>
        <p:spPr>
          <a:xfrm rot="5677799">
            <a:off x="4952593" y="-1259871"/>
            <a:ext cx="3539472" cy="5595956"/>
          </a:xfrm>
          <a:custGeom>
            <a:avLst/>
            <a:gdLst>
              <a:gd name="connsiteX0" fmla="*/ 453187 w 3539472"/>
              <a:gd name="connsiteY0" fmla="*/ 5595956 h 5595956"/>
              <a:gd name="connsiteX1" fmla="*/ 0 w 3539472"/>
              <a:gd name="connsiteY1" fmla="*/ 0 h 5595956"/>
              <a:gd name="connsiteX2" fmla="*/ 3539472 w 3539472"/>
              <a:gd name="connsiteY2" fmla="*/ 3268296 h 5595956"/>
              <a:gd name="connsiteX3" fmla="*/ 453187 w 3539472"/>
              <a:gd name="connsiteY3" fmla="*/ 5595956 h 5595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9472" h="5595956">
                <a:moveTo>
                  <a:pt x="453187" y="5595956"/>
                </a:moveTo>
                <a:lnTo>
                  <a:pt x="0" y="0"/>
                </a:lnTo>
                <a:lnTo>
                  <a:pt x="3539472" y="3268296"/>
                </a:lnTo>
                <a:lnTo>
                  <a:pt x="453187" y="5595956"/>
                </a:lnTo>
                <a:close/>
              </a:path>
            </a:pathLst>
          </a:custGeom>
          <a:solidFill>
            <a:srgbClr val="012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C352087-8446-42B8-9B2E-608DEBA412E9}"/>
              </a:ext>
            </a:extLst>
          </p:cNvPr>
          <p:cNvGrpSpPr/>
          <p:nvPr/>
        </p:nvGrpSpPr>
        <p:grpSpPr>
          <a:xfrm>
            <a:off x="4955473" y="2288474"/>
            <a:ext cx="2281054" cy="2374660"/>
            <a:chOff x="4955473" y="2288474"/>
            <a:chExt cx="2281054" cy="237466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9C4F142-6618-4BCB-BDC7-4124EAECD736}"/>
                </a:ext>
              </a:extLst>
            </p:cNvPr>
            <p:cNvSpPr/>
            <p:nvPr/>
          </p:nvSpPr>
          <p:spPr>
            <a:xfrm>
              <a:off x="4955474" y="2288474"/>
              <a:ext cx="2281053" cy="22810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186F325-DAB0-4F97-8979-775C8D2F91E6}"/>
                </a:ext>
              </a:extLst>
            </p:cNvPr>
            <p:cNvSpPr txBox="1"/>
            <p:nvPr/>
          </p:nvSpPr>
          <p:spPr>
            <a:xfrm>
              <a:off x="5039803" y="3132547"/>
              <a:ext cx="13292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sz="2800" dirty="0">
                  <a:solidFill>
                    <a:srgbClr val="012255"/>
                  </a:solidFill>
                  <a:latin typeface="Oswald" panose="02000503000000000000" pitchFamily="2" charset="0"/>
                </a:rPr>
                <a:t>حفظ التمر</a:t>
              </a:r>
              <a:endParaRPr lang="en-US" sz="2800" dirty="0">
                <a:solidFill>
                  <a:srgbClr val="012255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AD4F97F-A0EE-4C2E-BB74-F4ABF6DE78C5}"/>
                </a:ext>
              </a:extLst>
            </p:cNvPr>
            <p:cNvSpPr/>
            <p:nvPr/>
          </p:nvSpPr>
          <p:spPr>
            <a:xfrm>
              <a:off x="4955473" y="2382081"/>
              <a:ext cx="2281053" cy="22810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7E15A38-C7EA-47FC-AB33-01C83F1685DC}"/>
                </a:ext>
              </a:extLst>
            </p:cNvPr>
            <p:cNvSpPr txBox="1"/>
            <p:nvPr/>
          </p:nvSpPr>
          <p:spPr>
            <a:xfrm>
              <a:off x="5449683" y="3226154"/>
              <a:ext cx="13292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sz="2800" dirty="0">
                  <a:solidFill>
                    <a:srgbClr val="012255"/>
                  </a:solidFill>
                  <a:latin typeface="Oswald" panose="02000503000000000000" pitchFamily="2" charset="0"/>
                </a:rPr>
                <a:t>حفظ التمر</a:t>
              </a:r>
              <a:endParaRPr lang="en-US" sz="2800" dirty="0">
                <a:solidFill>
                  <a:srgbClr val="012255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310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800" b="1" dirty="0">
                    <a:latin typeface="Century Gothic" panose="020B0502020202020204" pitchFamily="34" charset="0"/>
                  </a:rPr>
                  <a:t>نشاط</a:t>
                </a:r>
              </a:p>
              <a:p>
                <a:pPr algn="ctr"/>
                <a:r>
                  <a:rPr lang="ar-SY" sz="2800" b="1" dirty="0">
                    <a:latin typeface="Century Gothic" panose="020B0502020202020204" pitchFamily="34" charset="0"/>
                  </a:rPr>
                  <a:t>أ</a:t>
                </a:r>
                <a:endParaRPr lang="en-US" sz="28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0" y="22303"/>
              <a:ext cx="6189789" cy="1128959"/>
              <a:chOff x="2350490" y="22303"/>
              <a:chExt cx="6189789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2350490" y="165530"/>
                <a:ext cx="6145810" cy="850557"/>
                <a:chOff x="4132841" y="1484950"/>
                <a:chExt cx="6145810" cy="850557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132841" y="1812287"/>
                  <a:ext cx="614581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ar-SY" sz="2800" b="1" dirty="0">
                    <a:latin typeface="Century Gothic" panose="020B0502020202020204" pitchFamily="34" charset="0"/>
                  </a:endParaRP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9" name="Group 20">
            <a:extLst>
              <a:ext uri="{FF2B5EF4-FFF2-40B4-BE49-F238E27FC236}">
                <a16:creationId xmlns:a16="http://schemas.microsoft.com/office/drawing/2014/main" id="{9495562D-A7AB-40B6-9D9B-68732AD1C8F9}"/>
              </a:ext>
            </a:extLst>
          </p:cNvPr>
          <p:cNvGrpSpPr/>
          <p:nvPr/>
        </p:nvGrpSpPr>
        <p:grpSpPr>
          <a:xfrm>
            <a:off x="3900668" y="2024918"/>
            <a:ext cx="3449069" cy="4614642"/>
            <a:chOff x="4412343" y="1022545"/>
            <a:chExt cx="3449069" cy="4614642"/>
          </a:xfrm>
          <a:solidFill>
            <a:schemeClr val="bg1">
              <a:lumMod val="85000"/>
            </a:schemeClr>
          </a:solidFill>
        </p:grpSpPr>
        <p:grpSp>
          <p:nvGrpSpPr>
            <p:cNvPr id="180" name="Graphic 4" descr="Lightbulb">
              <a:extLst>
                <a:ext uri="{FF2B5EF4-FFF2-40B4-BE49-F238E27FC236}">
                  <a16:creationId xmlns:a16="http://schemas.microsoft.com/office/drawing/2014/main" id="{E879924B-0B86-44D9-9266-75D57BC8785C}"/>
                </a:ext>
              </a:extLst>
            </p:cNvPr>
            <p:cNvGrpSpPr/>
            <p:nvPr/>
          </p:nvGrpSpPr>
          <p:grpSpPr>
            <a:xfrm>
              <a:off x="4412343" y="1022545"/>
              <a:ext cx="3449069" cy="4614642"/>
              <a:chOff x="4412343" y="1022545"/>
              <a:chExt cx="3449069" cy="4614642"/>
            </a:xfrm>
            <a:grpFill/>
          </p:grpSpPr>
          <p:sp>
            <p:nvSpPr>
              <p:cNvPr id="184" name="Freeform: Shape 6">
                <a:extLst>
                  <a:ext uri="{FF2B5EF4-FFF2-40B4-BE49-F238E27FC236}">
                    <a16:creationId xmlns:a16="http://schemas.microsoft.com/office/drawing/2014/main" id="{F2F66B4B-1EDD-4EA7-9995-FB7DCA0089C0}"/>
                  </a:ext>
                </a:extLst>
              </p:cNvPr>
              <p:cNvSpPr/>
              <p:nvPr/>
            </p:nvSpPr>
            <p:spPr>
              <a:xfrm>
                <a:off x="4412343" y="4345744"/>
                <a:ext cx="3449069" cy="343779"/>
              </a:xfrm>
              <a:custGeom>
                <a:avLst/>
                <a:gdLst>
                  <a:gd name="connsiteX0" fmla="*/ 397970 w 3449069"/>
                  <a:gd name="connsiteY0" fmla="*/ 0 h 343779"/>
                  <a:gd name="connsiteX1" fmla="*/ 875533 w 3449069"/>
                  <a:gd name="connsiteY1" fmla="*/ 0 h 343779"/>
                  <a:gd name="connsiteX2" fmla="*/ 1432691 w 3449069"/>
                  <a:gd name="connsiteY2" fmla="*/ 0 h 343779"/>
                  <a:gd name="connsiteX3" fmla="*/ 2016379 w 3449069"/>
                  <a:gd name="connsiteY3" fmla="*/ 0 h 343779"/>
                  <a:gd name="connsiteX4" fmla="*/ 2520474 w 3449069"/>
                  <a:gd name="connsiteY4" fmla="*/ 0 h 343779"/>
                  <a:gd name="connsiteX5" fmla="*/ 3051100 w 3449069"/>
                  <a:gd name="connsiteY5" fmla="*/ 0 h 343779"/>
                  <a:gd name="connsiteX6" fmla="*/ 3449069 w 3449069"/>
                  <a:gd name="connsiteY6" fmla="*/ 171890 h 343779"/>
                  <a:gd name="connsiteX7" fmla="*/ 3051100 w 3449069"/>
                  <a:gd name="connsiteY7" fmla="*/ 343779 h 343779"/>
                  <a:gd name="connsiteX8" fmla="*/ 2493943 w 3449069"/>
                  <a:gd name="connsiteY8" fmla="*/ 343779 h 343779"/>
                  <a:gd name="connsiteX9" fmla="*/ 1936785 w 3449069"/>
                  <a:gd name="connsiteY9" fmla="*/ 343779 h 343779"/>
                  <a:gd name="connsiteX10" fmla="*/ 1432691 w 3449069"/>
                  <a:gd name="connsiteY10" fmla="*/ 343779 h 343779"/>
                  <a:gd name="connsiteX11" fmla="*/ 981659 w 3449069"/>
                  <a:gd name="connsiteY11" fmla="*/ 343779 h 343779"/>
                  <a:gd name="connsiteX12" fmla="*/ 397970 w 3449069"/>
                  <a:gd name="connsiteY12" fmla="*/ 343779 h 343779"/>
                  <a:gd name="connsiteX13" fmla="*/ 0 w 3449069"/>
                  <a:gd name="connsiteY13" fmla="*/ 171890 h 343779"/>
                  <a:gd name="connsiteX14" fmla="*/ 397970 w 3449069"/>
                  <a:gd name="connsiteY1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449069" h="343779" fill="none" extrusionOk="0">
                    <a:moveTo>
                      <a:pt x="397970" y="0"/>
                    </a:moveTo>
                    <a:cubicBezTo>
                      <a:pt x="607889" y="-34197"/>
                      <a:pt x="657491" y="42302"/>
                      <a:pt x="875533" y="0"/>
                    </a:cubicBezTo>
                    <a:cubicBezTo>
                      <a:pt x="1093575" y="-42302"/>
                      <a:pt x="1226663" y="12568"/>
                      <a:pt x="1432691" y="0"/>
                    </a:cubicBezTo>
                    <a:cubicBezTo>
                      <a:pt x="1638719" y="-12568"/>
                      <a:pt x="1822272" y="21456"/>
                      <a:pt x="2016379" y="0"/>
                    </a:cubicBezTo>
                    <a:cubicBezTo>
                      <a:pt x="2210486" y="-21456"/>
                      <a:pt x="2351929" y="41474"/>
                      <a:pt x="2520474" y="0"/>
                    </a:cubicBezTo>
                    <a:cubicBezTo>
                      <a:pt x="2689020" y="-41474"/>
                      <a:pt x="2821527" y="14163"/>
                      <a:pt x="3051100" y="0"/>
                    </a:cubicBezTo>
                    <a:cubicBezTo>
                      <a:pt x="3282818" y="-15584"/>
                      <a:pt x="3456501" y="64416"/>
                      <a:pt x="3449069" y="171890"/>
                    </a:cubicBezTo>
                    <a:cubicBezTo>
                      <a:pt x="3493412" y="291579"/>
                      <a:pt x="3268622" y="350501"/>
                      <a:pt x="3051100" y="343779"/>
                    </a:cubicBezTo>
                    <a:cubicBezTo>
                      <a:pt x="2839152" y="395081"/>
                      <a:pt x="2722010" y="312788"/>
                      <a:pt x="2493943" y="343779"/>
                    </a:cubicBezTo>
                    <a:cubicBezTo>
                      <a:pt x="2265876" y="374770"/>
                      <a:pt x="2094074" y="314280"/>
                      <a:pt x="1936785" y="343779"/>
                    </a:cubicBezTo>
                    <a:cubicBezTo>
                      <a:pt x="1779496" y="373278"/>
                      <a:pt x="1642807" y="323183"/>
                      <a:pt x="1432691" y="343779"/>
                    </a:cubicBezTo>
                    <a:cubicBezTo>
                      <a:pt x="1222575" y="364375"/>
                      <a:pt x="1173680" y="299844"/>
                      <a:pt x="981659" y="343779"/>
                    </a:cubicBezTo>
                    <a:cubicBezTo>
                      <a:pt x="789638" y="387714"/>
                      <a:pt x="557742" y="287530"/>
                      <a:pt x="397970" y="343779"/>
                    </a:cubicBezTo>
                    <a:cubicBezTo>
                      <a:pt x="178521" y="331348"/>
                      <a:pt x="-18833" y="265106"/>
                      <a:pt x="0" y="171890"/>
                    </a:cubicBezTo>
                    <a:cubicBezTo>
                      <a:pt x="40456" y="87115"/>
                      <a:pt x="173505" y="-7029"/>
                      <a:pt x="397970" y="0"/>
                    </a:cubicBezTo>
                    <a:close/>
                  </a:path>
                  <a:path w="3449069" h="343779" stroke="0" extrusionOk="0">
                    <a:moveTo>
                      <a:pt x="397970" y="0"/>
                    </a:moveTo>
                    <a:cubicBezTo>
                      <a:pt x="638952" y="-12730"/>
                      <a:pt x="676429" y="25289"/>
                      <a:pt x="928596" y="0"/>
                    </a:cubicBezTo>
                    <a:cubicBezTo>
                      <a:pt x="1180763" y="-25289"/>
                      <a:pt x="1381188" y="26090"/>
                      <a:pt x="1512285" y="0"/>
                    </a:cubicBezTo>
                    <a:cubicBezTo>
                      <a:pt x="1643382" y="-26090"/>
                      <a:pt x="1925279" y="630"/>
                      <a:pt x="2069442" y="0"/>
                    </a:cubicBezTo>
                    <a:cubicBezTo>
                      <a:pt x="2213605" y="-630"/>
                      <a:pt x="2347196" y="5937"/>
                      <a:pt x="2520474" y="0"/>
                    </a:cubicBezTo>
                    <a:cubicBezTo>
                      <a:pt x="2693752" y="-5937"/>
                      <a:pt x="2836083" y="24748"/>
                      <a:pt x="3051100" y="0"/>
                    </a:cubicBezTo>
                    <a:cubicBezTo>
                      <a:pt x="3259517" y="-23546"/>
                      <a:pt x="3452303" y="82857"/>
                      <a:pt x="3449069" y="171890"/>
                    </a:cubicBezTo>
                    <a:cubicBezTo>
                      <a:pt x="3476970" y="256953"/>
                      <a:pt x="3257122" y="348056"/>
                      <a:pt x="3051100" y="343779"/>
                    </a:cubicBezTo>
                    <a:cubicBezTo>
                      <a:pt x="2835094" y="345751"/>
                      <a:pt x="2654325" y="281029"/>
                      <a:pt x="2467411" y="343779"/>
                    </a:cubicBezTo>
                    <a:cubicBezTo>
                      <a:pt x="2280497" y="406529"/>
                      <a:pt x="2209178" y="287168"/>
                      <a:pt x="1963317" y="343779"/>
                    </a:cubicBezTo>
                    <a:cubicBezTo>
                      <a:pt x="1717456" y="400390"/>
                      <a:pt x="1501575" y="280873"/>
                      <a:pt x="1379628" y="343779"/>
                    </a:cubicBezTo>
                    <a:cubicBezTo>
                      <a:pt x="1257681" y="406685"/>
                      <a:pt x="1090878" y="317287"/>
                      <a:pt x="902065" y="343779"/>
                    </a:cubicBezTo>
                    <a:cubicBezTo>
                      <a:pt x="713252" y="370271"/>
                      <a:pt x="504280" y="327395"/>
                      <a:pt x="397970" y="343779"/>
                    </a:cubicBezTo>
                    <a:cubicBezTo>
                      <a:pt x="165153" y="336441"/>
                      <a:pt x="-848" y="273269"/>
                      <a:pt x="0" y="171890"/>
                    </a:cubicBezTo>
                    <a:cubicBezTo>
                      <a:pt x="7735" y="105561"/>
                      <a:pt x="181118" y="-6197"/>
                      <a:pt x="39797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580891161">
                      <a:custGeom>
                        <a:avLst/>
                        <a:gdLst>
                          <a:gd name="connsiteX0" fmla="*/ 171890 w 1489710"/>
                          <a:gd name="connsiteY0" fmla="*/ 0 h 343779"/>
                          <a:gd name="connsiteX1" fmla="*/ 1317821 w 1489710"/>
                          <a:gd name="connsiteY1" fmla="*/ 0 h 343779"/>
                          <a:gd name="connsiteX2" fmla="*/ 1489710 w 1489710"/>
                          <a:gd name="connsiteY2" fmla="*/ 171890 h 343779"/>
                          <a:gd name="connsiteX3" fmla="*/ 1317821 w 1489710"/>
                          <a:gd name="connsiteY3" fmla="*/ 343779 h 343779"/>
                          <a:gd name="connsiteX4" fmla="*/ 171890 w 1489710"/>
                          <a:gd name="connsiteY4" fmla="*/ 343779 h 343779"/>
                          <a:gd name="connsiteX5" fmla="*/ 0 w 1489710"/>
                          <a:gd name="connsiteY5" fmla="*/ 171890 h 343779"/>
                          <a:gd name="connsiteX6" fmla="*/ 171890 w 1489710"/>
                          <a:gd name="connsiteY6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89710" h="343779">
                            <a:moveTo>
                              <a:pt x="171890" y="0"/>
                            </a:moveTo>
                            <a:lnTo>
                              <a:pt x="1317821" y="0"/>
                            </a:lnTo>
                            <a:cubicBezTo>
                              <a:pt x="1415225" y="0"/>
                              <a:pt x="1489710" y="74486"/>
                              <a:pt x="1489710" y="171890"/>
                            </a:cubicBezTo>
                            <a:cubicBezTo>
                              <a:pt x="1489710" y="269294"/>
                              <a:pt x="1415225" y="343779"/>
                              <a:pt x="1317821" y="343779"/>
                            </a:cubicBezTo>
                            <a:lnTo>
                              <a:pt x="171890" y="343779"/>
                            </a:lnTo>
                            <a:cubicBezTo>
                              <a:pt x="74485" y="343779"/>
                              <a:pt x="0" y="269294"/>
                              <a:pt x="0" y="171890"/>
                            </a:cubicBezTo>
                            <a:cubicBezTo>
                              <a:pt x="0" y="74486"/>
                              <a:pt x="74485" y="0"/>
                              <a:pt x="17189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5" name="Freeform: Shape 7">
                <a:extLst>
                  <a:ext uri="{FF2B5EF4-FFF2-40B4-BE49-F238E27FC236}">
                    <a16:creationId xmlns:a16="http://schemas.microsoft.com/office/drawing/2014/main" id="{335CCA9B-7FFD-4F30-BDE9-0DF1D156E4A3}"/>
                  </a:ext>
                </a:extLst>
              </p:cNvPr>
              <p:cNvSpPr/>
              <p:nvPr/>
            </p:nvSpPr>
            <p:spPr>
              <a:xfrm>
                <a:off x="4557487" y="4794106"/>
                <a:ext cx="3137246" cy="343779"/>
              </a:xfrm>
              <a:custGeom>
                <a:avLst/>
                <a:gdLst>
                  <a:gd name="connsiteX0" fmla="*/ 361990 w 3137246"/>
                  <a:gd name="connsiteY0" fmla="*/ 0 h 343779"/>
                  <a:gd name="connsiteX1" fmla="*/ 868776 w 3137246"/>
                  <a:gd name="connsiteY1" fmla="*/ 0 h 343779"/>
                  <a:gd name="connsiteX2" fmla="*/ 1351429 w 3137246"/>
                  <a:gd name="connsiteY2" fmla="*/ 0 h 343779"/>
                  <a:gd name="connsiteX3" fmla="*/ 1809950 w 3137246"/>
                  <a:gd name="connsiteY3" fmla="*/ 0 h 343779"/>
                  <a:gd name="connsiteX4" fmla="*/ 2244338 w 3137246"/>
                  <a:gd name="connsiteY4" fmla="*/ 0 h 343779"/>
                  <a:gd name="connsiteX5" fmla="*/ 2775257 w 3137246"/>
                  <a:gd name="connsiteY5" fmla="*/ 0 h 343779"/>
                  <a:gd name="connsiteX6" fmla="*/ 3137246 w 3137246"/>
                  <a:gd name="connsiteY6" fmla="*/ 171890 h 343779"/>
                  <a:gd name="connsiteX7" fmla="*/ 2775257 w 3137246"/>
                  <a:gd name="connsiteY7" fmla="*/ 343779 h 343779"/>
                  <a:gd name="connsiteX8" fmla="*/ 2340869 w 3137246"/>
                  <a:gd name="connsiteY8" fmla="*/ 343779 h 343779"/>
                  <a:gd name="connsiteX9" fmla="*/ 1930614 w 3137246"/>
                  <a:gd name="connsiteY9" fmla="*/ 343779 h 343779"/>
                  <a:gd name="connsiteX10" fmla="*/ 1447960 w 3137246"/>
                  <a:gd name="connsiteY10" fmla="*/ 343779 h 343779"/>
                  <a:gd name="connsiteX11" fmla="*/ 1037705 w 3137246"/>
                  <a:gd name="connsiteY11" fmla="*/ 343779 h 343779"/>
                  <a:gd name="connsiteX12" fmla="*/ 361990 w 3137246"/>
                  <a:gd name="connsiteY12" fmla="*/ 343779 h 343779"/>
                  <a:gd name="connsiteX13" fmla="*/ 0 w 3137246"/>
                  <a:gd name="connsiteY13" fmla="*/ 171890 h 343779"/>
                  <a:gd name="connsiteX14" fmla="*/ 361990 w 3137246"/>
                  <a:gd name="connsiteY1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37246" h="343779" fill="none" extrusionOk="0">
                    <a:moveTo>
                      <a:pt x="361990" y="0"/>
                    </a:moveTo>
                    <a:cubicBezTo>
                      <a:pt x="583584" y="-43148"/>
                      <a:pt x="691661" y="47649"/>
                      <a:pt x="868776" y="0"/>
                    </a:cubicBezTo>
                    <a:cubicBezTo>
                      <a:pt x="1045891" y="-47649"/>
                      <a:pt x="1217318" y="25341"/>
                      <a:pt x="1351429" y="0"/>
                    </a:cubicBezTo>
                    <a:cubicBezTo>
                      <a:pt x="1485540" y="-25341"/>
                      <a:pt x="1644857" y="52297"/>
                      <a:pt x="1809950" y="0"/>
                    </a:cubicBezTo>
                    <a:cubicBezTo>
                      <a:pt x="1975043" y="-52297"/>
                      <a:pt x="2099056" y="48367"/>
                      <a:pt x="2244338" y="0"/>
                    </a:cubicBezTo>
                    <a:cubicBezTo>
                      <a:pt x="2389620" y="-48367"/>
                      <a:pt x="2562202" y="15603"/>
                      <a:pt x="2775257" y="0"/>
                    </a:cubicBezTo>
                    <a:cubicBezTo>
                      <a:pt x="3007207" y="6029"/>
                      <a:pt x="3140450" y="72989"/>
                      <a:pt x="3137246" y="171890"/>
                    </a:cubicBezTo>
                    <a:cubicBezTo>
                      <a:pt x="3145075" y="286953"/>
                      <a:pt x="2945940" y="310767"/>
                      <a:pt x="2775257" y="343779"/>
                    </a:cubicBezTo>
                    <a:cubicBezTo>
                      <a:pt x="2565977" y="379136"/>
                      <a:pt x="2478313" y="341938"/>
                      <a:pt x="2340869" y="343779"/>
                    </a:cubicBezTo>
                    <a:cubicBezTo>
                      <a:pt x="2203425" y="345620"/>
                      <a:pt x="2023118" y="298828"/>
                      <a:pt x="1930614" y="343779"/>
                    </a:cubicBezTo>
                    <a:cubicBezTo>
                      <a:pt x="1838110" y="388730"/>
                      <a:pt x="1653978" y="326271"/>
                      <a:pt x="1447960" y="343779"/>
                    </a:cubicBezTo>
                    <a:cubicBezTo>
                      <a:pt x="1241942" y="361287"/>
                      <a:pt x="1213779" y="341004"/>
                      <a:pt x="1037705" y="343779"/>
                    </a:cubicBezTo>
                    <a:cubicBezTo>
                      <a:pt x="861632" y="346554"/>
                      <a:pt x="543787" y="285814"/>
                      <a:pt x="361990" y="343779"/>
                    </a:cubicBezTo>
                    <a:cubicBezTo>
                      <a:pt x="153876" y="344603"/>
                      <a:pt x="12489" y="274785"/>
                      <a:pt x="0" y="171890"/>
                    </a:cubicBezTo>
                    <a:cubicBezTo>
                      <a:pt x="38240" y="64217"/>
                      <a:pt x="172770" y="-34747"/>
                      <a:pt x="361990" y="0"/>
                    </a:cubicBezTo>
                    <a:close/>
                  </a:path>
                  <a:path w="3137246" h="343779" stroke="0" extrusionOk="0">
                    <a:moveTo>
                      <a:pt x="361990" y="0"/>
                    </a:moveTo>
                    <a:cubicBezTo>
                      <a:pt x="616430" y="-11466"/>
                      <a:pt x="710252" y="22622"/>
                      <a:pt x="892909" y="0"/>
                    </a:cubicBezTo>
                    <a:cubicBezTo>
                      <a:pt x="1075566" y="-22622"/>
                      <a:pt x="1174608" y="16331"/>
                      <a:pt x="1327297" y="0"/>
                    </a:cubicBezTo>
                    <a:cubicBezTo>
                      <a:pt x="1479986" y="-16331"/>
                      <a:pt x="1654400" y="43199"/>
                      <a:pt x="1809950" y="0"/>
                    </a:cubicBezTo>
                    <a:cubicBezTo>
                      <a:pt x="1965500" y="-43199"/>
                      <a:pt x="2059114" y="19283"/>
                      <a:pt x="2268471" y="0"/>
                    </a:cubicBezTo>
                    <a:cubicBezTo>
                      <a:pt x="2477828" y="-19283"/>
                      <a:pt x="2673023" y="24113"/>
                      <a:pt x="2775257" y="0"/>
                    </a:cubicBezTo>
                    <a:cubicBezTo>
                      <a:pt x="2955225" y="-6018"/>
                      <a:pt x="3120799" y="75028"/>
                      <a:pt x="3137246" y="171890"/>
                    </a:cubicBezTo>
                    <a:cubicBezTo>
                      <a:pt x="3112555" y="268770"/>
                      <a:pt x="2955672" y="388921"/>
                      <a:pt x="2775257" y="343779"/>
                    </a:cubicBezTo>
                    <a:cubicBezTo>
                      <a:pt x="2648140" y="360422"/>
                      <a:pt x="2510270" y="298318"/>
                      <a:pt x="2340869" y="343779"/>
                    </a:cubicBezTo>
                    <a:cubicBezTo>
                      <a:pt x="2171468" y="389240"/>
                      <a:pt x="1946315" y="324160"/>
                      <a:pt x="1809950" y="343779"/>
                    </a:cubicBezTo>
                    <a:cubicBezTo>
                      <a:pt x="1673585" y="363398"/>
                      <a:pt x="1482020" y="334858"/>
                      <a:pt x="1375562" y="343779"/>
                    </a:cubicBezTo>
                    <a:cubicBezTo>
                      <a:pt x="1269104" y="352700"/>
                      <a:pt x="1065648" y="294564"/>
                      <a:pt x="844643" y="343779"/>
                    </a:cubicBezTo>
                    <a:cubicBezTo>
                      <a:pt x="623638" y="392994"/>
                      <a:pt x="532590" y="315470"/>
                      <a:pt x="361990" y="343779"/>
                    </a:cubicBezTo>
                    <a:cubicBezTo>
                      <a:pt x="150640" y="327986"/>
                      <a:pt x="-73" y="287425"/>
                      <a:pt x="0" y="171890"/>
                    </a:cubicBezTo>
                    <a:cubicBezTo>
                      <a:pt x="2280" y="69430"/>
                      <a:pt x="197715" y="30205"/>
                      <a:pt x="36199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4234372271">
                      <a:custGeom>
                        <a:avLst/>
                        <a:gdLst>
                          <a:gd name="connsiteX0" fmla="*/ 171890 w 1489710"/>
                          <a:gd name="connsiteY0" fmla="*/ 0 h 343779"/>
                          <a:gd name="connsiteX1" fmla="*/ 1317821 w 1489710"/>
                          <a:gd name="connsiteY1" fmla="*/ 0 h 343779"/>
                          <a:gd name="connsiteX2" fmla="*/ 1489710 w 1489710"/>
                          <a:gd name="connsiteY2" fmla="*/ 171890 h 343779"/>
                          <a:gd name="connsiteX3" fmla="*/ 1317821 w 1489710"/>
                          <a:gd name="connsiteY3" fmla="*/ 343779 h 343779"/>
                          <a:gd name="connsiteX4" fmla="*/ 171890 w 1489710"/>
                          <a:gd name="connsiteY4" fmla="*/ 343779 h 343779"/>
                          <a:gd name="connsiteX5" fmla="*/ 0 w 1489710"/>
                          <a:gd name="connsiteY5" fmla="*/ 171890 h 343779"/>
                          <a:gd name="connsiteX6" fmla="*/ 171890 w 1489710"/>
                          <a:gd name="connsiteY6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89710" h="343779">
                            <a:moveTo>
                              <a:pt x="171890" y="0"/>
                            </a:moveTo>
                            <a:lnTo>
                              <a:pt x="1317821" y="0"/>
                            </a:lnTo>
                            <a:cubicBezTo>
                              <a:pt x="1415225" y="0"/>
                              <a:pt x="1489710" y="74486"/>
                              <a:pt x="1489710" y="171890"/>
                            </a:cubicBezTo>
                            <a:cubicBezTo>
                              <a:pt x="1489710" y="269294"/>
                              <a:pt x="1415225" y="343779"/>
                              <a:pt x="1317821" y="343779"/>
                            </a:cubicBezTo>
                            <a:lnTo>
                              <a:pt x="171890" y="343779"/>
                            </a:lnTo>
                            <a:cubicBezTo>
                              <a:pt x="74485" y="343779"/>
                              <a:pt x="0" y="269294"/>
                              <a:pt x="0" y="171890"/>
                            </a:cubicBezTo>
                            <a:cubicBezTo>
                              <a:pt x="0" y="74486"/>
                              <a:pt x="74485" y="0"/>
                              <a:pt x="17189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pPr algn="ctr"/>
                <a:endParaRPr lang="en-US" sz="2400" b="1" dirty="0"/>
              </a:p>
            </p:txBody>
          </p:sp>
          <p:sp>
            <p:nvSpPr>
              <p:cNvPr id="186" name="Freeform: Shape 8">
                <a:extLst>
                  <a:ext uri="{FF2B5EF4-FFF2-40B4-BE49-F238E27FC236}">
                    <a16:creationId xmlns:a16="http://schemas.microsoft.com/office/drawing/2014/main" id="{6672918D-A4E9-4952-B5C9-B25DE8C77716}"/>
                  </a:ext>
                </a:extLst>
              </p:cNvPr>
              <p:cNvSpPr/>
              <p:nvPr/>
            </p:nvSpPr>
            <p:spPr>
              <a:xfrm>
                <a:off x="5832594" y="5293408"/>
                <a:ext cx="744855" cy="343779"/>
              </a:xfrm>
              <a:custGeom>
                <a:avLst/>
                <a:gdLst>
                  <a:gd name="connsiteX0" fmla="*/ 0 w 744855"/>
                  <a:gd name="connsiteY0" fmla="*/ 0 h 343779"/>
                  <a:gd name="connsiteX1" fmla="*/ 372428 w 744855"/>
                  <a:gd name="connsiteY1" fmla="*/ 343779 h 343779"/>
                  <a:gd name="connsiteX2" fmla="*/ 744855 w 744855"/>
                  <a:gd name="connsiteY2" fmla="*/ 0 h 343779"/>
                  <a:gd name="connsiteX3" fmla="*/ 357530 w 744855"/>
                  <a:gd name="connsiteY3" fmla="*/ 0 h 343779"/>
                  <a:gd name="connsiteX4" fmla="*/ 0 w 744855"/>
                  <a:gd name="connsiteY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4855" h="343779" fill="none" extrusionOk="0">
                    <a:moveTo>
                      <a:pt x="0" y="0"/>
                    </a:moveTo>
                    <a:cubicBezTo>
                      <a:pt x="2084" y="205288"/>
                      <a:pt x="185320" y="318380"/>
                      <a:pt x="372428" y="343779"/>
                    </a:cubicBezTo>
                    <a:cubicBezTo>
                      <a:pt x="590212" y="316962"/>
                      <a:pt x="695838" y="225835"/>
                      <a:pt x="744855" y="0"/>
                    </a:cubicBezTo>
                    <a:cubicBezTo>
                      <a:pt x="606368" y="29256"/>
                      <a:pt x="507638" y="-16117"/>
                      <a:pt x="357530" y="0"/>
                    </a:cubicBezTo>
                    <a:cubicBezTo>
                      <a:pt x="207422" y="16117"/>
                      <a:pt x="119858" y="-4262"/>
                      <a:pt x="0" y="0"/>
                    </a:cubicBezTo>
                    <a:close/>
                  </a:path>
                  <a:path w="744855" h="343779" stroke="0" extrusionOk="0">
                    <a:moveTo>
                      <a:pt x="0" y="0"/>
                    </a:moveTo>
                    <a:cubicBezTo>
                      <a:pt x="40944" y="194277"/>
                      <a:pt x="212540" y="338563"/>
                      <a:pt x="372428" y="343779"/>
                    </a:cubicBezTo>
                    <a:cubicBezTo>
                      <a:pt x="552782" y="344745"/>
                      <a:pt x="735051" y="177376"/>
                      <a:pt x="744855" y="0"/>
                    </a:cubicBezTo>
                    <a:cubicBezTo>
                      <a:pt x="617036" y="40698"/>
                      <a:pt x="541850" y="-24725"/>
                      <a:pt x="387325" y="0"/>
                    </a:cubicBezTo>
                    <a:cubicBezTo>
                      <a:pt x="232800" y="24725"/>
                      <a:pt x="172259" y="-5374"/>
                      <a:pt x="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436269956">
                      <a:custGeom>
                        <a:avLst/>
                        <a:gdLst>
                          <a:gd name="connsiteX0" fmla="*/ 0 w 744855"/>
                          <a:gd name="connsiteY0" fmla="*/ 0 h 343779"/>
                          <a:gd name="connsiteX1" fmla="*/ 372428 w 744855"/>
                          <a:gd name="connsiteY1" fmla="*/ 343779 h 343779"/>
                          <a:gd name="connsiteX2" fmla="*/ 744855 w 744855"/>
                          <a:gd name="connsiteY2" fmla="*/ 0 h 343779"/>
                          <a:gd name="connsiteX3" fmla="*/ 0 w 744855"/>
                          <a:gd name="connsiteY3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44855" h="343779">
                            <a:moveTo>
                              <a:pt x="0" y="0"/>
                            </a:moveTo>
                            <a:cubicBezTo>
                              <a:pt x="17189" y="194808"/>
                              <a:pt x="177619" y="343779"/>
                              <a:pt x="372428" y="343779"/>
                            </a:cubicBezTo>
                            <a:cubicBezTo>
                              <a:pt x="567236" y="343779"/>
                              <a:pt x="727666" y="194808"/>
                              <a:pt x="74485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9">
                <a:extLst>
                  <a:ext uri="{FF2B5EF4-FFF2-40B4-BE49-F238E27FC236}">
                    <a16:creationId xmlns:a16="http://schemas.microsoft.com/office/drawing/2014/main" id="{61B7926A-BED1-47DE-8799-E33E6BCC0585}"/>
                  </a:ext>
                </a:extLst>
              </p:cNvPr>
              <p:cNvSpPr/>
              <p:nvPr/>
            </p:nvSpPr>
            <p:spPr>
              <a:xfrm>
                <a:off x="4715313" y="1022545"/>
                <a:ext cx="2979420" cy="3094013"/>
              </a:xfrm>
              <a:custGeom>
                <a:avLst/>
                <a:gdLst>
                  <a:gd name="connsiteX0" fmla="*/ 1489710 w 2979420"/>
                  <a:gd name="connsiteY0" fmla="*/ 0 h 3094013"/>
                  <a:gd name="connsiteX1" fmla="*/ 1489710 w 2979420"/>
                  <a:gd name="connsiteY1" fmla="*/ 0 h 3094013"/>
                  <a:gd name="connsiteX2" fmla="*/ 1489710 w 2979420"/>
                  <a:gd name="connsiteY2" fmla="*/ 0 h 3094013"/>
                  <a:gd name="connsiteX3" fmla="*/ 0 w 2979420"/>
                  <a:gd name="connsiteY3" fmla="*/ 1472521 h 3094013"/>
                  <a:gd name="connsiteX4" fmla="*/ 0 w 2979420"/>
                  <a:gd name="connsiteY4" fmla="*/ 1524088 h 3094013"/>
                  <a:gd name="connsiteX5" fmla="*/ 103134 w 2979420"/>
                  <a:gd name="connsiteY5" fmla="*/ 2039757 h 3094013"/>
                  <a:gd name="connsiteX6" fmla="*/ 360968 w 2979420"/>
                  <a:gd name="connsiteY6" fmla="*/ 2463751 h 3094013"/>
                  <a:gd name="connsiteX7" fmla="*/ 710477 w 2979420"/>
                  <a:gd name="connsiteY7" fmla="*/ 3030987 h 3094013"/>
                  <a:gd name="connsiteX8" fmla="*/ 813611 w 2979420"/>
                  <a:gd name="connsiteY8" fmla="*/ 3094013 h 3094013"/>
                  <a:gd name="connsiteX9" fmla="*/ 1277866 w 2979420"/>
                  <a:gd name="connsiteY9" fmla="*/ 3094013 h 3094013"/>
                  <a:gd name="connsiteX10" fmla="*/ 1728598 w 2979420"/>
                  <a:gd name="connsiteY10" fmla="*/ 3094013 h 3094013"/>
                  <a:gd name="connsiteX11" fmla="*/ 2165809 w 2979420"/>
                  <a:gd name="connsiteY11" fmla="*/ 3094013 h 3094013"/>
                  <a:gd name="connsiteX12" fmla="*/ 2268943 w 2979420"/>
                  <a:gd name="connsiteY12" fmla="*/ 3030987 h 3094013"/>
                  <a:gd name="connsiteX13" fmla="*/ 2618452 w 2979420"/>
                  <a:gd name="connsiteY13" fmla="*/ 2463751 h 3094013"/>
                  <a:gd name="connsiteX14" fmla="*/ 2876286 w 2979420"/>
                  <a:gd name="connsiteY14" fmla="*/ 2039757 h 3094013"/>
                  <a:gd name="connsiteX15" fmla="*/ 2979420 w 2979420"/>
                  <a:gd name="connsiteY15" fmla="*/ 1524088 h 3094013"/>
                  <a:gd name="connsiteX16" fmla="*/ 2979420 w 2979420"/>
                  <a:gd name="connsiteY16" fmla="*/ 1472521 h 3094013"/>
                  <a:gd name="connsiteX17" fmla="*/ 1489710 w 2979420"/>
                  <a:gd name="connsiteY17" fmla="*/ 0 h 3094013"/>
                  <a:gd name="connsiteX18" fmla="*/ 2635641 w 2979420"/>
                  <a:gd name="connsiteY18" fmla="*/ 1518358 h 3094013"/>
                  <a:gd name="connsiteX19" fmla="*/ 2555426 w 2979420"/>
                  <a:gd name="connsiteY19" fmla="*/ 1919434 h 3094013"/>
                  <a:gd name="connsiteX20" fmla="*/ 2360618 w 2979420"/>
                  <a:gd name="connsiteY20" fmla="*/ 2234565 h 3094013"/>
                  <a:gd name="connsiteX21" fmla="*/ 2028298 w 2979420"/>
                  <a:gd name="connsiteY21" fmla="*/ 2750234 h 3094013"/>
                  <a:gd name="connsiteX22" fmla="*/ 1489710 w 2979420"/>
                  <a:gd name="connsiteY22" fmla="*/ 2750234 h 3094013"/>
                  <a:gd name="connsiteX23" fmla="*/ 956852 w 2979420"/>
                  <a:gd name="connsiteY23" fmla="*/ 2750234 h 3094013"/>
                  <a:gd name="connsiteX24" fmla="*/ 624532 w 2979420"/>
                  <a:gd name="connsiteY24" fmla="*/ 2234565 h 3094013"/>
                  <a:gd name="connsiteX25" fmla="*/ 429724 w 2979420"/>
                  <a:gd name="connsiteY25" fmla="*/ 1919434 h 3094013"/>
                  <a:gd name="connsiteX26" fmla="*/ 349509 w 2979420"/>
                  <a:gd name="connsiteY26" fmla="*/ 1518358 h 3094013"/>
                  <a:gd name="connsiteX27" fmla="*/ 349509 w 2979420"/>
                  <a:gd name="connsiteY27" fmla="*/ 1472521 h 3094013"/>
                  <a:gd name="connsiteX28" fmla="*/ 1495440 w 2979420"/>
                  <a:gd name="connsiteY28" fmla="*/ 338050 h 3094013"/>
                  <a:gd name="connsiteX29" fmla="*/ 1495440 w 2979420"/>
                  <a:gd name="connsiteY29" fmla="*/ 338050 h 3094013"/>
                  <a:gd name="connsiteX30" fmla="*/ 1495440 w 2979420"/>
                  <a:gd name="connsiteY30" fmla="*/ 338050 h 3094013"/>
                  <a:gd name="connsiteX31" fmla="*/ 1495440 w 2979420"/>
                  <a:gd name="connsiteY31" fmla="*/ 338050 h 3094013"/>
                  <a:gd name="connsiteX32" fmla="*/ 1495440 w 2979420"/>
                  <a:gd name="connsiteY32" fmla="*/ 338050 h 3094013"/>
                  <a:gd name="connsiteX33" fmla="*/ 1495440 w 2979420"/>
                  <a:gd name="connsiteY33" fmla="*/ 338050 h 3094013"/>
                  <a:gd name="connsiteX34" fmla="*/ 1495440 w 2979420"/>
                  <a:gd name="connsiteY34" fmla="*/ 338050 h 3094013"/>
                  <a:gd name="connsiteX35" fmla="*/ 2641371 w 2979420"/>
                  <a:gd name="connsiteY35" fmla="*/ 1472521 h 3094013"/>
                  <a:gd name="connsiteX36" fmla="*/ 2641371 w 2979420"/>
                  <a:gd name="connsiteY36" fmla="*/ 1518358 h 3094013"/>
                  <a:gd name="connsiteX37" fmla="*/ 2635641 w 2979420"/>
                  <a:gd name="connsiteY37" fmla="*/ 1518358 h 309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979420" h="3094013" fill="none" extrusionOk="0">
                    <a:moveTo>
                      <a:pt x="1489710" y="0"/>
                    </a:moveTo>
                    <a:lnTo>
                      <a:pt x="1489710" y="0"/>
                    </a:lnTo>
                    <a:lnTo>
                      <a:pt x="1489710" y="0"/>
                    </a:lnTo>
                    <a:cubicBezTo>
                      <a:pt x="607651" y="9953"/>
                      <a:pt x="-115649" y="673391"/>
                      <a:pt x="0" y="1472521"/>
                    </a:cubicBezTo>
                    <a:cubicBezTo>
                      <a:pt x="3957" y="1489478"/>
                      <a:pt x="-1465" y="1505382"/>
                      <a:pt x="0" y="1524088"/>
                    </a:cubicBezTo>
                    <a:cubicBezTo>
                      <a:pt x="10256" y="1714824"/>
                      <a:pt x="29645" y="1851868"/>
                      <a:pt x="103134" y="2039757"/>
                    </a:cubicBezTo>
                    <a:cubicBezTo>
                      <a:pt x="191719" y="2209030"/>
                      <a:pt x="216698" y="2335876"/>
                      <a:pt x="360968" y="2463751"/>
                    </a:cubicBezTo>
                    <a:cubicBezTo>
                      <a:pt x="477414" y="2595134"/>
                      <a:pt x="677999" y="2885556"/>
                      <a:pt x="710477" y="3030987"/>
                    </a:cubicBezTo>
                    <a:cubicBezTo>
                      <a:pt x="735993" y="3074785"/>
                      <a:pt x="772135" y="3092348"/>
                      <a:pt x="813611" y="3094013"/>
                    </a:cubicBezTo>
                    <a:cubicBezTo>
                      <a:pt x="999907" y="3043891"/>
                      <a:pt x="1173016" y="3148825"/>
                      <a:pt x="1277866" y="3094013"/>
                    </a:cubicBezTo>
                    <a:cubicBezTo>
                      <a:pt x="1382716" y="3039201"/>
                      <a:pt x="1629641" y="3118835"/>
                      <a:pt x="1728598" y="3094013"/>
                    </a:cubicBezTo>
                    <a:cubicBezTo>
                      <a:pt x="1827555" y="3069191"/>
                      <a:pt x="1972185" y="3112669"/>
                      <a:pt x="2165809" y="3094013"/>
                    </a:cubicBezTo>
                    <a:cubicBezTo>
                      <a:pt x="2219317" y="3085724"/>
                      <a:pt x="2242656" y="3074162"/>
                      <a:pt x="2268943" y="3030987"/>
                    </a:cubicBezTo>
                    <a:cubicBezTo>
                      <a:pt x="2344238" y="2919476"/>
                      <a:pt x="2506248" y="2592934"/>
                      <a:pt x="2618452" y="2463751"/>
                    </a:cubicBezTo>
                    <a:cubicBezTo>
                      <a:pt x="2738852" y="2312326"/>
                      <a:pt x="2807260" y="2206759"/>
                      <a:pt x="2876286" y="2039757"/>
                    </a:cubicBezTo>
                    <a:cubicBezTo>
                      <a:pt x="2922694" y="1879959"/>
                      <a:pt x="2991630" y="1732896"/>
                      <a:pt x="2979420" y="1524088"/>
                    </a:cubicBezTo>
                    <a:cubicBezTo>
                      <a:pt x="2973568" y="1500864"/>
                      <a:pt x="2979624" y="1497427"/>
                      <a:pt x="2979420" y="1472521"/>
                    </a:cubicBezTo>
                    <a:cubicBezTo>
                      <a:pt x="3034786" y="836592"/>
                      <a:pt x="2332944" y="-28590"/>
                      <a:pt x="1489710" y="0"/>
                    </a:cubicBezTo>
                    <a:close/>
                    <a:moveTo>
                      <a:pt x="2635641" y="1518358"/>
                    </a:moveTo>
                    <a:cubicBezTo>
                      <a:pt x="2650952" y="1662800"/>
                      <a:pt x="2581397" y="1787278"/>
                      <a:pt x="2555426" y="1919434"/>
                    </a:cubicBezTo>
                    <a:cubicBezTo>
                      <a:pt x="2518056" y="2047152"/>
                      <a:pt x="2454726" y="2172021"/>
                      <a:pt x="2360618" y="2234565"/>
                    </a:cubicBezTo>
                    <a:cubicBezTo>
                      <a:pt x="2210922" y="2380925"/>
                      <a:pt x="2124036" y="2558092"/>
                      <a:pt x="2028298" y="2750234"/>
                    </a:cubicBezTo>
                    <a:cubicBezTo>
                      <a:pt x="1868942" y="2763332"/>
                      <a:pt x="1602005" y="2713914"/>
                      <a:pt x="1489710" y="2750234"/>
                    </a:cubicBezTo>
                    <a:cubicBezTo>
                      <a:pt x="1235944" y="2789226"/>
                      <a:pt x="1073064" y="2695501"/>
                      <a:pt x="956852" y="2750234"/>
                    </a:cubicBezTo>
                    <a:cubicBezTo>
                      <a:pt x="888960" y="2552193"/>
                      <a:pt x="738654" y="2362123"/>
                      <a:pt x="624532" y="2234565"/>
                    </a:cubicBezTo>
                    <a:cubicBezTo>
                      <a:pt x="562862" y="2129004"/>
                      <a:pt x="470893" y="2020037"/>
                      <a:pt x="429724" y="1919434"/>
                    </a:cubicBezTo>
                    <a:cubicBezTo>
                      <a:pt x="367578" y="1757274"/>
                      <a:pt x="358458" y="1620856"/>
                      <a:pt x="349509" y="1518358"/>
                    </a:cubicBezTo>
                    <a:cubicBezTo>
                      <a:pt x="349094" y="1500428"/>
                      <a:pt x="351644" y="1494659"/>
                      <a:pt x="349509" y="1472521"/>
                    </a:cubicBezTo>
                    <a:cubicBezTo>
                      <a:pt x="273381" y="1008015"/>
                      <a:pt x="979067" y="317046"/>
                      <a:pt x="1495440" y="338050"/>
                    </a:cubicBez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cubicBezTo>
                      <a:pt x="2093670" y="355316"/>
                      <a:pt x="2537220" y="795627"/>
                      <a:pt x="2641371" y="1472521"/>
                    </a:cubicBezTo>
                    <a:cubicBezTo>
                      <a:pt x="2642750" y="1483000"/>
                      <a:pt x="2640936" y="1507236"/>
                      <a:pt x="2641371" y="1518358"/>
                    </a:cubicBezTo>
                    <a:cubicBezTo>
                      <a:pt x="2638732" y="1518944"/>
                      <a:pt x="2637527" y="1518195"/>
                      <a:pt x="2635641" y="1518358"/>
                    </a:cubicBezTo>
                    <a:close/>
                  </a:path>
                  <a:path w="2979420" h="3094013" stroke="0" extrusionOk="0">
                    <a:moveTo>
                      <a:pt x="1489710" y="0"/>
                    </a:moveTo>
                    <a:lnTo>
                      <a:pt x="1489710" y="0"/>
                    </a:lnTo>
                    <a:lnTo>
                      <a:pt x="1489710" y="0"/>
                    </a:lnTo>
                    <a:cubicBezTo>
                      <a:pt x="713424" y="-742"/>
                      <a:pt x="59605" y="885487"/>
                      <a:pt x="0" y="1472521"/>
                    </a:cubicBezTo>
                    <a:cubicBezTo>
                      <a:pt x="1201" y="1492270"/>
                      <a:pt x="-1805" y="1503684"/>
                      <a:pt x="0" y="1524088"/>
                    </a:cubicBezTo>
                    <a:cubicBezTo>
                      <a:pt x="4408" y="1745478"/>
                      <a:pt x="20644" y="1868518"/>
                      <a:pt x="103134" y="2039757"/>
                    </a:cubicBezTo>
                    <a:cubicBezTo>
                      <a:pt x="137374" y="2186357"/>
                      <a:pt x="245752" y="2327999"/>
                      <a:pt x="360968" y="2463751"/>
                    </a:cubicBezTo>
                    <a:cubicBezTo>
                      <a:pt x="458416" y="2614321"/>
                      <a:pt x="660484" y="2865822"/>
                      <a:pt x="710477" y="3030987"/>
                    </a:cubicBezTo>
                    <a:cubicBezTo>
                      <a:pt x="721480" y="3075812"/>
                      <a:pt x="766127" y="3091310"/>
                      <a:pt x="813611" y="3094013"/>
                    </a:cubicBezTo>
                    <a:cubicBezTo>
                      <a:pt x="1016868" y="3047718"/>
                      <a:pt x="1089545" y="3105221"/>
                      <a:pt x="1264344" y="3094013"/>
                    </a:cubicBezTo>
                    <a:cubicBezTo>
                      <a:pt x="1439143" y="3082805"/>
                      <a:pt x="1527092" y="3123123"/>
                      <a:pt x="1715076" y="3094013"/>
                    </a:cubicBezTo>
                    <a:cubicBezTo>
                      <a:pt x="1903060" y="3064903"/>
                      <a:pt x="2020585" y="3126330"/>
                      <a:pt x="2165809" y="3094013"/>
                    </a:cubicBezTo>
                    <a:cubicBezTo>
                      <a:pt x="2212466" y="3089825"/>
                      <a:pt x="2249093" y="3069754"/>
                      <a:pt x="2268943" y="3030987"/>
                    </a:cubicBezTo>
                    <a:cubicBezTo>
                      <a:pt x="2360421" y="2886234"/>
                      <a:pt x="2465826" y="2612103"/>
                      <a:pt x="2618452" y="2463751"/>
                    </a:cubicBezTo>
                    <a:cubicBezTo>
                      <a:pt x="2740944" y="2322967"/>
                      <a:pt x="2823805" y="2174723"/>
                      <a:pt x="2876286" y="2039757"/>
                    </a:cubicBezTo>
                    <a:cubicBezTo>
                      <a:pt x="2939986" y="1880508"/>
                      <a:pt x="2986468" y="1681536"/>
                      <a:pt x="2979420" y="1524088"/>
                    </a:cubicBezTo>
                    <a:cubicBezTo>
                      <a:pt x="2973491" y="1505940"/>
                      <a:pt x="2981649" y="1496446"/>
                      <a:pt x="2979420" y="1472521"/>
                    </a:cubicBezTo>
                    <a:cubicBezTo>
                      <a:pt x="2783983" y="769195"/>
                      <a:pt x="2248601" y="9356"/>
                      <a:pt x="1489710" y="0"/>
                    </a:cubicBezTo>
                    <a:close/>
                    <a:moveTo>
                      <a:pt x="2635641" y="1518358"/>
                    </a:moveTo>
                    <a:cubicBezTo>
                      <a:pt x="2649446" y="1647649"/>
                      <a:pt x="2598899" y="1766071"/>
                      <a:pt x="2555426" y="1919434"/>
                    </a:cubicBezTo>
                    <a:cubicBezTo>
                      <a:pt x="2504105" y="2023086"/>
                      <a:pt x="2460887" y="2173233"/>
                      <a:pt x="2360618" y="2234565"/>
                    </a:cubicBezTo>
                    <a:cubicBezTo>
                      <a:pt x="2189493" y="2380781"/>
                      <a:pt x="2112924" y="2555432"/>
                      <a:pt x="2028298" y="2750234"/>
                    </a:cubicBezTo>
                    <a:cubicBezTo>
                      <a:pt x="1760504" y="2805811"/>
                      <a:pt x="1749844" y="2733572"/>
                      <a:pt x="1489710" y="2750234"/>
                    </a:cubicBezTo>
                    <a:cubicBezTo>
                      <a:pt x="1352401" y="2755440"/>
                      <a:pt x="1199159" y="2709959"/>
                      <a:pt x="956852" y="2750234"/>
                    </a:cubicBezTo>
                    <a:cubicBezTo>
                      <a:pt x="850413" y="2561381"/>
                      <a:pt x="705856" y="2371286"/>
                      <a:pt x="624532" y="2234565"/>
                    </a:cubicBezTo>
                    <a:cubicBezTo>
                      <a:pt x="511320" y="2157841"/>
                      <a:pt x="483336" y="2044935"/>
                      <a:pt x="429724" y="1919434"/>
                    </a:cubicBezTo>
                    <a:cubicBezTo>
                      <a:pt x="380684" y="1815876"/>
                      <a:pt x="372615" y="1673006"/>
                      <a:pt x="349509" y="1518358"/>
                    </a:cubicBezTo>
                    <a:cubicBezTo>
                      <a:pt x="347125" y="1507977"/>
                      <a:pt x="350577" y="1495050"/>
                      <a:pt x="349509" y="1472521"/>
                    </a:cubicBezTo>
                    <a:cubicBezTo>
                      <a:pt x="435540" y="831734"/>
                      <a:pt x="867194" y="330947"/>
                      <a:pt x="1495440" y="338050"/>
                    </a:cubicBez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cubicBezTo>
                      <a:pt x="2108107" y="305185"/>
                      <a:pt x="2642208" y="723210"/>
                      <a:pt x="2641371" y="1472521"/>
                    </a:cubicBezTo>
                    <a:cubicBezTo>
                      <a:pt x="2642839" y="1490576"/>
                      <a:pt x="2641281" y="1508447"/>
                      <a:pt x="2641371" y="1518358"/>
                    </a:cubicBezTo>
                    <a:cubicBezTo>
                      <a:pt x="2639519" y="1518844"/>
                      <a:pt x="2638170" y="1518045"/>
                      <a:pt x="2635641" y="1518358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121160290">
                      <a:custGeom>
                        <a:avLst/>
                        <a:gdLst>
                          <a:gd name="connsiteX0" fmla="*/ 1489710 w 2979420"/>
                          <a:gd name="connsiteY0" fmla="*/ 0 h 3094013"/>
                          <a:gd name="connsiteX1" fmla="*/ 1489710 w 2979420"/>
                          <a:gd name="connsiteY1" fmla="*/ 0 h 3094013"/>
                          <a:gd name="connsiteX2" fmla="*/ 1489710 w 2979420"/>
                          <a:gd name="connsiteY2" fmla="*/ 0 h 3094013"/>
                          <a:gd name="connsiteX3" fmla="*/ 0 w 2979420"/>
                          <a:gd name="connsiteY3" fmla="*/ 1472521 h 3094013"/>
                          <a:gd name="connsiteX4" fmla="*/ 0 w 2979420"/>
                          <a:gd name="connsiteY4" fmla="*/ 1524088 h 3094013"/>
                          <a:gd name="connsiteX5" fmla="*/ 103134 w 2979420"/>
                          <a:gd name="connsiteY5" fmla="*/ 2039757 h 3094013"/>
                          <a:gd name="connsiteX6" fmla="*/ 360968 w 2979420"/>
                          <a:gd name="connsiteY6" fmla="*/ 2463751 h 3094013"/>
                          <a:gd name="connsiteX7" fmla="*/ 710477 w 2979420"/>
                          <a:gd name="connsiteY7" fmla="*/ 3030987 h 3094013"/>
                          <a:gd name="connsiteX8" fmla="*/ 813611 w 2979420"/>
                          <a:gd name="connsiteY8" fmla="*/ 3094013 h 3094013"/>
                          <a:gd name="connsiteX9" fmla="*/ 2165809 w 2979420"/>
                          <a:gd name="connsiteY9" fmla="*/ 3094013 h 3094013"/>
                          <a:gd name="connsiteX10" fmla="*/ 2268943 w 2979420"/>
                          <a:gd name="connsiteY10" fmla="*/ 3030987 h 3094013"/>
                          <a:gd name="connsiteX11" fmla="*/ 2618452 w 2979420"/>
                          <a:gd name="connsiteY11" fmla="*/ 2463751 h 3094013"/>
                          <a:gd name="connsiteX12" fmla="*/ 2876286 w 2979420"/>
                          <a:gd name="connsiteY12" fmla="*/ 2039757 h 3094013"/>
                          <a:gd name="connsiteX13" fmla="*/ 2979420 w 2979420"/>
                          <a:gd name="connsiteY13" fmla="*/ 1524088 h 3094013"/>
                          <a:gd name="connsiteX14" fmla="*/ 2979420 w 2979420"/>
                          <a:gd name="connsiteY14" fmla="*/ 1472521 h 3094013"/>
                          <a:gd name="connsiteX15" fmla="*/ 1489710 w 2979420"/>
                          <a:gd name="connsiteY15" fmla="*/ 0 h 3094013"/>
                          <a:gd name="connsiteX16" fmla="*/ 2635641 w 2979420"/>
                          <a:gd name="connsiteY16" fmla="*/ 1518358 h 3094013"/>
                          <a:gd name="connsiteX17" fmla="*/ 2555426 w 2979420"/>
                          <a:gd name="connsiteY17" fmla="*/ 1919434 h 3094013"/>
                          <a:gd name="connsiteX18" fmla="*/ 2360618 w 2979420"/>
                          <a:gd name="connsiteY18" fmla="*/ 2234565 h 3094013"/>
                          <a:gd name="connsiteX19" fmla="*/ 2028298 w 2979420"/>
                          <a:gd name="connsiteY19" fmla="*/ 2750234 h 3094013"/>
                          <a:gd name="connsiteX20" fmla="*/ 1489710 w 2979420"/>
                          <a:gd name="connsiteY20" fmla="*/ 2750234 h 3094013"/>
                          <a:gd name="connsiteX21" fmla="*/ 956852 w 2979420"/>
                          <a:gd name="connsiteY21" fmla="*/ 2750234 h 3094013"/>
                          <a:gd name="connsiteX22" fmla="*/ 624532 w 2979420"/>
                          <a:gd name="connsiteY22" fmla="*/ 2234565 h 3094013"/>
                          <a:gd name="connsiteX23" fmla="*/ 429724 w 2979420"/>
                          <a:gd name="connsiteY23" fmla="*/ 1919434 h 3094013"/>
                          <a:gd name="connsiteX24" fmla="*/ 349509 w 2979420"/>
                          <a:gd name="connsiteY24" fmla="*/ 1518358 h 3094013"/>
                          <a:gd name="connsiteX25" fmla="*/ 349509 w 2979420"/>
                          <a:gd name="connsiteY25" fmla="*/ 1472521 h 3094013"/>
                          <a:gd name="connsiteX26" fmla="*/ 1495440 w 2979420"/>
                          <a:gd name="connsiteY26" fmla="*/ 338050 h 3094013"/>
                          <a:gd name="connsiteX27" fmla="*/ 1495440 w 2979420"/>
                          <a:gd name="connsiteY27" fmla="*/ 338050 h 3094013"/>
                          <a:gd name="connsiteX28" fmla="*/ 1495440 w 2979420"/>
                          <a:gd name="connsiteY28" fmla="*/ 338050 h 3094013"/>
                          <a:gd name="connsiteX29" fmla="*/ 1495440 w 2979420"/>
                          <a:gd name="connsiteY29" fmla="*/ 338050 h 3094013"/>
                          <a:gd name="connsiteX30" fmla="*/ 1495440 w 2979420"/>
                          <a:gd name="connsiteY30" fmla="*/ 338050 h 3094013"/>
                          <a:gd name="connsiteX31" fmla="*/ 1495440 w 2979420"/>
                          <a:gd name="connsiteY31" fmla="*/ 338050 h 3094013"/>
                          <a:gd name="connsiteX32" fmla="*/ 1495440 w 2979420"/>
                          <a:gd name="connsiteY32" fmla="*/ 338050 h 3094013"/>
                          <a:gd name="connsiteX33" fmla="*/ 2641371 w 2979420"/>
                          <a:gd name="connsiteY33" fmla="*/ 1472521 h 3094013"/>
                          <a:gd name="connsiteX34" fmla="*/ 2641371 w 2979420"/>
                          <a:gd name="connsiteY34" fmla="*/ 1518358 h 30940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</a:cxnLst>
                        <a:rect l="l" t="t" r="r" b="b"/>
                        <a:pathLst>
                          <a:path w="2979420" h="3094013">
                            <a:moveTo>
                              <a:pt x="1489710" y="0"/>
                            </a:moveTo>
                            <a:cubicBezTo>
                              <a:pt x="1489710" y="0"/>
                              <a:pt x="1489710" y="0"/>
                              <a:pt x="1489710" y="0"/>
                            </a:cubicBezTo>
                            <a:cubicBezTo>
                              <a:pt x="1489710" y="0"/>
                              <a:pt x="1489710" y="0"/>
                              <a:pt x="1489710" y="0"/>
                            </a:cubicBezTo>
                            <a:cubicBezTo>
                              <a:pt x="676099" y="5730"/>
                              <a:pt x="17189" y="658910"/>
                              <a:pt x="0" y="1472521"/>
                            </a:cubicBezTo>
                            <a:lnTo>
                              <a:pt x="0" y="1524088"/>
                            </a:lnTo>
                            <a:cubicBezTo>
                              <a:pt x="5730" y="1701707"/>
                              <a:pt x="40108" y="1873597"/>
                              <a:pt x="103134" y="2039757"/>
                            </a:cubicBezTo>
                            <a:cubicBezTo>
                              <a:pt x="166160" y="2194458"/>
                              <a:pt x="252105" y="2337699"/>
                              <a:pt x="360968" y="2463751"/>
                            </a:cubicBezTo>
                            <a:cubicBezTo>
                              <a:pt x="498480" y="2612722"/>
                              <a:pt x="647451" y="2904935"/>
                              <a:pt x="710477" y="3030987"/>
                            </a:cubicBezTo>
                            <a:cubicBezTo>
                              <a:pt x="727666" y="3071095"/>
                              <a:pt x="767774" y="3094013"/>
                              <a:pt x="813611" y="3094013"/>
                            </a:cubicBezTo>
                            <a:lnTo>
                              <a:pt x="2165809" y="3094013"/>
                            </a:lnTo>
                            <a:cubicBezTo>
                              <a:pt x="2211647" y="3094013"/>
                              <a:pt x="2251754" y="3071095"/>
                              <a:pt x="2268943" y="3030987"/>
                            </a:cubicBezTo>
                            <a:cubicBezTo>
                              <a:pt x="2331969" y="2904935"/>
                              <a:pt x="2480941" y="2612722"/>
                              <a:pt x="2618452" y="2463751"/>
                            </a:cubicBezTo>
                            <a:cubicBezTo>
                              <a:pt x="2727315" y="2337699"/>
                              <a:pt x="2818990" y="2194458"/>
                              <a:pt x="2876286" y="2039757"/>
                            </a:cubicBezTo>
                            <a:cubicBezTo>
                              <a:pt x="2939313" y="1873597"/>
                              <a:pt x="2973691" y="1701707"/>
                              <a:pt x="2979420" y="1524088"/>
                            </a:cubicBezTo>
                            <a:lnTo>
                              <a:pt x="2979420" y="1472521"/>
                            </a:lnTo>
                            <a:cubicBezTo>
                              <a:pt x="2962231" y="658910"/>
                              <a:pt x="2303321" y="5730"/>
                              <a:pt x="1489710" y="0"/>
                            </a:cubicBezTo>
                            <a:close/>
                            <a:moveTo>
                              <a:pt x="2635641" y="1518358"/>
                            </a:moveTo>
                            <a:cubicBezTo>
                              <a:pt x="2629911" y="1655870"/>
                              <a:pt x="2601263" y="1793382"/>
                              <a:pt x="2555426" y="1919434"/>
                            </a:cubicBezTo>
                            <a:cubicBezTo>
                              <a:pt x="2509589" y="2034027"/>
                              <a:pt x="2446562" y="2142891"/>
                              <a:pt x="2360618" y="2234565"/>
                            </a:cubicBezTo>
                            <a:cubicBezTo>
                              <a:pt x="2228836" y="2394996"/>
                              <a:pt x="2114243" y="2566885"/>
                              <a:pt x="2028298" y="2750234"/>
                            </a:cubicBezTo>
                            <a:lnTo>
                              <a:pt x="1489710" y="2750234"/>
                            </a:lnTo>
                            <a:lnTo>
                              <a:pt x="956852" y="2750234"/>
                            </a:lnTo>
                            <a:cubicBezTo>
                              <a:pt x="865178" y="2566885"/>
                              <a:pt x="750585" y="2394996"/>
                              <a:pt x="624532" y="2234565"/>
                            </a:cubicBezTo>
                            <a:cubicBezTo>
                              <a:pt x="544317" y="2142891"/>
                              <a:pt x="475561" y="2034027"/>
                              <a:pt x="429724" y="1919434"/>
                            </a:cubicBezTo>
                            <a:cubicBezTo>
                              <a:pt x="378157" y="1793382"/>
                              <a:pt x="355239" y="1655870"/>
                              <a:pt x="349509" y="1518358"/>
                            </a:cubicBezTo>
                            <a:lnTo>
                              <a:pt x="349509" y="1472521"/>
                            </a:lnTo>
                            <a:cubicBezTo>
                              <a:pt x="360968" y="847989"/>
                              <a:pt x="870908" y="343779"/>
                              <a:pt x="1495440" y="338050"/>
                            </a:cubicBezTo>
                            <a:lnTo>
                              <a:pt x="1495440" y="338050"/>
                            </a:lnTo>
                            <a:lnTo>
                              <a:pt x="1495440" y="338050"/>
                            </a:lnTo>
                            <a:cubicBezTo>
                              <a:pt x="1495440" y="338050"/>
                              <a:pt x="1495440" y="338050"/>
                              <a:pt x="1495440" y="338050"/>
                            </a:cubicBezTo>
                            <a:cubicBezTo>
                              <a:pt x="1495440" y="338050"/>
                              <a:pt x="1495440" y="338050"/>
                              <a:pt x="1495440" y="338050"/>
                            </a:cubicBezTo>
                            <a:lnTo>
                              <a:pt x="1495440" y="338050"/>
                            </a:lnTo>
                            <a:lnTo>
                              <a:pt x="1495440" y="338050"/>
                            </a:lnTo>
                            <a:cubicBezTo>
                              <a:pt x="2119972" y="343779"/>
                              <a:pt x="2629911" y="842259"/>
                              <a:pt x="2641371" y="1472521"/>
                            </a:cubicBezTo>
                            <a:lnTo>
                              <a:pt x="2641371" y="1518358"/>
                            </a:ln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81" name="Freeform: Shape 19">
              <a:extLst>
                <a:ext uri="{FF2B5EF4-FFF2-40B4-BE49-F238E27FC236}">
                  <a16:creationId xmlns:a16="http://schemas.microsoft.com/office/drawing/2014/main" id="{568347CE-010E-4A29-99FA-40B3188C6E17}"/>
                </a:ext>
              </a:extLst>
            </p:cNvPr>
            <p:cNvSpPr/>
            <p:nvPr/>
          </p:nvSpPr>
          <p:spPr>
            <a:xfrm>
              <a:off x="5268349" y="2787173"/>
              <a:ext cx="1842868" cy="308084"/>
            </a:xfrm>
            <a:custGeom>
              <a:avLst/>
              <a:gdLst>
                <a:gd name="connsiteX0" fmla="*/ 0 w 1842868"/>
                <a:gd name="connsiteY0" fmla="*/ 0 h 308084"/>
                <a:gd name="connsiteX1" fmla="*/ 460717 w 1842868"/>
                <a:gd name="connsiteY1" fmla="*/ 77021 h 308084"/>
                <a:gd name="connsiteX2" fmla="*/ 921434 w 1842868"/>
                <a:gd name="connsiteY2" fmla="*/ 154042 h 308084"/>
                <a:gd name="connsiteX3" fmla="*/ 1363722 w 1842868"/>
                <a:gd name="connsiteY3" fmla="*/ 227982 h 308084"/>
                <a:gd name="connsiteX4" fmla="*/ 1842868 w 1842868"/>
                <a:gd name="connsiteY4" fmla="*/ 308084 h 308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2868" h="308084" fill="none" extrusionOk="0">
                  <a:moveTo>
                    <a:pt x="0" y="0"/>
                  </a:moveTo>
                  <a:cubicBezTo>
                    <a:pt x="108125" y="-9259"/>
                    <a:pt x="304140" y="62169"/>
                    <a:pt x="460717" y="77021"/>
                  </a:cubicBezTo>
                  <a:cubicBezTo>
                    <a:pt x="617294" y="91873"/>
                    <a:pt x="781269" y="137606"/>
                    <a:pt x="921434" y="154042"/>
                  </a:cubicBezTo>
                  <a:cubicBezTo>
                    <a:pt x="1061599" y="170478"/>
                    <a:pt x="1249180" y="211687"/>
                    <a:pt x="1363722" y="227982"/>
                  </a:cubicBezTo>
                  <a:cubicBezTo>
                    <a:pt x="1478264" y="244277"/>
                    <a:pt x="1672782" y="300196"/>
                    <a:pt x="1842868" y="308084"/>
                  </a:cubicBezTo>
                </a:path>
                <a:path w="1842868" h="308084" stroke="0" extrusionOk="0">
                  <a:moveTo>
                    <a:pt x="0" y="0"/>
                  </a:moveTo>
                  <a:cubicBezTo>
                    <a:pt x="197321" y="-25809"/>
                    <a:pt x="341259" y="87350"/>
                    <a:pt x="497574" y="83183"/>
                  </a:cubicBezTo>
                  <a:cubicBezTo>
                    <a:pt x="653889" y="79016"/>
                    <a:pt x="890607" y="174171"/>
                    <a:pt x="995149" y="166365"/>
                  </a:cubicBezTo>
                  <a:cubicBezTo>
                    <a:pt x="1099691" y="158560"/>
                    <a:pt x="1650029" y="334945"/>
                    <a:pt x="1842868" y="308084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091316129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dirty="0" err="1"/>
                <a:t>ممممالففضيال</a:t>
              </a:r>
              <a:endParaRPr lang="en-US" dirty="0"/>
            </a:p>
          </p:txBody>
        </p:sp>
        <p:sp>
          <p:nvSpPr>
            <p:cNvPr id="182" name="Freeform: Shape 24">
              <a:extLst>
                <a:ext uri="{FF2B5EF4-FFF2-40B4-BE49-F238E27FC236}">
                  <a16:creationId xmlns:a16="http://schemas.microsoft.com/office/drawing/2014/main" id="{84373042-61D7-4735-947A-33B2908AF224}"/>
                </a:ext>
              </a:extLst>
            </p:cNvPr>
            <p:cNvSpPr/>
            <p:nvPr/>
          </p:nvSpPr>
          <p:spPr>
            <a:xfrm>
              <a:off x="5044509" y="2594168"/>
              <a:ext cx="2326961" cy="45719"/>
            </a:xfrm>
            <a:custGeom>
              <a:avLst/>
              <a:gdLst>
                <a:gd name="connsiteX0" fmla="*/ 0 w 2326961"/>
                <a:gd name="connsiteY0" fmla="*/ 0 h 45719"/>
                <a:gd name="connsiteX1" fmla="*/ 581740 w 2326961"/>
                <a:gd name="connsiteY1" fmla="*/ 11430 h 45719"/>
                <a:gd name="connsiteX2" fmla="*/ 1116941 w 2326961"/>
                <a:gd name="connsiteY2" fmla="*/ 21945 h 45719"/>
                <a:gd name="connsiteX3" fmla="*/ 1652142 w 2326961"/>
                <a:gd name="connsiteY3" fmla="*/ 32460 h 45719"/>
                <a:gd name="connsiteX4" fmla="*/ 2326961 w 2326961"/>
                <a:gd name="connsiteY4" fmla="*/ 45719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6961" h="45719" fill="none" extrusionOk="0">
                  <a:moveTo>
                    <a:pt x="0" y="0"/>
                  </a:moveTo>
                  <a:cubicBezTo>
                    <a:pt x="280925" y="-16213"/>
                    <a:pt x="421721" y="41297"/>
                    <a:pt x="581740" y="11430"/>
                  </a:cubicBezTo>
                  <a:cubicBezTo>
                    <a:pt x="741759" y="-18438"/>
                    <a:pt x="974866" y="29290"/>
                    <a:pt x="1116941" y="21945"/>
                  </a:cubicBezTo>
                  <a:cubicBezTo>
                    <a:pt x="1259016" y="14600"/>
                    <a:pt x="1456884" y="33442"/>
                    <a:pt x="1652142" y="32460"/>
                  </a:cubicBezTo>
                  <a:cubicBezTo>
                    <a:pt x="1847400" y="31478"/>
                    <a:pt x="2139536" y="71766"/>
                    <a:pt x="2326961" y="45719"/>
                  </a:cubicBezTo>
                </a:path>
                <a:path w="2326961" h="45719" stroke="0" extrusionOk="0">
                  <a:moveTo>
                    <a:pt x="0" y="0"/>
                  </a:moveTo>
                  <a:cubicBezTo>
                    <a:pt x="128217" y="-20857"/>
                    <a:pt x="412103" y="23289"/>
                    <a:pt x="605010" y="11887"/>
                  </a:cubicBezTo>
                  <a:cubicBezTo>
                    <a:pt x="797917" y="484"/>
                    <a:pt x="862667" y="24780"/>
                    <a:pt x="1116941" y="21945"/>
                  </a:cubicBezTo>
                  <a:cubicBezTo>
                    <a:pt x="1371215" y="19110"/>
                    <a:pt x="1572519" y="50428"/>
                    <a:pt x="1721951" y="33832"/>
                  </a:cubicBezTo>
                  <a:cubicBezTo>
                    <a:pt x="1871383" y="17236"/>
                    <a:pt x="2030060" y="53725"/>
                    <a:pt x="2326961" y="45719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251120023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reeform: Shape 25">
              <a:extLst>
                <a:ext uri="{FF2B5EF4-FFF2-40B4-BE49-F238E27FC236}">
                  <a16:creationId xmlns:a16="http://schemas.microsoft.com/office/drawing/2014/main" id="{7DB4AABD-87EA-403F-9186-F579B372145B}"/>
                </a:ext>
              </a:extLst>
            </p:cNvPr>
            <p:cNvSpPr/>
            <p:nvPr/>
          </p:nvSpPr>
          <p:spPr>
            <a:xfrm>
              <a:off x="5061473" y="1999360"/>
              <a:ext cx="2326961" cy="45719"/>
            </a:xfrm>
            <a:custGeom>
              <a:avLst/>
              <a:gdLst>
                <a:gd name="connsiteX0" fmla="*/ 0 w 2326961"/>
                <a:gd name="connsiteY0" fmla="*/ 0 h 45719"/>
                <a:gd name="connsiteX1" fmla="*/ 511931 w 2326961"/>
                <a:gd name="connsiteY1" fmla="*/ 10058 h 45719"/>
                <a:gd name="connsiteX2" fmla="*/ 1047132 w 2326961"/>
                <a:gd name="connsiteY2" fmla="*/ 20574 h 45719"/>
                <a:gd name="connsiteX3" fmla="*/ 1582333 w 2326961"/>
                <a:gd name="connsiteY3" fmla="*/ 31089 h 45719"/>
                <a:gd name="connsiteX4" fmla="*/ 2326961 w 2326961"/>
                <a:gd name="connsiteY4" fmla="*/ 45719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6961" h="45719" fill="none" extrusionOk="0">
                  <a:moveTo>
                    <a:pt x="0" y="0"/>
                  </a:moveTo>
                  <a:cubicBezTo>
                    <a:pt x="231267" y="-25847"/>
                    <a:pt x="287627" y="27543"/>
                    <a:pt x="511931" y="10058"/>
                  </a:cubicBezTo>
                  <a:cubicBezTo>
                    <a:pt x="736235" y="-7426"/>
                    <a:pt x="844714" y="35340"/>
                    <a:pt x="1047132" y="20574"/>
                  </a:cubicBezTo>
                  <a:cubicBezTo>
                    <a:pt x="1249550" y="5808"/>
                    <a:pt x="1368051" y="73523"/>
                    <a:pt x="1582333" y="31089"/>
                  </a:cubicBezTo>
                  <a:cubicBezTo>
                    <a:pt x="1796615" y="-11345"/>
                    <a:pt x="2089644" y="93479"/>
                    <a:pt x="2326961" y="45719"/>
                  </a:cubicBezTo>
                </a:path>
                <a:path w="2326961" h="45719" stroke="0" extrusionOk="0">
                  <a:moveTo>
                    <a:pt x="0" y="0"/>
                  </a:moveTo>
                  <a:cubicBezTo>
                    <a:pt x="175748" y="-8887"/>
                    <a:pt x="377767" y="67221"/>
                    <a:pt x="628279" y="12344"/>
                  </a:cubicBezTo>
                  <a:cubicBezTo>
                    <a:pt x="878791" y="-42533"/>
                    <a:pt x="924937" y="81626"/>
                    <a:pt x="1210020" y="23774"/>
                  </a:cubicBezTo>
                  <a:cubicBezTo>
                    <a:pt x="1495103" y="-34078"/>
                    <a:pt x="1550304" y="43908"/>
                    <a:pt x="1721951" y="33832"/>
                  </a:cubicBezTo>
                  <a:cubicBezTo>
                    <a:pt x="1893598" y="23756"/>
                    <a:pt x="2178323" y="110820"/>
                    <a:pt x="2326961" y="45719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197535473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" name="Group 2">
            <a:extLst>
              <a:ext uri="{FF2B5EF4-FFF2-40B4-BE49-F238E27FC236}">
                <a16:creationId xmlns:a16="http://schemas.microsoft.com/office/drawing/2014/main" id="{A5368D82-D03E-41F0-89EF-6361EBDDA3F0}"/>
              </a:ext>
            </a:extLst>
          </p:cNvPr>
          <p:cNvGrpSpPr/>
          <p:nvPr/>
        </p:nvGrpSpPr>
        <p:grpSpPr>
          <a:xfrm>
            <a:off x="4700404" y="4287606"/>
            <a:ext cx="2025747" cy="447213"/>
            <a:chOff x="5212079" y="3285233"/>
            <a:chExt cx="2025747" cy="447213"/>
          </a:xfrm>
        </p:grpSpPr>
        <p:sp>
          <p:nvSpPr>
            <p:cNvPr id="196" name="Freeform: Shape 35">
              <a:extLst>
                <a:ext uri="{FF2B5EF4-FFF2-40B4-BE49-F238E27FC236}">
                  <a16:creationId xmlns:a16="http://schemas.microsoft.com/office/drawing/2014/main" id="{05E71BD4-3A97-4B7E-A033-C4AA8794F72A}"/>
                </a:ext>
              </a:extLst>
            </p:cNvPr>
            <p:cNvSpPr/>
            <p:nvPr/>
          </p:nvSpPr>
          <p:spPr>
            <a:xfrm>
              <a:off x="5383014" y="3285233"/>
              <a:ext cx="1644017" cy="432434"/>
            </a:xfrm>
            <a:custGeom>
              <a:avLst/>
              <a:gdLst>
                <a:gd name="connsiteX0" fmla="*/ 369585 w 1644017"/>
                <a:gd name="connsiteY0" fmla="*/ 420746 h 432434"/>
                <a:gd name="connsiteX1" fmla="*/ 0 w 1644017"/>
                <a:gd name="connsiteY1" fmla="*/ 0 h 432434"/>
                <a:gd name="connsiteX2" fmla="*/ 564446 w 1644017"/>
                <a:gd name="connsiteY2" fmla="*/ 4012 h 432434"/>
                <a:gd name="connsiteX3" fmla="*/ 1145332 w 1644017"/>
                <a:gd name="connsiteY3" fmla="*/ 8141 h 432434"/>
                <a:gd name="connsiteX4" fmla="*/ 1644017 w 1644017"/>
                <a:gd name="connsiteY4" fmla="*/ 11686 h 432434"/>
                <a:gd name="connsiteX5" fmla="*/ 1325408 w 1644017"/>
                <a:gd name="connsiteY5" fmla="*/ 432434 h 432434"/>
                <a:gd name="connsiteX6" fmla="*/ 857055 w 1644017"/>
                <a:gd name="connsiteY6" fmla="*/ 426707 h 432434"/>
                <a:gd name="connsiteX7" fmla="*/ 369585 w 1644017"/>
                <a:gd name="connsiteY7" fmla="*/ 420746 h 43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44017" h="432434" fill="none" extrusionOk="0">
                  <a:moveTo>
                    <a:pt x="369585" y="420746"/>
                  </a:moveTo>
                  <a:cubicBezTo>
                    <a:pt x="226083" y="287590"/>
                    <a:pt x="136603" y="73381"/>
                    <a:pt x="0" y="0"/>
                  </a:cubicBezTo>
                  <a:cubicBezTo>
                    <a:pt x="224868" y="-46438"/>
                    <a:pt x="301046" y="53783"/>
                    <a:pt x="564446" y="4012"/>
                  </a:cubicBezTo>
                  <a:cubicBezTo>
                    <a:pt x="827846" y="-45759"/>
                    <a:pt x="871766" y="75324"/>
                    <a:pt x="1145332" y="8141"/>
                  </a:cubicBezTo>
                  <a:cubicBezTo>
                    <a:pt x="1418898" y="-59042"/>
                    <a:pt x="1435984" y="41604"/>
                    <a:pt x="1644017" y="11686"/>
                  </a:cubicBezTo>
                  <a:cubicBezTo>
                    <a:pt x="1521656" y="182456"/>
                    <a:pt x="1390859" y="275429"/>
                    <a:pt x="1325408" y="432434"/>
                  </a:cubicBezTo>
                  <a:cubicBezTo>
                    <a:pt x="1140248" y="446961"/>
                    <a:pt x="1036991" y="375473"/>
                    <a:pt x="857055" y="426707"/>
                  </a:cubicBezTo>
                  <a:cubicBezTo>
                    <a:pt x="677119" y="477941"/>
                    <a:pt x="597763" y="396445"/>
                    <a:pt x="369585" y="420746"/>
                  </a:cubicBezTo>
                  <a:close/>
                </a:path>
                <a:path w="1644017" h="432434" stroke="0" extrusionOk="0">
                  <a:moveTo>
                    <a:pt x="369585" y="420746"/>
                  </a:moveTo>
                  <a:cubicBezTo>
                    <a:pt x="243109" y="363914"/>
                    <a:pt x="220968" y="167725"/>
                    <a:pt x="0" y="0"/>
                  </a:cubicBezTo>
                  <a:cubicBezTo>
                    <a:pt x="165230" y="-15295"/>
                    <a:pt x="378291" y="43690"/>
                    <a:pt x="498685" y="3545"/>
                  </a:cubicBezTo>
                  <a:cubicBezTo>
                    <a:pt x="619079" y="-36600"/>
                    <a:pt x="838760" y="14488"/>
                    <a:pt x="1046691" y="7440"/>
                  </a:cubicBezTo>
                  <a:cubicBezTo>
                    <a:pt x="1254622" y="393"/>
                    <a:pt x="1503835" y="51718"/>
                    <a:pt x="1644017" y="11686"/>
                  </a:cubicBezTo>
                  <a:cubicBezTo>
                    <a:pt x="1514043" y="196882"/>
                    <a:pt x="1376258" y="320439"/>
                    <a:pt x="1325408" y="432434"/>
                  </a:cubicBezTo>
                  <a:cubicBezTo>
                    <a:pt x="1205025" y="459447"/>
                    <a:pt x="1012775" y="403326"/>
                    <a:pt x="866613" y="426824"/>
                  </a:cubicBezTo>
                  <a:cubicBezTo>
                    <a:pt x="720451" y="450322"/>
                    <a:pt x="511537" y="396120"/>
                    <a:pt x="369585" y="42074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126374995">
                    <a:custGeom>
                      <a:avLst/>
                      <a:gdLst>
                        <a:gd name="connsiteX0" fmla="*/ 407963 w 1814733"/>
                        <a:gd name="connsiteY0" fmla="*/ 506436 h 520504"/>
                        <a:gd name="connsiteX1" fmla="*/ 0 w 1814733"/>
                        <a:gd name="connsiteY1" fmla="*/ 0 h 520504"/>
                        <a:gd name="connsiteX2" fmla="*/ 1814733 w 1814733"/>
                        <a:gd name="connsiteY2" fmla="*/ 14067 h 520504"/>
                        <a:gd name="connsiteX3" fmla="*/ 1463040 w 1814733"/>
                        <a:gd name="connsiteY3" fmla="*/ 520504 h 520504"/>
                        <a:gd name="connsiteX4" fmla="*/ 407963 w 1814733"/>
                        <a:gd name="connsiteY4" fmla="*/ 506436 h 520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14733" h="520504">
                          <a:moveTo>
                            <a:pt x="407963" y="506436"/>
                          </a:moveTo>
                          <a:lnTo>
                            <a:pt x="0" y="0"/>
                          </a:lnTo>
                          <a:lnTo>
                            <a:pt x="1814733" y="14067"/>
                          </a:lnTo>
                          <a:lnTo>
                            <a:pt x="1463040" y="520504"/>
                          </a:lnTo>
                          <a:lnTo>
                            <a:pt x="407963" y="506436"/>
                          </a:ln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TextBox 40">
              <a:extLst>
                <a:ext uri="{FF2B5EF4-FFF2-40B4-BE49-F238E27FC236}">
                  <a16:creationId xmlns:a16="http://schemas.microsoft.com/office/drawing/2014/main" id="{1DF66F4B-59EB-4F11-BF96-9C8814290AEC}"/>
                </a:ext>
              </a:extLst>
            </p:cNvPr>
            <p:cNvSpPr txBox="1"/>
            <p:nvPr/>
          </p:nvSpPr>
          <p:spPr>
            <a:xfrm>
              <a:off x="5212079" y="3363114"/>
              <a:ext cx="2025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198" name="Group 3">
            <a:extLst>
              <a:ext uri="{FF2B5EF4-FFF2-40B4-BE49-F238E27FC236}">
                <a16:creationId xmlns:a16="http://schemas.microsoft.com/office/drawing/2014/main" id="{F6AA9580-E747-412D-8E6D-BC47767F3D00}"/>
              </a:ext>
            </a:extLst>
          </p:cNvPr>
          <p:cNvGrpSpPr/>
          <p:nvPr/>
        </p:nvGrpSpPr>
        <p:grpSpPr>
          <a:xfrm>
            <a:off x="4532834" y="3642260"/>
            <a:ext cx="2274706" cy="765561"/>
            <a:chOff x="5044509" y="2639887"/>
            <a:chExt cx="2274706" cy="765561"/>
          </a:xfrm>
        </p:grpSpPr>
        <p:sp>
          <p:nvSpPr>
            <p:cNvPr id="199" name="Freeform: Shape 36">
              <a:extLst>
                <a:ext uri="{FF2B5EF4-FFF2-40B4-BE49-F238E27FC236}">
                  <a16:creationId xmlns:a16="http://schemas.microsoft.com/office/drawing/2014/main" id="{029BEE29-4A86-41A0-980C-48006EADDB8E}"/>
                </a:ext>
              </a:extLst>
            </p:cNvPr>
            <p:cNvSpPr/>
            <p:nvPr/>
          </p:nvSpPr>
          <p:spPr>
            <a:xfrm>
              <a:off x="5044509" y="2639887"/>
              <a:ext cx="2274706" cy="765561"/>
            </a:xfrm>
            <a:custGeom>
              <a:avLst/>
              <a:gdLst>
                <a:gd name="connsiteX0" fmla="*/ 511364 w 2274706"/>
                <a:gd name="connsiteY0" fmla="*/ 685356 h 765561"/>
                <a:gd name="connsiteX1" fmla="*/ 265909 w 2274706"/>
                <a:gd name="connsiteY1" fmla="*/ 378191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833862 w 2274706"/>
                <a:gd name="connsiteY8" fmla="*/ 703133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  <a:gd name="connsiteX0" fmla="*/ 401350 w 2274706"/>
                <a:gd name="connsiteY0" fmla="*/ 685356 h 765561"/>
                <a:gd name="connsiteX1" fmla="*/ 250568 w 2274706"/>
                <a:gd name="connsiteY1" fmla="*/ 358995 h 765561"/>
                <a:gd name="connsiteX2" fmla="*/ 0 w 2274706"/>
                <a:gd name="connsiteY2" fmla="*/ 45431 h 765561"/>
                <a:gd name="connsiteX3" fmla="*/ 614167 w 2274706"/>
                <a:gd name="connsiteY3" fmla="*/ 50230 h 765561"/>
                <a:gd name="connsiteX4" fmla="*/ 1228336 w 2274706"/>
                <a:gd name="connsiteY4" fmla="*/ 55029 h 765561"/>
                <a:gd name="connsiteX5" fmla="*/ 1774264 w 2274706"/>
                <a:gd name="connsiteY5" fmla="*/ 59296 h 765561"/>
                <a:gd name="connsiteX6" fmla="*/ 2274697 w 2274706"/>
                <a:gd name="connsiteY6" fmla="*/ 63206 h 765561"/>
                <a:gd name="connsiteX7" fmla="*/ 2054280 w 2274706"/>
                <a:gd name="connsiteY7" fmla="*/ 383170 h 765561"/>
                <a:gd name="connsiteX8" fmla="*/ 1833862 w 2274706"/>
                <a:gd name="connsiteY8" fmla="*/ 703133 h 765561"/>
                <a:gd name="connsiteX9" fmla="*/ 1419479 w 2274706"/>
                <a:gd name="connsiteY9" fmla="*/ 697563 h 765561"/>
                <a:gd name="connsiteX10" fmla="*/ 978647 w 2274706"/>
                <a:gd name="connsiteY10" fmla="*/ 691638 h 765561"/>
                <a:gd name="connsiteX11" fmla="*/ 401350 w 2274706"/>
                <a:gd name="connsiteY11" fmla="*/ 685356 h 765561"/>
                <a:gd name="connsiteX0" fmla="*/ 511364 w 2274706"/>
                <a:gd name="connsiteY0" fmla="*/ 685356 h 765561"/>
                <a:gd name="connsiteX1" fmla="*/ 210902 w 2274706"/>
                <a:gd name="connsiteY1" fmla="*/ 396150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833862 w 2274706"/>
                <a:gd name="connsiteY8" fmla="*/ 703133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  <a:gd name="connsiteX0" fmla="*/ 511364 w 2274706"/>
                <a:gd name="connsiteY0" fmla="*/ 685356 h 765561"/>
                <a:gd name="connsiteX1" fmla="*/ 265909 w 2274706"/>
                <a:gd name="connsiteY1" fmla="*/ 378191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971380 w 2274706"/>
                <a:gd name="connsiteY8" fmla="*/ 685176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  <a:gd name="connsiteX0" fmla="*/ 511364 w 2274706"/>
                <a:gd name="connsiteY0" fmla="*/ 685356 h 765561"/>
                <a:gd name="connsiteX1" fmla="*/ 265909 w 2274706"/>
                <a:gd name="connsiteY1" fmla="*/ 378191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833862 w 2274706"/>
                <a:gd name="connsiteY8" fmla="*/ 703133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74706" h="765561" fill="none" extrusionOk="0">
                  <a:moveTo>
                    <a:pt x="511364" y="685356"/>
                  </a:moveTo>
                  <a:cubicBezTo>
                    <a:pt x="389832" y="639297"/>
                    <a:pt x="310728" y="435741"/>
                    <a:pt x="265909" y="378191"/>
                  </a:cubicBezTo>
                  <a:cubicBezTo>
                    <a:pt x="136303" y="254490"/>
                    <a:pt x="176384" y="67216"/>
                    <a:pt x="0" y="45431"/>
                  </a:cubicBezTo>
                  <a:cubicBezTo>
                    <a:pt x="145125" y="53158"/>
                    <a:pt x="242162" y="101545"/>
                    <a:pt x="500432" y="49341"/>
                  </a:cubicBezTo>
                  <a:cubicBezTo>
                    <a:pt x="699157" y="-73689"/>
                    <a:pt x="853982" y="195924"/>
                    <a:pt x="1069108" y="53785"/>
                  </a:cubicBezTo>
                  <a:cubicBezTo>
                    <a:pt x="1207685" y="71580"/>
                    <a:pt x="1393047" y="218181"/>
                    <a:pt x="1683275" y="58585"/>
                  </a:cubicBezTo>
                  <a:cubicBezTo>
                    <a:pt x="1900192" y="-117157"/>
                    <a:pt x="1979813" y="49433"/>
                    <a:pt x="2274697" y="63206"/>
                  </a:cubicBezTo>
                  <a:cubicBezTo>
                    <a:pt x="2163203" y="221862"/>
                    <a:pt x="2128688" y="240131"/>
                    <a:pt x="2063096" y="370371"/>
                  </a:cubicBezTo>
                  <a:cubicBezTo>
                    <a:pt x="2016045" y="430416"/>
                    <a:pt x="1984882" y="559592"/>
                    <a:pt x="1833862" y="703133"/>
                  </a:cubicBezTo>
                  <a:cubicBezTo>
                    <a:pt x="1623392" y="739041"/>
                    <a:pt x="1467775" y="651548"/>
                    <a:pt x="1366580" y="696851"/>
                  </a:cubicBezTo>
                  <a:cubicBezTo>
                    <a:pt x="1219070" y="790698"/>
                    <a:pt x="1058903" y="587714"/>
                    <a:pt x="952197" y="691281"/>
                  </a:cubicBezTo>
                  <a:cubicBezTo>
                    <a:pt x="940688" y="745067"/>
                    <a:pt x="631614" y="691321"/>
                    <a:pt x="511364" y="685356"/>
                  </a:cubicBezTo>
                  <a:close/>
                </a:path>
                <a:path w="2274706" h="765561" stroke="0" extrusionOk="0">
                  <a:moveTo>
                    <a:pt x="401350" y="685356"/>
                  </a:moveTo>
                  <a:cubicBezTo>
                    <a:pt x="320382" y="604128"/>
                    <a:pt x="351624" y="504073"/>
                    <a:pt x="250568" y="358995"/>
                  </a:cubicBezTo>
                  <a:cubicBezTo>
                    <a:pt x="194344" y="331554"/>
                    <a:pt x="93845" y="139987"/>
                    <a:pt x="0" y="45431"/>
                  </a:cubicBezTo>
                  <a:cubicBezTo>
                    <a:pt x="47976" y="-154537"/>
                    <a:pt x="146546" y="286299"/>
                    <a:pt x="614167" y="50230"/>
                  </a:cubicBezTo>
                  <a:cubicBezTo>
                    <a:pt x="875641" y="-51731"/>
                    <a:pt x="968554" y="1746"/>
                    <a:pt x="1228336" y="55029"/>
                  </a:cubicBezTo>
                  <a:cubicBezTo>
                    <a:pt x="1440949" y="80519"/>
                    <a:pt x="1591455" y="255455"/>
                    <a:pt x="1774264" y="59296"/>
                  </a:cubicBezTo>
                  <a:cubicBezTo>
                    <a:pt x="1976083" y="56396"/>
                    <a:pt x="2211358" y="158733"/>
                    <a:pt x="2274697" y="63206"/>
                  </a:cubicBezTo>
                  <a:cubicBezTo>
                    <a:pt x="2293941" y="94065"/>
                    <a:pt x="2100367" y="264003"/>
                    <a:pt x="2054280" y="383170"/>
                  </a:cubicBezTo>
                  <a:cubicBezTo>
                    <a:pt x="2011988" y="501705"/>
                    <a:pt x="1949617" y="602787"/>
                    <a:pt x="1833862" y="703133"/>
                  </a:cubicBezTo>
                  <a:cubicBezTo>
                    <a:pt x="1696153" y="827303"/>
                    <a:pt x="1542691" y="751866"/>
                    <a:pt x="1419479" y="697563"/>
                  </a:cubicBezTo>
                  <a:cubicBezTo>
                    <a:pt x="1275192" y="850648"/>
                    <a:pt x="1147784" y="745398"/>
                    <a:pt x="978647" y="691638"/>
                  </a:cubicBezTo>
                  <a:cubicBezTo>
                    <a:pt x="761968" y="704357"/>
                    <a:pt x="577642" y="607677"/>
                    <a:pt x="401350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411020" y="625137"/>
                    <a:pt x="267520" y="444289"/>
                    <a:pt x="210902" y="396150"/>
                  </a:cubicBezTo>
                  <a:cubicBezTo>
                    <a:pt x="141502" y="451813"/>
                    <a:pt x="123502" y="228636"/>
                    <a:pt x="0" y="45431"/>
                  </a:cubicBezTo>
                  <a:cubicBezTo>
                    <a:pt x="186422" y="69684"/>
                    <a:pt x="274876" y="68607"/>
                    <a:pt x="500432" y="49341"/>
                  </a:cubicBezTo>
                  <a:cubicBezTo>
                    <a:pt x="710048" y="19214"/>
                    <a:pt x="839530" y="167095"/>
                    <a:pt x="1069108" y="53785"/>
                  </a:cubicBezTo>
                  <a:cubicBezTo>
                    <a:pt x="1214590" y="114340"/>
                    <a:pt x="1339620" y="162896"/>
                    <a:pt x="1683275" y="58585"/>
                  </a:cubicBezTo>
                  <a:cubicBezTo>
                    <a:pt x="1915349" y="-56296"/>
                    <a:pt x="1999011" y="120222"/>
                    <a:pt x="2274697" y="63206"/>
                  </a:cubicBezTo>
                  <a:cubicBezTo>
                    <a:pt x="2249031" y="260567"/>
                    <a:pt x="2136681" y="280984"/>
                    <a:pt x="2063096" y="370371"/>
                  </a:cubicBezTo>
                  <a:cubicBezTo>
                    <a:pt x="2029440" y="467471"/>
                    <a:pt x="1974731" y="539653"/>
                    <a:pt x="1833862" y="703133"/>
                  </a:cubicBezTo>
                  <a:cubicBezTo>
                    <a:pt x="1676463" y="717982"/>
                    <a:pt x="1495295" y="551577"/>
                    <a:pt x="1366580" y="696851"/>
                  </a:cubicBezTo>
                  <a:cubicBezTo>
                    <a:pt x="1210829" y="716868"/>
                    <a:pt x="1053045" y="610830"/>
                    <a:pt x="952197" y="691281"/>
                  </a:cubicBezTo>
                  <a:cubicBezTo>
                    <a:pt x="855045" y="784427"/>
                    <a:pt x="797949" y="616709"/>
                    <a:pt x="511364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425503" y="622589"/>
                    <a:pt x="318038" y="419922"/>
                    <a:pt x="265909" y="378191"/>
                  </a:cubicBezTo>
                  <a:cubicBezTo>
                    <a:pt x="219649" y="290733"/>
                    <a:pt x="153306" y="161885"/>
                    <a:pt x="0" y="45431"/>
                  </a:cubicBezTo>
                  <a:cubicBezTo>
                    <a:pt x="163987" y="29988"/>
                    <a:pt x="278932" y="91551"/>
                    <a:pt x="500432" y="49341"/>
                  </a:cubicBezTo>
                  <a:cubicBezTo>
                    <a:pt x="739156" y="47773"/>
                    <a:pt x="850566" y="114260"/>
                    <a:pt x="1069108" y="53785"/>
                  </a:cubicBezTo>
                  <a:cubicBezTo>
                    <a:pt x="1249421" y="37902"/>
                    <a:pt x="1409018" y="122516"/>
                    <a:pt x="1683275" y="58585"/>
                  </a:cubicBezTo>
                  <a:cubicBezTo>
                    <a:pt x="1955616" y="-23993"/>
                    <a:pt x="2022461" y="139230"/>
                    <a:pt x="2274697" y="63206"/>
                  </a:cubicBezTo>
                  <a:cubicBezTo>
                    <a:pt x="2174844" y="186611"/>
                    <a:pt x="2089724" y="253785"/>
                    <a:pt x="2063096" y="370371"/>
                  </a:cubicBezTo>
                  <a:cubicBezTo>
                    <a:pt x="1995601" y="467362"/>
                    <a:pt x="2077071" y="491627"/>
                    <a:pt x="1971380" y="685176"/>
                  </a:cubicBezTo>
                  <a:cubicBezTo>
                    <a:pt x="1779400" y="656962"/>
                    <a:pt x="1461741" y="611269"/>
                    <a:pt x="1366580" y="696851"/>
                  </a:cubicBezTo>
                  <a:cubicBezTo>
                    <a:pt x="1154773" y="792668"/>
                    <a:pt x="1059990" y="636412"/>
                    <a:pt x="952197" y="691281"/>
                  </a:cubicBezTo>
                  <a:cubicBezTo>
                    <a:pt x="861278" y="820743"/>
                    <a:pt x="649899" y="663327"/>
                    <a:pt x="511364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378363" y="637493"/>
                    <a:pt x="311841" y="456311"/>
                    <a:pt x="265909" y="378191"/>
                  </a:cubicBezTo>
                  <a:cubicBezTo>
                    <a:pt x="209461" y="277552"/>
                    <a:pt x="196719" y="86307"/>
                    <a:pt x="0" y="45431"/>
                  </a:cubicBezTo>
                  <a:cubicBezTo>
                    <a:pt x="135368" y="77305"/>
                    <a:pt x="252228" y="29171"/>
                    <a:pt x="500432" y="49341"/>
                  </a:cubicBezTo>
                  <a:cubicBezTo>
                    <a:pt x="711604" y="-67206"/>
                    <a:pt x="903932" y="174590"/>
                    <a:pt x="1069108" y="53785"/>
                  </a:cubicBezTo>
                  <a:cubicBezTo>
                    <a:pt x="1221537" y="83435"/>
                    <a:pt x="1363597" y="301798"/>
                    <a:pt x="1683275" y="58585"/>
                  </a:cubicBezTo>
                  <a:cubicBezTo>
                    <a:pt x="1925734" y="-45371"/>
                    <a:pt x="2017803" y="100679"/>
                    <a:pt x="2274697" y="63206"/>
                  </a:cubicBezTo>
                  <a:cubicBezTo>
                    <a:pt x="2197918" y="204663"/>
                    <a:pt x="2123023" y="228659"/>
                    <a:pt x="2063096" y="370371"/>
                  </a:cubicBezTo>
                  <a:cubicBezTo>
                    <a:pt x="1997481" y="469435"/>
                    <a:pt x="1960839" y="534845"/>
                    <a:pt x="1833862" y="703133"/>
                  </a:cubicBezTo>
                  <a:cubicBezTo>
                    <a:pt x="1704255" y="756050"/>
                    <a:pt x="1516779" y="673256"/>
                    <a:pt x="1366580" y="696851"/>
                  </a:cubicBezTo>
                  <a:cubicBezTo>
                    <a:pt x="1218259" y="772088"/>
                    <a:pt x="1050298" y="587741"/>
                    <a:pt x="952197" y="691281"/>
                  </a:cubicBezTo>
                  <a:cubicBezTo>
                    <a:pt x="925849" y="742304"/>
                    <a:pt x="674316" y="738149"/>
                    <a:pt x="511364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396223" y="632364"/>
                    <a:pt x="308645" y="453089"/>
                    <a:pt x="265909" y="378191"/>
                  </a:cubicBezTo>
                  <a:cubicBezTo>
                    <a:pt x="218694" y="267680"/>
                    <a:pt x="190169" y="113479"/>
                    <a:pt x="0" y="45431"/>
                  </a:cubicBezTo>
                  <a:cubicBezTo>
                    <a:pt x="120002" y="49575"/>
                    <a:pt x="274998" y="75965"/>
                    <a:pt x="500432" y="49341"/>
                  </a:cubicBezTo>
                  <a:cubicBezTo>
                    <a:pt x="730018" y="-56478"/>
                    <a:pt x="846973" y="150945"/>
                    <a:pt x="1069108" y="53785"/>
                  </a:cubicBezTo>
                  <a:cubicBezTo>
                    <a:pt x="1216168" y="99532"/>
                    <a:pt x="1379707" y="234039"/>
                    <a:pt x="1683275" y="58585"/>
                  </a:cubicBezTo>
                  <a:cubicBezTo>
                    <a:pt x="1885599" y="-74963"/>
                    <a:pt x="1997038" y="86321"/>
                    <a:pt x="2274697" y="63206"/>
                  </a:cubicBezTo>
                  <a:cubicBezTo>
                    <a:pt x="2186049" y="218602"/>
                    <a:pt x="2112711" y="249235"/>
                    <a:pt x="2063096" y="370371"/>
                  </a:cubicBezTo>
                  <a:cubicBezTo>
                    <a:pt x="2005005" y="440764"/>
                    <a:pt x="1959355" y="536530"/>
                    <a:pt x="1833862" y="703133"/>
                  </a:cubicBezTo>
                  <a:cubicBezTo>
                    <a:pt x="1629714" y="735205"/>
                    <a:pt x="1458910" y="635031"/>
                    <a:pt x="1366580" y="696851"/>
                  </a:cubicBezTo>
                  <a:cubicBezTo>
                    <a:pt x="1188655" y="765651"/>
                    <a:pt x="1109010" y="605661"/>
                    <a:pt x="952197" y="691281"/>
                  </a:cubicBezTo>
                  <a:cubicBezTo>
                    <a:pt x="896920" y="765832"/>
                    <a:pt x="685554" y="667821"/>
                    <a:pt x="511364" y="685356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sd="1126374995">
                    <a:custGeom>
                      <a:avLst/>
                      <a:gdLst>
                        <a:gd name="connsiteX0" fmla="*/ 523114 w 2327260"/>
                        <a:gd name="connsiteY0" fmla="*/ 536774 h 589723"/>
                        <a:gd name="connsiteX1" fmla="*/ 272019 w 2327260"/>
                        <a:gd name="connsiteY1" fmla="*/ 296155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1875998 w 2327260"/>
                        <a:gd name="connsiteY8" fmla="*/ 550700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410572 w 2327260"/>
                        <a:gd name="connsiteY0" fmla="*/ 536774 h 589723"/>
                        <a:gd name="connsiteX1" fmla="*/ 256326 w 2327260"/>
                        <a:gd name="connsiteY1" fmla="*/ 281117 h 589723"/>
                        <a:gd name="connsiteX2" fmla="*/ 0 w 2327260"/>
                        <a:gd name="connsiteY2" fmla="*/ 35485 h 589723"/>
                        <a:gd name="connsiteX3" fmla="*/ 628279 w 2327260"/>
                        <a:gd name="connsiteY3" fmla="*/ 39244 h 589723"/>
                        <a:gd name="connsiteX4" fmla="*/ 1256559 w 2327260"/>
                        <a:gd name="connsiteY4" fmla="*/ 43004 h 589723"/>
                        <a:gd name="connsiteX5" fmla="*/ 1815030 w 2327260"/>
                        <a:gd name="connsiteY5" fmla="*/ 46346 h 589723"/>
                        <a:gd name="connsiteX6" fmla="*/ 2326961 w 2327260"/>
                        <a:gd name="connsiteY6" fmla="*/ 49409 h 589723"/>
                        <a:gd name="connsiteX7" fmla="*/ 2101480 w 2327260"/>
                        <a:gd name="connsiteY7" fmla="*/ 300055 h 589723"/>
                        <a:gd name="connsiteX8" fmla="*/ 1875998 w 2327260"/>
                        <a:gd name="connsiteY8" fmla="*/ 550700 h 589723"/>
                        <a:gd name="connsiteX9" fmla="*/ 1452094 w 2327260"/>
                        <a:gd name="connsiteY9" fmla="*/ 546337 h 589723"/>
                        <a:gd name="connsiteX10" fmla="*/ 1001133 w 2327260"/>
                        <a:gd name="connsiteY10" fmla="*/ 541695 h 589723"/>
                        <a:gd name="connsiteX11" fmla="*/ 410572 w 2327260"/>
                        <a:gd name="connsiteY11" fmla="*/ 536774 h 589723"/>
                        <a:gd name="connsiteX0" fmla="*/ 523114 w 2327260"/>
                        <a:gd name="connsiteY0" fmla="*/ 536774 h 589723"/>
                        <a:gd name="connsiteX1" fmla="*/ 215748 w 2327260"/>
                        <a:gd name="connsiteY1" fmla="*/ 310223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1875998 w 2327260"/>
                        <a:gd name="connsiteY8" fmla="*/ 550700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523114 w 2327260"/>
                        <a:gd name="connsiteY0" fmla="*/ 536774 h 589723"/>
                        <a:gd name="connsiteX1" fmla="*/ 272019 w 2327260"/>
                        <a:gd name="connsiteY1" fmla="*/ 296155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2016675 w 2327260"/>
                        <a:gd name="connsiteY8" fmla="*/ 536633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410572 w 2326970"/>
                        <a:gd name="connsiteY0" fmla="*/ 536878 h 599707"/>
                        <a:gd name="connsiteX1" fmla="*/ 256326 w 2326970"/>
                        <a:gd name="connsiteY1" fmla="*/ 281221 h 599707"/>
                        <a:gd name="connsiteX2" fmla="*/ 0 w 2326970"/>
                        <a:gd name="connsiteY2" fmla="*/ 35589 h 599707"/>
                        <a:gd name="connsiteX3" fmla="*/ 628279 w 2326970"/>
                        <a:gd name="connsiteY3" fmla="*/ 39348 h 599707"/>
                        <a:gd name="connsiteX4" fmla="*/ 1256559 w 2326970"/>
                        <a:gd name="connsiteY4" fmla="*/ 43108 h 599707"/>
                        <a:gd name="connsiteX5" fmla="*/ 1815030 w 2326970"/>
                        <a:gd name="connsiteY5" fmla="*/ 46450 h 599707"/>
                        <a:gd name="connsiteX6" fmla="*/ 2326961 w 2326970"/>
                        <a:gd name="connsiteY6" fmla="*/ 49513 h 599707"/>
                        <a:gd name="connsiteX7" fmla="*/ 2101480 w 2326970"/>
                        <a:gd name="connsiteY7" fmla="*/ 300159 h 599707"/>
                        <a:gd name="connsiteX8" fmla="*/ 1875998 w 2326970"/>
                        <a:gd name="connsiteY8" fmla="*/ 550804 h 599707"/>
                        <a:gd name="connsiteX9" fmla="*/ 1452094 w 2326970"/>
                        <a:gd name="connsiteY9" fmla="*/ 546441 h 599707"/>
                        <a:gd name="connsiteX10" fmla="*/ 1001133 w 2326970"/>
                        <a:gd name="connsiteY10" fmla="*/ 541799 h 599707"/>
                        <a:gd name="connsiteX11" fmla="*/ 410572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15748 w 2326970"/>
                        <a:gd name="connsiteY1" fmla="*/ 310327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2016675 w 2326970"/>
                        <a:gd name="connsiteY8" fmla="*/ 536737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326970" h="599707" fill="none" extrusionOk="0">
                          <a:moveTo>
                            <a:pt x="523114" y="536878"/>
                          </a:moveTo>
                          <a:cubicBezTo>
                            <a:pt x="411954" y="494386"/>
                            <a:pt x="322510" y="341937"/>
                            <a:pt x="272019" y="296259"/>
                          </a:cubicBezTo>
                          <a:cubicBezTo>
                            <a:pt x="173759" y="221760"/>
                            <a:pt x="175900" y="58165"/>
                            <a:pt x="0" y="35589"/>
                          </a:cubicBezTo>
                          <a:cubicBezTo>
                            <a:pt x="154728" y="37420"/>
                            <a:pt x="262582" y="80396"/>
                            <a:pt x="511931" y="38652"/>
                          </a:cubicBezTo>
                          <a:cubicBezTo>
                            <a:pt x="717764" y="-47342"/>
                            <a:pt x="873120" y="116164"/>
                            <a:pt x="1093672" y="42133"/>
                          </a:cubicBezTo>
                          <a:cubicBezTo>
                            <a:pt x="1246821" y="48537"/>
                            <a:pt x="1424240" y="161019"/>
                            <a:pt x="1721951" y="45893"/>
                          </a:cubicBezTo>
                          <a:cubicBezTo>
                            <a:pt x="1968863" y="-62934"/>
                            <a:pt x="2049156" y="75269"/>
                            <a:pt x="2326961" y="49513"/>
                          </a:cubicBezTo>
                          <a:cubicBezTo>
                            <a:pt x="2229113" y="167112"/>
                            <a:pt x="2171764" y="198360"/>
                            <a:pt x="2110499" y="290133"/>
                          </a:cubicBezTo>
                          <a:cubicBezTo>
                            <a:pt x="2063021" y="346065"/>
                            <a:pt x="2008195" y="426781"/>
                            <a:pt x="1875998" y="550804"/>
                          </a:cubicBezTo>
                          <a:cubicBezTo>
                            <a:pt x="1666592" y="582226"/>
                            <a:pt x="1500038" y="507360"/>
                            <a:pt x="1397979" y="545883"/>
                          </a:cubicBezTo>
                          <a:cubicBezTo>
                            <a:pt x="1245928" y="611472"/>
                            <a:pt x="1094928" y="477080"/>
                            <a:pt x="974075" y="541520"/>
                          </a:cubicBezTo>
                          <a:cubicBezTo>
                            <a:pt x="920841" y="588453"/>
                            <a:pt x="677027" y="523240"/>
                            <a:pt x="523114" y="536878"/>
                          </a:cubicBezTo>
                          <a:close/>
                        </a:path>
                        <a:path w="2326970" h="599707" stroke="0" extrusionOk="0">
                          <a:moveTo>
                            <a:pt x="410572" y="536878"/>
                          </a:moveTo>
                          <a:cubicBezTo>
                            <a:pt x="321292" y="485695"/>
                            <a:pt x="336871" y="382218"/>
                            <a:pt x="256326" y="281221"/>
                          </a:cubicBezTo>
                          <a:cubicBezTo>
                            <a:pt x="198615" y="255896"/>
                            <a:pt x="82419" y="95926"/>
                            <a:pt x="0" y="35589"/>
                          </a:cubicBezTo>
                          <a:cubicBezTo>
                            <a:pt x="87570" y="-67833"/>
                            <a:pt x="191300" y="183420"/>
                            <a:pt x="628279" y="39348"/>
                          </a:cubicBezTo>
                          <a:cubicBezTo>
                            <a:pt x="914743" y="-41699"/>
                            <a:pt x="980014" y="24596"/>
                            <a:pt x="1256559" y="43108"/>
                          </a:cubicBezTo>
                          <a:cubicBezTo>
                            <a:pt x="1497773" y="67382"/>
                            <a:pt x="1619325" y="174235"/>
                            <a:pt x="1815030" y="46450"/>
                          </a:cubicBezTo>
                          <a:cubicBezTo>
                            <a:pt x="2024710" y="21236"/>
                            <a:pt x="2253282" y="116366"/>
                            <a:pt x="2326961" y="49513"/>
                          </a:cubicBezTo>
                          <a:cubicBezTo>
                            <a:pt x="2328459" y="86066"/>
                            <a:pt x="2155711" y="203313"/>
                            <a:pt x="2101480" y="300159"/>
                          </a:cubicBezTo>
                          <a:cubicBezTo>
                            <a:pt x="2054833" y="399011"/>
                            <a:pt x="1987022" y="459938"/>
                            <a:pt x="1875998" y="550804"/>
                          </a:cubicBezTo>
                          <a:cubicBezTo>
                            <a:pt x="1717839" y="634600"/>
                            <a:pt x="1587610" y="575210"/>
                            <a:pt x="1452094" y="546441"/>
                          </a:cubicBezTo>
                          <a:cubicBezTo>
                            <a:pt x="1305884" y="650514"/>
                            <a:pt x="1163776" y="575910"/>
                            <a:pt x="1001133" y="541799"/>
                          </a:cubicBezTo>
                          <a:cubicBezTo>
                            <a:pt x="795334" y="547606"/>
                            <a:pt x="585251" y="485203"/>
                            <a:pt x="410572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398457" y="478489"/>
                            <a:pt x="277778" y="360361"/>
                            <a:pt x="215748" y="310327"/>
                          </a:cubicBezTo>
                          <a:cubicBezTo>
                            <a:pt x="139919" y="315890"/>
                            <a:pt x="140764" y="165177"/>
                            <a:pt x="0" y="35589"/>
                          </a:cubicBezTo>
                          <a:cubicBezTo>
                            <a:pt x="171890" y="36818"/>
                            <a:pt x="287148" y="49465"/>
                            <a:pt x="511931" y="38652"/>
                          </a:cubicBezTo>
                          <a:cubicBezTo>
                            <a:pt x="741806" y="45820"/>
                            <a:pt x="868947" y="106388"/>
                            <a:pt x="1093672" y="42133"/>
                          </a:cubicBezTo>
                          <a:cubicBezTo>
                            <a:pt x="1247139" y="74389"/>
                            <a:pt x="1403274" y="133587"/>
                            <a:pt x="1721951" y="45893"/>
                          </a:cubicBezTo>
                          <a:cubicBezTo>
                            <a:pt x="1978088" y="-15644"/>
                            <a:pt x="2049229" y="92719"/>
                            <a:pt x="2326961" y="49513"/>
                          </a:cubicBezTo>
                          <a:cubicBezTo>
                            <a:pt x="2296048" y="189155"/>
                            <a:pt x="2169591" y="209017"/>
                            <a:pt x="2110499" y="290133"/>
                          </a:cubicBezTo>
                          <a:cubicBezTo>
                            <a:pt x="2062172" y="371275"/>
                            <a:pt x="2002307" y="414830"/>
                            <a:pt x="1875998" y="550804"/>
                          </a:cubicBezTo>
                          <a:cubicBezTo>
                            <a:pt x="1698447" y="559853"/>
                            <a:pt x="1547912" y="462474"/>
                            <a:pt x="1397979" y="545883"/>
                          </a:cubicBezTo>
                          <a:cubicBezTo>
                            <a:pt x="1223771" y="554286"/>
                            <a:pt x="1080109" y="486889"/>
                            <a:pt x="974075" y="541520"/>
                          </a:cubicBezTo>
                          <a:cubicBezTo>
                            <a:pt x="890539" y="607081"/>
                            <a:pt x="804497" y="485070"/>
                            <a:pt x="523114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410497" y="489370"/>
                            <a:pt x="327309" y="344255"/>
                            <a:pt x="272019" y="296259"/>
                          </a:cubicBezTo>
                          <a:cubicBezTo>
                            <a:pt x="210990" y="240147"/>
                            <a:pt x="165548" y="104828"/>
                            <a:pt x="0" y="35589"/>
                          </a:cubicBezTo>
                          <a:cubicBezTo>
                            <a:pt x="171121" y="25939"/>
                            <a:pt x="275030" y="72108"/>
                            <a:pt x="511931" y="38652"/>
                          </a:cubicBezTo>
                          <a:cubicBezTo>
                            <a:pt x="768714" y="16973"/>
                            <a:pt x="858632" y="81301"/>
                            <a:pt x="1093672" y="42133"/>
                          </a:cubicBezTo>
                          <a:cubicBezTo>
                            <a:pt x="1274750" y="43097"/>
                            <a:pt x="1446308" y="118389"/>
                            <a:pt x="1721951" y="45893"/>
                          </a:cubicBezTo>
                          <a:cubicBezTo>
                            <a:pt x="1997811" y="-11935"/>
                            <a:pt x="2051767" y="82497"/>
                            <a:pt x="2326961" y="49513"/>
                          </a:cubicBezTo>
                          <a:cubicBezTo>
                            <a:pt x="2237404" y="141305"/>
                            <a:pt x="2151002" y="218734"/>
                            <a:pt x="2110499" y="290133"/>
                          </a:cubicBezTo>
                          <a:cubicBezTo>
                            <a:pt x="2051151" y="351296"/>
                            <a:pt x="2118632" y="385253"/>
                            <a:pt x="2016675" y="536737"/>
                          </a:cubicBezTo>
                          <a:cubicBezTo>
                            <a:pt x="1828143" y="522569"/>
                            <a:pt x="1496582" y="497194"/>
                            <a:pt x="1397979" y="545883"/>
                          </a:cubicBezTo>
                          <a:cubicBezTo>
                            <a:pt x="1197837" y="616839"/>
                            <a:pt x="1089504" y="497685"/>
                            <a:pt x="974075" y="541520"/>
                          </a:cubicBezTo>
                          <a:cubicBezTo>
                            <a:pt x="878962" y="599352"/>
                            <a:pt x="720981" y="503472"/>
                            <a:pt x="523114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398937" y="501658"/>
                            <a:pt x="309155" y="349000"/>
                            <a:pt x="272019" y="296259"/>
                          </a:cubicBezTo>
                          <a:cubicBezTo>
                            <a:pt x="203173" y="212429"/>
                            <a:pt x="190341" y="99200"/>
                            <a:pt x="0" y="35589"/>
                          </a:cubicBezTo>
                          <a:cubicBezTo>
                            <a:pt x="148101" y="44300"/>
                            <a:pt x="281925" y="34161"/>
                            <a:pt x="511931" y="38652"/>
                          </a:cubicBezTo>
                          <a:cubicBezTo>
                            <a:pt x="722851" y="-46551"/>
                            <a:pt x="877800" y="131508"/>
                            <a:pt x="1093672" y="42133"/>
                          </a:cubicBezTo>
                          <a:cubicBezTo>
                            <a:pt x="1246658" y="102726"/>
                            <a:pt x="1424765" y="193509"/>
                            <a:pt x="1721951" y="45893"/>
                          </a:cubicBezTo>
                          <a:cubicBezTo>
                            <a:pt x="1970632" y="-45435"/>
                            <a:pt x="2058785" y="70429"/>
                            <a:pt x="2326961" y="49513"/>
                          </a:cubicBezTo>
                          <a:cubicBezTo>
                            <a:pt x="2237160" y="165547"/>
                            <a:pt x="2160063" y="186919"/>
                            <a:pt x="2110499" y="290133"/>
                          </a:cubicBezTo>
                          <a:cubicBezTo>
                            <a:pt x="2040618" y="350140"/>
                            <a:pt x="2002357" y="417907"/>
                            <a:pt x="1875998" y="550804"/>
                          </a:cubicBezTo>
                          <a:cubicBezTo>
                            <a:pt x="1755455" y="588070"/>
                            <a:pt x="1519001" y="532338"/>
                            <a:pt x="1397979" y="545883"/>
                          </a:cubicBezTo>
                          <a:cubicBezTo>
                            <a:pt x="1275599" y="609704"/>
                            <a:pt x="1067518" y="456243"/>
                            <a:pt x="974075" y="541520"/>
                          </a:cubicBezTo>
                          <a:cubicBezTo>
                            <a:pt x="929755" y="584916"/>
                            <a:pt x="683731" y="558398"/>
                            <a:pt x="523114" y="536878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TextBox 41">
              <a:extLst>
                <a:ext uri="{FF2B5EF4-FFF2-40B4-BE49-F238E27FC236}">
                  <a16:creationId xmlns:a16="http://schemas.microsoft.com/office/drawing/2014/main" id="{5A67E19F-467E-44F7-9645-B1591BF26058}"/>
                </a:ext>
              </a:extLst>
            </p:cNvPr>
            <p:cNvSpPr txBox="1"/>
            <p:nvPr/>
          </p:nvSpPr>
          <p:spPr>
            <a:xfrm>
              <a:off x="5212079" y="2756549"/>
              <a:ext cx="19905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1" name="Group 4">
            <a:extLst>
              <a:ext uri="{FF2B5EF4-FFF2-40B4-BE49-F238E27FC236}">
                <a16:creationId xmlns:a16="http://schemas.microsoft.com/office/drawing/2014/main" id="{BF60036F-0F9B-4B94-B7AF-BF0DC420440C}"/>
              </a:ext>
            </a:extLst>
          </p:cNvPr>
          <p:cNvGrpSpPr/>
          <p:nvPr/>
        </p:nvGrpSpPr>
        <p:grpSpPr>
          <a:xfrm>
            <a:off x="4546892" y="3036085"/>
            <a:ext cx="2312904" cy="2687020"/>
            <a:chOff x="5058567" y="2033712"/>
            <a:chExt cx="2312904" cy="2687020"/>
          </a:xfrm>
        </p:grpSpPr>
        <p:sp>
          <p:nvSpPr>
            <p:cNvPr id="202" name="Freeform: Shape 38">
              <a:extLst>
                <a:ext uri="{FF2B5EF4-FFF2-40B4-BE49-F238E27FC236}">
                  <a16:creationId xmlns:a16="http://schemas.microsoft.com/office/drawing/2014/main" id="{6E9FE888-05B2-4C0C-AB05-091C7CA5540E}"/>
                </a:ext>
              </a:extLst>
            </p:cNvPr>
            <p:cNvSpPr/>
            <p:nvPr/>
          </p:nvSpPr>
          <p:spPr>
            <a:xfrm>
              <a:off x="5058567" y="2033712"/>
              <a:ext cx="2312904" cy="599707"/>
            </a:xfrm>
            <a:custGeom>
              <a:avLst/>
              <a:gdLst>
                <a:gd name="connsiteX0" fmla="*/ 0 w 2312904"/>
                <a:gd name="connsiteY0" fmla="*/ 523148 h 599707"/>
                <a:gd name="connsiteX1" fmla="*/ 114926 w 2312904"/>
                <a:gd name="connsiteY1" fmla="*/ 0 h 599707"/>
                <a:gd name="connsiteX2" fmla="*/ 665713 w 2312904"/>
                <a:gd name="connsiteY2" fmla="*/ 17225 h 599707"/>
                <a:gd name="connsiteX3" fmla="*/ 1175702 w 2312904"/>
                <a:gd name="connsiteY3" fmla="*/ 33175 h 599707"/>
                <a:gd name="connsiteX4" fmla="*/ 1685690 w 2312904"/>
                <a:gd name="connsiteY4" fmla="*/ 49124 h 599707"/>
                <a:gd name="connsiteX5" fmla="*/ 2154879 w 2312904"/>
                <a:gd name="connsiteY5" fmla="*/ 63798 h 599707"/>
                <a:gd name="connsiteX6" fmla="*/ 2312904 w 2312904"/>
                <a:gd name="connsiteY6" fmla="*/ 599707 h 599707"/>
                <a:gd name="connsiteX7" fmla="*/ 1688420 w 2312904"/>
                <a:gd name="connsiteY7" fmla="*/ 579036 h 599707"/>
                <a:gd name="connsiteX8" fmla="*/ 1156452 w 2312904"/>
                <a:gd name="connsiteY8" fmla="*/ 561428 h 599707"/>
                <a:gd name="connsiteX9" fmla="*/ 624484 w 2312904"/>
                <a:gd name="connsiteY9" fmla="*/ 543819 h 599707"/>
                <a:gd name="connsiteX10" fmla="*/ 0 w 2312904"/>
                <a:gd name="connsiteY10" fmla="*/ 523148 h 59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2904" h="599707" fill="none" extrusionOk="0">
                  <a:moveTo>
                    <a:pt x="0" y="523148"/>
                  </a:moveTo>
                  <a:cubicBezTo>
                    <a:pt x="-3470" y="271623"/>
                    <a:pt x="70945" y="206804"/>
                    <a:pt x="114926" y="0"/>
                  </a:cubicBezTo>
                  <a:cubicBezTo>
                    <a:pt x="359528" y="-39215"/>
                    <a:pt x="521548" y="26795"/>
                    <a:pt x="665713" y="17225"/>
                  </a:cubicBezTo>
                  <a:cubicBezTo>
                    <a:pt x="809878" y="7655"/>
                    <a:pt x="970235" y="68152"/>
                    <a:pt x="1175702" y="33175"/>
                  </a:cubicBezTo>
                  <a:cubicBezTo>
                    <a:pt x="1381169" y="-1803"/>
                    <a:pt x="1544538" y="87549"/>
                    <a:pt x="1685690" y="49124"/>
                  </a:cubicBezTo>
                  <a:cubicBezTo>
                    <a:pt x="1826842" y="10700"/>
                    <a:pt x="2010623" y="92355"/>
                    <a:pt x="2154879" y="63798"/>
                  </a:cubicBezTo>
                  <a:cubicBezTo>
                    <a:pt x="2243045" y="310227"/>
                    <a:pt x="2176061" y="352545"/>
                    <a:pt x="2312904" y="599707"/>
                  </a:cubicBezTo>
                  <a:cubicBezTo>
                    <a:pt x="2026508" y="641530"/>
                    <a:pt x="1836061" y="514926"/>
                    <a:pt x="1688420" y="579036"/>
                  </a:cubicBezTo>
                  <a:cubicBezTo>
                    <a:pt x="1540779" y="643146"/>
                    <a:pt x="1420606" y="519417"/>
                    <a:pt x="1156452" y="561428"/>
                  </a:cubicBezTo>
                  <a:cubicBezTo>
                    <a:pt x="892298" y="603439"/>
                    <a:pt x="731682" y="529657"/>
                    <a:pt x="624484" y="543819"/>
                  </a:cubicBezTo>
                  <a:cubicBezTo>
                    <a:pt x="517286" y="557981"/>
                    <a:pt x="158375" y="475881"/>
                    <a:pt x="0" y="523148"/>
                  </a:cubicBezTo>
                  <a:close/>
                </a:path>
                <a:path w="2312904" h="599707" stroke="0" extrusionOk="0">
                  <a:moveTo>
                    <a:pt x="0" y="523148"/>
                  </a:moveTo>
                  <a:cubicBezTo>
                    <a:pt x="10576" y="286303"/>
                    <a:pt x="75192" y="202819"/>
                    <a:pt x="114926" y="0"/>
                  </a:cubicBezTo>
                  <a:cubicBezTo>
                    <a:pt x="288209" y="136"/>
                    <a:pt x="507656" y="44025"/>
                    <a:pt x="665713" y="17225"/>
                  </a:cubicBezTo>
                  <a:cubicBezTo>
                    <a:pt x="823770" y="-9575"/>
                    <a:pt x="1094353" y="45916"/>
                    <a:pt x="1216501" y="34451"/>
                  </a:cubicBezTo>
                  <a:cubicBezTo>
                    <a:pt x="1338649" y="22986"/>
                    <a:pt x="1795643" y="143604"/>
                    <a:pt x="2154879" y="63798"/>
                  </a:cubicBezTo>
                  <a:cubicBezTo>
                    <a:pt x="2249950" y="203494"/>
                    <a:pt x="2227353" y="483264"/>
                    <a:pt x="2312904" y="599707"/>
                  </a:cubicBezTo>
                  <a:cubicBezTo>
                    <a:pt x="2067612" y="606217"/>
                    <a:pt x="1973119" y="585867"/>
                    <a:pt x="1711549" y="579802"/>
                  </a:cubicBezTo>
                  <a:cubicBezTo>
                    <a:pt x="1449979" y="573737"/>
                    <a:pt x="1344418" y="539983"/>
                    <a:pt x="1156452" y="561428"/>
                  </a:cubicBezTo>
                  <a:cubicBezTo>
                    <a:pt x="968486" y="582873"/>
                    <a:pt x="883954" y="525375"/>
                    <a:pt x="647613" y="544585"/>
                  </a:cubicBezTo>
                  <a:cubicBezTo>
                    <a:pt x="411272" y="563795"/>
                    <a:pt x="258545" y="462914"/>
                    <a:pt x="0" y="52314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2134510484">
                    <a:custGeom>
                      <a:avLst/>
                      <a:gdLst>
                        <a:gd name="connsiteX0" fmla="*/ 0 w 2264898"/>
                        <a:gd name="connsiteY0" fmla="*/ 576775 h 661181"/>
                        <a:gd name="connsiteX1" fmla="*/ 112541 w 2264898"/>
                        <a:gd name="connsiteY1" fmla="*/ 0 h 661181"/>
                        <a:gd name="connsiteX2" fmla="*/ 2110153 w 2264898"/>
                        <a:gd name="connsiteY2" fmla="*/ 70338 h 661181"/>
                        <a:gd name="connsiteX3" fmla="*/ 2264898 w 2264898"/>
                        <a:gd name="connsiteY3" fmla="*/ 661181 h 661181"/>
                        <a:gd name="connsiteX4" fmla="*/ 0 w 2264898"/>
                        <a:gd name="connsiteY4" fmla="*/ 576775 h 6611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264898" h="661181">
                          <a:moveTo>
                            <a:pt x="0" y="576775"/>
                          </a:moveTo>
                          <a:lnTo>
                            <a:pt x="112541" y="0"/>
                          </a:lnTo>
                          <a:lnTo>
                            <a:pt x="2110153" y="70338"/>
                          </a:lnTo>
                          <a:lnTo>
                            <a:pt x="2264898" y="661181"/>
                          </a:lnTo>
                          <a:lnTo>
                            <a:pt x="0" y="576775"/>
                          </a:ln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TextBox 42">
              <a:extLst>
                <a:ext uri="{FF2B5EF4-FFF2-40B4-BE49-F238E27FC236}">
                  <a16:creationId xmlns:a16="http://schemas.microsoft.com/office/drawing/2014/main" id="{7785A520-A1CF-49A3-B964-B06C142B0722}"/>
                </a:ext>
              </a:extLst>
            </p:cNvPr>
            <p:cNvSpPr txBox="1"/>
            <p:nvPr/>
          </p:nvSpPr>
          <p:spPr>
            <a:xfrm>
              <a:off x="5106573" y="4320622"/>
              <a:ext cx="2025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4" name="Group 10">
            <a:extLst>
              <a:ext uri="{FF2B5EF4-FFF2-40B4-BE49-F238E27FC236}">
                <a16:creationId xmlns:a16="http://schemas.microsoft.com/office/drawing/2014/main" id="{7C264C36-21E9-4ABC-BB54-9EAD4078A6BF}"/>
              </a:ext>
            </a:extLst>
          </p:cNvPr>
          <p:cNvGrpSpPr/>
          <p:nvPr/>
        </p:nvGrpSpPr>
        <p:grpSpPr>
          <a:xfrm>
            <a:off x="4700404" y="2395075"/>
            <a:ext cx="2025747" cy="604910"/>
            <a:chOff x="5212079" y="1392702"/>
            <a:chExt cx="2025747" cy="604910"/>
          </a:xfrm>
        </p:grpSpPr>
        <p:sp>
          <p:nvSpPr>
            <p:cNvPr id="205" name="Freeform: Shape 39">
              <a:extLst>
                <a:ext uri="{FF2B5EF4-FFF2-40B4-BE49-F238E27FC236}">
                  <a16:creationId xmlns:a16="http://schemas.microsoft.com/office/drawing/2014/main" id="{148F4266-CB00-4474-9739-6F6A2F0C2C31}"/>
                </a:ext>
              </a:extLst>
            </p:cNvPr>
            <p:cNvSpPr/>
            <p:nvPr/>
          </p:nvSpPr>
          <p:spPr>
            <a:xfrm>
              <a:off x="5247249" y="1392702"/>
              <a:ext cx="1885071" cy="604910"/>
            </a:xfrm>
            <a:custGeom>
              <a:avLst/>
              <a:gdLst>
                <a:gd name="connsiteX0" fmla="*/ 1885071 w 1885071"/>
                <a:gd name="connsiteY0" fmla="*/ 604910 h 604910"/>
                <a:gd name="connsiteX1" fmla="*/ 998806 w 1885071"/>
                <a:gd name="connsiteY1" fmla="*/ 562707 h 604910"/>
                <a:gd name="connsiteX2" fmla="*/ 0 w 1885071"/>
                <a:gd name="connsiteY2" fmla="*/ 590843 h 604910"/>
                <a:gd name="connsiteX3" fmla="*/ 351693 w 1885071"/>
                <a:gd name="connsiteY3" fmla="*/ 267286 h 604910"/>
                <a:gd name="connsiteX4" fmla="*/ 872197 w 1885071"/>
                <a:gd name="connsiteY4" fmla="*/ 0 h 604910"/>
                <a:gd name="connsiteX5" fmla="*/ 1336431 w 1885071"/>
                <a:gd name="connsiteY5" fmla="*/ 112541 h 604910"/>
                <a:gd name="connsiteX6" fmla="*/ 1575582 w 1885071"/>
                <a:gd name="connsiteY6" fmla="*/ 295421 h 604910"/>
                <a:gd name="connsiteX7" fmla="*/ 1842868 w 1885071"/>
                <a:gd name="connsiteY7" fmla="*/ 478301 h 604910"/>
                <a:gd name="connsiteX8" fmla="*/ 1885071 w 1885071"/>
                <a:gd name="connsiteY8" fmla="*/ 604910 h 60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5071" h="604910">
                  <a:moveTo>
                    <a:pt x="1885071" y="604910"/>
                  </a:moveTo>
                  <a:lnTo>
                    <a:pt x="998806" y="562707"/>
                  </a:lnTo>
                  <a:lnTo>
                    <a:pt x="0" y="590843"/>
                  </a:lnTo>
                  <a:lnTo>
                    <a:pt x="351693" y="267286"/>
                  </a:lnTo>
                  <a:lnTo>
                    <a:pt x="872197" y="0"/>
                  </a:lnTo>
                  <a:lnTo>
                    <a:pt x="1336431" y="112541"/>
                  </a:lnTo>
                  <a:lnTo>
                    <a:pt x="1575582" y="295421"/>
                  </a:lnTo>
                  <a:lnTo>
                    <a:pt x="1842868" y="478301"/>
                  </a:lnTo>
                  <a:lnTo>
                    <a:pt x="1885071" y="604910"/>
                  </a:ln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TextBox 43">
              <a:extLst>
                <a:ext uri="{FF2B5EF4-FFF2-40B4-BE49-F238E27FC236}">
                  <a16:creationId xmlns:a16="http://schemas.microsoft.com/office/drawing/2014/main" id="{9A6DA411-3285-4D73-A659-8A2D281C2196}"/>
                </a:ext>
              </a:extLst>
            </p:cNvPr>
            <p:cNvSpPr txBox="1"/>
            <p:nvPr/>
          </p:nvSpPr>
          <p:spPr>
            <a:xfrm>
              <a:off x="5212079" y="1628280"/>
              <a:ext cx="2025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7" name="Group 49">
            <a:extLst>
              <a:ext uri="{FF2B5EF4-FFF2-40B4-BE49-F238E27FC236}">
                <a16:creationId xmlns:a16="http://schemas.microsoft.com/office/drawing/2014/main" id="{401B1230-FD83-40AB-A003-E5A7A34B4AF7}"/>
              </a:ext>
            </a:extLst>
          </p:cNvPr>
          <p:cNvGrpSpPr/>
          <p:nvPr/>
        </p:nvGrpSpPr>
        <p:grpSpPr>
          <a:xfrm>
            <a:off x="800100" y="1053529"/>
            <a:ext cx="2835829" cy="2375470"/>
            <a:chOff x="556389" y="-362161"/>
            <a:chExt cx="3171737" cy="2656849"/>
          </a:xfrm>
        </p:grpSpPr>
        <p:sp>
          <p:nvSpPr>
            <p:cNvPr id="208" name="Rectangle: Rounded Corners 44">
              <a:extLst>
                <a:ext uri="{FF2B5EF4-FFF2-40B4-BE49-F238E27FC236}">
                  <a16:creationId xmlns:a16="http://schemas.microsoft.com/office/drawing/2014/main" id="{F7E08271-8890-4973-8A44-A219466C1BA9}"/>
                </a:ext>
              </a:extLst>
            </p:cNvPr>
            <p:cNvSpPr/>
            <p:nvPr/>
          </p:nvSpPr>
          <p:spPr>
            <a:xfrm>
              <a:off x="709797" y="456330"/>
              <a:ext cx="2858648" cy="1597520"/>
            </a:xfrm>
            <a:custGeom>
              <a:avLst/>
              <a:gdLst>
                <a:gd name="connsiteX0" fmla="*/ 0 w 2858648"/>
                <a:gd name="connsiteY0" fmla="*/ 266258 h 1597520"/>
                <a:gd name="connsiteX1" fmla="*/ 266258 w 2858648"/>
                <a:gd name="connsiteY1" fmla="*/ 0 h 1597520"/>
                <a:gd name="connsiteX2" fmla="*/ 894313 w 2858648"/>
                <a:gd name="connsiteY2" fmla="*/ 0 h 1597520"/>
                <a:gd name="connsiteX3" fmla="*/ 1522369 w 2858648"/>
                <a:gd name="connsiteY3" fmla="*/ 0 h 1597520"/>
                <a:gd name="connsiteX4" fmla="*/ 2034117 w 2858648"/>
                <a:gd name="connsiteY4" fmla="*/ 0 h 1597520"/>
                <a:gd name="connsiteX5" fmla="*/ 2592389 w 2858648"/>
                <a:gd name="connsiteY5" fmla="*/ 0 h 1597520"/>
                <a:gd name="connsiteX6" fmla="*/ 2858648 w 2858648"/>
                <a:gd name="connsiteY6" fmla="*/ 266258 h 1597520"/>
                <a:gd name="connsiteX7" fmla="*/ 2858648 w 2858648"/>
                <a:gd name="connsiteY7" fmla="*/ 788110 h 1597520"/>
                <a:gd name="connsiteX8" fmla="*/ 2858648 w 2858648"/>
                <a:gd name="connsiteY8" fmla="*/ 1331261 h 1597520"/>
                <a:gd name="connsiteX9" fmla="*/ 2592389 w 2858648"/>
                <a:gd name="connsiteY9" fmla="*/ 1597520 h 1597520"/>
                <a:gd name="connsiteX10" fmla="*/ 2010857 w 2858648"/>
                <a:gd name="connsiteY10" fmla="*/ 1597520 h 1597520"/>
                <a:gd name="connsiteX11" fmla="*/ 1475847 w 2858648"/>
                <a:gd name="connsiteY11" fmla="*/ 1597520 h 1597520"/>
                <a:gd name="connsiteX12" fmla="*/ 964097 w 2858648"/>
                <a:gd name="connsiteY12" fmla="*/ 1597520 h 1597520"/>
                <a:gd name="connsiteX13" fmla="*/ 266258 w 2858648"/>
                <a:gd name="connsiteY13" fmla="*/ 1597520 h 1597520"/>
                <a:gd name="connsiteX14" fmla="*/ 0 w 2858648"/>
                <a:gd name="connsiteY14" fmla="*/ 1331261 h 1597520"/>
                <a:gd name="connsiteX15" fmla="*/ 0 w 2858648"/>
                <a:gd name="connsiteY15" fmla="*/ 798760 h 1597520"/>
                <a:gd name="connsiteX16" fmla="*/ 0 w 2858648"/>
                <a:gd name="connsiteY16" fmla="*/ 266258 h 1597520"/>
                <a:gd name="connsiteX0" fmla="*/ 0 w 2858648"/>
                <a:gd name="connsiteY0" fmla="*/ 266258 h 1597520"/>
                <a:gd name="connsiteX1" fmla="*/ 266258 w 2858648"/>
                <a:gd name="connsiteY1" fmla="*/ 0 h 1597520"/>
                <a:gd name="connsiteX2" fmla="*/ 894313 w 2858648"/>
                <a:gd name="connsiteY2" fmla="*/ 0 h 1597520"/>
                <a:gd name="connsiteX3" fmla="*/ 1429324 w 2858648"/>
                <a:gd name="connsiteY3" fmla="*/ 0 h 1597520"/>
                <a:gd name="connsiteX4" fmla="*/ 1987595 w 2858648"/>
                <a:gd name="connsiteY4" fmla="*/ 0 h 1597520"/>
                <a:gd name="connsiteX5" fmla="*/ 2592389 w 2858648"/>
                <a:gd name="connsiteY5" fmla="*/ 0 h 1597520"/>
                <a:gd name="connsiteX6" fmla="*/ 2858648 w 2858648"/>
                <a:gd name="connsiteY6" fmla="*/ 266258 h 1597520"/>
                <a:gd name="connsiteX7" fmla="*/ 2858648 w 2858648"/>
                <a:gd name="connsiteY7" fmla="*/ 820059 h 1597520"/>
                <a:gd name="connsiteX8" fmla="*/ 2858648 w 2858648"/>
                <a:gd name="connsiteY8" fmla="*/ 1331261 h 1597520"/>
                <a:gd name="connsiteX9" fmla="*/ 2592389 w 2858648"/>
                <a:gd name="connsiteY9" fmla="*/ 1597520 h 1597520"/>
                <a:gd name="connsiteX10" fmla="*/ 2057379 w 2858648"/>
                <a:gd name="connsiteY10" fmla="*/ 1597520 h 1597520"/>
                <a:gd name="connsiteX11" fmla="*/ 1452585 w 2858648"/>
                <a:gd name="connsiteY11" fmla="*/ 1597520 h 1597520"/>
                <a:gd name="connsiteX12" fmla="*/ 940836 w 2858648"/>
                <a:gd name="connsiteY12" fmla="*/ 1597520 h 1597520"/>
                <a:gd name="connsiteX13" fmla="*/ 266258 w 2858648"/>
                <a:gd name="connsiteY13" fmla="*/ 1597520 h 1597520"/>
                <a:gd name="connsiteX14" fmla="*/ 0 w 2858648"/>
                <a:gd name="connsiteY14" fmla="*/ 1331261 h 1597520"/>
                <a:gd name="connsiteX15" fmla="*/ 0 w 2858648"/>
                <a:gd name="connsiteY15" fmla="*/ 830709 h 1597520"/>
                <a:gd name="connsiteX16" fmla="*/ 0 w 2858648"/>
                <a:gd name="connsiteY16" fmla="*/ 266258 h 159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8648" h="1597520" fill="none" extrusionOk="0">
                  <a:moveTo>
                    <a:pt x="0" y="266258"/>
                  </a:moveTo>
                  <a:cubicBezTo>
                    <a:pt x="63827" y="127115"/>
                    <a:pt x="126265" y="2290"/>
                    <a:pt x="266258" y="0"/>
                  </a:cubicBezTo>
                  <a:cubicBezTo>
                    <a:pt x="538592" y="-8612"/>
                    <a:pt x="659858" y="-9201"/>
                    <a:pt x="894313" y="0"/>
                  </a:cubicBezTo>
                  <a:cubicBezTo>
                    <a:pt x="1145295" y="-13775"/>
                    <a:pt x="1226692" y="34244"/>
                    <a:pt x="1522369" y="0"/>
                  </a:cubicBezTo>
                  <a:cubicBezTo>
                    <a:pt x="1806121" y="-13410"/>
                    <a:pt x="1877944" y="19223"/>
                    <a:pt x="2034117" y="0"/>
                  </a:cubicBezTo>
                  <a:cubicBezTo>
                    <a:pt x="2223451" y="-52357"/>
                    <a:pt x="2482987" y="41008"/>
                    <a:pt x="2592389" y="0"/>
                  </a:cubicBezTo>
                  <a:cubicBezTo>
                    <a:pt x="2770810" y="-16287"/>
                    <a:pt x="2848455" y="70104"/>
                    <a:pt x="2858648" y="266258"/>
                  </a:cubicBezTo>
                  <a:cubicBezTo>
                    <a:pt x="2916403" y="429925"/>
                    <a:pt x="2775229" y="640601"/>
                    <a:pt x="2858648" y="788110"/>
                  </a:cubicBezTo>
                  <a:cubicBezTo>
                    <a:pt x="2883754" y="898328"/>
                    <a:pt x="2774254" y="1163615"/>
                    <a:pt x="2858648" y="1331261"/>
                  </a:cubicBezTo>
                  <a:cubicBezTo>
                    <a:pt x="2797442" y="1457623"/>
                    <a:pt x="2724057" y="1593614"/>
                    <a:pt x="2592389" y="1597520"/>
                  </a:cubicBezTo>
                  <a:cubicBezTo>
                    <a:pt x="2278537" y="1589727"/>
                    <a:pt x="2159510" y="1549578"/>
                    <a:pt x="2010857" y="1597520"/>
                  </a:cubicBezTo>
                  <a:cubicBezTo>
                    <a:pt x="1853990" y="1651679"/>
                    <a:pt x="1713366" y="1549603"/>
                    <a:pt x="1475847" y="1597520"/>
                  </a:cubicBezTo>
                  <a:cubicBezTo>
                    <a:pt x="1299614" y="1646330"/>
                    <a:pt x="1164420" y="1572357"/>
                    <a:pt x="964097" y="1597520"/>
                  </a:cubicBezTo>
                  <a:cubicBezTo>
                    <a:pt x="763403" y="1656220"/>
                    <a:pt x="506663" y="1536843"/>
                    <a:pt x="266258" y="1597520"/>
                  </a:cubicBezTo>
                  <a:cubicBezTo>
                    <a:pt x="154398" y="1583029"/>
                    <a:pt x="21367" y="1482111"/>
                    <a:pt x="0" y="1331261"/>
                  </a:cubicBezTo>
                  <a:cubicBezTo>
                    <a:pt x="-15669" y="1098188"/>
                    <a:pt x="14771" y="920492"/>
                    <a:pt x="0" y="798760"/>
                  </a:cubicBezTo>
                  <a:cubicBezTo>
                    <a:pt x="-63472" y="720144"/>
                    <a:pt x="37674" y="478791"/>
                    <a:pt x="0" y="266258"/>
                  </a:cubicBezTo>
                  <a:close/>
                </a:path>
                <a:path w="2858648" h="1597520" stroke="0" extrusionOk="0">
                  <a:moveTo>
                    <a:pt x="0" y="266258"/>
                  </a:moveTo>
                  <a:cubicBezTo>
                    <a:pt x="23336" y="142742"/>
                    <a:pt x="142050" y="-15800"/>
                    <a:pt x="266258" y="0"/>
                  </a:cubicBezTo>
                  <a:cubicBezTo>
                    <a:pt x="399912" y="-84741"/>
                    <a:pt x="603083" y="-6550"/>
                    <a:pt x="894313" y="0"/>
                  </a:cubicBezTo>
                  <a:cubicBezTo>
                    <a:pt x="1149549" y="-8806"/>
                    <a:pt x="1212171" y="27522"/>
                    <a:pt x="1429324" y="0"/>
                  </a:cubicBezTo>
                  <a:cubicBezTo>
                    <a:pt x="1687521" y="-38435"/>
                    <a:pt x="1858600" y="9631"/>
                    <a:pt x="1987595" y="0"/>
                  </a:cubicBezTo>
                  <a:cubicBezTo>
                    <a:pt x="2112981" y="-16575"/>
                    <a:pt x="2311970" y="44400"/>
                    <a:pt x="2592389" y="0"/>
                  </a:cubicBezTo>
                  <a:cubicBezTo>
                    <a:pt x="2747538" y="32424"/>
                    <a:pt x="2817518" y="175548"/>
                    <a:pt x="2858648" y="266258"/>
                  </a:cubicBezTo>
                  <a:cubicBezTo>
                    <a:pt x="2854128" y="521302"/>
                    <a:pt x="2822510" y="634189"/>
                    <a:pt x="2858648" y="820059"/>
                  </a:cubicBezTo>
                  <a:cubicBezTo>
                    <a:pt x="2866259" y="1024184"/>
                    <a:pt x="2826376" y="1229097"/>
                    <a:pt x="2858648" y="1331261"/>
                  </a:cubicBezTo>
                  <a:cubicBezTo>
                    <a:pt x="2866538" y="1508403"/>
                    <a:pt x="2756656" y="1591078"/>
                    <a:pt x="2592389" y="1597520"/>
                  </a:cubicBezTo>
                  <a:cubicBezTo>
                    <a:pt x="2401355" y="1618016"/>
                    <a:pt x="2290200" y="1558492"/>
                    <a:pt x="2057379" y="1597520"/>
                  </a:cubicBezTo>
                  <a:cubicBezTo>
                    <a:pt x="1833670" y="1646242"/>
                    <a:pt x="1748532" y="1537156"/>
                    <a:pt x="1452585" y="1597520"/>
                  </a:cubicBezTo>
                  <a:cubicBezTo>
                    <a:pt x="1181992" y="1623580"/>
                    <a:pt x="1112591" y="1539648"/>
                    <a:pt x="940836" y="1597520"/>
                  </a:cubicBezTo>
                  <a:cubicBezTo>
                    <a:pt x="819234" y="1606286"/>
                    <a:pt x="570287" y="1503670"/>
                    <a:pt x="266258" y="1597520"/>
                  </a:cubicBezTo>
                  <a:cubicBezTo>
                    <a:pt x="161983" y="1575732"/>
                    <a:pt x="10521" y="1490996"/>
                    <a:pt x="0" y="1331261"/>
                  </a:cubicBezTo>
                  <a:cubicBezTo>
                    <a:pt x="-17528" y="1201160"/>
                    <a:pt x="67207" y="1020168"/>
                    <a:pt x="0" y="830709"/>
                  </a:cubicBezTo>
                  <a:cubicBezTo>
                    <a:pt x="-23241" y="637036"/>
                    <a:pt x="5554" y="488169"/>
                    <a:pt x="0" y="266258"/>
                  </a:cubicBezTo>
                  <a:close/>
                </a:path>
                <a:path w="2858648" h="1597520" fill="none" stroke="0" extrusionOk="0">
                  <a:moveTo>
                    <a:pt x="0" y="266258"/>
                  </a:moveTo>
                  <a:cubicBezTo>
                    <a:pt x="43092" y="110913"/>
                    <a:pt x="154669" y="-7788"/>
                    <a:pt x="266258" y="0"/>
                  </a:cubicBezTo>
                  <a:cubicBezTo>
                    <a:pt x="533334" y="-28579"/>
                    <a:pt x="664567" y="7984"/>
                    <a:pt x="894313" y="0"/>
                  </a:cubicBezTo>
                  <a:cubicBezTo>
                    <a:pt x="1135520" y="11015"/>
                    <a:pt x="1253515" y="8549"/>
                    <a:pt x="1522369" y="0"/>
                  </a:cubicBezTo>
                  <a:cubicBezTo>
                    <a:pt x="1793019" y="-9987"/>
                    <a:pt x="1863179" y="31394"/>
                    <a:pt x="2034117" y="0"/>
                  </a:cubicBezTo>
                  <a:cubicBezTo>
                    <a:pt x="2215829" y="-10423"/>
                    <a:pt x="2479222" y="49716"/>
                    <a:pt x="2592389" y="0"/>
                  </a:cubicBezTo>
                  <a:cubicBezTo>
                    <a:pt x="2758039" y="20198"/>
                    <a:pt x="2869556" y="112576"/>
                    <a:pt x="2858648" y="266258"/>
                  </a:cubicBezTo>
                  <a:cubicBezTo>
                    <a:pt x="2911090" y="386374"/>
                    <a:pt x="2825585" y="676784"/>
                    <a:pt x="2858648" y="788110"/>
                  </a:cubicBezTo>
                  <a:cubicBezTo>
                    <a:pt x="2938831" y="920932"/>
                    <a:pt x="2843644" y="1127718"/>
                    <a:pt x="2858648" y="1331261"/>
                  </a:cubicBezTo>
                  <a:cubicBezTo>
                    <a:pt x="2842512" y="1431011"/>
                    <a:pt x="2754890" y="1574756"/>
                    <a:pt x="2592389" y="1597520"/>
                  </a:cubicBezTo>
                  <a:cubicBezTo>
                    <a:pt x="2305487" y="1593650"/>
                    <a:pt x="2180413" y="1539806"/>
                    <a:pt x="2010857" y="1597520"/>
                  </a:cubicBezTo>
                  <a:cubicBezTo>
                    <a:pt x="1839562" y="1618221"/>
                    <a:pt x="1631555" y="1506170"/>
                    <a:pt x="1475847" y="1597520"/>
                  </a:cubicBezTo>
                  <a:cubicBezTo>
                    <a:pt x="1273953" y="1672520"/>
                    <a:pt x="1201811" y="1552037"/>
                    <a:pt x="964097" y="1597520"/>
                  </a:cubicBezTo>
                  <a:cubicBezTo>
                    <a:pt x="788074" y="1640003"/>
                    <a:pt x="598240" y="1506864"/>
                    <a:pt x="266258" y="1597520"/>
                  </a:cubicBezTo>
                  <a:cubicBezTo>
                    <a:pt x="127984" y="1557833"/>
                    <a:pt x="2988" y="1480174"/>
                    <a:pt x="0" y="1331261"/>
                  </a:cubicBezTo>
                  <a:cubicBezTo>
                    <a:pt x="11789" y="1121933"/>
                    <a:pt x="18291" y="913549"/>
                    <a:pt x="0" y="798760"/>
                  </a:cubicBezTo>
                  <a:cubicBezTo>
                    <a:pt x="733" y="681172"/>
                    <a:pt x="51679" y="489000"/>
                    <a:pt x="0" y="266258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custGeom>
                      <a:avLst/>
                      <a:gdLst>
                        <a:gd name="connsiteX0" fmla="*/ 0 w 2555898"/>
                        <a:gd name="connsiteY0" fmla="*/ 238060 h 1428332"/>
                        <a:gd name="connsiteX1" fmla="*/ 238060 w 2555898"/>
                        <a:gd name="connsiteY1" fmla="*/ 0 h 1428332"/>
                        <a:gd name="connsiteX2" fmla="*/ 799600 w 2555898"/>
                        <a:gd name="connsiteY2" fmla="*/ 0 h 1428332"/>
                        <a:gd name="connsiteX3" fmla="*/ 1361140 w 2555898"/>
                        <a:gd name="connsiteY3" fmla="*/ 0 h 1428332"/>
                        <a:gd name="connsiteX4" fmla="*/ 1818691 w 2555898"/>
                        <a:gd name="connsiteY4" fmla="*/ 0 h 1428332"/>
                        <a:gd name="connsiteX5" fmla="*/ 2317838 w 2555898"/>
                        <a:gd name="connsiteY5" fmla="*/ 0 h 1428332"/>
                        <a:gd name="connsiteX6" fmla="*/ 2555898 w 2555898"/>
                        <a:gd name="connsiteY6" fmla="*/ 238060 h 1428332"/>
                        <a:gd name="connsiteX7" fmla="*/ 2555898 w 2555898"/>
                        <a:gd name="connsiteY7" fmla="*/ 704644 h 1428332"/>
                        <a:gd name="connsiteX8" fmla="*/ 2555898 w 2555898"/>
                        <a:gd name="connsiteY8" fmla="*/ 1190272 h 1428332"/>
                        <a:gd name="connsiteX9" fmla="*/ 2317838 w 2555898"/>
                        <a:gd name="connsiteY9" fmla="*/ 1428332 h 1428332"/>
                        <a:gd name="connsiteX10" fmla="*/ 1797894 w 2555898"/>
                        <a:gd name="connsiteY10" fmla="*/ 1428332 h 1428332"/>
                        <a:gd name="connsiteX11" fmla="*/ 1319545 w 2555898"/>
                        <a:gd name="connsiteY11" fmla="*/ 1428332 h 1428332"/>
                        <a:gd name="connsiteX12" fmla="*/ 861993 w 2555898"/>
                        <a:gd name="connsiteY12" fmla="*/ 1428332 h 1428332"/>
                        <a:gd name="connsiteX13" fmla="*/ 238060 w 2555898"/>
                        <a:gd name="connsiteY13" fmla="*/ 1428332 h 1428332"/>
                        <a:gd name="connsiteX14" fmla="*/ 0 w 2555898"/>
                        <a:gd name="connsiteY14" fmla="*/ 1190272 h 1428332"/>
                        <a:gd name="connsiteX15" fmla="*/ 0 w 2555898"/>
                        <a:gd name="connsiteY15" fmla="*/ 714166 h 1428332"/>
                        <a:gd name="connsiteX16" fmla="*/ 0 w 2555898"/>
                        <a:gd name="connsiteY16" fmla="*/ 238060 h 14283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2555898" h="1428332" fill="none" extrusionOk="0">
                          <a:moveTo>
                            <a:pt x="0" y="238060"/>
                          </a:moveTo>
                          <a:cubicBezTo>
                            <a:pt x="33890" y="102716"/>
                            <a:pt x="132994" y="-1724"/>
                            <a:pt x="238060" y="0"/>
                          </a:cubicBezTo>
                          <a:cubicBezTo>
                            <a:pt x="482897" y="-10988"/>
                            <a:pt x="599265" y="6275"/>
                            <a:pt x="799600" y="0"/>
                          </a:cubicBezTo>
                          <a:cubicBezTo>
                            <a:pt x="999935" y="-6275"/>
                            <a:pt x="1110421" y="16719"/>
                            <a:pt x="1361140" y="0"/>
                          </a:cubicBezTo>
                          <a:cubicBezTo>
                            <a:pt x="1611859" y="-16719"/>
                            <a:pt x="1664270" y="23406"/>
                            <a:pt x="1818691" y="0"/>
                          </a:cubicBezTo>
                          <a:cubicBezTo>
                            <a:pt x="1973112" y="-23406"/>
                            <a:pt x="2215067" y="33537"/>
                            <a:pt x="2317838" y="0"/>
                          </a:cubicBezTo>
                          <a:cubicBezTo>
                            <a:pt x="2476748" y="-11536"/>
                            <a:pt x="2565164" y="91988"/>
                            <a:pt x="2555898" y="238060"/>
                          </a:cubicBezTo>
                          <a:cubicBezTo>
                            <a:pt x="2587085" y="354997"/>
                            <a:pt x="2505924" y="584555"/>
                            <a:pt x="2555898" y="704644"/>
                          </a:cubicBezTo>
                          <a:cubicBezTo>
                            <a:pt x="2605872" y="824733"/>
                            <a:pt x="2500117" y="1016771"/>
                            <a:pt x="2555898" y="1190272"/>
                          </a:cubicBezTo>
                          <a:cubicBezTo>
                            <a:pt x="2536389" y="1312396"/>
                            <a:pt x="2447111" y="1426607"/>
                            <a:pt x="2317838" y="1428332"/>
                          </a:cubicBezTo>
                          <a:cubicBezTo>
                            <a:pt x="2068686" y="1434825"/>
                            <a:pt x="1948756" y="1394589"/>
                            <a:pt x="1797894" y="1428332"/>
                          </a:cubicBezTo>
                          <a:cubicBezTo>
                            <a:pt x="1647032" y="1462075"/>
                            <a:pt x="1485536" y="1384900"/>
                            <a:pt x="1319545" y="1428332"/>
                          </a:cubicBezTo>
                          <a:cubicBezTo>
                            <a:pt x="1153554" y="1471764"/>
                            <a:pt x="1037765" y="1381936"/>
                            <a:pt x="861993" y="1428332"/>
                          </a:cubicBezTo>
                          <a:cubicBezTo>
                            <a:pt x="686221" y="1474728"/>
                            <a:pt x="494516" y="1366181"/>
                            <a:pt x="238060" y="1428332"/>
                          </a:cubicBezTo>
                          <a:cubicBezTo>
                            <a:pt x="109802" y="1428412"/>
                            <a:pt x="924" y="1328371"/>
                            <a:pt x="0" y="1190272"/>
                          </a:cubicBezTo>
                          <a:cubicBezTo>
                            <a:pt x="-2145" y="998606"/>
                            <a:pt x="19510" y="816999"/>
                            <a:pt x="0" y="714166"/>
                          </a:cubicBezTo>
                          <a:cubicBezTo>
                            <a:pt x="-19510" y="611333"/>
                            <a:pt x="27922" y="438406"/>
                            <a:pt x="0" y="238060"/>
                          </a:cubicBezTo>
                          <a:close/>
                        </a:path>
                        <a:path w="2555898" h="1428332" stroke="0" extrusionOk="0">
                          <a:moveTo>
                            <a:pt x="0" y="238060"/>
                          </a:moveTo>
                          <a:cubicBezTo>
                            <a:pt x="12373" y="97119"/>
                            <a:pt x="125437" y="-18653"/>
                            <a:pt x="238060" y="0"/>
                          </a:cubicBezTo>
                          <a:cubicBezTo>
                            <a:pt x="369104" y="-57083"/>
                            <a:pt x="560310" y="797"/>
                            <a:pt x="799600" y="0"/>
                          </a:cubicBezTo>
                          <a:cubicBezTo>
                            <a:pt x="1038890" y="-797"/>
                            <a:pt x="1080657" y="26591"/>
                            <a:pt x="1277949" y="0"/>
                          </a:cubicBezTo>
                          <a:cubicBezTo>
                            <a:pt x="1475241" y="-26591"/>
                            <a:pt x="1655487" y="6799"/>
                            <a:pt x="1777096" y="0"/>
                          </a:cubicBezTo>
                          <a:cubicBezTo>
                            <a:pt x="1898705" y="-6799"/>
                            <a:pt x="2070344" y="24033"/>
                            <a:pt x="2317838" y="0"/>
                          </a:cubicBezTo>
                          <a:cubicBezTo>
                            <a:pt x="2454938" y="38635"/>
                            <a:pt x="2542911" y="142161"/>
                            <a:pt x="2555898" y="238060"/>
                          </a:cubicBezTo>
                          <a:cubicBezTo>
                            <a:pt x="2561688" y="471169"/>
                            <a:pt x="2533825" y="552982"/>
                            <a:pt x="2555898" y="733210"/>
                          </a:cubicBezTo>
                          <a:cubicBezTo>
                            <a:pt x="2577971" y="913438"/>
                            <a:pt x="2535511" y="1086872"/>
                            <a:pt x="2555898" y="1190272"/>
                          </a:cubicBezTo>
                          <a:cubicBezTo>
                            <a:pt x="2563640" y="1320198"/>
                            <a:pt x="2453081" y="1403925"/>
                            <a:pt x="2317838" y="1428332"/>
                          </a:cubicBezTo>
                          <a:cubicBezTo>
                            <a:pt x="2159451" y="1433345"/>
                            <a:pt x="2043317" y="1394344"/>
                            <a:pt x="1839489" y="1428332"/>
                          </a:cubicBezTo>
                          <a:cubicBezTo>
                            <a:pt x="1635661" y="1462320"/>
                            <a:pt x="1550696" y="1384126"/>
                            <a:pt x="1298747" y="1428332"/>
                          </a:cubicBezTo>
                          <a:cubicBezTo>
                            <a:pt x="1046798" y="1472538"/>
                            <a:pt x="981228" y="1377797"/>
                            <a:pt x="841196" y="1428332"/>
                          </a:cubicBezTo>
                          <a:cubicBezTo>
                            <a:pt x="701164" y="1478867"/>
                            <a:pt x="523048" y="1381733"/>
                            <a:pt x="238060" y="1428332"/>
                          </a:cubicBezTo>
                          <a:cubicBezTo>
                            <a:pt x="138339" y="1413807"/>
                            <a:pt x="9279" y="1317404"/>
                            <a:pt x="0" y="1190272"/>
                          </a:cubicBezTo>
                          <a:cubicBezTo>
                            <a:pt x="-2882" y="1076260"/>
                            <a:pt x="48146" y="937109"/>
                            <a:pt x="0" y="742732"/>
                          </a:cubicBezTo>
                          <a:cubicBezTo>
                            <a:pt x="-48146" y="548355"/>
                            <a:pt x="21479" y="439672"/>
                            <a:pt x="0" y="238060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: Rounded Corners 45">
              <a:extLst>
                <a:ext uri="{FF2B5EF4-FFF2-40B4-BE49-F238E27FC236}">
                  <a16:creationId xmlns:a16="http://schemas.microsoft.com/office/drawing/2014/main" id="{57ABFB61-073A-4FC6-A9DD-200DEC2F2E28}"/>
                </a:ext>
              </a:extLst>
            </p:cNvPr>
            <p:cNvSpPr/>
            <p:nvPr/>
          </p:nvSpPr>
          <p:spPr>
            <a:xfrm>
              <a:off x="556389" y="225019"/>
              <a:ext cx="3171737" cy="2069669"/>
            </a:xfrm>
            <a:custGeom>
              <a:avLst/>
              <a:gdLst>
                <a:gd name="connsiteX0" fmla="*/ 0 w 3171737"/>
                <a:gd name="connsiteY0" fmla="*/ 344951 h 2069669"/>
                <a:gd name="connsiteX1" fmla="*/ 344951 w 3171737"/>
                <a:gd name="connsiteY1" fmla="*/ 0 h 2069669"/>
                <a:gd name="connsiteX2" fmla="*/ 1015047 w 3171737"/>
                <a:gd name="connsiteY2" fmla="*/ 0 h 2069669"/>
                <a:gd name="connsiteX3" fmla="*/ 1585869 w 3171737"/>
                <a:gd name="connsiteY3" fmla="*/ 0 h 2069669"/>
                <a:gd name="connsiteX4" fmla="*/ 2181508 w 3171737"/>
                <a:gd name="connsiteY4" fmla="*/ 0 h 2069669"/>
                <a:gd name="connsiteX5" fmla="*/ 2826785 w 3171737"/>
                <a:gd name="connsiteY5" fmla="*/ 0 h 2069669"/>
                <a:gd name="connsiteX6" fmla="*/ 3171737 w 3171737"/>
                <a:gd name="connsiteY6" fmla="*/ 344951 h 2069669"/>
                <a:gd name="connsiteX7" fmla="*/ 3171737 w 3171737"/>
                <a:gd name="connsiteY7" fmla="*/ 832468 h 2069669"/>
                <a:gd name="connsiteX8" fmla="*/ 3171737 w 3171737"/>
                <a:gd name="connsiteY8" fmla="*/ 1292390 h 2069669"/>
                <a:gd name="connsiteX9" fmla="*/ 3171737 w 3171737"/>
                <a:gd name="connsiteY9" fmla="*/ 1724717 h 2069669"/>
                <a:gd name="connsiteX10" fmla="*/ 2826785 w 3171737"/>
                <a:gd name="connsiteY10" fmla="*/ 2069669 h 2069669"/>
                <a:gd name="connsiteX11" fmla="*/ 2280781 w 3171737"/>
                <a:gd name="connsiteY11" fmla="*/ 2069669 h 2069669"/>
                <a:gd name="connsiteX12" fmla="*/ 1734778 w 3171737"/>
                <a:gd name="connsiteY12" fmla="*/ 2069669 h 2069669"/>
                <a:gd name="connsiteX13" fmla="*/ 1064682 w 3171737"/>
                <a:gd name="connsiteY13" fmla="*/ 2069669 h 2069669"/>
                <a:gd name="connsiteX14" fmla="*/ 344951 w 3171737"/>
                <a:gd name="connsiteY14" fmla="*/ 2069669 h 2069669"/>
                <a:gd name="connsiteX15" fmla="*/ 0 w 3171737"/>
                <a:gd name="connsiteY15" fmla="*/ 1724717 h 2069669"/>
                <a:gd name="connsiteX16" fmla="*/ 0 w 3171737"/>
                <a:gd name="connsiteY16" fmla="*/ 1278593 h 2069669"/>
                <a:gd name="connsiteX17" fmla="*/ 0 w 3171737"/>
                <a:gd name="connsiteY17" fmla="*/ 804874 h 2069669"/>
                <a:gd name="connsiteX18" fmla="*/ 0 w 3171737"/>
                <a:gd name="connsiteY18" fmla="*/ 344951 h 206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71737" h="2069669" extrusionOk="0">
                  <a:moveTo>
                    <a:pt x="0" y="344951"/>
                  </a:moveTo>
                  <a:cubicBezTo>
                    <a:pt x="43618" y="121077"/>
                    <a:pt x="217960" y="-62843"/>
                    <a:pt x="344951" y="0"/>
                  </a:cubicBezTo>
                  <a:cubicBezTo>
                    <a:pt x="470303" y="-51187"/>
                    <a:pt x="854721" y="66001"/>
                    <a:pt x="1015047" y="0"/>
                  </a:cubicBezTo>
                  <a:cubicBezTo>
                    <a:pt x="1183966" y="-48768"/>
                    <a:pt x="1325766" y="-5028"/>
                    <a:pt x="1585869" y="0"/>
                  </a:cubicBezTo>
                  <a:cubicBezTo>
                    <a:pt x="1845174" y="5898"/>
                    <a:pt x="1957826" y="60586"/>
                    <a:pt x="2181508" y="0"/>
                  </a:cubicBezTo>
                  <a:cubicBezTo>
                    <a:pt x="2438640" y="7993"/>
                    <a:pt x="2667804" y="93564"/>
                    <a:pt x="2826785" y="0"/>
                  </a:cubicBezTo>
                  <a:cubicBezTo>
                    <a:pt x="3007115" y="38132"/>
                    <a:pt x="3168846" y="191691"/>
                    <a:pt x="3171737" y="344951"/>
                  </a:cubicBezTo>
                  <a:cubicBezTo>
                    <a:pt x="3219569" y="540960"/>
                    <a:pt x="3172331" y="682106"/>
                    <a:pt x="3171737" y="832468"/>
                  </a:cubicBezTo>
                  <a:cubicBezTo>
                    <a:pt x="3210468" y="996999"/>
                    <a:pt x="3130378" y="1061683"/>
                    <a:pt x="3171737" y="1292390"/>
                  </a:cubicBezTo>
                  <a:cubicBezTo>
                    <a:pt x="3225325" y="1509916"/>
                    <a:pt x="3160078" y="1541231"/>
                    <a:pt x="3171737" y="1724717"/>
                  </a:cubicBezTo>
                  <a:cubicBezTo>
                    <a:pt x="3175181" y="1909658"/>
                    <a:pt x="3007773" y="2035656"/>
                    <a:pt x="2826785" y="2069669"/>
                  </a:cubicBezTo>
                  <a:cubicBezTo>
                    <a:pt x="2551890" y="2104764"/>
                    <a:pt x="2435553" y="2051699"/>
                    <a:pt x="2280781" y="2069669"/>
                  </a:cubicBezTo>
                  <a:cubicBezTo>
                    <a:pt x="2095797" y="2122910"/>
                    <a:pt x="1929350" y="2022241"/>
                    <a:pt x="1734778" y="2069669"/>
                  </a:cubicBezTo>
                  <a:cubicBezTo>
                    <a:pt x="1588766" y="2116356"/>
                    <a:pt x="1234787" y="2035820"/>
                    <a:pt x="1064682" y="2069669"/>
                  </a:cubicBezTo>
                  <a:cubicBezTo>
                    <a:pt x="903781" y="2074208"/>
                    <a:pt x="507175" y="2029919"/>
                    <a:pt x="344951" y="2069669"/>
                  </a:cubicBezTo>
                  <a:cubicBezTo>
                    <a:pt x="152055" y="2082022"/>
                    <a:pt x="15615" y="1895906"/>
                    <a:pt x="0" y="1724717"/>
                  </a:cubicBezTo>
                  <a:cubicBezTo>
                    <a:pt x="21112" y="1630948"/>
                    <a:pt x="77047" y="1396606"/>
                    <a:pt x="0" y="1278593"/>
                  </a:cubicBezTo>
                  <a:cubicBezTo>
                    <a:pt x="-34066" y="1167436"/>
                    <a:pt x="24527" y="1032161"/>
                    <a:pt x="0" y="804874"/>
                  </a:cubicBezTo>
                  <a:cubicBezTo>
                    <a:pt x="-32551" y="586249"/>
                    <a:pt x="40553" y="528037"/>
                    <a:pt x="0" y="344951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custGeom>
                      <a:avLst/>
                      <a:gdLst>
                        <a:gd name="connsiteX0" fmla="*/ 0 w 2835829"/>
                        <a:gd name="connsiteY0" fmla="*/ 308419 h 1850476"/>
                        <a:gd name="connsiteX1" fmla="*/ 308419 w 2835829"/>
                        <a:gd name="connsiteY1" fmla="*/ 0 h 1850476"/>
                        <a:gd name="connsiteX2" fmla="*/ 907547 w 2835829"/>
                        <a:gd name="connsiteY2" fmla="*/ 0 h 1850476"/>
                        <a:gd name="connsiteX3" fmla="*/ 1417915 w 2835829"/>
                        <a:gd name="connsiteY3" fmla="*/ 0 h 1850476"/>
                        <a:gd name="connsiteX4" fmla="*/ 1950472 w 2835829"/>
                        <a:gd name="connsiteY4" fmla="*/ 0 h 1850476"/>
                        <a:gd name="connsiteX5" fmla="*/ 2527410 w 2835829"/>
                        <a:gd name="connsiteY5" fmla="*/ 0 h 1850476"/>
                        <a:gd name="connsiteX6" fmla="*/ 2835829 w 2835829"/>
                        <a:gd name="connsiteY6" fmla="*/ 308419 h 1850476"/>
                        <a:gd name="connsiteX7" fmla="*/ 2835829 w 2835829"/>
                        <a:gd name="connsiteY7" fmla="*/ 744304 h 1850476"/>
                        <a:gd name="connsiteX8" fmla="*/ 2835829 w 2835829"/>
                        <a:gd name="connsiteY8" fmla="*/ 1155517 h 1850476"/>
                        <a:gd name="connsiteX9" fmla="*/ 2835829 w 2835829"/>
                        <a:gd name="connsiteY9" fmla="*/ 1542057 h 1850476"/>
                        <a:gd name="connsiteX10" fmla="*/ 2527410 w 2835829"/>
                        <a:gd name="connsiteY10" fmla="*/ 1850476 h 1850476"/>
                        <a:gd name="connsiteX11" fmla="*/ 2039232 w 2835829"/>
                        <a:gd name="connsiteY11" fmla="*/ 1850476 h 1850476"/>
                        <a:gd name="connsiteX12" fmla="*/ 1551054 w 2835829"/>
                        <a:gd name="connsiteY12" fmla="*/ 1850476 h 1850476"/>
                        <a:gd name="connsiteX13" fmla="*/ 951926 w 2835829"/>
                        <a:gd name="connsiteY13" fmla="*/ 1850476 h 1850476"/>
                        <a:gd name="connsiteX14" fmla="*/ 308419 w 2835829"/>
                        <a:gd name="connsiteY14" fmla="*/ 1850476 h 1850476"/>
                        <a:gd name="connsiteX15" fmla="*/ 0 w 2835829"/>
                        <a:gd name="connsiteY15" fmla="*/ 1542057 h 1850476"/>
                        <a:gd name="connsiteX16" fmla="*/ 0 w 2835829"/>
                        <a:gd name="connsiteY16" fmla="*/ 1143181 h 1850476"/>
                        <a:gd name="connsiteX17" fmla="*/ 0 w 2835829"/>
                        <a:gd name="connsiteY17" fmla="*/ 719632 h 1850476"/>
                        <a:gd name="connsiteX18" fmla="*/ 0 w 2835829"/>
                        <a:gd name="connsiteY18" fmla="*/ 308419 h 18504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2835829" h="1850476" extrusionOk="0">
                          <a:moveTo>
                            <a:pt x="0" y="308419"/>
                          </a:moveTo>
                          <a:cubicBezTo>
                            <a:pt x="35629" y="110832"/>
                            <a:pt x="173268" y="-34808"/>
                            <a:pt x="308419" y="0"/>
                          </a:cubicBezTo>
                          <a:cubicBezTo>
                            <a:pt x="435994" y="-8432"/>
                            <a:pt x="770195" y="57992"/>
                            <a:pt x="907547" y="0"/>
                          </a:cubicBezTo>
                          <a:cubicBezTo>
                            <a:pt x="1044899" y="-57992"/>
                            <a:pt x="1175434" y="4217"/>
                            <a:pt x="1417915" y="0"/>
                          </a:cubicBezTo>
                          <a:cubicBezTo>
                            <a:pt x="1660396" y="-4217"/>
                            <a:pt x="1742951" y="32036"/>
                            <a:pt x="1950472" y="0"/>
                          </a:cubicBezTo>
                          <a:cubicBezTo>
                            <a:pt x="2157993" y="-32036"/>
                            <a:pt x="2383163" y="69206"/>
                            <a:pt x="2527410" y="0"/>
                          </a:cubicBezTo>
                          <a:cubicBezTo>
                            <a:pt x="2698698" y="6548"/>
                            <a:pt x="2831967" y="148665"/>
                            <a:pt x="2835829" y="308419"/>
                          </a:cubicBezTo>
                          <a:cubicBezTo>
                            <a:pt x="2853166" y="499123"/>
                            <a:pt x="2822482" y="595893"/>
                            <a:pt x="2835829" y="744304"/>
                          </a:cubicBezTo>
                          <a:cubicBezTo>
                            <a:pt x="2849176" y="892716"/>
                            <a:pt x="2789444" y="951127"/>
                            <a:pt x="2835829" y="1155517"/>
                          </a:cubicBezTo>
                          <a:cubicBezTo>
                            <a:pt x="2882214" y="1359907"/>
                            <a:pt x="2816809" y="1388000"/>
                            <a:pt x="2835829" y="1542057"/>
                          </a:cubicBezTo>
                          <a:cubicBezTo>
                            <a:pt x="2845267" y="1716004"/>
                            <a:pt x="2687917" y="1851903"/>
                            <a:pt x="2527410" y="1850476"/>
                          </a:cubicBezTo>
                          <a:cubicBezTo>
                            <a:pt x="2284451" y="1900620"/>
                            <a:pt x="2181675" y="1840212"/>
                            <a:pt x="2039232" y="1850476"/>
                          </a:cubicBezTo>
                          <a:cubicBezTo>
                            <a:pt x="1896789" y="1860740"/>
                            <a:pt x="1693716" y="1803192"/>
                            <a:pt x="1551054" y="1850476"/>
                          </a:cubicBezTo>
                          <a:cubicBezTo>
                            <a:pt x="1408392" y="1897760"/>
                            <a:pt x="1098884" y="1822616"/>
                            <a:pt x="951926" y="1850476"/>
                          </a:cubicBezTo>
                          <a:cubicBezTo>
                            <a:pt x="804968" y="1878336"/>
                            <a:pt x="442642" y="1845627"/>
                            <a:pt x="308419" y="1850476"/>
                          </a:cubicBezTo>
                          <a:cubicBezTo>
                            <a:pt x="127961" y="1858682"/>
                            <a:pt x="25054" y="1695821"/>
                            <a:pt x="0" y="1542057"/>
                          </a:cubicBezTo>
                          <a:cubicBezTo>
                            <a:pt x="-4687" y="1460908"/>
                            <a:pt x="46540" y="1250155"/>
                            <a:pt x="0" y="1143181"/>
                          </a:cubicBezTo>
                          <a:cubicBezTo>
                            <a:pt x="-46540" y="1036207"/>
                            <a:pt x="26270" y="922034"/>
                            <a:pt x="0" y="719632"/>
                          </a:cubicBezTo>
                          <a:cubicBezTo>
                            <a:pt x="-26270" y="517230"/>
                            <a:pt x="39740" y="477550"/>
                            <a:pt x="0" y="308419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46">
              <a:extLst>
                <a:ext uri="{FF2B5EF4-FFF2-40B4-BE49-F238E27FC236}">
                  <a16:creationId xmlns:a16="http://schemas.microsoft.com/office/drawing/2014/main" id="{29F12F99-CE43-47D0-863D-37CB49900828}"/>
                </a:ext>
              </a:extLst>
            </p:cNvPr>
            <p:cNvSpPr/>
            <p:nvPr/>
          </p:nvSpPr>
          <p:spPr>
            <a:xfrm>
              <a:off x="1782533" y="-362161"/>
              <a:ext cx="998806" cy="1049801"/>
            </a:xfrm>
            <a:custGeom>
              <a:avLst/>
              <a:gdLst>
                <a:gd name="connsiteX0" fmla="*/ 0 w 998806"/>
                <a:gd name="connsiteY0" fmla="*/ 524901 h 1049801"/>
                <a:gd name="connsiteX1" fmla="*/ 499403 w 998806"/>
                <a:gd name="connsiteY1" fmla="*/ 0 h 1049801"/>
                <a:gd name="connsiteX2" fmla="*/ 998806 w 998806"/>
                <a:gd name="connsiteY2" fmla="*/ 524901 h 1049801"/>
                <a:gd name="connsiteX3" fmla="*/ 499403 w 998806"/>
                <a:gd name="connsiteY3" fmla="*/ 1049802 h 1049801"/>
                <a:gd name="connsiteX4" fmla="*/ 0 w 998806"/>
                <a:gd name="connsiteY4" fmla="*/ 524901 h 1049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806" h="1049801" fill="none" extrusionOk="0">
                  <a:moveTo>
                    <a:pt x="0" y="524901"/>
                  </a:moveTo>
                  <a:cubicBezTo>
                    <a:pt x="-60725" y="243406"/>
                    <a:pt x="292911" y="-28602"/>
                    <a:pt x="499403" y="0"/>
                  </a:cubicBezTo>
                  <a:cubicBezTo>
                    <a:pt x="745437" y="22735"/>
                    <a:pt x="998562" y="288688"/>
                    <a:pt x="998806" y="524901"/>
                  </a:cubicBezTo>
                  <a:cubicBezTo>
                    <a:pt x="959125" y="781708"/>
                    <a:pt x="807199" y="1075784"/>
                    <a:pt x="499403" y="1049802"/>
                  </a:cubicBezTo>
                  <a:cubicBezTo>
                    <a:pt x="240240" y="1110830"/>
                    <a:pt x="44844" y="816941"/>
                    <a:pt x="0" y="524901"/>
                  </a:cubicBezTo>
                  <a:close/>
                </a:path>
                <a:path w="998806" h="1049801" stroke="0" extrusionOk="0">
                  <a:moveTo>
                    <a:pt x="0" y="524901"/>
                  </a:moveTo>
                  <a:cubicBezTo>
                    <a:pt x="-2471" y="224199"/>
                    <a:pt x="217115" y="26249"/>
                    <a:pt x="499403" y="0"/>
                  </a:cubicBezTo>
                  <a:cubicBezTo>
                    <a:pt x="758250" y="20045"/>
                    <a:pt x="991184" y="218690"/>
                    <a:pt x="998806" y="524901"/>
                  </a:cubicBezTo>
                  <a:cubicBezTo>
                    <a:pt x="1032917" y="837396"/>
                    <a:pt x="724872" y="1110020"/>
                    <a:pt x="499403" y="1049802"/>
                  </a:cubicBezTo>
                  <a:cubicBezTo>
                    <a:pt x="262015" y="1052746"/>
                    <a:pt x="16335" y="760509"/>
                    <a:pt x="0" y="524901"/>
                  </a:cubicBezTo>
                  <a:close/>
                </a:path>
              </a:pathLst>
            </a:custGeom>
            <a:solidFill>
              <a:srgbClr val="00B0F0"/>
            </a:solidFill>
            <a:ln>
              <a:extLst>
                <a:ext uri="{C807C97D-BFC1-408E-A445-0C87EB9F89A2}">
                  <ask:lineSketchStyleProps xmlns:ask="http://schemas.microsoft.com/office/drawing/2018/sketchyshapes" sd="2444552323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TextBox 47">
              <a:extLst>
                <a:ext uri="{FF2B5EF4-FFF2-40B4-BE49-F238E27FC236}">
                  <a16:creationId xmlns:a16="http://schemas.microsoft.com/office/drawing/2014/main" id="{1908CF50-D4F9-4EAD-BDE9-F4A61A0BF03D}"/>
                </a:ext>
              </a:extLst>
            </p:cNvPr>
            <p:cNvSpPr txBox="1"/>
            <p:nvPr/>
          </p:nvSpPr>
          <p:spPr>
            <a:xfrm>
              <a:off x="1734079" y="-66891"/>
              <a:ext cx="998806" cy="585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1</a:t>
              </a:r>
            </a:p>
          </p:txBody>
        </p:sp>
        <p:sp>
          <p:nvSpPr>
            <p:cNvPr id="212" name="TextBox 48">
              <a:extLst>
                <a:ext uri="{FF2B5EF4-FFF2-40B4-BE49-F238E27FC236}">
                  <a16:creationId xmlns:a16="http://schemas.microsoft.com/office/drawing/2014/main" id="{D52F1A5B-BD7C-49B2-9CE0-71C2AFDA6A9A}"/>
                </a:ext>
              </a:extLst>
            </p:cNvPr>
            <p:cNvSpPr txBox="1"/>
            <p:nvPr/>
          </p:nvSpPr>
          <p:spPr>
            <a:xfrm>
              <a:off x="633645" y="879855"/>
              <a:ext cx="2915142" cy="1135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ما المواسم التي نحرص على توافر للتمر فيها ؟ و لماذا؟        </a:t>
              </a:r>
              <a:endParaRPr lang="en-US" sz="24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20" name="Group 59">
            <a:extLst>
              <a:ext uri="{FF2B5EF4-FFF2-40B4-BE49-F238E27FC236}">
                <a16:creationId xmlns:a16="http://schemas.microsoft.com/office/drawing/2014/main" id="{64399850-2F9E-4A61-B07F-4E274490E065}"/>
              </a:ext>
            </a:extLst>
          </p:cNvPr>
          <p:cNvGrpSpPr/>
          <p:nvPr/>
        </p:nvGrpSpPr>
        <p:grpSpPr>
          <a:xfrm>
            <a:off x="7494104" y="935226"/>
            <a:ext cx="4408335" cy="1695428"/>
            <a:chOff x="1734079" y="-362161"/>
            <a:chExt cx="2683463" cy="1635182"/>
          </a:xfrm>
        </p:grpSpPr>
        <p:sp>
          <p:nvSpPr>
            <p:cNvPr id="221" name="Rectangle: Rounded Corners 60">
              <a:extLst>
                <a:ext uri="{FF2B5EF4-FFF2-40B4-BE49-F238E27FC236}">
                  <a16:creationId xmlns:a16="http://schemas.microsoft.com/office/drawing/2014/main" id="{A0EEC150-7BD1-4780-9D93-5427BD618DC1}"/>
                </a:ext>
              </a:extLst>
            </p:cNvPr>
            <p:cNvSpPr/>
            <p:nvPr/>
          </p:nvSpPr>
          <p:spPr>
            <a:xfrm>
              <a:off x="1782533" y="-248062"/>
              <a:ext cx="2635009" cy="1421483"/>
            </a:xfrm>
            <a:custGeom>
              <a:avLst/>
              <a:gdLst>
                <a:gd name="connsiteX0" fmla="*/ 0 w 2635009"/>
                <a:gd name="connsiteY0" fmla="*/ 236918 h 1421483"/>
                <a:gd name="connsiteX1" fmla="*/ 149531 w 2635009"/>
                <a:gd name="connsiteY1" fmla="*/ 0 h 1421483"/>
                <a:gd name="connsiteX2" fmla="*/ 459878 w 2635009"/>
                <a:gd name="connsiteY2" fmla="*/ 0 h 1421483"/>
                <a:gd name="connsiteX3" fmla="*/ 723506 w 2635009"/>
                <a:gd name="connsiteY3" fmla="*/ 0 h 1421483"/>
                <a:gd name="connsiteX4" fmla="*/ 1033853 w 2635009"/>
                <a:gd name="connsiteY4" fmla="*/ 0 h 1421483"/>
                <a:gd name="connsiteX5" fmla="*/ 1414279 w 2635009"/>
                <a:gd name="connsiteY5" fmla="*/ 0 h 1421483"/>
                <a:gd name="connsiteX6" fmla="*/ 1794705 w 2635009"/>
                <a:gd name="connsiteY6" fmla="*/ 0 h 1421483"/>
                <a:gd name="connsiteX7" fmla="*/ 2081692 w 2635009"/>
                <a:gd name="connsiteY7" fmla="*/ 0 h 1421483"/>
                <a:gd name="connsiteX8" fmla="*/ 2485477 w 2635009"/>
                <a:gd name="connsiteY8" fmla="*/ 0 h 1421483"/>
                <a:gd name="connsiteX9" fmla="*/ 2635009 w 2635009"/>
                <a:gd name="connsiteY9" fmla="*/ 236918 h 1421483"/>
                <a:gd name="connsiteX10" fmla="*/ 2635009 w 2635009"/>
                <a:gd name="connsiteY10" fmla="*/ 701265 h 1421483"/>
                <a:gd name="connsiteX11" fmla="*/ 2635009 w 2635009"/>
                <a:gd name="connsiteY11" fmla="*/ 1184564 h 1421483"/>
                <a:gd name="connsiteX12" fmla="*/ 2485477 w 2635009"/>
                <a:gd name="connsiteY12" fmla="*/ 1421483 h 1421483"/>
                <a:gd name="connsiteX13" fmla="*/ 2221849 w 2635009"/>
                <a:gd name="connsiteY13" fmla="*/ 1421483 h 1421483"/>
                <a:gd name="connsiteX14" fmla="*/ 1888142 w 2635009"/>
                <a:gd name="connsiteY14" fmla="*/ 1421483 h 1421483"/>
                <a:gd name="connsiteX15" fmla="*/ 1554436 w 2635009"/>
                <a:gd name="connsiteY15" fmla="*/ 1421483 h 1421483"/>
                <a:gd name="connsiteX16" fmla="*/ 1197370 w 2635009"/>
                <a:gd name="connsiteY16" fmla="*/ 1421483 h 1421483"/>
                <a:gd name="connsiteX17" fmla="*/ 863663 w 2635009"/>
                <a:gd name="connsiteY17" fmla="*/ 1421483 h 1421483"/>
                <a:gd name="connsiteX18" fmla="*/ 576676 w 2635009"/>
                <a:gd name="connsiteY18" fmla="*/ 1421483 h 1421483"/>
                <a:gd name="connsiteX19" fmla="*/ 149531 w 2635009"/>
                <a:gd name="connsiteY19" fmla="*/ 1421483 h 1421483"/>
                <a:gd name="connsiteX20" fmla="*/ 0 w 2635009"/>
                <a:gd name="connsiteY20" fmla="*/ 1184564 h 1421483"/>
                <a:gd name="connsiteX21" fmla="*/ 0 w 2635009"/>
                <a:gd name="connsiteY21" fmla="*/ 691788 h 1421483"/>
                <a:gd name="connsiteX22" fmla="*/ 0 w 2635009"/>
                <a:gd name="connsiteY22" fmla="*/ 236918 h 1421483"/>
                <a:gd name="connsiteX0" fmla="*/ 0 w 2635009"/>
                <a:gd name="connsiteY0" fmla="*/ 236918 h 1421483"/>
                <a:gd name="connsiteX1" fmla="*/ 149531 w 2635009"/>
                <a:gd name="connsiteY1" fmla="*/ 0 h 1421483"/>
                <a:gd name="connsiteX2" fmla="*/ 529957 w 2635009"/>
                <a:gd name="connsiteY2" fmla="*/ 0 h 1421483"/>
                <a:gd name="connsiteX3" fmla="*/ 816944 w 2635009"/>
                <a:gd name="connsiteY3" fmla="*/ 0 h 1421483"/>
                <a:gd name="connsiteX4" fmla="*/ 1127291 w 2635009"/>
                <a:gd name="connsiteY4" fmla="*/ 0 h 1421483"/>
                <a:gd name="connsiteX5" fmla="*/ 1437638 w 2635009"/>
                <a:gd name="connsiteY5" fmla="*/ 0 h 1421483"/>
                <a:gd name="connsiteX6" fmla="*/ 1794705 w 2635009"/>
                <a:gd name="connsiteY6" fmla="*/ 0 h 1421483"/>
                <a:gd name="connsiteX7" fmla="*/ 2058332 w 2635009"/>
                <a:gd name="connsiteY7" fmla="*/ 0 h 1421483"/>
                <a:gd name="connsiteX8" fmla="*/ 2485477 w 2635009"/>
                <a:gd name="connsiteY8" fmla="*/ 0 h 1421483"/>
                <a:gd name="connsiteX9" fmla="*/ 2635009 w 2635009"/>
                <a:gd name="connsiteY9" fmla="*/ 236918 h 1421483"/>
                <a:gd name="connsiteX10" fmla="*/ 2635009 w 2635009"/>
                <a:gd name="connsiteY10" fmla="*/ 729694 h 1421483"/>
                <a:gd name="connsiteX11" fmla="*/ 2635009 w 2635009"/>
                <a:gd name="connsiteY11" fmla="*/ 1184564 h 1421483"/>
                <a:gd name="connsiteX12" fmla="*/ 2485477 w 2635009"/>
                <a:gd name="connsiteY12" fmla="*/ 1421483 h 1421483"/>
                <a:gd name="connsiteX13" fmla="*/ 2221849 w 2635009"/>
                <a:gd name="connsiteY13" fmla="*/ 1421483 h 1421483"/>
                <a:gd name="connsiteX14" fmla="*/ 1841423 w 2635009"/>
                <a:gd name="connsiteY14" fmla="*/ 1421483 h 1421483"/>
                <a:gd name="connsiteX15" fmla="*/ 1484357 w 2635009"/>
                <a:gd name="connsiteY15" fmla="*/ 1421483 h 1421483"/>
                <a:gd name="connsiteX16" fmla="*/ 1220729 w 2635009"/>
                <a:gd name="connsiteY16" fmla="*/ 1421483 h 1421483"/>
                <a:gd name="connsiteX17" fmla="*/ 910382 w 2635009"/>
                <a:gd name="connsiteY17" fmla="*/ 1421483 h 1421483"/>
                <a:gd name="connsiteX18" fmla="*/ 553316 w 2635009"/>
                <a:gd name="connsiteY18" fmla="*/ 1421483 h 1421483"/>
                <a:gd name="connsiteX19" fmla="*/ 149531 w 2635009"/>
                <a:gd name="connsiteY19" fmla="*/ 1421483 h 1421483"/>
                <a:gd name="connsiteX20" fmla="*/ 0 w 2635009"/>
                <a:gd name="connsiteY20" fmla="*/ 1184564 h 1421483"/>
                <a:gd name="connsiteX21" fmla="*/ 0 w 2635009"/>
                <a:gd name="connsiteY21" fmla="*/ 729694 h 1421483"/>
                <a:gd name="connsiteX22" fmla="*/ 0 w 2635009"/>
                <a:gd name="connsiteY22" fmla="*/ 236918 h 1421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35009" h="1421483" fill="none" extrusionOk="0">
                  <a:moveTo>
                    <a:pt x="0" y="236918"/>
                  </a:moveTo>
                  <a:cubicBezTo>
                    <a:pt x="19016" y="106024"/>
                    <a:pt x="67208" y="-37228"/>
                    <a:pt x="149531" y="0"/>
                  </a:cubicBezTo>
                  <a:cubicBezTo>
                    <a:pt x="222844" y="-35471"/>
                    <a:pt x="320735" y="35109"/>
                    <a:pt x="459878" y="0"/>
                  </a:cubicBezTo>
                  <a:cubicBezTo>
                    <a:pt x="573234" y="-15315"/>
                    <a:pt x="631126" y="7651"/>
                    <a:pt x="723506" y="0"/>
                  </a:cubicBezTo>
                  <a:cubicBezTo>
                    <a:pt x="794140" y="-16110"/>
                    <a:pt x="941385" y="37560"/>
                    <a:pt x="1033853" y="0"/>
                  </a:cubicBezTo>
                  <a:cubicBezTo>
                    <a:pt x="1124122" y="-21983"/>
                    <a:pt x="1326351" y="71271"/>
                    <a:pt x="1414279" y="0"/>
                  </a:cubicBezTo>
                  <a:cubicBezTo>
                    <a:pt x="1547855" y="-70580"/>
                    <a:pt x="1657597" y="42207"/>
                    <a:pt x="1794705" y="0"/>
                  </a:cubicBezTo>
                  <a:cubicBezTo>
                    <a:pt x="1934339" y="-18316"/>
                    <a:pt x="1950594" y="31198"/>
                    <a:pt x="2081692" y="0"/>
                  </a:cubicBezTo>
                  <a:cubicBezTo>
                    <a:pt x="2228269" y="-41463"/>
                    <a:pt x="2397417" y="36159"/>
                    <a:pt x="2485477" y="0"/>
                  </a:cubicBezTo>
                  <a:cubicBezTo>
                    <a:pt x="2560028" y="1039"/>
                    <a:pt x="2614038" y="111943"/>
                    <a:pt x="2635009" y="236918"/>
                  </a:cubicBezTo>
                  <a:cubicBezTo>
                    <a:pt x="2659104" y="467522"/>
                    <a:pt x="2632823" y="542666"/>
                    <a:pt x="2635009" y="701265"/>
                  </a:cubicBezTo>
                  <a:cubicBezTo>
                    <a:pt x="2644301" y="874913"/>
                    <a:pt x="2609479" y="1075864"/>
                    <a:pt x="2635009" y="1184564"/>
                  </a:cubicBezTo>
                  <a:cubicBezTo>
                    <a:pt x="2613387" y="1294048"/>
                    <a:pt x="2575483" y="1428318"/>
                    <a:pt x="2485477" y="1421483"/>
                  </a:cubicBezTo>
                  <a:cubicBezTo>
                    <a:pt x="2352522" y="1430761"/>
                    <a:pt x="2302957" y="1385489"/>
                    <a:pt x="2221849" y="1421483"/>
                  </a:cubicBezTo>
                  <a:cubicBezTo>
                    <a:pt x="2155188" y="1450345"/>
                    <a:pt x="2049485" y="1408430"/>
                    <a:pt x="1888142" y="1421483"/>
                  </a:cubicBezTo>
                  <a:cubicBezTo>
                    <a:pt x="1718426" y="1425523"/>
                    <a:pt x="1692359" y="1373754"/>
                    <a:pt x="1554436" y="1421483"/>
                  </a:cubicBezTo>
                  <a:cubicBezTo>
                    <a:pt x="1420281" y="1444839"/>
                    <a:pt x="1290584" y="1376405"/>
                    <a:pt x="1197370" y="1421483"/>
                  </a:cubicBezTo>
                  <a:cubicBezTo>
                    <a:pt x="1092837" y="1469244"/>
                    <a:pt x="931420" y="1378873"/>
                    <a:pt x="863663" y="1421483"/>
                  </a:cubicBezTo>
                  <a:cubicBezTo>
                    <a:pt x="760906" y="1475425"/>
                    <a:pt x="676261" y="1379461"/>
                    <a:pt x="576676" y="1421483"/>
                  </a:cubicBezTo>
                  <a:cubicBezTo>
                    <a:pt x="474906" y="1492440"/>
                    <a:pt x="251143" y="1413312"/>
                    <a:pt x="149531" y="1421483"/>
                  </a:cubicBezTo>
                  <a:cubicBezTo>
                    <a:pt x="47737" y="1405931"/>
                    <a:pt x="-2111" y="1347622"/>
                    <a:pt x="0" y="1184564"/>
                  </a:cubicBezTo>
                  <a:cubicBezTo>
                    <a:pt x="-3057" y="1050989"/>
                    <a:pt x="56797" y="886797"/>
                    <a:pt x="0" y="691788"/>
                  </a:cubicBezTo>
                  <a:cubicBezTo>
                    <a:pt x="-29026" y="469508"/>
                    <a:pt x="23554" y="427687"/>
                    <a:pt x="0" y="236918"/>
                  </a:cubicBezTo>
                  <a:close/>
                </a:path>
                <a:path w="2635009" h="1421483" stroke="0" extrusionOk="0">
                  <a:moveTo>
                    <a:pt x="0" y="236918"/>
                  </a:moveTo>
                  <a:cubicBezTo>
                    <a:pt x="13330" y="88952"/>
                    <a:pt x="76257" y="-44264"/>
                    <a:pt x="149531" y="0"/>
                  </a:cubicBezTo>
                  <a:cubicBezTo>
                    <a:pt x="247725" y="-70154"/>
                    <a:pt x="427136" y="23919"/>
                    <a:pt x="529957" y="0"/>
                  </a:cubicBezTo>
                  <a:cubicBezTo>
                    <a:pt x="628061" y="-18320"/>
                    <a:pt x="736172" y="23801"/>
                    <a:pt x="816944" y="0"/>
                  </a:cubicBezTo>
                  <a:cubicBezTo>
                    <a:pt x="916451" y="-23433"/>
                    <a:pt x="1018432" y="3860"/>
                    <a:pt x="1127291" y="0"/>
                  </a:cubicBezTo>
                  <a:cubicBezTo>
                    <a:pt x="1236502" y="-32884"/>
                    <a:pt x="1355306" y="61355"/>
                    <a:pt x="1437638" y="0"/>
                  </a:cubicBezTo>
                  <a:cubicBezTo>
                    <a:pt x="1529967" y="-14262"/>
                    <a:pt x="1703263" y="86654"/>
                    <a:pt x="1794705" y="0"/>
                  </a:cubicBezTo>
                  <a:cubicBezTo>
                    <a:pt x="1901447" y="-57522"/>
                    <a:pt x="1969867" y="1602"/>
                    <a:pt x="2058332" y="0"/>
                  </a:cubicBezTo>
                  <a:cubicBezTo>
                    <a:pt x="2120037" y="12671"/>
                    <a:pt x="2376384" y="65922"/>
                    <a:pt x="2485477" y="0"/>
                  </a:cubicBezTo>
                  <a:cubicBezTo>
                    <a:pt x="2554385" y="31863"/>
                    <a:pt x="2656200" y="93052"/>
                    <a:pt x="2635009" y="236918"/>
                  </a:cubicBezTo>
                  <a:cubicBezTo>
                    <a:pt x="2642566" y="432859"/>
                    <a:pt x="2591158" y="606696"/>
                    <a:pt x="2635009" y="729694"/>
                  </a:cubicBezTo>
                  <a:cubicBezTo>
                    <a:pt x="2679286" y="836332"/>
                    <a:pt x="2577010" y="982630"/>
                    <a:pt x="2635009" y="1184564"/>
                  </a:cubicBezTo>
                  <a:cubicBezTo>
                    <a:pt x="2624843" y="1338269"/>
                    <a:pt x="2557161" y="1446496"/>
                    <a:pt x="2485477" y="1421483"/>
                  </a:cubicBezTo>
                  <a:cubicBezTo>
                    <a:pt x="2378526" y="1442136"/>
                    <a:pt x="2296006" y="1392262"/>
                    <a:pt x="2221849" y="1421483"/>
                  </a:cubicBezTo>
                  <a:cubicBezTo>
                    <a:pt x="2125640" y="1441533"/>
                    <a:pt x="1982490" y="1384745"/>
                    <a:pt x="1841423" y="1421483"/>
                  </a:cubicBezTo>
                  <a:cubicBezTo>
                    <a:pt x="1724759" y="1428925"/>
                    <a:pt x="1612305" y="1369203"/>
                    <a:pt x="1484357" y="1421483"/>
                  </a:cubicBezTo>
                  <a:cubicBezTo>
                    <a:pt x="1353981" y="1470550"/>
                    <a:pt x="1306679" y="1406577"/>
                    <a:pt x="1220729" y="1421483"/>
                  </a:cubicBezTo>
                  <a:cubicBezTo>
                    <a:pt x="1118150" y="1433221"/>
                    <a:pt x="1041483" y="1426229"/>
                    <a:pt x="910382" y="1421483"/>
                  </a:cubicBezTo>
                  <a:cubicBezTo>
                    <a:pt x="775153" y="1462982"/>
                    <a:pt x="671618" y="1396879"/>
                    <a:pt x="553316" y="1421483"/>
                  </a:cubicBezTo>
                  <a:cubicBezTo>
                    <a:pt x="430085" y="1421317"/>
                    <a:pt x="311123" y="1362491"/>
                    <a:pt x="149531" y="1421483"/>
                  </a:cubicBezTo>
                  <a:cubicBezTo>
                    <a:pt x="50980" y="1393654"/>
                    <a:pt x="-3579" y="1329686"/>
                    <a:pt x="0" y="1184564"/>
                  </a:cubicBezTo>
                  <a:cubicBezTo>
                    <a:pt x="-33747" y="1042642"/>
                    <a:pt x="28898" y="914391"/>
                    <a:pt x="0" y="729694"/>
                  </a:cubicBezTo>
                  <a:cubicBezTo>
                    <a:pt x="38495" y="572010"/>
                    <a:pt x="12555" y="418764"/>
                    <a:pt x="0" y="236918"/>
                  </a:cubicBezTo>
                  <a:close/>
                </a:path>
                <a:path w="2635009" h="1421483" fill="none" stroke="0" extrusionOk="0">
                  <a:moveTo>
                    <a:pt x="0" y="236918"/>
                  </a:moveTo>
                  <a:cubicBezTo>
                    <a:pt x="25779" y="87637"/>
                    <a:pt x="87403" y="-39148"/>
                    <a:pt x="149531" y="0"/>
                  </a:cubicBezTo>
                  <a:cubicBezTo>
                    <a:pt x="240401" y="-29602"/>
                    <a:pt x="330858" y="14694"/>
                    <a:pt x="459878" y="0"/>
                  </a:cubicBezTo>
                  <a:cubicBezTo>
                    <a:pt x="590851" y="-2833"/>
                    <a:pt x="640938" y="2210"/>
                    <a:pt x="723506" y="0"/>
                  </a:cubicBezTo>
                  <a:cubicBezTo>
                    <a:pt x="798738" y="4430"/>
                    <a:pt x="969813" y="69425"/>
                    <a:pt x="1033853" y="0"/>
                  </a:cubicBezTo>
                  <a:cubicBezTo>
                    <a:pt x="1111709" y="-36719"/>
                    <a:pt x="1294379" y="101354"/>
                    <a:pt x="1414279" y="0"/>
                  </a:cubicBezTo>
                  <a:cubicBezTo>
                    <a:pt x="1528290" y="-42497"/>
                    <a:pt x="1656315" y="53216"/>
                    <a:pt x="1794705" y="0"/>
                  </a:cubicBezTo>
                  <a:cubicBezTo>
                    <a:pt x="1944086" y="-24930"/>
                    <a:pt x="1963744" y="30667"/>
                    <a:pt x="2081692" y="0"/>
                  </a:cubicBezTo>
                  <a:cubicBezTo>
                    <a:pt x="2204105" y="-29183"/>
                    <a:pt x="2386880" y="37941"/>
                    <a:pt x="2485477" y="0"/>
                  </a:cubicBezTo>
                  <a:cubicBezTo>
                    <a:pt x="2569591" y="-8054"/>
                    <a:pt x="2652255" y="71765"/>
                    <a:pt x="2635009" y="236918"/>
                  </a:cubicBezTo>
                  <a:cubicBezTo>
                    <a:pt x="2645920" y="445909"/>
                    <a:pt x="2631548" y="529858"/>
                    <a:pt x="2635009" y="701265"/>
                  </a:cubicBezTo>
                  <a:cubicBezTo>
                    <a:pt x="2638626" y="852952"/>
                    <a:pt x="2604490" y="1065956"/>
                    <a:pt x="2635009" y="1184564"/>
                  </a:cubicBezTo>
                  <a:cubicBezTo>
                    <a:pt x="2608910" y="1323429"/>
                    <a:pt x="2594768" y="1432096"/>
                    <a:pt x="2485477" y="1421483"/>
                  </a:cubicBezTo>
                  <a:cubicBezTo>
                    <a:pt x="2381229" y="1430730"/>
                    <a:pt x="2296414" y="1390101"/>
                    <a:pt x="2221849" y="1421483"/>
                  </a:cubicBezTo>
                  <a:cubicBezTo>
                    <a:pt x="2151201" y="1443743"/>
                    <a:pt x="2048800" y="1399422"/>
                    <a:pt x="1888142" y="1421483"/>
                  </a:cubicBezTo>
                  <a:cubicBezTo>
                    <a:pt x="1734283" y="1436961"/>
                    <a:pt x="1682171" y="1364727"/>
                    <a:pt x="1554436" y="1421483"/>
                  </a:cubicBezTo>
                  <a:cubicBezTo>
                    <a:pt x="1446374" y="1473881"/>
                    <a:pt x="1303779" y="1371373"/>
                    <a:pt x="1197370" y="1421483"/>
                  </a:cubicBezTo>
                  <a:cubicBezTo>
                    <a:pt x="1116444" y="1480554"/>
                    <a:pt x="917383" y="1375588"/>
                    <a:pt x="863663" y="1421483"/>
                  </a:cubicBezTo>
                  <a:cubicBezTo>
                    <a:pt x="785887" y="1483227"/>
                    <a:pt x="671389" y="1367264"/>
                    <a:pt x="576676" y="1421483"/>
                  </a:cubicBezTo>
                  <a:cubicBezTo>
                    <a:pt x="482629" y="1463918"/>
                    <a:pt x="236276" y="1407438"/>
                    <a:pt x="149531" y="1421483"/>
                  </a:cubicBezTo>
                  <a:cubicBezTo>
                    <a:pt x="54176" y="1404961"/>
                    <a:pt x="14736" y="1340087"/>
                    <a:pt x="0" y="1184564"/>
                  </a:cubicBezTo>
                  <a:cubicBezTo>
                    <a:pt x="1507" y="1004402"/>
                    <a:pt x="53499" y="917449"/>
                    <a:pt x="0" y="691788"/>
                  </a:cubicBezTo>
                  <a:cubicBezTo>
                    <a:pt x="-32295" y="473013"/>
                    <a:pt x="8942" y="423532"/>
                    <a:pt x="0" y="236918"/>
                  </a:cubicBez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custGeom>
                      <a:avLst/>
                      <a:gdLst>
                        <a:gd name="connsiteX0" fmla="*/ 0 w 4328736"/>
                        <a:gd name="connsiteY0" fmla="*/ 245647 h 1473855"/>
                        <a:gd name="connsiteX1" fmla="*/ 245647 w 4328736"/>
                        <a:gd name="connsiteY1" fmla="*/ 0 h 1473855"/>
                        <a:gd name="connsiteX2" fmla="*/ 755479 w 4328736"/>
                        <a:gd name="connsiteY2" fmla="*/ 0 h 1473855"/>
                        <a:gd name="connsiteX3" fmla="*/ 1188561 w 4328736"/>
                        <a:gd name="connsiteY3" fmla="*/ 0 h 1473855"/>
                        <a:gd name="connsiteX4" fmla="*/ 1698393 w 4328736"/>
                        <a:gd name="connsiteY4" fmla="*/ 0 h 1473855"/>
                        <a:gd name="connsiteX5" fmla="*/ 2323348 w 4328736"/>
                        <a:gd name="connsiteY5" fmla="*/ 0 h 1473855"/>
                        <a:gd name="connsiteX6" fmla="*/ 2948303 w 4328736"/>
                        <a:gd name="connsiteY6" fmla="*/ 0 h 1473855"/>
                        <a:gd name="connsiteX7" fmla="*/ 3419760 w 4328736"/>
                        <a:gd name="connsiteY7" fmla="*/ 0 h 1473855"/>
                        <a:gd name="connsiteX8" fmla="*/ 4083089 w 4328736"/>
                        <a:gd name="connsiteY8" fmla="*/ 0 h 1473855"/>
                        <a:gd name="connsiteX9" fmla="*/ 4328736 w 4328736"/>
                        <a:gd name="connsiteY9" fmla="*/ 245647 h 1473855"/>
                        <a:gd name="connsiteX10" fmla="*/ 4328736 w 4328736"/>
                        <a:gd name="connsiteY10" fmla="*/ 727102 h 1473855"/>
                        <a:gd name="connsiteX11" fmla="*/ 4328736 w 4328736"/>
                        <a:gd name="connsiteY11" fmla="*/ 1228208 h 1473855"/>
                        <a:gd name="connsiteX12" fmla="*/ 4083089 w 4328736"/>
                        <a:gd name="connsiteY12" fmla="*/ 1473855 h 1473855"/>
                        <a:gd name="connsiteX13" fmla="*/ 3650006 w 4328736"/>
                        <a:gd name="connsiteY13" fmla="*/ 1473855 h 1473855"/>
                        <a:gd name="connsiteX14" fmla="*/ 3101800 w 4328736"/>
                        <a:gd name="connsiteY14" fmla="*/ 1473855 h 1473855"/>
                        <a:gd name="connsiteX15" fmla="*/ 2553594 w 4328736"/>
                        <a:gd name="connsiteY15" fmla="*/ 1473855 h 1473855"/>
                        <a:gd name="connsiteX16" fmla="*/ 1967014 w 4328736"/>
                        <a:gd name="connsiteY16" fmla="*/ 1473855 h 1473855"/>
                        <a:gd name="connsiteX17" fmla="*/ 1418808 w 4328736"/>
                        <a:gd name="connsiteY17" fmla="*/ 1473855 h 1473855"/>
                        <a:gd name="connsiteX18" fmla="*/ 947351 w 4328736"/>
                        <a:gd name="connsiteY18" fmla="*/ 1473855 h 1473855"/>
                        <a:gd name="connsiteX19" fmla="*/ 245647 w 4328736"/>
                        <a:gd name="connsiteY19" fmla="*/ 1473855 h 1473855"/>
                        <a:gd name="connsiteX20" fmla="*/ 0 w 4328736"/>
                        <a:gd name="connsiteY20" fmla="*/ 1228208 h 1473855"/>
                        <a:gd name="connsiteX21" fmla="*/ 0 w 4328736"/>
                        <a:gd name="connsiteY21" fmla="*/ 717276 h 1473855"/>
                        <a:gd name="connsiteX22" fmla="*/ 0 w 4328736"/>
                        <a:gd name="connsiteY22" fmla="*/ 245647 h 147385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4328736" h="1473855" fill="none" extrusionOk="0">
                          <a:moveTo>
                            <a:pt x="0" y="245647"/>
                          </a:moveTo>
                          <a:cubicBezTo>
                            <a:pt x="21384" y="100988"/>
                            <a:pt x="130606" y="-32487"/>
                            <a:pt x="245647" y="0"/>
                          </a:cubicBezTo>
                          <a:cubicBezTo>
                            <a:pt x="402879" y="-18601"/>
                            <a:pt x="556712" y="13822"/>
                            <a:pt x="755479" y="0"/>
                          </a:cubicBezTo>
                          <a:cubicBezTo>
                            <a:pt x="954246" y="-13822"/>
                            <a:pt x="1041856" y="8422"/>
                            <a:pt x="1188561" y="0"/>
                          </a:cubicBezTo>
                          <a:cubicBezTo>
                            <a:pt x="1335266" y="-8422"/>
                            <a:pt x="1581421" y="50146"/>
                            <a:pt x="1698393" y="0"/>
                          </a:cubicBezTo>
                          <a:cubicBezTo>
                            <a:pt x="1815365" y="-50146"/>
                            <a:pt x="2119075" y="73417"/>
                            <a:pt x="2323348" y="0"/>
                          </a:cubicBezTo>
                          <a:cubicBezTo>
                            <a:pt x="2527621" y="-73417"/>
                            <a:pt x="2717837" y="20119"/>
                            <a:pt x="2948303" y="0"/>
                          </a:cubicBezTo>
                          <a:cubicBezTo>
                            <a:pt x="3178769" y="-20119"/>
                            <a:pt x="3223292" y="30078"/>
                            <a:pt x="3419760" y="0"/>
                          </a:cubicBezTo>
                          <a:cubicBezTo>
                            <a:pt x="3616228" y="-30078"/>
                            <a:pt x="3914831" y="40134"/>
                            <a:pt x="4083089" y="0"/>
                          </a:cubicBezTo>
                          <a:cubicBezTo>
                            <a:pt x="4216569" y="10874"/>
                            <a:pt x="4327697" y="95968"/>
                            <a:pt x="4328736" y="245647"/>
                          </a:cubicBezTo>
                          <a:cubicBezTo>
                            <a:pt x="4371121" y="483203"/>
                            <a:pt x="4321948" y="566276"/>
                            <a:pt x="4328736" y="727102"/>
                          </a:cubicBezTo>
                          <a:cubicBezTo>
                            <a:pt x="4335524" y="887928"/>
                            <a:pt x="4283660" y="1109791"/>
                            <a:pt x="4328736" y="1228208"/>
                          </a:cubicBezTo>
                          <a:cubicBezTo>
                            <a:pt x="4304402" y="1353150"/>
                            <a:pt x="4238895" y="1482525"/>
                            <a:pt x="4083089" y="1473855"/>
                          </a:cubicBezTo>
                          <a:cubicBezTo>
                            <a:pt x="3884314" y="1491387"/>
                            <a:pt x="3767723" y="1442730"/>
                            <a:pt x="3650006" y="1473855"/>
                          </a:cubicBezTo>
                          <a:cubicBezTo>
                            <a:pt x="3532289" y="1504980"/>
                            <a:pt x="3361094" y="1459272"/>
                            <a:pt x="3101800" y="1473855"/>
                          </a:cubicBezTo>
                          <a:cubicBezTo>
                            <a:pt x="2842506" y="1488438"/>
                            <a:pt x="2782971" y="1415791"/>
                            <a:pt x="2553594" y="1473855"/>
                          </a:cubicBezTo>
                          <a:cubicBezTo>
                            <a:pt x="2324217" y="1531919"/>
                            <a:pt x="2132451" y="1422285"/>
                            <a:pt x="1967014" y="1473855"/>
                          </a:cubicBezTo>
                          <a:cubicBezTo>
                            <a:pt x="1801577" y="1525425"/>
                            <a:pt x="1538330" y="1422566"/>
                            <a:pt x="1418808" y="1473855"/>
                          </a:cubicBezTo>
                          <a:cubicBezTo>
                            <a:pt x="1299286" y="1525144"/>
                            <a:pt x="1113474" y="1428015"/>
                            <a:pt x="947351" y="1473855"/>
                          </a:cubicBezTo>
                          <a:cubicBezTo>
                            <a:pt x="781228" y="1519695"/>
                            <a:pt x="399408" y="1452056"/>
                            <a:pt x="245647" y="1473855"/>
                          </a:cubicBezTo>
                          <a:cubicBezTo>
                            <a:pt x="85333" y="1453053"/>
                            <a:pt x="-6975" y="1397737"/>
                            <a:pt x="0" y="1228208"/>
                          </a:cubicBezTo>
                          <a:cubicBezTo>
                            <a:pt x="-20858" y="1064605"/>
                            <a:pt x="54976" y="938136"/>
                            <a:pt x="0" y="717276"/>
                          </a:cubicBezTo>
                          <a:cubicBezTo>
                            <a:pt x="-54976" y="496416"/>
                            <a:pt x="20016" y="444497"/>
                            <a:pt x="0" y="245647"/>
                          </a:cubicBezTo>
                          <a:close/>
                        </a:path>
                        <a:path w="4328736" h="1473855" stroke="0" extrusionOk="0">
                          <a:moveTo>
                            <a:pt x="0" y="245647"/>
                          </a:moveTo>
                          <a:cubicBezTo>
                            <a:pt x="11463" y="101212"/>
                            <a:pt x="136343" y="-26081"/>
                            <a:pt x="245647" y="0"/>
                          </a:cubicBezTo>
                          <a:cubicBezTo>
                            <a:pt x="399210" y="-69006"/>
                            <a:pt x="701603" y="18102"/>
                            <a:pt x="870602" y="0"/>
                          </a:cubicBezTo>
                          <a:cubicBezTo>
                            <a:pt x="1039601" y="-18102"/>
                            <a:pt x="1201258" y="35387"/>
                            <a:pt x="1342059" y="0"/>
                          </a:cubicBezTo>
                          <a:cubicBezTo>
                            <a:pt x="1482860" y="-35387"/>
                            <a:pt x="1686420" y="5638"/>
                            <a:pt x="1851891" y="0"/>
                          </a:cubicBezTo>
                          <a:cubicBezTo>
                            <a:pt x="2017362" y="-5638"/>
                            <a:pt x="2214080" y="43852"/>
                            <a:pt x="2361722" y="0"/>
                          </a:cubicBezTo>
                          <a:cubicBezTo>
                            <a:pt x="2509364" y="-43852"/>
                            <a:pt x="2752733" y="62088"/>
                            <a:pt x="2948303" y="0"/>
                          </a:cubicBezTo>
                          <a:cubicBezTo>
                            <a:pt x="3143873" y="-62088"/>
                            <a:pt x="3222952" y="2354"/>
                            <a:pt x="3381385" y="0"/>
                          </a:cubicBezTo>
                          <a:cubicBezTo>
                            <a:pt x="3539818" y="-2354"/>
                            <a:pt x="3898274" y="73828"/>
                            <a:pt x="4083089" y="0"/>
                          </a:cubicBezTo>
                          <a:cubicBezTo>
                            <a:pt x="4206844" y="19255"/>
                            <a:pt x="4341672" y="85192"/>
                            <a:pt x="4328736" y="245647"/>
                          </a:cubicBezTo>
                          <a:cubicBezTo>
                            <a:pt x="4357337" y="442245"/>
                            <a:pt x="4278352" y="633174"/>
                            <a:pt x="4328736" y="756579"/>
                          </a:cubicBezTo>
                          <a:cubicBezTo>
                            <a:pt x="4379120" y="879984"/>
                            <a:pt x="4289260" y="1032412"/>
                            <a:pt x="4328736" y="1228208"/>
                          </a:cubicBezTo>
                          <a:cubicBezTo>
                            <a:pt x="4316423" y="1395336"/>
                            <a:pt x="4208228" y="1501438"/>
                            <a:pt x="4083089" y="1473855"/>
                          </a:cubicBezTo>
                          <a:cubicBezTo>
                            <a:pt x="3910069" y="1478263"/>
                            <a:pt x="3779599" y="1466826"/>
                            <a:pt x="3650006" y="1473855"/>
                          </a:cubicBezTo>
                          <a:cubicBezTo>
                            <a:pt x="3520413" y="1480884"/>
                            <a:pt x="3217257" y="1451133"/>
                            <a:pt x="3025051" y="1473855"/>
                          </a:cubicBezTo>
                          <a:cubicBezTo>
                            <a:pt x="2832845" y="1496577"/>
                            <a:pt x="2630721" y="1438816"/>
                            <a:pt x="2438471" y="1473855"/>
                          </a:cubicBezTo>
                          <a:cubicBezTo>
                            <a:pt x="2246221" y="1508894"/>
                            <a:pt x="2173819" y="1453483"/>
                            <a:pt x="2005388" y="1473855"/>
                          </a:cubicBezTo>
                          <a:cubicBezTo>
                            <a:pt x="1836957" y="1494227"/>
                            <a:pt x="1682524" y="1472546"/>
                            <a:pt x="1495557" y="1473855"/>
                          </a:cubicBezTo>
                          <a:cubicBezTo>
                            <a:pt x="1308590" y="1475164"/>
                            <a:pt x="1119496" y="1473640"/>
                            <a:pt x="908976" y="1473855"/>
                          </a:cubicBezTo>
                          <a:cubicBezTo>
                            <a:pt x="698456" y="1474070"/>
                            <a:pt x="522856" y="1415080"/>
                            <a:pt x="245647" y="1473855"/>
                          </a:cubicBezTo>
                          <a:cubicBezTo>
                            <a:pt x="100437" y="1475646"/>
                            <a:pt x="-11629" y="1392319"/>
                            <a:pt x="0" y="1228208"/>
                          </a:cubicBezTo>
                          <a:cubicBezTo>
                            <a:pt x="-35695" y="1085607"/>
                            <a:pt x="4422" y="931290"/>
                            <a:pt x="0" y="756579"/>
                          </a:cubicBezTo>
                          <a:cubicBezTo>
                            <a:pt x="-4422" y="581868"/>
                            <a:pt x="28600" y="428997"/>
                            <a:pt x="0" y="245647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: Rounded Corners 61">
              <a:extLst>
                <a:ext uri="{FF2B5EF4-FFF2-40B4-BE49-F238E27FC236}">
                  <a16:creationId xmlns:a16="http://schemas.microsoft.com/office/drawing/2014/main" id="{B4F485AC-B4DF-4A06-9BDF-5B8F24E91126}"/>
                </a:ext>
              </a:extLst>
            </p:cNvPr>
            <p:cNvSpPr/>
            <p:nvPr/>
          </p:nvSpPr>
          <p:spPr>
            <a:xfrm>
              <a:off x="1744580" y="-362161"/>
              <a:ext cx="2672962" cy="1635182"/>
            </a:xfrm>
            <a:custGeom>
              <a:avLst/>
              <a:gdLst>
                <a:gd name="connsiteX0" fmla="*/ 0 w 2672962"/>
                <a:gd name="connsiteY0" fmla="*/ 272535 h 1635182"/>
                <a:gd name="connsiteX1" fmla="*/ 172011 w 2672962"/>
                <a:gd name="connsiteY1" fmla="*/ 0 h 1635182"/>
                <a:gd name="connsiteX2" fmla="*/ 551295 w 2672962"/>
                <a:gd name="connsiteY2" fmla="*/ 0 h 1635182"/>
                <a:gd name="connsiteX3" fmla="*/ 837422 w 2672962"/>
                <a:gd name="connsiteY3" fmla="*/ 0 h 1635182"/>
                <a:gd name="connsiteX4" fmla="*/ 1146838 w 2672962"/>
                <a:gd name="connsiteY4" fmla="*/ 0 h 1635182"/>
                <a:gd name="connsiteX5" fmla="*/ 1456254 w 2672962"/>
                <a:gd name="connsiteY5" fmla="*/ 0 h 1635182"/>
                <a:gd name="connsiteX6" fmla="*/ 1812250 w 2672962"/>
                <a:gd name="connsiteY6" fmla="*/ 0 h 1635182"/>
                <a:gd name="connsiteX7" fmla="*/ 2075087 w 2672962"/>
                <a:gd name="connsiteY7" fmla="*/ 0 h 1635182"/>
                <a:gd name="connsiteX8" fmla="*/ 2500950 w 2672962"/>
                <a:gd name="connsiteY8" fmla="*/ 0 h 1635182"/>
                <a:gd name="connsiteX9" fmla="*/ 2672962 w 2672962"/>
                <a:gd name="connsiteY9" fmla="*/ 272535 h 1635182"/>
                <a:gd name="connsiteX10" fmla="*/ 2672962 w 2672962"/>
                <a:gd name="connsiteY10" fmla="*/ 839392 h 1635182"/>
                <a:gd name="connsiteX11" fmla="*/ 2672962 w 2672962"/>
                <a:gd name="connsiteY11" fmla="*/ 1362646 h 1635182"/>
                <a:gd name="connsiteX12" fmla="*/ 2500950 w 2672962"/>
                <a:gd name="connsiteY12" fmla="*/ 1635182 h 1635182"/>
                <a:gd name="connsiteX13" fmla="*/ 2238112 w 2672962"/>
                <a:gd name="connsiteY13" fmla="*/ 1635182 h 1635182"/>
                <a:gd name="connsiteX14" fmla="*/ 1858828 w 2672962"/>
                <a:gd name="connsiteY14" fmla="*/ 1635182 h 1635182"/>
                <a:gd name="connsiteX15" fmla="*/ 1502833 w 2672962"/>
                <a:gd name="connsiteY15" fmla="*/ 1635182 h 1635182"/>
                <a:gd name="connsiteX16" fmla="*/ 1239996 w 2672962"/>
                <a:gd name="connsiteY16" fmla="*/ 1635182 h 1635182"/>
                <a:gd name="connsiteX17" fmla="*/ 930580 w 2672962"/>
                <a:gd name="connsiteY17" fmla="*/ 1635182 h 1635182"/>
                <a:gd name="connsiteX18" fmla="*/ 574585 w 2672962"/>
                <a:gd name="connsiteY18" fmla="*/ 1635182 h 1635182"/>
                <a:gd name="connsiteX19" fmla="*/ 172011 w 2672962"/>
                <a:gd name="connsiteY19" fmla="*/ 1635182 h 1635182"/>
                <a:gd name="connsiteX20" fmla="*/ 0 w 2672962"/>
                <a:gd name="connsiteY20" fmla="*/ 1362646 h 1635182"/>
                <a:gd name="connsiteX21" fmla="*/ 0 w 2672962"/>
                <a:gd name="connsiteY21" fmla="*/ 839392 h 1635182"/>
                <a:gd name="connsiteX22" fmla="*/ 0 w 2672962"/>
                <a:gd name="connsiteY22" fmla="*/ 272535 h 163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72962" h="1635182" extrusionOk="0">
                  <a:moveTo>
                    <a:pt x="0" y="272535"/>
                  </a:moveTo>
                  <a:cubicBezTo>
                    <a:pt x="31306" y="90227"/>
                    <a:pt x="106760" y="-38239"/>
                    <a:pt x="172011" y="0"/>
                  </a:cubicBezTo>
                  <a:cubicBezTo>
                    <a:pt x="242377" y="-84762"/>
                    <a:pt x="343919" y="43799"/>
                    <a:pt x="551295" y="0"/>
                  </a:cubicBezTo>
                  <a:cubicBezTo>
                    <a:pt x="730443" y="-24440"/>
                    <a:pt x="712042" y="20883"/>
                    <a:pt x="837422" y="0"/>
                  </a:cubicBezTo>
                  <a:cubicBezTo>
                    <a:pt x="961832" y="-19998"/>
                    <a:pt x="1084812" y="34781"/>
                    <a:pt x="1146838" y="0"/>
                  </a:cubicBezTo>
                  <a:cubicBezTo>
                    <a:pt x="1222090" y="-9330"/>
                    <a:pt x="1390181" y="45541"/>
                    <a:pt x="1456254" y="0"/>
                  </a:cubicBezTo>
                  <a:cubicBezTo>
                    <a:pt x="1513081" y="-5907"/>
                    <a:pt x="1640481" y="56128"/>
                    <a:pt x="1812250" y="0"/>
                  </a:cubicBezTo>
                  <a:cubicBezTo>
                    <a:pt x="1991849" y="-31042"/>
                    <a:pt x="1998932" y="19084"/>
                    <a:pt x="2075087" y="0"/>
                  </a:cubicBezTo>
                  <a:cubicBezTo>
                    <a:pt x="2183843" y="-14754"/>
                    <a:pt x="2335278" y="11008"/>
                    <a:pt x="2500950" y="0"/>
                  </a:cubicBezTo>
                  <a:cubicBezTo>
                    <a:pt x="2584355" y="23358"/>
                    <a:pt x="2692345" y="76295"/>
                    <a:pt x="2672962" y="272535"/>
                  </a:cubicBezTo>
                  <a:cubicBezTo>
                    <a:pt x="2694526" y="456644"/>
                    <a:pt x="2637959" y="569967"/>
                    <a:pt x="2672962" y="839392"/>
                  </a:cubicBezTo>
                  <a:cubicBezTo>
                    <a:pt x="2707228" y="1076731"/>
                    <a:pt x="2665027" y="1100127"/>
                    <a:pt x="2672962" y="1362646"/>
                  </a:cubicBezTo>
                  <a:cubicBezTo>
                    <a:pt x="2662027" y="1553697"/>
                    <a:pt x="2609772" y="1664802"/>
                    <a:pt x="2500950" y="1635182"/>
                  </a:cubicBezTo>
                  <a:cubicBezTo>
                    <a:pt x="2399298" y="1665961"/>
                    <a:pt x="2339356" y="1626663"/>
                    <a:pt x="2238112" y="1635182"/>
                  </a:cubicBezTo>
                  <a:cubicBezTo>
                    <a:pt x="2153849" y="1619210"/>
                    <a:pt x="1951257" y="1572859"/>
                    <a:pt x="1858828" y="1635182"/>
                  </a:cubicBezTo>
                  <a:cubicBezTo>
                    <a:pt x="1795052" y="1687121"/>
                    <a:pt x="1631473" y="1598335"/>
                    <a:pt x="1502833" y="1635182"/>
                  </a:cubicBezTo>
                  <a:cubicBezTo>
                    <a:pt x="1351772" y="1668311"/>
                    <a:pt x="1300777" y="1606070"/>
                    <a:pt x="1239996" y="1635182"/>
                  </a:cubicBezTo>
                  <a:cubicBezTo>
                    <a:pt x="1193111" y="1668850"/>
                    <a:pt x="1001179" y="1593578"/>
                    <a:pt x="930580" y="1635182"/>
                  </a:cubicBezTo>
                  <a:cubicBezTo>
                    <a:pt x="832980" y="1691435"/>
                    <a:pt x="668632" y="1591065"/>
                    <a:pt x="574585" y="1635182"/>
                  </a:cubicBezTo>
                  <a:cubicBezTo>
                    <a:pt x="514563" y="1651433"/>
                    <a:pt x="315350" y="1584132"/>
                    <a:pt x="172011" y="1635182"/>
                  </a:cubicBezTo>
                  <a:cubicBezTo>
                    <a:pt x="56399" y="1647108"/>
                    <a:pt x="28820" y="1509785"/>
                    <a:pt x="0" y="1362646"/>
                  </a:cubicBezTo>
                  <a:cubicBezTo>
                    <a:pt x="8034" y="1131551"/>
                    <a:pt x="33735" y="1024470"/>
                    <a:pt x="0" y="839392"/>
                  </a:cubicBezTo>
                  <a:cubicBezTo>
                    <a:pt x="-28104" y="650874"/>
                    <a:pt x="2688" y="399230"/>
                    <a:pt x="0" y="272535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custGeom>
                      <a:avLst/>
                      <a:gdLst>
                        <a:gd name="connsiteX0" fmla="*/ 0 w 4391084"/>
                        <a:gd name="connsiteY0" fmla="*/ 282577 h 1695428"/>
                        <a:gd name="connsiteX1" fmla="*/ 282577 w 4391084"/>
                        <a:gd name="connsiteY1" fmla="*/ 0 h 1695428"/>
                        <a:gd name="connsiteX2" fmla="*/ 905657 w 4391084"/>
                        <a:gd name="connsiteY2" fmla="*/ 0 h 1695428"/>
                        <a:gd name="connsiteX3" fmla="*/ 1375700 w 4391084"/>
                        <a:gd name="connsiteY3" fmla="*/ 0 h 1695428"/>
                        <a:gd name="connsiteX4" fmla="*/ 1884002 w 4391084"/>
                        <a:gd name="connsiteY4" fmla="*/ 0 h 1695428"/>
                        <a:gd name="connsiteX5" fmla="*/ 2392304 w 4391084"/>
                        <a:gd name="connsiteY5" fmla="*/ 0 h 1695428"/>
                        <a:gd name="connsiteX6" fmla="*/ 2977125 w 4391084"/>
                        <a:gd name="connsiteY6" fmla="*/ 0 h 1695428"/>
                        <a:gd name="connsiteX7" fmla="*/ 3408908 w 4391084"/>
                        <a:gd name="connsiteY7" fmla="*/ 0 h 1695428"/>
                        <a:gd name="connsiteX8" fmla="*/ 4108507 w 4391084"/>
                        <a:gd name="connsiteY8" fmla="*/ 0 h 1695428"/>
                        <a:gd name="connsiteX9" fmla="*/ 4391084 w 4391084"/>
                        <a:gd name="connsiteY9" fmla="*/ 282577 h 1695428"/>
                        <a:gd name="connsiteX10" fmla="*/ 4391084 w 4391084"/>
                        <a:gd name="connsiteY10" fmla="*/ 870319 h 1695428"/>
                        <a:gd name="connsiteX11" fmla="*/ 4391084 w 4391084"/>
                        <a:gd name="connsiteY11" fmla="*/ 1412851 h 1695428"/>
                        <a:gd name="connsiteX12" fmla="*/ 4108507 w 4391084"/>
                        <a:gd name="connsiteY12" fmla="*/ 1695428 h 1695428"/>
                        <a:gd name="connsiteX13" fmla="*/ 3676723 w 4391084"/>
                        <a:gd name="connsiteY13" fmla="*/ 1695428 h 1695428"/>
                        <a:gd name="connsiteX14" fmla="*/ 3053643 w 4391084"/>
                        <a:gd name="connsiteY14" fmla="*/ 1695428 h 1695428"/>
                        <a:gd name="connsiteX15" fmla="*/ 2468823 w 4391084"/>
                        <a:gd name="connsiteY15" fmla="*/ 1695428 h 1695428"/>
                        <a:gd name="connsiteX16" fmla="*/ 2037039 w 4391084"/>
                        <a:gd name="connsiteY16" fmla="*/ 1695428 h 1695428"/>
                        <a:gd name="connsiteX17" fmla="*/ 1528737 w 4391084"/>
                        <a:gd name="connsiteY17" fmla="*/ 1695428 h 1695428"/>
                        <a:gd name="connsiteX18" fmla="*/ 943916 w 4391084"/>
                        <a:gd name="connsiteY18" fmla="*/ 1695428 h 1695428"/>
                        <a:gd name="connsiteX19" fmla="*/ 282577 w 4391084"/>
                        <a:gd name="connsiteY19" fmla="*/ 1695428 h 1695428"/>
                        <a:gd name="connsiteX20" fmla="*/ 0 w 4391084"/>
                        <a:gd name="connsiteY20" fmla="*/ 1412851 h 1695428"/>
                        <a:gd name="connsiteX21" fmla="*/ 0 w 4391084"/>
                        <a:gd name="connsiteY21" fmla="*/ 870319 h 1695428"/>
                        <a:gd name="connsiteX22" fmla="*/ 0 w 4391084"/>
                        <a:gd name="connsiteY22" fmla="*/ 282577 h 16954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4391084" h="1695428" extrusionOk="0">
                          <a:moveTo>
                            <a:pt x="0" y="282577"/>
                          </a:moveTo>
                          <a:cubicBezTo>
                            <a:pt x="28832" y="104461"/>
                            <a:pt x="151542" y="-24760"/>
                            <a:pt x="282577" y="0"/>
                          </a:cubicBezTo>
                          <a:cubicBezTo>
                            <a:pt x="411390" y="-67789"/>
                            <a:pt x="630933" y="38338"/>
                            <a:pt x="905657" y="0"/>
                          </a:cubicBezTo>
                          <a:cubicBezTo>
                            <a:pt x="1180381" y="-38338"/>
                            <a:pt x="1167456" y="22912"/>
                            <a:pt x="1375700" y="0"/>
                          </a:cubicBezTo>
                          <a:cubicBezTo>
                            <a:pt x="1583944" y="-22912"/>
                            <a:pt x="1778938" y="30182"/>
                            <a:pt x="1884002" y="0"/>
                          </a:cubicBezTo>
                          <a:cubicBezTo>
                            <a:pt x="1989066" y="-30182"/>
                            <a:pt x="2281315" y="36615"/>
                            <a:pt x="2392304" y="0"/>
                          </a:cubicBezTo>
                          <a:cubicBezTo>
                            <a:pt x="2503293" y="-36615"/>
                            <a:pt x="2692283" y="28273"/>
                            <a:pt x="2977125" y="0"/>
                          </a:cubicBezTo>
                          <a:cubicBezTo>
                            <a:pt x="3261967" y="-28273"/>
                            <a:pt x="3274065" y="13599"/>
                            <a:pt x="3408908" y="0"/>
                          </a:cubicBezTo>
                          <a:cubicBezTo>
                            <a:pt x="3543751" y="-13599"/>
                            <a:pt x="3782325" y="18243"/>
                            <a:pt x="4108507" y="0"/>
                          </a:cubicBezTo>
                          <a:cubicBezTo>
                            <a:pt x="4242868" y="35078"/>
                            <a:pt x="4411415" y="87557"/>
                            <a:pt x="4391084" y="282577"/>
                          </a:cubicBezTo>
                          <a:cubicBezTo>
                            <a:pt x="4449065" y="492709"/>
                            <a:pt x="4332136" y="613090"/>
                            <a:pt x="4391084" y="870319"/>
                          </a:cubicBezTo>
                          <a:cubicBezTo>
                            <a:pt x="4450032" y="1127548"/>
                            <a:pt x="4385676" y="1147537"/>
                            <a:pt x="4391084" y="1412851"/>
                          </a:cubicBezTo>
                          <a:cubicBezTo>
                            <a:pt x="4375654" y="1608340"/>
                            <a:pt x="4254094" y="1722876"/>
                            <a:pt x="4108507" y="1695428"/>
                          </a:cubicBezTo>
                          <a:cubicBezTo>
                            <a:pt x="3936837" y="1728693"/>
                            <a:pt x="3818914" y="1693728"/>
                            <a:pt x="3676723" y="1695428"/>
                          </a:cubicBezTo>
                          <a:cubicBezTo>
                            <a:pt x="3534532" y="1697128"/>
                            <a:pt x="3194899" y="1649757"/>
                            <a:pt x="3053643" y="1695428"/>
                          </a:cubicBezTo>
                          <a:cubicBezTo>
                            <a:pt x="2912387" y="1741099"/>
                            <a:pt x="2738195" y="1659551"/>
                            <a:pt x="2468823" y="1695428"/>
                          </a:cubicBezTo>
                          <a:cubicBezTo>
                            <a:pt x="2199451" y="1731305"/>
                            <a:pt x="2130771" y="1665496"/>
                            <a:pt x="2037039" y="1695428"/>
                          </a:cubicBezTo>
                          <a:cubicBezTo>
                            <a:pt x="1943307" y="1725360"/>
                            <a:pt x="1682099" y="1647864"/>
                            <a:pt x="1528737" y="1695428"/>
                          </a:cubicBezTo>
                          <a:cubicBezTo>
                            <a:pt x="1375375" y="1742992"/>
                            <a:pt x="1115935" y="1666947"/>
                            <a:pt x="943916" y="1695428"/>
                          </a:cubicBezTo>
                          <a:cubicBezTo>
                            <a:pt x="771897" y="1723909"/>
                            <a:pt x="529532" y="1635115"/>
                            <a:pt x="282577" y="1695428"/>
                          </a:cubicBezTo>
                          <a:cubicBezTo>
                            <a:pt x="87594" y="1702731"/>
                            <a:pt x="-4156" y="1579080"/>
                            <a:pt x="0" y="1412851"/>
                          </a:cubicBezTo>
                          <a:cubicBezTo>
                            <a:pt x="-10304" y="1196606"/>
                            <a:pt x="48237" y="1059354"/>
                            <a:pt x="0" y="870319"/>
                          </a:cubicBezTo>
                          <a:cubicBezTo>
                            <a:pt x="-48237" y="681284"/>
                            <a:pt x="23398" y="433043"/>
                            <a:pt x="0" y="282577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TextBox 63">
              <a:extLst>
                <a:ext uri="{FF2B5EF4-FFF2-40B4-BE49-F238E27FC236}">
                  <a16:creationId xmlns:a16="http://schemas.microsoft.com/office/drawing/2014/main" id="{0B3B1DE3-5806-4889-BA88-724D6B8922E4}"/>
                </a:ext>
              </a:extLst>
            </p:cNvPr>
            <p:cNvSpPr txBox="1"/>
            <p:nvPr/>
          </p:nvSpPr>
          <p:spPr>
            <a:xfrm>
              <a:off x="1734079" y="-66891"/>
              <a:ext cx="998806" cy="504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225" name="TextBox 64">
              <a:extLst>
                <a:ext uri="{FF2B5EF4-FFF2-40B4-BE49-F238E27FC236}">
                  <a16:creationId xmlns:a16="http://schemas.microsoft.com/office/drawing/2014/main" id="{92AC5195-109E-4399-B96D-ED879F2F197A}"/>
                </a:ext>
              </a:extLst>
            </p:cNvPr>
            <p:cNvSpPr txBox="1"/>
            <p:nvPr/>
          </p:nvSpPr>
          <p:spPr>
            <a:xfrm>
              <a:off x="1998588" y="-240862"/>
              <a:ext cx="2202899" cy="1038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FF0000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الجواب</a:t>
              </a: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في رمضان نظرا لاحتياج الناس له كثيرا لتناوله على الفطور</a:t>
              </a:r>
              <a:endParaRPr lang="en-US" sz="24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sp>
        <p:nvSpPr>
          <p:cNvPr id="226" name="Freeform: Shape 65">
            <a:extLst>
              <a:ext uri="{FF2B5EF4-FFF2-40B4-BE49-F238E27FC236}">
                <a16:creationId xmlns:a16="http://schemas.microsoft.com/office/drawing/2014/main" id="{731F2793-9671-400C-8D5A-AE008F2B49FC}"/>
              </a:ext>
            </a:extLst>
          </p:cNvPr>
          <p:cNvSpPr/>
          <p:nvPr/>
        </p:nvSpPr>
        <p:spPr>
          <a:xfrm>
            <a:off x="6367427" y="2127788"/>
            <a:ext cx="1703147" cy="717453"/>
          </a:xfrm>
          <a:custGeom>
            <a:avLst/>
            <a:gdLst>
              <a:gd name="connsiteX0" fmla="*/ 0 w 3052689"/>
              <a:gd name="connsiteY0" fmla="*/ 717453 h 717453"/>
              <a:gd name="connsiteX1" fmla="*/ 759655 w 3052689"/>
              <a:gd name="connsiteY1" fmla="*/ 225083 h 717453"/>
              <a:gd name="connsiteX2" fmla="*/ 1350498 w 3052689"/>
              <a:gd name="connsiteY2" fmla="*/ 647114 h 717453"/>
              <a:gd name="connsiteX3" fmla="*/ 2124221 w 3052689"/>
              <a:gd name="connsiteY3" fmla="*/ 182880 h 717453"/>
              <a:gd name="connsiteX4" fmla="*/ 2658793 w 3052689"/>
              <a:gd name="connsiteY4" fmla="*/ 393896 h 717453"/>
              <a:gd name="connsiteX5" fmla="*/ 3052689 w 3052689"/>
              <a:gd name="connsiteY5" fmla="*/ 0 h 7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2689" h="717453">
                <a:moveTo>
                  <a:pt x="0" y="717453"/>
                </a:moveTo>
                <a:cubicBezTo>
                  <a:pt x="267286" y="477129"/>
                  <a:pt x="534572" y="236806"/>
                  <a:pt x="759655" y="225083"/>
                </a:cubicBezTo>
                <a:cubicBezTo>
                  <a:pt x="984738" y="213360"/>
                  <a:pt x="1123070" y="654148"/>
                  <a:pt x="1350498" y="647114"/>
                </a:cubicBezTo>
                <a:cubicBezTo>
                  <a:pt x="1577926" y="640080"/>
                  <a:pt x="1906172" y="225083"/>
                  <a:pt x="2124221" y="182880"/>
                </a:cubicBezTo>
                <a:cubicBezTo>
                  <a:pt x="2342270" y="140677"/>
                  <a:pt x="2504048" y="424376"/>
                  <a:pt x="2658793" y="393896"/>
                </a:cubicBezTo>
                <a:cubicBezTo>
                  <a:pt x="2813538" y="363416"/>
                  <a:pt x="2933113" y="181708"/>
                  <a:pt x="3052689" y="0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1307957695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7" name="Freeform: Shape 66">
            <a:extLst>
              <a:ext uri="{FF2B5EF4-FFF2-40B4-BE49-F238E27FC236}">
                <a16:creationId xmlns:a16="http://schemas.microsoft.com/office/drawing/2014/main" id="{36F26B8B-AFAE-465B-AB3E-27A1239CF058}"/>
              </a:ext>
            </a:extLst>
          </p:cNvPr>
          <p:cNvSpPr/>
          <p:nvPr/>
        </p:nvSpPr>
        <p:spPr>
          <a:xfrm>
            <a:off x="3349125" y="3413695"/>
            <a:ext cx="1509486" cy="545309"/>
          </a:xfrm>
          <a:custGeom>
            <a:avLst/>
            <a:gdLst>
              <a:gd name="connsiteX0" fmla="*/ 1509486 w 1509486"/>
              <a:gd name="connsiteY0" fmla="*/ 433478 h 545309"/>
              <a:gd name="connsiteX1" fmla="*/ 827314 w 1509486"/>
              <a:gd name="connsiteY1" fmla="*/ 520564 h 545309"/>
              <a:gd name="connsiteX2" fmla="*/ 464457 w 1509486"/>
              <a:gd name="connsiteY2" fmla="*/ 41592 h 545309"/>
              <a:gd name="connsiteX3" fmla="*/ 0 w 1509486"/>
              <a:gd name="connsiteY3" fmla="*/ 56107 h 54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9486" h="545309">
                <a:moveTo>
                  <a:pt x="1509486" y="433478"/>
                </a:moveTo>
                <a:cubicBezTo>
                  <a:pt x="1255485" y="509678"/>
                  <a:pt x="1001485" y="585878"/>
                  <a:pt x="827314" y="520564"/>
                </a:cubicBezTo>
                <a:cubicBezTo>
                  <a:pt x="653143" y="455250"/>
                  <a:pt x="602343" y="119001"/>
                  <a:pt x="464457" y="41592"/>
                </a:cubicBezTo>
                <a:cubicBezTo>
                  <a:pt x="326571" y="-35817"/>
                  <a:pt x="163285" y="10145"/>
                  <a:pt x="0" y="56107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29" name="Group 1">
            <a:extLst>
              <a:ext uri="{FF2B5EF4-FFF2-40B4-BE49-F238E27FC236}">
                <a16:creationId xmlns:a16="http://schemas.microsoft.com/office/drawing/2014/main" id="{0F83C00B-5201-408E-A9B1-050D511DA312}"/>
              </a:ext>
            </a:extLst>
          </p:cNvPr>
          <p:cNvGrpSpPr/>
          <p:nvPr/>
        </p:nvGrpSpPr>
        <p:grpSpPr>
          <a:xfrm>
            <a:off x="3900668" y="1618096"/>
            <a:ext cx="2964929" cy="1213077"/>
            <a:chOff x="4412343" y="615723"/>
            <a:chExt cx="2964929" cy="1213077"/>
          </a:xfrm>
        </p:grpSpPr>
        <p:sp>
          <p:nvSpPr>
            <p:cNvPr id="230" name="Freeform: Shape 70">
              <a:extLst>
                <a:ext uri="{FF2B5EF4-FFF2-40B4-BE49-F238E27FC236}">
                  <a16:creationId xmlns:a16="http://schemas.microsoft.com/office/drawing/2014/main" id="{D2C15C80-3FB9-4C65-BE1B-72024C482AD9}"/>
                </a:ext>
              </a:extLst>
            </p:cNvPr>
            <p:cNvSpPr/>
            <p:nvPr/>
          </p:nvSpPr>
          <p:spPr>
            <a:xfrm>
              <a:off x="4412343" y="1712686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Freeform: Shape 71">
              <a:extLst>
                <a:ext uri="{FF2B5EF4-FFF2-40B4-BE49-F238E27FC236}">
                  <a16:creationId xmlns:a16="http://schemas.microsoft.com/office/drawing/2014/main" id="{6C668E18-5745-481B-82C4-59BBC2EDA18C}"/>
                </a:ext>
              </a:extLst>
            </p:cNvPr>
            <p:cNvSpPr/>
            <p:nvPr/>
          </p:nvSpPr>
          <p:spPr>
            <a:xfrm rot="788280">
              <a:off x="4625066" y="1298680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Freeform: Shape 72">
              <a:extLst>
                <a:ext uri="{FF2B5EF4-FFF2-40B4-BE49-F238E27FC236}">
                  <a16:creationId xmlns:a16="http://schemas.microsoft.com/office/drawing/2014/main" id="{CAF63E96-F76C-48E0-BE52-F6EB71ACA986}"/>
                </a:ext>
              </a:extLst>
            </p:cNvPr>
            <p:cNvSpPr/>
            <p:nvPr/>
          </p:nvSpPr>
          <p:spPr>
            <a:xfrm rot="1744404">
              <a:off x="5099047" y="928216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Freeform: Shape 73">
              <a:extLst>
                <a:ext uri="{FF2B5EF4-FFF2-40B4-BE49-F238E27FC236}">
                  <a16:creationId xmlns:a16="http://schemas.microsoft.com/office/drawing/2014/main" id="{69830268-F37C-4BC8-88BC-C394C51827A6}"/>
                </a:ext>
              </a:extLst>
            </p:cNvPr>
            <p:cNvSpPr/>
            <p:nvPr/>
          </p:nvSpPr>
          <p:spPr>
            <a:xfrm rot="3333878">
              <a:off x="5784178" y="70280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Freeform: Shape 74">
              <a:extLst>
                <a:ext uri="{FF2B5EF4-FFF2-40B4-BE49-F238E27FC236}">
                  <a16:creationId xmlns:a16="http://schemas.microsoft.com/office/drawing/2014/main" id="{5E30E4AC-37BE-4CF3-B7BD-545A223509F5}"/>
                </a:ext>
              </a:extLst>
            </p:cNvPr>
            <p:cNvSpPr/>
            <p:nvPr/>
          </p:nvSpPr>
          <p:spPr>
            <a:xfrm rot="5400000">
              <a:off x="6620322" y="81082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Freeform: Shape 75">
              <a:extLst>
                <a:ext uri="{FF2B5EF4-FFF2-40B4-BE49-F238E27FC236}">
                  <a16:creationId xmlns:a16="http://schemas.microsoft.com/office/drawing/2014/main" id="{C2B11130-4716-4E7C-99A6-FCB3CA1B2615}"/>
                </a:ext>
              </a:extLst>
            </p:cNvPr>
            <p:cNvSpPr/>
            <p:nvPr/>
          </p:nvSpPr>
          <p:spPr>
            <a:xfrm rot="6984667">
              <a:off x="7174072" y="109419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0606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 animBg="1"/>
      <p:bldP spid="2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800" b="1" dirty="0">
                    <a:latin typeface="Century Gothic" panose="020B0502020202020204" pitchFamily="34" charset="0"/>
                  </a:rPr>
                  <a:t>نشاط</a:t>
                </a:r>
              </a:p>
              <a:p>
                <a:pPr algn="ctr"/>
                <a:r>
                  <a:rPr lang="ar-SY" sz="2800" b="1" dirty="0">
                    <a:latin typeface="Century Gothic" panose="020B0502020202020204" pitchFamily="34" charset="0"/>
                  </a:rPr>
                  <a:t>أ</a:t>
                </a:r>
                <a:endParaRPr lang="en-US" sz="28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0" y="22303"/>
              <a:ext cx="6189789" cy="1128959"/>
              <a:chOff x="2350490" y="22303"/>
              <a:chExt cx="6189789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2350490" y="165530"/>
                <a:ext cx="6145810" cy="850557"/>
                <a:chOff x="4132841" y="1484950"/>
                <a:chExt cx="6145810" cy="850557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132841" y="1812287"/>
                  <a:ext cx="614581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ar-SY" sz="2800" b="1" dirty="0">
                    <a:latin typeface="Century Gothic" panose="020B0502020202020204" pitchFamily="34" charset="0"/>
                  </a:endParaRP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9" name="Group 20">
            <a:extLst>
              <a:ext uri="{FF2B5EF4-FFF2-40B4-BE49-F238E27FC236}">
                <a16:creationId xmlns:a16="http://schemas.microsoft.com/office/drawing/2014/main" id="{9495562D-A7AB-40B6-9D9B-68732AD1C8F9}"/>
              </a:ext>
            </a:extLst>
          </p:cNvPr>
          <p:cNvGrpSpPr/>
          <p:nvPr/>
        </p:nvGrpSpPr>
        <p:grpSpPr>
          <a:xfrm>
            <a:off x="3900668" y="2024918"/>
            <a:ext cx="3449069" cy="4614642"/>
            <a:chOff x="4412343" y="1022545"/>
            <a:chExt cx="3449069" cy="4614642"/>
          </a:xfrm>
          <a:solidFill>
            <a:schemeClr val="bg1">
              <a:lumMod val="85000"/>
            </a:schemeClr>
          </a:solidFill>
        </p:grpSpPr>
        <p:grpSp>
          <p:nvGrpSpPr>
            <p:cNvPr id="180" name="Graphic 4" descr="Lightbulb">
              <a:extLst>
                <a:ext uri="{FF2B5EF4-FFF2-40B4-BE49-F238E27FC236}">
                  <a16:creationId xmlns:a16="http://schemas.microsoft.com/office/drawing/2014/main" id="{E879924B-0B86-44D9-9266-75D57BC8785C}"/>
                </a:ext>
              </a:extLst>
            </p:cNvPr>
            <p:cNvGrpSpPr/>
            <p:nvPr/>
          </p:nvGrpSpPr>
          <p:grpSpPr>
            <a:xfrm>
              <a:off x="4412343" y="1022545"/>
              <a:ext cx="3449069" cy="4614642"/>
              <a:chOff x="4412343" y="1022545"/>
              <a:chExt cx="3449069" cy="4614642"/>
            </a:xfrm>
            <a:grpFill/>
          </p:grpSpPr>
          <p:sp>
            <p:nvSpPr>
              <p:cNvPr id="184" name="Freeform: Shape 6">
                <a:extLst>
                  <a:ext uri="{FF2B5EF4-FFF2-40B4-BE49-F238E27FC236}">
                    <a16:creationId xmlns:a16="http://schemas.microsoft.com/office/drawing/2014/main" id="{F2F66B4B-1EDD-4EA7-9995-FB7DCA0089C0}"/>
                  </a:ext>
                </a:extLst>
              </p:cNvPr>
              <p:cNvSpPr/>
              <p:nvPr/>
            </p:nvSpPr>
            <p:spPr>
              <a:xfrm>
                <a:off x="4412343" y="4345744"/>
                <a:ext cx="3449069" cy="343779"/>
              </a:xfrm>
              <a:custGeom>
                <a:avLst/>
                <a:gdLst>
                  <a:gd name="connsiteX0" fmla="*/ 397970 w 3449069"/>
                  <a:gd name="connsiteY0" fmla="*/ 0 h 343779"/>
                  <a:gd name="connsiteX1" fmla="*/ 875533 w 3449069"/>
                  <a:gd name="connsiteY1" fmla="*/ 0 h 343779"/>
                  <a:gd name="connsiteX2" fmla="*/ 1432691 w 3449069"/>
                  <a:gd name="connsiteY2" fmla="*/ 0 h 343779"/>
                  <a:gd name="connsiteX3" fmla="*/ 2016379 w 3449069"/>
                  <a:gd name="connsiteY3" fmla="*/ 0 h 343779"/>
                  <a:gd name="connsiteX4" fmla="*/ 2520474 w 3449069"/>
                  <a:gd name="connsiteY4" fmla="*/ 0 h 343779"/>
                  <a:gd name="connsiteX5" fmla="*/ 3051100 w 3449069"/>
                  <a:gd name="connsiteY5" fmla="*/ 0 h 343779"/>
                  <a:gd name="connsiteX6" fmla="*/ 3449069 w 3449069"/>
                  <a:gd name="connsiteY6" fmla="*/ 171890 h 343779"/>
                  <a:gd name="connsiteX7" fmla="*/ 3051100 w 3449069"/>
                  <a:gd name="connsiteY7" fmla="*/ 343779 h 343779"/>
                  <a:gd name="connsiteX8" fmla="*/ 2493943 w 3449069"/>
                  <a:gd name="connsiteY8" fmla="*/ 343779 h 343779"/>
                  <a:gd name="connsiteX9" fmla="*/ 1936785 w 3449069"/>
                  <a:gd name="connsiteY9" fmla="*/ 343779 h 343779"/>
                  <a:gd name="connsiteX10" fmla="*/ 1432691 w 3449069"/>
                  <a:gd name="connsiteY10" fmla="*/ 343779 h 343779"/>
                  <a:gd name="connsiteX11" fmla="*/ 981659 w 3449069"/>
                  <a:gd name="connsiteY11" fmla="*/ 343779 h 343779"/>
                  <a:gd name="connsiteX12" fmla="*/ 397970 w 3449069"/>
                  <a:gd name="connsiteY12" fmla="*/ 343779 h 343779"/>
                  <a:gd name="connsiteX13" fmla="*/ 0 w 3449069"/>
                  <a:gd name="connsiteY13" fmla="*/ 171890 h 343779"/>
                  <a:gd name="connsiteX14" fmla="*/ 397970 w 3449069"/>
                  <a:gd name="connsiteY1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449069" h="343779" fill="none" extrusionOk="0">
                    <a:moveTo>
                      <a:pt x="397970" y="0"/>
                    </a:moveTo>
                    <a:cubicBezTo>
                      <a:pt x="607889" y="-34197"/>
                      <a:pt x="657491" y="42302"/>
                      <a:pt x="875533" y="0"/>
                    </a:cubicBezTo>
                    <a:cubicBezTo>
                      <a:pt x="1093575" y="-42302"/>
                      <a:pt x="1226663" y="12568"/>
                      <a:pt x="1432691" y="0"/>
                    </a:cubicBezTo>
                    <a:cubicBezTo>
                      <a:pt x="1638719" y="-12568"/>
                      <a:pt x="1822272" y="21456"/>
                      <a:pt x="2016379" y="0"/>
                    </a:cubicBezTo>
                    <a:cubicBezTo>
                      <a:pt x="2210486" y="-21456"/>
                      <a:pt x="2351929" y="41474"/>
                      <a:pt x="2520474" y="0"/>
                    </a:cubicBezTo>
                    <a:cubicBezTo>
                      <a:pt x="2689020" y="-41474"/>
                      <a:pt x="2821527" y="14163"/>
                      <a:pt x="3051100" y="0"/>
                    </a:cubicBezTo>
                    <a:cubicBezTo>
                      <a:pt x="3282818" y="-15584"/>
                      <a:pt x="3456501" y="64416"/>
                      <a:pt x="3449069" y="171890"/>
                    </a:cubicBezTo>
                    <a:cubicBezTo>
                      <a:pt x="3493412" y="291579"/>
                      <a:pt x="3268622" y="350501"/>
                      <a:pt x="3051100" y="343779"/>
                    </a:cubicBezTo>
                    <a:cubicBezTo>
                      <a:pt x="2839152" y="395081"/>
                      <a:pt x="2722010" y="312788"/>
                      <a:pt x="2493943" y="343779"/>
                    </a:cubicBezTo>
                    <a:cubicBezTo>
                      <a:pt x="2265876" y="374770"/>
                      <a:pt x="2094074" y="314280"/>
                      <a:pt x="1936785" y="343779"/>
                    </a:cubicBezTo>
                    <a:cubicBezTo>
                      <a:pt x="1779496" y="373278"/>
                      <a:pt x="1642807" y="323183"/>
                      <a:pt x="1432691" y="343779"/>
                    </a:cubicBezTo>
                    <a:cubicBezTo>
                      <a:pt x="1222575" y="364375"/>
                      <a:pt x="1173680" y="299844"/>
                      <a:pt x="981659" y="343779"/>
                    </a:cubicBezTo>
                    <a:cubicBezTo>
                      <a:pt x="789638" y="387714"/>
                      <a:pt x="557742" y="287530"/>
                      <a:pt x="397970" y="343779"/>
                    </a:cubicBezTo>
                    <a:cubicBezTo>
                      <a:pt x="178521" y="331348"/>
                      <a:pt x="-18833" y="265106"/>
                      <a:pt x="0" y="171890"/>
                    </a:cubicBezTo>
                    <a:cubicBezTo>
                      <a:pt x="40456" y="87115"/>
                      <a:pt x="173505" y="-7029"/>
                      <a:pt x="397970" y="0"/>
                    </a:cubicBezTo>
                    <a:close/>
                  </a:path>
                  <a:path w="3449069" h="343779" stroke="0" extrusionOk="0">
                    <a:moveTo>
                      <a:pt x="397970" y="0"/>
                    </a:moveTo>
                    <a:cubicBezTo>
                      <a:pt x="638952" y="-12730"/>
                      <a:pt x="676429" y="25289"/>
                      <a:pt x="928596" y="0"/>
                    </a:cubicBezTo>
                    <a:cubicBezTo>
                      <a:pt x="1180763" y="-25289"/>
                      <a:pt x="1381188" y="26090"/>
                      <a:pt x="1512285" y="0"/>
                    </a:cubicBezTo>
                    <a:cubicBezTo>
                      <a:pt x="1643382" y="-26090"/>
                      <a:pt x="1925279" y="630"/>
                      <a:pt x="2069442" y="0"/>
                    </a:cubicBezTo>
                    <a:cubicBezTo>
                      <a:pt x="2213605" y="-630"/>
                      <a:pt x="2347196" y="5937"/>
                      <a:pt x="2520474" y="0"/>
                    </a:cubicBezTo>
                    <a:cubicBezTo>
                      <a:pt x="2693752" y="-5937"/>
                      <a:pt x="2836083" y="24748"/>
                      <a:pt x="3051100" y="0"/>
                    </a:cubicBezTo>
                    <a:cubicBezTo>
                      <a:pt x="3259517" y="-23546"/>
                      <a:pt x="3452303" y="82857"/>
                      <a:pt x="3449069" y="171890"/>
                    </a:cubicBezTo>
                    <a:cubicBezTo>
                      <a:pt x="3476970" y="256953"/>
                      <a:pt x="3257122" y="348056"/>
                      <a:pt x="3051100" y="343779"/>
                    </a:cubicBezTo>
                    <a:cubicBezTo>
                      <a:pt x="2835094" y="345751"/>
                      <a:pt x="2654325" y="281029"/>
                      <a:pt x="2467411" y="343779"/>
                    </a:cubicBezTo>
                    <a:cubicBezTo>
                      <a:pt x="2280497" y="406529"/>
                      <a:pt x="2209178" y="287168"/>
                      <a:pt x="1963317" y="343779"/>
                    </a:cubicBezTo>
                    <a:cubicBezTo>
                      <a:pt x="1717456" y="400390"/>
                      <a:pt x="1501575" y="280873"/>
                      <a:pt x="1379628" y="343779"/>
                    </a:cubicBezTo>
                    <a:cubicBezTo>
                      <a:pt x="1257681" y="406685"/>
                      <a:pt x="1090878" y="317287"/>
                      <a:pt x="902065" y="343779"/>
                    </a:cubicBezTo>
                    <a:cubicBezTo>
                      <a:pt x="713252" y="370271"/>
                      <a:pt x="504280" y="327395"/>
                      <a:pt x="397970" y="343779"/>
                    </a:cubicBezTo>
                    <a:cubicBezTo>
                      <a:pt x="165153" y="336441"/>
                      <a:pt x="-848" y="273269"/>
                      <a:pt x="0" y="171890"/>
                    </a:cubicBezTo>
                    <a:cubicBezTo>
                      <a:pt x="7735" y="105561"/>
                      <a:pt x="181118" y="-6197"/>
                      <a:pt x="39797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580891161">
                      <a:custGeom>
                        <a:avLst/>
                        <a:gdLst>
                          <a:gd name="connsiteX0" fmla="*/ 171890 w 1489710"/>
                          <a:gd name="connsiteY0" fmla="*/ 0 h 343779"/>
                          <a:gd name="connsiteX1" fmla="*/ 1317821 w 1489710"/>
                          <a:gd name="connsiteY1" fmla="*/ 0 h 343779"/>
                          <a:gd name="connsiteX2" fmla="*/ 1489710 w 1489710"/>
                          <a:gd name="connsiteY2" fmla="*/ 171890 h 343779"/>
                          <a:gd name="connsiteX3" fmla="*/ 1317821 w 1489710"/>
                          <a:gd name="connsiteY3" fmla="*/ 343779 h 343779"/>
                          <a:gd name="connsiteX4" fmla="*/ 171890 w 1489710"/>
                          <a:gd name="connsiteY4" fmla="*/ 343779 h 343779"/>
                          <a:gd name="connsiteX5" fmla="*/ 0 w 1489710"/>
                          <a:gd name="connsiteY5" fmla="*/ 171890 h 343779"/>
                          <a:gd name="connsiteX6" fmla="*/ 171890 w 1489710"/>
                          <a:gd name="connsiteY6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89710" h="343779">
                            <a:moveTo>
                              <a:pt x="171890" y="0"/>
                            </a:moveTo>
                            <a:lnTo>
                              <a:pt x="1317821" y="0"/>
                            </a:lnTo>
                            <a:cubicBezTo>
                              <a:pt x="1415225" y="0"/>
                              <a:pt x="1489710" y="74486"/>
                              <a:pt x="1489710" y="171890"/>
                            </a:cubicBezTo>
                            <a:cubicBezTo>
                              <a:pt x="1489710" y="269294"/>
                              <a:pt x="1415225" y="343779"/>
                              <a:pt x="1317821" y="343779"/>
                            </a:cubicBezTo>
                            <a:lnTo>
                              <a:pt x="171890" y="343779"/>
                            </a:lnTo>
                            <a:cubicBezTo>
                              <a:pt x="74485" y="343779"/>
                              <a:pt x="0" y="269294"/>
                              <a:pt x="0" y="171890"/>
                            </a:cubicBezTo>
                            <a:cubicBezTo>
                              <a:pt x="0" y="74486"/>
                              <a:pt x="74485" y="0"/>
                              <a:pt x="17189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5" name="Freeform: Shape 7">
                <a:extLst>
                  <a:ext uri="{FF2B5EF4-FFF2-40B4-BE49-F238E27FC236}">
                    <a16:creationId xmlns:a16="http://schemas.microsoft.com/office/drawing/2014/main" id="{335CCA9B-7FFD-4F30-BDE9-0DF1D156E4A3}"/>
                  </a:ext>
                </a:extLst>
              </p:cNvPr>
              <p:cNvSpPr/>
              <p:nvPr/>
            </p:nvSpPr>
            <p:spPr>
              <a:xfrm>
                <a:off x="4557487" y="4794106"/>
                <a:ext cx="3137246" cy="343779"/>
              </a:xfrm>
              <a:custGeom>
                <a:avLst/>
                <a:gdLst>
                  <a:gd name="connsiteX0" fmla="*/ 361990 w 3137246"/>
                  <a:gd name="connsiteY0" fmla="*/ 0 h 343779"/>
                  <a:gd name="connsiteX1" fmla="*/ 868776 w 3137246"/>
                  <a:gd name="connsiteY1" fmla="*/ 0 h 343779"/>
                  <a:gd name="connsiteX2" fmla="*/ 1351429 w 3137246"/>
                  <a:gd name="connsiteY2" fmla="*/ 0 h 343779"/>
                  <a:gd name="connsiteX3" fmla="*/ 1809950 w 3137246"/>
                  <a:gd name="connsiteY3" fmla="*/ 0 h 343779"/>
                  <a:gd name="connsiteX4" fmla="*/ 2244338 w 3137246"/>
                  <a:gd name="connsiteY4" fmla="*/ 0 h 343779"/>
                  <a:gd name="connsiteX5" fmla="*/ 2775257 w 3137246"/>
                  <a:gd name="connsiteY5" fmla="*/ 0 h 343779"/>
                  <a:gd name="connsiteX6" fmla="*/ 3137246 w 3137246"/>
                  <a:gd name="connsiteY6" fmla="*/ 171890 h 343779"/>
                  <a:gd name="connsiteX7" fmla="*/ 2775257 w 3137246"/>
                  <a:gd name="connsiteY7" fmla="*/ 343779 h 343779"/>
                  <a:gd name="connsiteX8" fmla="*/ 2340869 w 3137246"/>
                  <a:gd name="connsiteY8" fmla="*/ 343779 h 343779"/>
                  <a:gd name="connsiteX9" fmla="*/ 1930614 w 3137246"/>
                  <a:gd name="connsiteY9" fmla="*/ 343779 h 343779"/>
                  <a:gd name="connsiteX10" fmla="*/ 1447960 w 3137246"/>
                  <a:gd name="connsiteY10" fmla="*/ 343779 h 343779"/>
                  <a:gd name="connsiteX11" fmla="*/ 1037705 w 3137246"/>
                  <a:gd name="connsiteY11" fmla="*/ 343779 h 343779"/>
                  <a:gd name="connsiteX12" fmla="*/ 361990 w 3137246"/>
                  <a:gd name="connsiteY12" fmla="*/ 343779 h 343779"/>
                  <a:gd name="connsiteX13" fmla="*/ 0 w 3137246"/>
                  <a:gd name="connsiteY13" fmla="*/ 171890 h 343779"/>
                  <a:gd name="connsiteX14" fmla="*/ 361990 w 3137246"/>
                  <a:gd name="connsiteY1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37246" h="343779" fill="none" extrusionOk="0">
                    <a:moveTo>
                      <a:pt x="361990" y="0"/>
                    </a:moveTo>
                    <a:cubicBezTo>
                      <a:pt x="583584" y="-43148"/>
                      <a:pt x="691661" y="47649"/>
                      <a:pt x="868776" y="0"/>
                    </a:cubicBezTo>
                    <a:cubicBezTo>
                      <a:pt x="1045891" y="-47649"/>
                      <a:pt x="1217318" y="25341"/>
                      <a:pt x="1351429" y="0"/>
                    </a:cubicBezTo>
                    <a:cubicBezTo>
                      <a:pt x="1485540" y="-25341"/>
                      <a:pt x="1644857" y="52297"/>
                      <a:pt x="1809950" y="0"/>
                    </a:cubicBezTo>
                    <a:cubicBezTo>
                      <a:pt x="1975043" y="-52297"/>
                      <a:pt x="2099056" y="48367"/>
                      <a:pt x="2244338" y="0"/>
                    </a:cubicBezTo>
                    <a:cubicBezTo>
                      <a:pt x="2389620" y="-48367"/>
                      <a:pt x="2562202" y="15603"/>
                      <a:pt x="2775257" y="0"/>
                    </a:cubicBezTo>
                    <a:cubicBezTo>
                      <a:pt x="3007207" y="6029"/>
                      <a:pt x="3140450" y="72989"/>
                      <a:pt x="3137246" y="171890"/>
                    </a:cubicBezTo>
                    <a:cubicBezTo>
                      <a:pt x="3145075" y="286953"/>
                      <a:pt x="2945940" y="310767"/>
                      <a:pt x="2775257" y="343779"/>
                    </a:cubicBezTo>
                    <a:cubicBezTo>
                      <a:pt x="2565977" y="379136"/>
                      <a:pt x="2478313" y="341938"/>
                      <a:pt x="2340869" y="343779"/>
                    </a:cubicBezTo>
                    <a:cubicBezTo>
                      <a:pt x="2203425" y="345620"/>
                      <a:pt x="2023118" y="298828"/>
                      <a:pt x="1930614" y="343779"/>
                    </a:cubicBezTo>
                    <a:cubicBezTo>
                      <a:pt x="1838110" y="388730"/>
                      <a:pt x="1653978" y="326271"/>
                      <a:pt x="1447960" y="343779"/>
                    </a:cubicBezTo>
                    <a:cubicBezTo>
                      <a:pt x="1241942" y="361287"/>
                      <a:pt x="1213779" y="341004"/>
                      <a:pt x="1037705" y="343779"/>
                    </a:cubicBezTo>
                    <a:cubicBezTo>
                      <a:pt x="861632" y="346554"/>
                      <a:pt x="543787" y="285814"/>
                      <a:pt x="361990" y="343779"/>
                    </a:cubicBezTo>
                    <a:cubicBezTo>
                      <a:pt x="153876" y="344603"/>
                      <a:pt x="12489" y="274785"/>
                      <a:pt x="0" y="171890"/>
                    </a:cubicBezTo>
                    <a:cubicBezTo>
                      <a:pt x="38240" y="64217"/>
                      <a:pt x="172770" y="-34747"/>
                      <a:pt x="361990" y="0"/>
                    </a:cubicBezTo>
                    <a:close/>
                  </a:path>
                  <a:path w="3137246" h="343779" stroke="0" extrusionOk="0">
                    <a:moveTo>
                      <a:pt x="361990" y="0"/>
                    </a:moveTo>
                    <a:cubicBezTo>
                      <a:pt x="616430" y="-11466"/>
                      <a:pt x="710252" y="22622"/>
                      <a:pt x="892909" y="0"/>
                    </a:cubicBezTo>
                    <a:cubicBezTo>
                      <a:pt x="1075566" y="-22622"/>
                      <a:pt x="1174608" y="16331"/>
                      <a:pt x="1327297" y="0"/>
                    </a:cubicBezTo>
                    <a:cubicBezTo>
                      <a:pt x="1479986" y="-16331"/>
                      <a:pt x="1654400" y="43199"/>
                      <a:pt x="1809950" y="0"/>
                    </a:cubicBezTo>
                    <a:cubicBezTo>
                      <a:pt x="1965500" y="-43199"/>
                      <a:pt x="2059114" y="19283"/>
                      <a:pt x="2268471" y="0"/>
                    </a:cubicBezTo>
                    <a:cubicBezTo>
                      <a:pt x="2477828" y="-19283"/>
                      <a:pt x="2673023" y="24113"/>
                      <a:pt x="2775257" y="0"/>
                    </a:cubicBezTo>
                    <a:cubicBezTo>
                      <a:pt x="2955225" y="-6018"/>
                      <a:pt x="3120799" y="75028"/>
                      <a:pt x="3137246" y="171890"/>
                    </a:cubicBezTo>
                    <a:cubicBezTo>
                      <a:pt x="3112555" y="268770"/>
                      <a:pt x="2955672" y="388921"/>
                      <a:pt x="2775257" y="343779"/>
                    </a:cubicBezTo>
                    <a:cubicBezTo>
                      <a:pt x="2648140" y="360422"/>
                      <a:pt x="2510270" y="298318"/>
                      <a:pt x="2340869" y="343779"/>
                    </a:cubicBezTo>
                    <a:cubicBezTo>
                      <a:pt x="2171468" y="389240"/>
                      <a:pt x="1946315" y="324160"/>
                      <a:pt x="1809950" y="343779"/>
                    </a:cubicBezTo>
                    <a:cubicBezTo>
                      <a:pt x="1673585" y="363398"/>
                      <a:pt x="1482020" y="334858"/>
                      <a:pt x="1375562" y="343779"/>
                    </a:cubicBezTo>
                    <a:cubicBezTo>
                      <a:pt x="1269104" y="352700"/>
                      <a:pt x="1065648" y="294564"/>
                      <a:pt x="844643" y="343779"/>
                    </a:cubicBezTo>
                    <a:cubicBezTo>
                      <a:pt x="623638" y="392994"/>
                      <a:pt x="532590" y="315470"/>
                      <a:pt x="361990" y="343779"/>
                    </a:cubicBezTo>
                    <a:cubicBezTo>
                      <a:pt x="150640" y="327986"/>
                      <a:pt x="-73" y="287425"/>
                      <a:pt x="0" y="171890"/>
                    </a:cubicBezTo>
                    <a:cubicBezTo>
                      <a:pt x="2280" y="69430"/>
                      <a:pt x="197715" y="30205"/>
                      <a:pt x="36199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4234372271">
                      <a:custGeom>
                        <a:avLst/>
                        <a:gdLst>
                          <a:gd name="connsiteX0" fmla="*/ 171890 w 1489710"/>
                          <a:gd name="connsiteY0" fmla="*/ 0 h 343779"/>
                          <a:gd name="connsiteX1" fmla="*/ 1317821 w 1489710"/>
                          <a:gd name="connsiteY1" fmla="*/ 0 h 343779"/>
                          <a:gd name="connsiteX2" fmla="*/ 1489710 w 1489710"/>
                          <a:gd name="connsiteY2" fmla="*/ 171890 h 343779"/>
                          <a:gd name="connsiteX3" fmla="*/ 1317821 w 1489710"/>
                          <a:gd name="connsiteY3" fmla="*/ 343779 h 343779"/>
                          <a:gd name="connsiteX4" fmla="*/ 171890 w 1489710"/>
                          <a:gd name="connsiteY4" fmla="*/ 343779 h 343779"/>
                          <a:gd name="connsiteX5" fmla="*/ 0 w 1489710"/>
                          <a:gd name="connsiteY5" fmla="*/ 171890 h 343779"/>
                          <a:gd name="connsiteX6" fmla="*/ 171890 w 1489710"/>
                          <a:gd name="connsiteY6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89710" h="343779">
                            <a:moveTo>
                              <a:pt x="171890" y="0"/>
                            </a:moveTo>
                            <a:lnTo>
                              <a:pt x="1317821" y="0"/>
                            </a:lnTo>
                            <a:cubicBezTo>
                              <a:pt x="1415225" y="0"/>
                              <a:pt x="1489710" y="74486"/>
                              <a:pt x="1489710" y="171890"/>
                            </a:cubicBezTo>
                            <a:cubicBezTo>
                              <a:pt x="1489710" y="269294"/>
                              <a:pt x="1415225" y="343779"/>
                              <a:pt x="1317821" y="343779"/>
                            </a:cubicBezTo>
                            <a:lnTo>
                              <a:pt x="171890" y="343779"/>
                            </a:lnTo>
                            <a:cubicBezTo>
                              <a:pt x="74485" y="343779"/>
                              <a:pt x="0" y="269294"/>
                              <a:pt x="0" y="171890"/>
                            </a:cubicBezTo>
                            <a:cubicBezTo>
                              <a:pt x="0" y="74486"/>
                              <a:pt x="74485" y="0"/>
                              <a:pt x="17189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pPr algn="ctr"/>
                <a:endParaRPr lang="en-US" sz="2400" b="1" dirty="0"/>
              </a:p>
            </p:txBody>
          </p:sp>
          <p:sp>
            <p:nvSpPr>
              <p:cNvPr id="186" name="Freeform: Shape 8">
                <a:extLst>
                  <a:ext uri="{FF2B5EF4-FFF2-40B4-BE49-F238E27FC236}">
                    <a16:creationId xmlns:a16="http://schemas.microsoft.com/office/drawing/2014/main" id="{6672918D-A4E9-4952-B5C9-B25DE8C77716}"/>
                  </a:ext>
                </a:extLst>
              </p:cNvPr>
              <p:cNvSpPr/>
              <p:nvPr/>
            </p:nvSpPr>
            <p:spPr>
              <a:xfrm>
                <a:off x="5832594" y="5293408"/>
                <a:ext cx="744855" cy="343779"/>
              </a:xfrm>
              <a:custGeom>
                <a:avLst/>
                <a:gdLst>
                  <a:gd name="connsiteX0" fmla="*/ 0 w 744855"/>
                  <a:gd name="connsiteY0" fmla="*/ 0 h 343779"/>
                  <a:gd name="connsiteX1" fmla="*/ 372428 w 744855"/>
                  <a:gd name="connsiteY1" fmla="*/ 343779 h 343779"/>
                  <a:gd name="connsiteX2" fmla="*/ 744855 w 744855"/>
                  <a:gd name="connsiteY2" fmla="*/ 0 h 343779"/>
                  <a:gd name="connsiteX3" fmla="*/ 357530 w 744855"/>
                  <a:gd name="connsiteY3" fmla="*/ 0 h 343779"/>
                  <a:gd name="connsiteX4" fmla="*/ 0 w 744855"/>
                  <a:gd name="connsiteY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4855" h="343779" fill="none" extrusionOk="0">
                    <a:moveTo>
                      <a:pt x="0" y="0"/>
                    </a:moveTo>
                    <a:cubicBezTo>
                      <a:pt x="2084" y="205288"/>
                      <a:pt x="185320" y="318380"/>
                      <a:pt x="372428" y="343779"/>
                    </a:cubicBezTo>
                    <a:cubicBezTo>
                      <a:pt x="590212" y="316962"/>
                      <a:pt x="695838" y="225835"/>
                      <a:pt x="744855" y="0"/>
                    </a:cubicBezTo>
                    <a:cubicBezTo>
                      <a:pt x="606368" y="29256"/>
                      <a:pt x="507638" y="-16117"/>
                      <a:pt x="357530" y="0"/>
                    </a:cubicBezTo>
                    <a:cubicBezTo>
                      <a:pt x="207422" y="16117"/>
                      <a:pt x="119858" y="-4262"/>
                      <a:pt x="0" y="0"/>
                    </a:cubicBezTo>
                    <a:close/>
                  </a:path>
                  <a:path w="744855" h="343779" stroke="0" extrusionOk="0">
                    <a:moveTo>
                      <a:pt x="0" y="0"/>
                    </a:moveTo>
                    <a:cubicBezTo>
                      <a:pt x="40944" y="194277"/>
                      <a:pt x="212540" y="338563"/>
                      <a:pt x="372428" y="343779"/>
                    </a:cubicBezTo>
                    <a:cubicBezTo>
                      <a:pt x="552782" y="344745"/>
                      <a:pt x="735051" y="177376"/>
                      <a:pt x="744855" y="0"/>
                    </a:cubicBezTo>
                    <a:cubicBezTo>
                      <a:pt x="617036" y="40698"/>
                      <a:pt x="541850" y="-24725"/>
                      <a:pt x="387325" y="0"/>
                    </a:cubicBezTo>
                    <a:cubicBezTo>
                      <a:pt x="232800" y="24725"/>
                      <a:pt x="172259" y="-5374"/>
                      <a:pt x="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436269956">
                      <a:custGeom>
                        <a:avLst/>
                        <a:gdLst>
                          <a:gd name="connsiteX0" fmla="*/ 0 w 744855"/>
                          <a:gd name="connsiteY0" fmla="*/ 0 h 343779"/>
                          <a:gd name="connsiteX1" fmla="*/ 372428 w 744855"/>
                          <a:gd name="connsiteY1" fmla="*/ 343779 h 343779"/>
                          <a:gd name="connsiteX2" fmla="*/ 744855 w 744855"/>
                          <a:gd name="connsiteY2" fmla="*/ 0 h 343779"/>
                          <a:gd name="connsiteX3" fmla="*/ 0 w 744855"/>
                          <a:gd name="connsiteY3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44855" h="343779">
                            <a:moveTo>
                              <a:pt x="0" y="0"/>
                            </a:moveTo>
                            <a:cubicBezTo>
                              <a:pt x="17189" y="194808"/>
                              <a:pt x="177619" y="343779"/>
                              <a:pt x="372428" y="343779"/>
                            </a:cubicBezTo>
                            <a:cubicBezTo>
                              <a:pt x="567236" y="343779"/>
                              <a:pt x="727666" y="194808"/>
                              <a:pt x="74485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9">
                <a:extLst>
                  <a:ext uri="{FF2B5EF4-FFF2-40B4-BE49-F238E27FC236}">
                    <a16:creationId xmlns:a16="http://schemas.microsoft.com/office/drawing/2014/main" id="{61B7926A-BED1-47DE-8799-E33E6BCC0585}"/>
                  </a:ext>
                </a:extLst>
              </p:cNvPr>
              <p:cNvSpPr/>
              <p:nvPr/>
            </p:nvSpPr>
            <p:spPr>
              <a:xfrm>
                <a:off x="4715313" y="1022545"/>
                <a:ext cx="2979420" cy="3094013"/>
              </a:xfrm>
              <a:custGeom>
                <a:avLst/>
                <a:gdLst>
                  <a:gd name="connsiteX0" fmla="*/ 1489710 w 2979420"/>
                  <a:gd name="connsiteY0" fmla="*/ 0 h 3094013"/>
                  <a:gd name="connsiteX1" fmla="*/ 1489710 w 2979420"/>
                  <a:gd name="connsiteY1" fmla="*/ 0 h 3094013"/>
                  <a:gd name="connsiteX2" fmla="*/ 1489710 w 2979420"/>
                  <a:gd name="connsiteY2" fmla="*/ 0 h 3094013"/>
                  <a:gd name="connsiteX3" fmla="*/ 0 w 2979420"/>
                  <a:gd name="connsiteY3" fmla="*/ 1472521 h 3094013"/>
                  <a:gd name="connsiteX4" fmla="*/ 0 w 2979420"/>
                  <a:gd name="connsiteY4" fmla="*/ 1524088 h 3094013"/>
                  <a:gd name="connsiteX5" fmla="*/ 103134 w 2979420"/>
                  <a:gd name="connsiteY5" fmla="*/ 2039757 h 3094013"/>
                  <a:gd name="connsiteX6" fmla="*/ 360968 w 2979420"/>
                  <a:gd name="connsiteY6" fmla="*/ 2463751 h 3094013"/>
                  <a:gd name="connsiteX7" fmla="*/ 710477 w 2979420"/>
                  <a:gd name="connsiteY7" fmla="*/ 3030987 h 3094013"/>
                  <a:gd name="connsiteX8" fmla="*/ 813611 w 2979420"/>
                  <a:gd name="connsiteY8" fmla="*/ 3094013 h 3094013"/>
                  <a:gd name="connsiteX9" fmla="*/ 1277866 w 2979420"/>
                  <a:gd name="connsiteY9" fmla="*/ 3094013 h 3094013"/>
                  <a:gd name="connsiteX10" fmla="*/ 1728598 w 2979420"/>
                  <a:gd name="connsiteY10" fmla="*/ 3094013 h 3094013"/>
                  <a:gd name="connsiteX11" fmla="*/ 2165809 w 2979420"/>
                  <a:gd name="connsiteY11" fmla="*/ 3094013 h 3094013"/>
                  <a:gd name="connsiteX12" fmla="*/ 2268943 w 2979420"/>
                  <a:gd name="connsiteY12" fmla="*/ 3030987 h 3094013"/>
                  <a:gd name="connsiteX13" fmla="*/ 2618452 w 2979420"/>
                  <a:gd name="connsiteY13" fmla="*/ 2463751 h 3094013"/>
                  <a:gd name="connsiteX14" fmla="*/ 2876286 w 2979420"/>
                  <a:gd name="connsiteY14" fmla="*/ 2039757 h 3094013"/>
                  <a:gd name="connsiteX15" fmla="*/ 2979420 w 2979420"/>
                  <a:gd name="connsiteY15" fmla="*/ 1524088 h 3094013"/>
                  <a:gd name="connsiteX16" fmla="*/ 2979420 w 2979420"/>
                  <a:gd name="connsiteY16" fmla="*/ 1472521 h 3094013"/>
                  <a:gd name="connsiteX17" fmla="*/ 1489710 w 2979420"/>
                  <a:gd name="connsiteY17" fmla="*/ 0 h 3094013"/>
                  <a:gd name="connsiteX18" fmla="*/ 2635641 w 2979420"/>
                  <a:gd name="connsiteY18" fmla="*/ 1518358 h 3094013"/>
                  <a:gd name="connsiteX19" fmla="*/ 2555426 w 2979420"/>
                  <a:gd name="connsiteY19" fmla="*/ 1919434 h 3094013"/>
                  <a:gd name="connsiteX20" fmla="*/ 2360618 w 2979420"/>
                  <a:gd name="connsiteY20" fmla="*/ 2234565 h 3094013"/>
                  <a:gd name="connsiteX21" fmla="*/ 2028298 w 2979420"/>
                  <a:gd name="connsiteY21" fmla="*/ 2750234 h 3094013"/>
                  <a:gd name="connsiteX22" fmla="*/ 1489710 w 2979420"/>
                  <a:gd name="connsiteY22" fmla="*/ 2750234 h 3094013"/>
                  <a:gd name="connsiteX23" fmla="*/ 956852 w 2979420"/>
                  <a:gd name="connsiteY23" fmla="*/ 2750234 h 3094013"/>
                  <a:gd name="connsiteX24" fmla="*/ 624532 w 2979420"/>
                  <a:gd name="connsiteY24" fmla="*/ 2234565 h 3094013"/>
                  <a:gd name="connsiteX25" fmla="*/ 429724 w 2979420"/>
                  <a:gd name="connsiteY25" fmla="*/ 1919434 h 3094013"/>
                  <a:gd name="connsiteX26" fmla="*/ 349509 w 2979420"/>
                  <a:gd name="connsiteY26" fmla="*/ 1518358 h 3094013"/>
                  <a:gd name="connsiteX27" fmla="*/ 349509 w 2979420"/>
                  <a:gd name="connsiteY27" fmla="*/ 1472521 h 3094013"/>
                  <a:gd name="connsiteX28" fmla="*/ 1495440 w 2979420"/>
                  <a:gd name="connsiteY28" fmla="*/ 338050 h 3094013"/>
                  <a:gd name="connsiteX29" fmla="*/ 1495440 w 2979420"/>
                  <a:gd name="connsiteY29" fmla="*/ 338050 h 3094013"/>
                  <a:gd name="connsiteX30" fmla="*/ 1495440 w 2979420"/>
                  <a:gd name="connsiteY30" fmla="*/ 338050 h 3094013"/>
                  <a:gd name="connsiteX31" fmla="*/ 1495440 w 2979420"/>
                  <a:gd name="connsiteY31" fmla="*/ 338050 h 3094013"/>
                  <a:gd name="connsiteX32" fmla="*/ 1495440 w 2979420"/>
                  <a:gd name="connsiteY32" fmla="*/ 338050 h 3094013"/>
                  <a:gd name="connsiteX33" fmla="*/ 1495440 w 2979420"/>
                  <a:gd name="connsiteY33" fmla="*/ 338050 h 3094013"/>
                  <a:gd name="connsiteX34" fmla="*/ 1495440 w 2979420"/>
                  <a:gd name="connsiteY34" fmla="*/ 338050 h 3094013"/>
                  <a:gd name="connsiteX35" fmla="*/ 2641371 w 2979420"/>
                  <a:gd name="connsiteY35" fmla="*/ 1472521 h 3094013"/>
                  <a:gd name="connsiteX36" fmla="*/ 2641371 w 2979420"/>
                  <a:gd name="connsiteY36" fmla="*/ 1518358 h 3094013"/>
                  <a:gd name="connsiteX37" fmla="*/ 2635641 w 2979420"/>
                  <a:gd name="connsiteY37" fmla="*/ 1518358 h 309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979420" h="3094013" fill="none" extrusionOk="0">
                    <a:moveTo>
                      <a:pt x="1489710" y="0"/>
                    </a:moveTo>
                    <a:lnTo>
                      <a:pt x="1489710" y="0"/>
                    </a:lnTo>
                    <a:lnTo>
                      <a:pt x="1489710" y="0"/>
                    </a:lnTo>
                    <a:cubicBezTo>
                      <a:pt x="607651" y="9953"/>
                      <a:pt x="-115649" y="673391"/>
                      <a:pt x="0" y="1472521"/>
                    </a:cubicBezTo>
                    <a:cubicBezTo>
                      <a:pt x="3957" y="1489478"/>
                      <a:pt x="-1465" y="1505382"/>
                      <a:pt x="0" y="1524088"/>
                    </a:cubicBezTo>
                    <a:cubicBezTo>
                      <a:pt x="10256" y="1714824"/>
                      <a:pt x="29645" y="1851868"/>
                      <a:pt x="103134" y="2039757"/>
                    </a:cubicBezTo>
                    <a:cubicBezTo>
                      <a:pt x="191719" y="2209030"/>
                      <a:pt x="216698" y="2335876"/>
                      <a:pt x="360968" y="2463751"/>
                    </a:cubicBezTo>
                    <a:cubicBezTo>
                      <a:pt x="477414" y="2595134"/>
                      <a:pt x="677999" y="2885556"/>
                      <a:pt x="710477" y="3030987"/>
                    </a:cubicBezTo>
                    <a:cubicBezTo>
                      <a:pt x="735993" y="3074785"/>
                      <a:pt x="772135" y="3092348"/>
                      <a:pt x="813611" y="3094013"/>
                    </a:cubicBezTo>
                    <a:cubicBezTo>
                      <a:pt x="999907" y="3043891"/>
                      <a:pt x="1173016" y="3148825"/>
                      <a:pt x="1277866" y="3094013"/>
                    </a:cubicBezTo>
                    <a:cubicBezTo>
                      <a:pt x="1382716" y="3039201"/>
                      <a:pt x="1629641" y="3118835"/>
                      <a:pt x="1728598" y="3094013"/>
                    </a:cubicBezTo>
                    <a:cubicBezTo>
                      <a:pt x="1827555" y="3069191"/>
                      <a:pt x="1972185" y="3112669"/>
                      <a:pt x="2165809" y="3094013"/>
                    </a:cubicBezTo>
                    <a:cubicBezTo>
                      <a:pt x="2219317" y="3085724"/>
                      <a:pt x="2242656" y="3074162"/>
                      <a:pt x="2268943" y="3030987"/>
                    </a:cubicBezTo>
                    <a:cubicBezTo>
                      <a:pt x="2344238" y="2919476"/>
                      <a:pt x="2506248" y="2592934"/>
                      <a:pt x="2618452" y="2463751"/>
                    </a:cubicBezTo>
                    <a:cubicBezTo>
                      <a:pt x="2738852" y="2312326"/>
                      <a:pt x="2807260" y="2206759"/>
                      <a:pt x="2876286" y="2039757"/>
                    </a:cubicBezTo>
                    <a:cubicBezTo>
                      <a:pt x="2922694" y="1879959"/>
                      <a:pt x="2991630" y="1732896"/>
                      <a:pt x="2979420" y="1524088"/>
                    </a:cubicBezTo>
                    <a:cubicBezTo>
                      <a:pt x="2973568" y="1500864"/>
                      <a:pt x="2979624" y="1497427"/>
                      <a:pt x="2979420" y="1472521"/>
                    </a:cubicBezTo>
                    <a:cubicBezTo>
                      <a:pt x="3034786" y="836592"/>
                      <a:pt x="2332944" y="-28590"/>
                      <a:pt x="1489710" y="0"/>
                    </a:cubicBezTo>
                    <a:close/>
                    <a:moveTo>
                      <a:pt x="2635641" y="1518358"/>
                    </a:moveTo>
                    <a:cubicBezTo>
                      <a:pt x="2650952" y="1662800"/>
                      <a:pt x="2581397" y="1787278"/>
                      <a:pt x="2555426" y="1919434"/>
                    </a:cubicBezTo>
                    <a:cubicBezTo>
                      <a:pt x="2518056" y="2047152"/>
                      <a:pt x="2454726" y="2172021"/>
                      <a:pt x="2360618" y="2234565"/>
                    </a:cubicBezTo>
                    <a:cubicBezTo>
                      <a:pt x="2210922" y="2380925"/>
                      <a:pt x="2124036" y="2558092"/>
                      <a:pt x="2028298" y="2750234"/>
                    </a:cubicBezTo>
                    <a:cubicBezTo>
                      <a:pt x="1868942" y="2763332"/>
                      <a:pt x="1602005" y="2713914"/>
                      <a:pt x="1489710" y="2750234"/>
                    </a:cubicBezTo>
                    <a:cubicBezTo>
                      <a:pt x="1235944" y="2789226"/>
                      <a:pt x="1073064" y="2695501"/>
                      <a:pt x="956852" y="2750234"/>
                    </a:cubicBezTo>
                    <a:cubicBezTo>
                      <a:pt x="888960" y="2552193"/>
                      <a:pt x="738654" y="2362123"/>
                      <a:pt x="624532" y="2234565"/>
                    </a:cubicBezTo>
                    <a:cubicBezTo>
                      <a:pt x="562862" y="2129004"/>
                      <a:pt x="470893" y="2020037"/>
                      <a:pt x="429724" y="1919434"/>
                    </a:cubicBezTo>
                    <a:cubicBezTo>
                      <a:pt x="367578" y="1757274"/>
                      <a:pt x="358458" y="1620856"/>
                      <a:pt x="349509" y="1518358"/>
                    </a:cubicBezTo>
                    <a:cubicBezTo>
                      <a:pt x="349094" y="1500428"/>
                      <a:pt x="351644" y="1494659"/>
                      <a:pt x="349509" y="1472521"/>
                    </a:cubicBezTo>
                    <a:cubicBezTo>
                      <a:pt x="273381" y="1008015"/>
                      <a:pt x="979067" y="317046"/>
                      <a:pt x="1495440" y="338050"/>
                    </a:cubicBez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cubicBezTo>
                      <a:pt x="2093670" y="355316"/>
                      <a:pt x="2537220" y="795627"/>
                      <a:pt x="2641371" y="1472521"/>
                    </a:cubicBezTo>
                    <a:cubicBezTo>
                      <a:pt x="2642750" y="1483000"/>
                      <a:pt x="2640936" y="1507236"/>
                      <a:pt x="2641371" y="1518358"/>
                    </a:cubicBezTo>
                    <a:cubicBezTo>
                      <a:pt x="2638732" y="1518944"/>
                      <a:pt x="2637527" y="1518195"/>
                      <a:pt x="2635641" y="1518358"/>
                    </a:cubicBezTo>
                    <a:close/>
                  </a:path>
                  <a:path w="2979420" h="3094013" stroke="0" extrusionOk="0">
                    <a:moveTo>
                      <a:pt x="1489710" y="0"/>
                    </a:moveTo>
                    <a:lnTo>
                      <a:pt x="1489710" y="0"/>
                    </a:lnTo>
                    <a:lnTo>
                      <a:pt x="1489710" y="0"/>
                    </a:lnTo>
                    <a:cubicBezTo>
                      <a:pt x="713424" y="-742"/>
                      <a:pt x="59605" y="885487"/>
                      <a:pt x="0" y="1472521"/>
                    </a:cubicBezTo>
                    <a:cubicBezTo>
                      <a:pt x="1201" y="1492270"/>
                      <a:pt x="-1805" y="1503684"/>
                      <a:pt x="0" y="1524088"/>
                    </a:cubicBezTo>
                    <a:cubicBezTo>
                      <a:pt x="4408" y="1745478"/>
                      <a:pt x="20644" y="1868518"/>
                      <a:pt x="103134" y="2039757"/>
                    </a:cubicBezTo>
                    <a:cubicBezTo>
                      <a:pt x="137374" y="2186357"/>
                      <a:pt x="245752" y="2327999"/>
                      <a:pt x="360968" y="2463751"/>
                    </a:cubicBezTo>
                    <a:cubicBezTo>
                      <a:pt x="458416" y="2614321"/>
                      <a:pt x="660484" y="2865822"/>
                      <a:pt x="710477" y="3030987"/>
                    </a:cubicBezTo>
                    <a:cubicBezTo>
                      <a:pt x="721480" y="3075812"/>
                      <a:pt x="766127" y="3091310"/>
                      <a:pt x="813611" y="3094013"/>
                    </a:cubicBezTo>
                    <a:cubicBezTo>
                      <a:pt x="1016868" y="3047718"/>
                      <a:pt x="1089545" y="3105221"/>
                      <a:pt x="1264344" y="3094013"/>
                    </a:cubicBezTo>
                    <a:cubicBezTo>
                      <a:pt x="1439143" y="3082805"/>
                      <a:pt x="1527092" y="3123123"/>
                      <a:pt x="1715076" y="3094013"/>
                    </a:cubicBezTo>
                    <a:cubicBezTo>
                      <a:pt x="1903060" y="3064903"/>
                      <a:pt x="2020585" y="3126330"/>
                      <a:pt x="2165809" y="3094013"/>
                    </a:cubicBezTo>
                    <a:cubicBezTo>
                      <a:pt x="2212466" y="3089825"/>
                      <a:pt x="2249093" y="3069754"/>
                      <a:pt x="2268943" y="3030987"/>
                    </a:cubicBezTo>
                    <a:cubicBezTo>
                      <a:pt x="2360421" y="2886234"/>
                      <a:pt x="2465826" y="2612103"/>
                      <a:pt x="2618452" y="2463751"/>
                    </a:cubicBezTo>
                    <a:cubicBezTo>
                      <a:pt x="2740944" y="2322967"/>
                      <a:pt x="2823805" y="2174723"/>
                      <a:pt x="2876286" y="2039757"/>
                    </a:cubicBezTo>
                    <a:cubicBezTo>
                      <a:pt x="2939986" y="1880508"/>
                      <a:pt x="2986468" y="1681536"/>
                      <a:pt x="2979420" y="1524088"/>
                    </a:cubicBezTo>
                    <a:cubicBezTo>
                      <a:pt x="2973491" y="1505940"/>
                      <a:pt x="2981649" y="1496446"/>
                      <a:pt x="2979420" y="1472521"/>
                    </a:cubicBezTo>
                    <a:cubicBezTo>
                      <a:pt x="2783983" y="769195"/>
                      <a:pt x="2248601" y="9356"/>
                      <a:pt x="1489710" y="0"/>
                    </a:cubicBezTo>
                    <a:close/>
                    <a:moveTo>
                      <a:pt x="2635641" y="1518358"/>
                    </a:moveTo>
                    <a:cubicBezTo>
                      <a:pt x="2649446" y="1647649"/>
                      <a:pt x="2598899" y="1766071"/>
                      <a:pt x="2555426" y="1919434"/>
                    </a:cubicBezTo>
                    <a:cubicBezTo>
                      <a:pt x="2504105" y="2023086"/>
                      <a:pt x="2460887" y="2173233"/>
                      <a:pt x="2360618" y="2234565"/>
                    </a:cubicBezTo>
                    <a:cubicBezTo>
                      <a:pt x="2189493" y="2380781"/>
                      <a:pt x="2112924" y="2555432"/>
                      <a:pt x="2028298" y="2750234"/>
                    </a:cubicBezTo>
                    <a:cubicBezTo>
                      <a:pt x="1760504" y="2805811"/>
                      <a:pt x="1749844" y="2733572"/>
                      <a:pt x="1489710" y="2750234"/>
                    </a:cubicBezTo>
                    <a:cubicBezTo>
                      <a:pt x="1352401" y="2755440"/>
                      <a:pt x="1199159" y="2709959"/>
                      <a:pt x="956852" y="2750234"/>
                    </a:cubicBezTo>
                    <a:cubicBezTo>
                      <a:pt x="850413" y="2561381"/>
                      <a:pt x="705856" y="2371286"/>
                      <a:pt x="624532" y="2234565"/>
                    </a:cubicBezTo>
                    <a:cubicBezTo>
                      <a:pt x="511320" y="2157841"/>
                      <a:pt x="483336" y="2044935"/>
                      <a:pt x="429724" y="1919434"/>
                    </a:cubicBezTo>
                    <a:cubicBezTo>
                      <a:pt x="380684" y="1815876"/>
                      <a:pt x="372615" y="1673006"/>
                      <a:pt x="349509" y="1518358"/>
                    </a:cubicBezTo>
                    <a:cubicBezTo>
                      <a:pt x="347125" y="1507977"/>
                      <a:pt x="350577" y="1495050"/>
                      <a:pt x="349509" y="1472521"/>
                    </a:cubicBezTo>
                    <a:cubicBezTo>
                      <a:pt x="435540" y="831734"/>
                      <a:pt x="867194" y="330947"/>
                      <a:pt x="1495440" y="338050"/>
                    </a:cubicBez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cubicBezTo>
                      <a:pt x="2108107" y="305185"/>
                      <a:pt x="2642208" y="723210"/>
                      <a:pt x="2641371" y="1472521"/>
                    </a:cubicBezTo>
                    <a:cubicBezTo>
                      <a:pt x="2642839" y="1490576"/>
                      <a:pt x="2641281" y="1508447"/>
                      <a:pt x="2641371" y="1518358"/>
                    </a:cubicBezTo>
                    <a:cubicBezTo>
                      <a:pt x="2639519" y="1518844"/>
                      <a:pt x="2638170" y="1518045"/>
                      <a:pt x="2635641" y="1518358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121160290">
                      <a:custGeom>
                        <a:avLst/>
                        <a:gdLst>
                          <a:gd name="connsiteX0" fmla="*/ 1489710 w 2979420"/>
                          <a:gd name="connsiteY0" fmla="*/ 0 h 3094013"/>
                          <a:gd name="connsiteX1" fmla="*/ 1489710 w 2979420"/>
                          <a:gd name="connsiteY1" fmla="*/ 0 h 3094013"/>
                          <a:gd name="connsiteX2" fmla="*/ 1489710 w 2979420"/>
                          <a:gd name="connsiteY2" fmla="*/ 0 h 3094013"/>
                          <a:gd name="connsiteX3" fmla="*/ 0 w 2979420"/>
                          <a:gd name="connsiteY3" fmla="*/ 1472521 h 3094013"/>
                          <a:gd name="connsiteX4" fmla="*/ 0 w 2979420"/>
                          <a:gd name="connsiteY4" fmla="*/ 1524088 h 3094013"/>
                          <a:gd name="connsiteX5" fmla="*/ 103134 w 2979420"/>
                          <a:gd name="connsiteY5" fmla="*/ 2039757 h 3094013"/>
                          <a:gd name="connsiteX6" fmla="*/ 360968 w 2979420"/>
                          <a:gd name="connsiteY6" fmla="*/ 2463751 h 3094013"/>
                          <a:gd name="connsiteX7" fmla="*/ 710477 w 2979420"/>
                          <a:gd name="connsiteY7" fmla="*/ 3030987 h 3094013"/>
                          <a:gd name="connsiteX8" fmla="*/ 813611 w 2979420"/>
                          <a:gd name="connsiteY8" fmla="*/ 3094013 h 3094013"/>
                          <a:gd name="connsiteX9" fmla="*/ 2165809 w 2979420"/>
                          <a:gd name="connsiteY9" fmla="*/ 3094013 h 3094013"/>
                          <a:gd name="connsiteX10" fmla="*/ 2268943 w 2979420"/>
                          <a:gd name="connsiteY10" fmla="*/ 3030987 h 3094013"/>
                          <a:gd name="connsiteX11" fmla="*/ 2618452 w 2979420"/>
                          <a:gd name="connsiteY11" fmla="*/ 2463751 h 3094013"/>
                          <a:gd name="connsiteX12" fmla="*/ 2876286 w 2979420"/>
                          <a:gd name="connsiteY12" fmla="*/ 2039757 h 3094013"/>
                          <a:gd name="connsiteX13" fmla="*/ 2979420 w 2979420"/>
                          <a:gd name="connsiteY13" fmla="*/ 1524088 h 3094013"/>
                          <a:gd name="connsiteX14" fmla="*/ 2979420 w 2979420"/>
                          <a:gd name="connsiteY14" fmla="*/ 1472521 h 3094013"/>
                          <a:gd name="connsiteX15" fmla="*/ 1489710 w 2979420"/>
                          <a:gd name="connsiteY15" fmla="*/ 0 h 3094013"/>
                          <a:gd name="connsiteX16" fmla="*/ 2635641 w 2979420"/>
                          <a:gd name="connsiteY16" fmla="*/ 1518358 h 3094013"/>
                          <a:gd name="connsiteX17" fmla="*/ 2555426 w 2979420"/>
                          <a:gd name="connsiteY17" fmla="*/ 1919434 h 3094013"/>
                          <a:gd name="connsiteX18" fmla="*/ 2360618 w 2979420"/>
                          <a:gd name="connsiteY18" fmla="*/ 2234565 h 3094013"/>
                          <a:gd name="connsiteX19" fmla="*/ 2028298 w 2979420"/>
                          <a:gd name="connsiteY19" fmla="*/ 2750234 h 3094013"/>
                          <a:gd name="connsiteX20" fmla="*/ 1489710 w 2979420"/>
                          <a:gd name="connsiteY20" fmla="*/ 2750234 h 3094013"/>
                          <a:gd name="connsiteX21" fmla="*/ 956852 w 2979420"/>
                          <a:gd name="connsiteY21" fmla="*/ 2750234 h 3094013"/>
                          <a:gd name="connsiteX22" fmla="*/ 624532 w 2979420"/>
                          <a:gd name="connsiteY22" fmla="*/ 2234565 h 3094013"/>
                          <a:gd name="connsiteX23" fmla="*/ 429724 w 2979420"/>
                          <a:gd name="connsiteY23" fmla="*/ 1919434 h 3094013"/>
                          <a:gd name="connsiteX24" fmla="*/ 349509 w 2979420"/>
                          <a:gd name="connsiteY24" fmla="*/ 1518358 h 3094013"/>
                          <a:gd name="connsiteX25" fmla="*/ 349509 w 2979420"/>
                          <a:gd name="connsiteY25" fmla="*/ 1472521 h 3094013"/>
                          <a:gd name="connsiteX26" fmla="*/ 1495440 w 2979420"/>
                          <a:gd name="connsiteY26" fmla="*/ 338050 h 3094013"/>
                          <a:gd name="connsiteX27" fmla="*/ 1495440 w 2979420"/>
                          <a:gd name="connsiteY27" fmla="*/ 338050 h 3094013"/>
                          <a:gd name="connsiteX28" fmla="*/ 1495440 w 2979420"/>
                          <a:gd name="connsiteY28" fmla="*/ 338050 h 3094013"/>
                          <a:gd name="connsiteX29" fmla="*/ 1495440 w 2979420"/>
                          <a:gd name="connsiteY29" fmla="*/ 338050 h 3094013"/>
                          <a:gd name="connsiteX30" fmla="*/ 1495440 w 2979420"/>
                          <a:gd name="connsiteY30" fmla="*/ 338050 h 3094013"/>
                          <a:gd name="connsiteX31" fmla="*/ 1495440 w 2979420"/>
                          <a:gd name="connsiteY31" fmla="*/ 338050 h 3094013"/>
                          <a:gd name="connsiteX32" fmla="*/ 1495440 w 2979420"/>
                          <a:gd name="connsiteY32" fmla="*/ 338050 h 3094013"/>
                          <a:gd name="connsiteX33" fmla="*/ 2641371 w 2979420"/>
                          <a:gd name="connsiteY33" fmla="*/ 1472521 h 3094013"/>
                          <a:gd name="connsiteX34" fmla="*/ 2641371 w 2979420"/>
                          <a:gd name="connsiteY34" fmla="*/ 1518358 h 30940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</a:cxnLst>
                        <a:rect l="l" t="t" r="r" b="b"/>
                        <a:pathLst>
                          <a:path w="2979420" h="3094013">
                            <a:moveTo>
                              <a:pt x="1489710" y="0"/>
                            </a:moveTo>
                            <a:cubicBezTo>
                              <a:pt x="1489710" y="0"/>
                              <a:pt x="1489710" y="0"/>
                              <a:pt x="1489710" y="0"/>
                            </a:cubicBezTo>
                            <a:cubicBezTo>
                              <a:pt x="1489710" y="0"/>
                              <a:pt x="1489710" y="0"/>
                              <a:pt x="1489710" y="0"/>
                            </a:cubicBezTo>
                            <a:cubicBezTo>
                              <a:pt x="676099" y="5730"/>
                              <a:pt x="17189" y="658910"/>
                              <a:pt x="0" y="1472521"/>
                            </a:cubicBezTo>
                            <a:lnTo>
                              <a:pt x="0" y="1524088"/>
                            </a:lnTo>
                            <a:cubicBezTo>
                              <a:pt x="5730" y="1701707"/>
                              <a:pt x="40108" y="1873597"/>
                              <a:pt x="103134" y="2039757"/>
                            </a:cubicBezTo>
                            <a:cubicBezTo>
                              <a:pt x="166160" y="2194458"/>
                              <a:pt x="252105" y="2337699"/>
                              <a:pt x="360968" y="2463751"/>
                            </a:cubicBezTo>
                            <a:cubicBezTo>
                              <a:pt x="498480" y="2612722"/>
                              <a:pt x="647451" y="2904935"/>
                              <a:pt x="710477" y="3030987"/>
                            </a:cubicBezTo>
                            <a:cubicBezTo>
                              <a:pt x="727666" y="3071095"/>
                              <a:pt x="767774" y="3094013"/>
                              <a:pt x="813611" y="3094013"/>
                            </a:cubicBezTo>
                            <a:lnTo>
                              <a:pt x="2165809" y="3094013"/>
                            </a:lnTo>
                            <a:cubicBezTo>
                              <a:pt x="2211647" y="3094013"/>
                              <a:pt x="2251754" y="3071095"/>
                              <a:pt x="2268943" y="3030987"/>
                            </a:cubicBezTo>
                            <a:cubicBezTo>
                              <a:pt x="2331969" y="2904935"/>
                              <a:pt x="2480941" y="2612722"/>
                              <a:pt x="2618452" y="2463751"/>
                            </a:cubicBezTo>
                            <a:cubicBezTo>
                              <a:pt x="2727315" y="2337699"/>
                              <a:pt x="2818990" y="2194458"/>
                              <a:pt x="2876286" y="2039757"/>
                            </a:cubicBezTo>
                            <a:cubicBezTo>
                              <a:pt x="2939313" y="1873597"/>
                              <a:pt x="2973691" y="1701707"/>
                              <a:pt x="2979420" y="1524088"/>
                            </a:cubicBezTo>
                            <a:lnTo>
                              <a:pt x="2979420" y="1472521"/>
                            </a:lnTo>
                            <a:cubicBezTo>
                              <a:pt x="2962231" y="658910"/>
                              <a:pt x="2303321" y="5730"/>
                              <a:pt x="1489710" y="0"/>
                            </a:cubicBezTo>
                            <a:close/>
                            <a:moveTo>
                              <a:pt x="2635641" y="1518358"/>
                            </a:moveTo>
                            <a:cubicBezTo>
                              <a:pt x="2629911" y="1655870"/>
                              <a:pt x="2601263" y="1793382"/>
                              <a:pt x="2555426" y="1919434"/>
                            </a:cubicBezTo>
                            <a:cubicBezTo>
                              <a:pt x="2509589" y="2034027"/>
                              <a:pt x="2446562" y="2142891"/>
                              <a:pt x="2360618" y="2234565"/>
                            </a:cubicBezTo>
                            <a:cubicBezTo>
                              <a:pt x="2228836" y="2394996"/>
                              <a:pt x="2114243" y="2566885"/>
                              <a:pt x="2028298" y="2750234"/>
                            </a:cubicBezTo>
                            <a:lnTo>
                              <a:pt x="1489710" y="2750234"/>
                            </a:lnTo>
                            <a:lnTo>
                              <a:pt x="956852" y="2750234"/>
                            </a:lnTo>
                            <a:cubicBezTo>
                              <a:pt x="865178" y="2566885"/>
                              <a:pt x="750585" y="2394996"/>
                              <a:pt x="624532" y="2234565"/>
                            </a:cubicBezTo>
                            <a:cubicBezTo>
                              <a:pt x="544317" y="2142891"/>
                              <a:pt x="475561" y="2034027"/>
                              <a:pt x="429724" y="1919434"/>
                            </a:cubicBezTo>
                            <a:cubicBezTo>
                              <a:pt x="378157" y="1793382"/>
                              <a:pt x="355239" y="1655870"/>
                              <a:pt x="349509" y="1518358"/>
                            </a:cubicBezTo>
                            <a:lnTo>
                              <a:pt x="349509" y="1472521"/>
                            </a:lnTo>
                            <a:cubicBezTo>
                              <a:pt x="360968" y="847989"/>
                              <a:pt x="870908" y="343779"/>
                              <a:pt x="1495440" y="338050"/>
                            </a:cubicBezTo>
                            <a:lnTo>
                              <a:pt x="1495440" y="338050"/>
                            </a:lnTo>
                            <a:lnTo>
                              <a:pt x="1495440" y="338050"/>
                            </a:lnTo>
                            <a:cubicBezTo>
                              <a:pt x="1495440" y="338050"/>
                              <a:pt x="1495440" y="338050"/>
                              <a:pt x="1495440" y="338050"/>
                            </a:cubicBezTo>
                            <a:cubicBezTo>
                              <a:pt x="1495440" y="338050"/>
                              <a:pt x="1495440" y="338050"/>
                              <a:pt x="1495440" y="338050"/>
                            </a:cubicBezTo>
                            <a:lnTo>
                              <a:pt x="1495440" y="338050"/>
                            </a:lnTo>
                            <a:lnTo>
                              <a:pt x="1495440" y="338050"/>
                            </a:lnTo>
                            <a:cubicBezTo>
                              <a:pt x="2119972" y="343779"/>
                              <a:pt x="2629911" y="842259"/>
                              <a:pt x="2641371" y="1472521"/>
                            </a:cubicBezTo>
                            <a:lnTo>
                              <a:pt x="2641371" y="1518358"/>
                            </a:ln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81" name="Freeform: Shape 19">
              <a:extLst>
                <a:ext uri="{FF2B5EF4-FFF2-40B4-BE49-F238E27FC236}">
                  <a16:creationId xmlns:a16="http://schemas.microsoft.com/office/drawing/2014/main" id="{568347CE-010E-4A29-99FA-40B3188C6E17}"/>
                </a:ext>
              </a:extLst>
            </p:cNvPr>
            <p:cNvSpPr/>
            <p:nvPr/>
          </p:nvSpPr>
          <p:spPr>
            <a:xfrm>
              <a:off x="5268349" y="2787173"/>
              <a:ext cx="1842868" cy="308084"/>
            </a:xfrm>
            <a:custGeom>
              <a:avLst/>
              <a:gdLst>
                <a:gd name="connsiteX0" fmla="*/ 0 w 1842868"/>
                <a:gd name="connsiteY0" fmla="*/ 0 h 308084"/>
                <a:gd name="connsiteX1" fmla="*/ 460717 w 1842868"/>
                <a:gd name="connsiteY1" fmla="*/ 77021 h 308084"/>
                <a:gd name="connsiteX2" fmla="*/ 921434 w 1842868"/>
                <a:gd name="connsiteY2" fmla="*/ 154042 h 308084"/>
                <a:gd name="connsiteX3" fmla="*/ 1363722 w 1842868"/>
                <a:gd name="connsiteY3" fmla="*/ 227982 h 308084"/>
                <a:gd name="connsiteX4" fmla="*/ 1842868 w 1842868"/>
                <a:gd name="connsiteY4" fmla="*/ 308084 h 308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2868" h="308084" fill="none" extrusionOk="0">
                  <a:moveTo>
                    <a:pt x="0" y="0"/>
                  </a:moveTo>
                  <a:cubicBezTo>
                    <a:pt x="108125" y="-9259"/>
                    <a:pt x="304140" y="62169"/>
                    <a:pt x="460717" y="77021"/>
                  </a:cubicBezTo>
                  <a:cubicBezTo>
                    <a:pt x="617294" y="91873"/>
                    <a:pt x="781269" y="137606"/>
                    <a:pt x="921434" y="154042"/>
                  </a:cubicBezTo>
                  <a:cubicBezTo>
                    <a:pt x="1061599" y="170478"/>
                    <a:pt x="1249180" y="211687"/>
                    <a:pt x="1363722" y="227982"/>
                  </a:cubicBezTo>
                  <a:cubicBezTo>
                    <a:pt x="1478264" y="244277"/>
                    <a:pt x="1672782" y="300196"/>
                    <a:pt x="1842868" y="308084"/>
                  </a:cubicBezTo>
                </a:path>
                <a:path w="1842868" h="308084" stroke="0" extrusionOk="0">
                  <a:moveTo>
                    <a:pt x="0" y="0"/>
                  </a:moveTo>
                  <a:cubicBezTo>
                    <a:pt x="197321" y="-25809"/>
                    <a:pt x="341259" y="87350"/>
                    <a:pt x="497574" y="83183"/>
                  </a:cubicBezTo>
                  <a:cubicBezTo>
                    <a:pt x="653889" y="79016"/>
                    <a:pt x="890607" y="174171"/>
                    <a:pt x="995149" y="166365"/>
                  </a:cubicBezTo>
                  <a:cubicBezTo>
                    <a:pt x="1099691" y="158560"/>
                    <a:pt x="1650029" y="334945"/>
                    <a:pt x="1842868" y="308084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091316129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dirty="0" err="1"/>
                <a:t>ممممالففضيال</a:t>
              </a:r>
              <a:endParaRPr lang="en-US" dirty="0"/>
            </a:p>
          </p:txBody>
        </p:sp>
        <p:sp>
          <p:nvSpPr>
            <p:cNvPr id="182" name="Freeform: Shape 24">
              <a:extLst>
                <a:ext uri="{FF2B5EF4-FFF2-40B4-BE49-F238E27FC236}">
                  <a16:creationId xmlns:a16="http://schemas.microsoft.com/office/drawing/2014/main" id="{84373042-61D7-4735-947A-33B2908AF224}"/>
                </a:ext>
              </a:extLst>
            </p:cNvPr>
            <p:cNvSpPr/>
            <p:nvPr/>
          </p:nvSpPr>
          <p:spPr>
            <a:xfrm>
              <a:off x="5044509" y="2594168"/>
              <a:ext cx="2326961" cy="45719"/>
            </a:xfrm>
            <a:custGeom>
              <a:avLst/>
              <a:gdLst>
                <a:gd name="connsiteX0" fmla="*/ 0 w 2326961"/>
                <a:gd name="connsiteY0" fmla="*/ 0 h 45719"/>
                <a:gd name="connsiteX1" fmla="*/ 581740 w 2326961"/>
                <a:gd name="connsiteY1" fmla="*/ 11430 h 45719"/>
                <a:gd name="connsiteX2" fmla="*/ 1116941 w 2326961"/>
                <a:gd name="connsiteY2" fmla="*/ 21945 h 45719"/>
                <a:gd name="connsiteX3" fmla="*/ 1652142 w 2326961"/>
                <a:gd name="connsiteY3" fmla="*/ 32460 h 45719"/>
                <a:gd name="connsiteX4" fmla="*/ 2326961 w 2326961"/>
                <a:gd name="connsiteY4" fmla="*/ 45719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6961" h="45719" fill="none" extrusionOk="0">
                  <a:moveTo>
                    <a:pt x="0" y="0"/>
                  </a:moveTo>
                  <a:cubicBezTo>
                    <a:pt x="280925" y="-16213"/>
                    <a:pt x="421721" y="41297"/>
                    <a:pt x="581740" y="11430"/>
                  </a:cubicBezTo>
                  <a:cubicBezTo>
                    <a:pt x="741759" y="-18438"/>
                    <a:pt x="974866" y="29290"/>
                    <a:pt x="1116941" y="21945"/>
                  </a:cubicBezTo>
                  <a:cubicBezTo>
                    <a:pt x="1259016" y="14600"/>
                    <a:pt x="1456884" y="33442"/>
                    <a:pt x="1652142" y="32460"/>
                  </a:cubicBezTo>
                  <a:cubicBezTo>
                    <a:pt x="1847400" y="31478"/>
                    <a:pt x="2139536" y="71766"/>
                    <a:pt x="2326961" y="45719"/>
                  </a:cubicBezTo>
                </a:path>
                <a:path w="2326961" h="45719" stroke="0" extrusionOk="0">
                  <a:moveTo>
                    <a:pt x="0" y="0"/>
                  </a:moveTo>
                  <a:cubicBezTo>
                    <a:pt x="128217" y="-20857"/>
                    <a:pt x="412103" y="23289"/>
                    <a:pt x="605010" y="11887"/>
                  </a:cubicBezTo>
                  <a:cubicBezTo>
                    <a:pt x="797917" y="484"/>
                    <a:pt x="862667" y="24780"/>
                    <a:pt x="1116941" y="21945"/>
                  </a:cubicBezTo>
                  <a:cubicBezTo>
                    <a:pt x="1371215" y="19110"/>
                    <a:pt x="1572519" y="50428"/>
                    <a:pt x="1721951" y="33832"/>
                  </a:cubicBezTo>
                  <a:cubicBezTo>
                    <a:pt x="1871383" y="17236"/>
                    <a:pt x="2030060" y="53725"/>
                    <a:pt x="2326961" y="45719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251120023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reeform: Shape 25">
              <a:extLst>
                <a:ext uri="{FF2B5EF4-FFF2-40B4-BE49-F238E27FC236}">
                  <a16:creationId xmlns:a16="http://schemas.microsoft.com/office/drawing/2014/main" id="{7DB4AABD-87EA-403F-9186-F579B372145B}"/>
                </a:ext>
              </a:extLst>
            </p:cNvPr>
            <p:cNvSpPr/>
            <p:nvPr/>
          </p:nvSpPr>
          <p:spPr>
            <a:xfrm>
              <a:off x="5061473" y="1999360"/>
              <a:ext cx="2326961" cy="45719"/>
            </a:xfrm>
            <a:custGeom>
              <a:avLst/>
              <a:gdLst>
                <a:gd name="connsiteX0" fmla="*/ 0 w 2326961"/>
                <a:gd name="connsiteY0" fmla="*/ 0 h 45719"/>
                <a:gd name="connsiteX1" fmla="*/ 511931 w 2326961"/>
                <a:gd name="connsiteY1" fmla="*/ 10058 h 45719"/>
                <a:gd name="connsiteX2" fmla="*/ 1047132 w 2326961"/>
                <a:gd name="connsiteY2" fmla="*/ 20574 h 45719"/>
                <a:gd name="connsiteX3" fmla="*/ 1582333 w 2326961"/>
                <a:gd name="connsiteY3" fmla="*/ 31089 h 45719"/>
                <a:gd name="connsiteX4" fmla="*/ 2326961 w 2326961"/>
                <a:gd name="connsiteY4" fmla="*/ 45719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6961" h="45719" fill="none" extrusionOk="0">
                  <a:moveTo>
                    <a:pt x="0" y="0"/>
                  </a:moveTo>
                  <a:cubicBezTo>
                    <a:pt x="231267" y="-25847"/>
                    <a:pt x="287627" y="27543"/>
                    <a:pt x="511931" y="10058"/>
                  </a:cubicBezTo>
                  <a:cubicBezTo>
                    <a:pt x="736235" y="-7426"/>
                    <a:pt x="844714" y="35340"/>
                    <a:pt x="1047132" y="20574"/>
                  </a:cubicBezTo>
                  <a:cubicBezTo>
                    <a:pt x="1249550" y="5808"/>
                    <a:pt x="1368051" y="73523"/>
                    <a:pt x="1582333" y="31089"/>
                  </a:cubicBezTo>
                  <a:cubicBezTo>
                    <a:pt x="1796615" y="-11345"/>
                    <a:pt x="2089644" y="93479"/>
                    <a:pt x="2326961" y="45719"/>
                  </a:cubicBezTo>
                </a:path>
                <a:path w="2326961" h="45719" stroke="0" extrusionOk="0">
                  <a:moveTo>
                    <a:pt x="0" y="0"/>
                  </a:moveTo>
                  <a:cubicBezTo>
                    <a:pt x="175748" y="-8887"/>
                    <a:pt x="377767" y="67221"/>
                    <a:pt x="628279" y="12344"/>
                  </a:cubicBezTo>
                  <a:cubicBezTo>
                    <a:pt x="878791" y="-42533"/>
                    <a:pt x="924937" y="81626"/>
                    <a:pt x="1210020" y="23774"/>
                  </a:cubicBezTo>
                  <a:cubicBezTo>
                    <a:pt x="1495103" y="-34078"/>
                    <a:pt x="1550304" y="43908"/>
                    <a:pt x="1721951" y="33832"/>
                  </a:cubicBezTo>
                  <a:cubicBezTo>
                    <a:pt x="1893598" y="23756"/>
                    <a:pt x="2178323" y="110820"/>
                    <a:pt x="2326961" y="45719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197535473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" name="Group 2">
            <a:extLst>
              <a:ext uri="{FF2B5EF4-FFF2-40B4-BE49-F238E27FC236}">
                <a16:creationId xmlns:a16="http://schemas.microsoft.com/office/drawing/2014/main" id="{A5368D82-D03E-41F0-89EF-6361EBDDA3F0}"/>
              </a:ext>
            </a:extLst>
          </p:cNvPr>
          <p:cNvGrpSpPr/>
          <p:nvPr/>
        </p:nvGrpSpPr>
        <p:grpSpPr>
          <a:xfrm>
            <a:off x="4700404" y="4287606"/>
            <a:ext cx="2025747" cy="447213"/>
            <a:chOff x="5212079" y="3285233"/>
            <a:chExt cx="2025747" cy="447213"/>
          </a:xfrm>
        </p:grpSpPr>
        <p:sp>
          <p:nvSpPr>
            <p:cNvPr id="196" name="Freeform: Shape 35">
              <a:extLst>
                <a:ext uri="{FF2B5EF4-FFF2-40B4-BE49-F238E27FC236}">
                  <a16:creationId xmlns:a16="http://schemas.microsoft.com/office/drawing/2014/main" id="{05E71BD4-3A97-4B7E-A033-C4AA8794F72A}"/>
                </a:ext>
              </a:extLst>
            </p:cNvPr>
            <p:cNvSpPr/>
            <p:nvPr/>
          </p:nvSpPr>
          <p:spPr>
            <a:xfrm>
              <a:off x="5383014" y="3285233"/>
              <a:ext cx="1644017" cy="432434"/>
            </a:xfrm>
            <a:custGeom>
              <a:avLst/>
              <a:gdLst>
                <a:gd name="connsiteX0" fmla="*/ 369585 w 1644017"/>
                <a:gd name="connsiteY0" fmla="*/ 420746 h 432434"/>
                <a:gd name="connsiteX1" fmla="*/ 0 w 1644017"/>
                <a:gd name="connsiteY1" fmla="*/ 0 h 432434"/>
                <a:gd name="connsiteX2" fmla="*/ 564446 w 1644017"/>
                <a:gd name="connsiteY2" fmla="*/ 4012 h 432434"/>
                <a:gd name="connsiteX3" fmla="*/ 1145332 w 1644017"/>
                <a:gd name="connsiteY3" fmla="*/ 8141 h 432434"/>
                <a:gd name="connsiteX4" fmla="*/ 1644017 w 1644017"/>
                <a:gd name="connsiteY4" fmla="*/ 11686 h 432434"/>
                <a:gd name="connsiteX5" fmla="*/ 1325408 w 1644017"/>
                <a:gd name="connsiteY5" fmla="*/ 432434 h 432434"/>
                <a:gd name="connsiteX6" fmla="*/ 857055 w 1644017"/>
                <a:gd name="connsiteY6" fmla="*/ 426707 h 432434"/>
                <a:gd name="connsiteX7" fmla="*/ 369585 w 1644017"/>
                <a:gd name="connsiteY7" fmla="*/ 420746 h 43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44017" h="432434" fill="none" extrusionOk="0">
                  <a:moveTo>
                    <a:pt x="369585" y="420746"/>
                  </a:moveTo>
                  <a:cubicBezTo>
                    <a:pt x="226083" y="287590"/>
                    <a:pt x="136603" y="73381"/>
                    <a:pt x="0" y="0"/>
                  </a:cubicBezTo>
                  <a:cubicBezTo>
                    <a:pt x="224868" y="-46438"/>
                    <a:pt x="301046" y="53783"/>
                    <a:pt x="564446" y="4012"/>
                  </a:cubicBezTo>
                  <a:cubicBezTo>
                    <a:pt x="827846" y="-45759"/>
                    <a:pt x="871766" y="75324"/>
                    <a:pt x="1145332" y="8141"/>
                  </a:cubicBezTo>
                  <a:cubicBezTo>
                    <a:pt x="1418898" y="-59042"/>
                    <a:pt x="1435984" y="41604"/>
                    <a:pt x="1644017" y="11686"/>
                  </a:cubicBezTo>
                  <a:cubicBezTo>
                    <a:pt x="1521656" y="182456"/>
                    <a:pt x="1390859" y="275429"/>
                    <a:pt x="1325408" y="432434"/>
                  </a:cubicBezTo>
                  <a:cubicBezTo>
                    <a:pt x="1140248" y="446961"/>
                    <a:pt x="1036991" y="375473"/>
                    <a:pt x="857055" y="426707"/>
                  </a:cubicBezTo>
                  <a:cubicBezTo>
                    <a:pt x="677119" y="477941"/>
                    <a:pt x="597763" y="396445"/>
                    <a:pt x="369585" y="420746"/>
                  </a:cubicBezTo>
                  <a:close/>
                </a:path>
                <a:path w="1644017" h="432434" stroke="0" extrusionOk="0">
                  <a:moveTo>
                    <a:pt x="369585" y="420746"/>
                  </a:moveTo>
                  <a:cubicBezTo>
                    <a:pt x="243109" y="363914"/>
                    <a:pt x="220968" y="167725"/>
                    <a:pt x="0" y="0"/>
                  </a:cubicBezTo>
                  <a:cubicBezTo>
                    <a:pt x="165230" y="-15295"/>
                    <a:pt x="378291" y="43690"/>
                    <a:pt x="498685" y="3545"/>
                  </a:cubicBezTo>
                  <a:cubicBezTo>
                    <a:pt x="619079" y="-36600"/>
                    <a:pt x="838760" y="14488"/>
                    <a:pt x="1046691" y="7440"/>
                  </a:cubicBezTo>
                  <a:cubicBezTo>
                    <a:pt x="1254622" y="393"/>
                    <a:pt x="1503835" y="51718"/>
                    <a:pt x="1644017" y="11686"/>
                  </a:cubicBezTo>
                  <a:cubicBezTo>
                    <a:pt x="1514043" y="196882"/>
                    <a:pt x="1376258" y="320439"/>
                    <a:pt x="1325408" y="432434"/>
                  </a:cubicBezTo>
                  <a:cubicBezTo>
                    <a:pt x="1205025" y="459447"/>
                    <a:pt x="1012775" y="403326"/>
                    <a:pt x="866613" y="426824"/>
                  </a:cubicBezTo>
                  <a:cubicBezTo>
                    <a:pt x="720451" y="450322"/>
                    <a:pt x="511537" y="396120"/>
                    <a:pt x="369585" y="42074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126374995">
                    <a:custGeom>
                      <a:avLst/>
                      <a:gdLst>
                        <a:gd name="connsiteX0" fmla="*/ 407963 w 1814733"/>
                        <a:gd name="connsiteY0" fmla="*/ 506436 h 520504"/>
                        <a:gd name="connsiteX1" fmla="*/ 0 w 1814733"/>
                        <a:gd name="connsiteY1" fmla="*/ 0 h 520504"/>
                        <a:gd name="connsiteX2" fmla="*/ 1814733 w 1814733"/>
                        <a:gd name="connsiteY2" fmla="*/ 14067 h 520504"/>
                        <a:gd name="connsiteX3" fmla="*/ 1463040 w 1814733"/>
                        <a:gd name="connsiteY3" fmla="*/ 520504 h 520504"/>
                        <a:gd name="connsiteX4" fmla="*/ 407963 w 1814733"/>
                        <a:gd name="connsiteY4" fmla="*/ 506436 h 520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14733" h="520504">
                          <a:moveTo>
                            <a:pt x="407963" y="506436"/>
                          </a:moveTo>
                          <a:lnTo>
                            <a:pt x="0" y="0"/>
                          </a:lnTo>
                          <a:lnTo>
                            <a:pt x="1814733" y="14067"/>
                          </a:lnTo>
                          <a:lnTo>
                            <a:pt x="1463040" y="520504"/>
                          </a:lnTo>
                          <a:lnTo>
                            <a:pt x="407963" y="506436"/>
                          </a:ln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TextBox 40">
              <a:extLst>
                <a:ext uri="{FF2B5EF4-FFF2-40B4-BE49-F238E27FC236}">
                  <a16:creationId xmlns:a16="http://schemas.microsoft.com/office/drawing/2014/main" id="{1DF66F4B-59EB-4F11-BF96-9C8814290AEC}"/>
                </a:ext>
              </a:extLst>
            </p:cNvPr>
            <p:cNvSpPr txBox="1"/>
            <p:nvPr/>
          </p:nvSpPr>
          <p:spPr>
            <a:xfrm>
              <a:off x="5212079" y="3363114"/>
              <a:ext cx="2025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198" name="Group 3">
            <a:extLst>
              <a:ext uri="{FF2B5EF4-FFF2-40B4-BE49-F238E27FC236}">
                <a16:creationId xmlns:a16="http://schemas.microsoft.com/office/drawing/2014/main" id="{F6AA9580-E747-412D-8E6D-BC47767F3D00}"/>
              </a:ext>
            </a:extLst>
          </p:cNvPr>
          <p:cNvGrpSpPr/>
          <p:nvPr/>
        </p:nvGrpSpPr>
        <p:grpSpPr>
          <a:xfrm>
            <a:off x="4532834" y="3642260"/>
            <a:ext cx="2274706" cy="765561"/>
            <a:chOff x="5044509" y="2639887"/>
            <a:chExt cx="2274706" cy="765561"/>
          </a:xfrm>
        </p:grpSpPr>
        <p:sp>
          <p:nvSpPr>
            <p:cNvPr id="199" name="Freeform: Shape 36">
              <a:extLst>
                <a:ext uri="{FF2B5EF4-FFF2-40B4-BE49-F238E27FC236}">
                  <a16:creationId xmlns:a16="http://schemas.microsoft.com/office/drawing/2014/main" id="{029BEE29-4A86-41A0-980C-48006EADDB8E}"/>
                </a:ext>
              </a:extLst>
            </p:cNvPr>
            <p:cNvSpPr/>
            <p:nvPr/>
          </p:nvSpPr>
          <p:spPr>
            <a:xfrm>
              <a:off x="5044509" y="2639887"/>
              <a:ext cx="2274706" cy="765561"/>
            </a:xfrm>
            <a:custGeom>
              <a:avLst/>
              <a:gdLst>
                <a:gd name="connsiteX0" fmla="*/ 511364 w 2274706"/>
                <a:gd name="connsiteY0" fmla="*/ 685356 h 765561"/>
                <a:gd name="connsiteX1" fmla="*/ 265909 w 2274706"/>
                <a:gd name="connsiteY1" fmla="*/ 378191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833862 w 2274706"/>
                <a:gd name="connsiteY8" fmla="*/ 703133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  <a:gd name="connsiteX0" fmla="*/ 401350 w 2274706"/>
                <a:gd name="connsiteY0" fmla="*/ 685356 h 765561"/>
                <a:gd name="connsiteX1" fmla="*/ 250568 w 2274706"/>
                <a:gd name="connsiteY1" fmla="*/ 358995 h 765561"/>
                <a:gd name="connsiteX2" fmla="*/ 0 w 2274706"/>
                <a:gd name="connsiteY2" fmla="*/ 45431 h 765561"/>
                <a:gd name="connsiteX3" fmla="*/ 614167 w 2274706"/>
                <a:gd name="connsiteY3" fmla="*/ 50230 h 765561"/>
                <a:gd name="connsiteX4" fmla="*/ 1228336 w 2274706"/>
                <a:gd name="connsiteY4" fmla="*/ 55029 h 765561"/>
                <a:gd name="connsiteX5" fmla="*/ 1774264 w 2274706"/>
                <a:gd name="connsiteY5" fmla="*/ 59296 h 765561"/>
                <a:gd name="connsiteX6" fmla="*/ 2274697 w 2274706"/>
                <a:gd name="connsiteY6" fmla="*/ 63206 h 765561"/>
                <a:gd name="connsiteX7" fmla="*/ 2054280 w 2274706"/>
                <a:gd name="connsiteY7" fmla="*/ 383170 h 765561"/>
                <a:gd name="connsiteX8" fmla="*/ 1833862 w 2274706"/>
                <a:gd name="connsiteY8" fmla="*/ 703133 h 765561"/>
                <a:gd name="connsiteX9" fmla="*/ 1419479 w 2274706"/>
                <a:gd name="connsiteY9" fmla="*/ 697563 h 765561"/>
                <a:gd name="connsiteX10" fmla="*/ 978647 w 2274706"/>
                <a:gd name="connsiteY10" fmla="*/ 691638 h 765561"/>
                <a:gd name="connsiteX11" fmla="*/ 401350 w 2274706"/>
                <a:gd name="connsiteY11" fmla="*/ 685356 h 765561"/>
                <a:gd name="connsiteX0" fmla="*/ 511364 w 2274706"/>
                <a:gd name="connsiteY0" fmla="*/ 685356 h 765561"/>
                <a:gd name="connsiteX1" fmla="*/ 210902 w 2274706"/>
                <a:gd name="connsiteY1" fmla="*/ 396150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833862 w 2274706"/>
                <a:gd name="connsiteY8" fmla="*/ 703133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  <a:gd name="connsiteX0" fmla="*/ 511364 w 2274706"/>
                <a:gd name="connsiteY0" fmla="*/ 685356 h 765561"/>
                <a:gd name="connsiteX1" fmla="*/ 265909 w 2274706"/>
                <a:gd name="connsiteY1" fmla="*/ 378191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971380 w 2274706"/>
                <a:gd name="connsiteY8" fmla="*/ 685176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  <a:gd name="connsiteX0" fmla="*/ 511364 w 2274706"/>
                <a:gd name="connsiteY0" fmla="*/ 685356 h 765561"/>
                <a:gd name="connsiteX1" fmla="*/ 265909 w 2274706"/>
                <a:gd name="connsiteY1" fmla="*/ 378191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833862 w 2274706"/>
                <a:gd name="connsiteY8" fmla="*/ 703133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74706" h="765561" fill="none" extrusionOk="0">
                  <a:moveTo>
                    <a:pt x="511364" y="685356"/>
                  </a:moveTo>
                  <a:cubicBezTo>
                    <a:pt x="389832" y="639297"/>
                    <a:pt x="310728" y="435741"/>
                    <a:pt x="265909" y="378191"/>
                  </a:cubicBezTo>
                  <a:cubicBezTo>
                    <a:pt x="136303" y="254490"/>
                    <a:pt x="176384" y="67216"/>
                    <a:pt x="0" y="45431"/>
                  </a:cubicBezTo>
                  <a:cubicBezTo>
                    <a:pt x="145125" y="53158"/>
                    <a:pt x="242162" y="101545"/>
                    <a:pt x="500432" y="49341"/>
                  </a:cubicBezTo>
                  <a:cubicBezTo>
                    <a:pt x="699157" y="-73689"/>
                    <a:pt x="853982" y="195924"/>
                    <a:pt x="1069108" y="53785"/>
                  </a:cubicBezTo>
                  <a:cubicBezTo>
                    <a:pt x="1207685" y="71580"/>
                    <a:pt x="1393047" y="218181"/>
                    <a:pt x="1683275" y="58585"/>
                  </a:cubicBezTo>
                  <a:cubicBezTo>
                    <a:pt x="1900192" y="-117157"/>
                    <a:pt x="1979813" y="49433"/>
                    <a:pt x="2274697" y="63206"/>
                  </a:cubicBezTo>
                  <a:cubicBezTo>
                    <a:pt x="2163203" y="221862"/>
                    <a:pt x="2128688" y="240131"/>
                    <a:pt x="2063096" y="370371"/>
                  </a:cubicBezTo>
                  <a:cubicBezTo>
                    <a:pt x="2016045" y="430416"/>
                    <a:pt x="1984882" y="559592"/>
                    <a:pt x="1833862" y="703133"/>
                  </a:cubicBezTo>
                  <a:cubicBezTo>
                    <a:pt x="1623392" y="739041"/>
                    <a:pt x="1467775" y="651548"/>
                    <a:pt x="1366580" y="696851"/>
                  </a:cubicBezTo>
                  <a:cubicBezTo>
                    <a:pt x="1219070" y="790698"/>
                    <a:pt x="1058903" y="587714"/>
                    <a:pt x="952197" y="691281"/>
                  </a:cubicBezTo>
                  <a:cubicBezTo>
                    <a:pt x="940688" y="745067"/>
                    <a:pt x="631614" y="691321"/>
                    <a:pt x="511364" y="685356"/>
                  </a:cubicBezTo>
                  <a:close/>
                </a:path>
                <a:path w="2274706" h="765561" stroke="0" extrusionOk="0">
                  <a:moveTo>
                    <a:pt x="401350" y="685356"/>
                  </a:moveTo>
                  <a:cubicBezTo>
                    <a:pt x="320382" y="604128"/>
                    <a:pt x="351624" y="504073"/>
                    <a:pt x="250568" y="358995"/>
                  </a:cubicBezTo>
                  <a:cubicBezTo>
                    <a:pt x="194344" y="331554"/>
                    <a:pt x="93845" y="139987"/>
                    <a:pt x="0" y="45431"/>
                  </a:cubicBezTo>
                  <a:cubicBezTo>
                    <a:pt x="47976" y="-154537"/>
                    <a:pt x="146546" y="286299"/>
                    <a:pt x="614167" y="50230"/>
                  </a:cubicBezTo>
                  <a:cubicBezTo>
                    <a:pt x="875641" y="-51731"/>
                    <a:pt x="968554" y="1746"/>
                    <a:pt x="1228336" y="55029"/>
                  </a:cubicBezTo>
                  <a:cubicBezTo>
                    <a:pt x="1440949" y="80519"/>
                    <a:pt x="1591455" y="255455"/>
                    <a:pt x="1774264" y="59296"/>
                  </a:cubicBezTo>
                  <a:cubicBezTo>
                    <a:pt x="1976083" y="56396"/>
                    <a:pt x="2211358" y="158733"/>
                    <a:pt x="2274697" y="63206"/>
                  </a:cubicBezTo>
                  <a:cubicBezTo>
                    <a:pt x="2293941" y="94065"/>
                    <a:pt x="2100367" y="264003"/>
                    <a:pt x="2054280" y="383170"/>
                  </a:cubicBezTo>
                  <a:cubicBezTo>
                    <a:pt x="2011988" y="501705"/>
                    <a:pt x="1949617" y="602787"/>
                    <a:pt x="1833862" y="703133"/>
                  </a:cubicBezTo>
                  <a:cubicBezTo>
                    <a:pt x="1696153" y="827303"/>
                    <a:pt x="1542691" y="751866"/>
                    <a:pt x="1419479" y="697563"/>
                  </a:cubicBezTo>
                  <a:cubicBezTo>
                    <a:pt x="1275192" y="850648"/>
                    <a:pt x="1147784" y="745398"/>
                    <a:pt x="978647" y="691638"/>
                  </a:cubicBezTo>
                  <a:cubicBezTo>
                    <a:pt x="761968" y="704357"/>
                    <a:pt x="577642" y="607677"/>
                    <a:pt x="401350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411020" y="625137"/>
                    <a:pt x="267520" y="444289"/>
                    <a:pt x="210902" y="396150"/>
                  </a:cubicBezTo>
                  <a:cubicBezTo>
                    <a:pt x="141502" y="451813"/>
                    <a:pt x="123502" y="228636"/>
                    <a:pt x="0" y="45431"/>
                  </a:cubicBezTo>
                  <a:cubicBezTo>
                    <a:pt x="186422" y="69684"/>
                    <a:pt x="274876" y="68607"/>
                    <a:pt x="500432" y="49341"/>
                  </a:cubicBezTo>
                  <a:cubicBezTo>
                    <a:pt x="710048" y="19214"/>
                    <a:pt x="839530" y="167095"/>
                    <a:pt x="1069108" y="53785"/>
                  </a:cubicBezTo>
                  <a:cubicBezTo>
                    <a:pt x="1214590" y="114340"/>
                    <a:pt x="1339620" y="162896"/>
                    <a:pt x="1683275" y="58585"/>
                  </a:cubicBezTo>
                  <a:cubicBezTo>
                    <a:pt x="1915349" y="-56296"/>
                    <a:pt x="1999011" y="120222"/>
                    <a:pt x="2274697" y="63206"/>
                  </a:cubicBezTo>
                  <a:cubicBezTo>
                    <a:pt x="2249031" y="260567"/>
                    <a:pt x="2136681" y="280984"/>
                    <a:pt x="2063096" y="370371"/>
                  </a:cubicBezTo>
                  <a:cubicBezTo>
                    <a:pt x="2029440" y="467471"/>
                    <a:pt x="1974731" y="539653"/>
                    <a:pt x="1833862" y="703133"/>
                  </a:cubicBezTo>
                  <a:cubicBezTo>
                    <a:pt x="1676463" y="717982"/>
                    <a:pt x="1495295" y="551577"/>
                    <a:pt x="1366580" y="696851"/>
                  </a:cubicBezTo>
                  <a:cubicBezTo>
                    <a:pt x="1210829" y="716868"/>
                    <a:pt x="1053045" y="610830"/>
                    <a:pt x="952197" y="691281"/>
                  </a:cubicBezTo>
                  <a:cubicBezTo>
                    <a:pt x="855045" y="784427"/>
                    <a:pt x="797949" y="616709"/>
                    <a:pt x="511364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425503" y="622589"/>
                    <a:pt x="318038" y="419922"/>
                    <a:pt x="265909" y="378191"/>
                  </a:cubicBezTo>
                  <a:cubicBezTo>
                    <a:pt x="219649" y="290733"/>
                    <a:pt x="153306" y="161885"/>
                    <a:pt x="0" y="45431"/>
                  </a:cubicBezTo>
                  <a:cubicBezTo>
                    <a:pt x="163987" y="29988"/>
                    <a:pt x="278932" y="91551"/>
                    <a:pt x="500432" y="49341"/>
                  </a:cubicBezTo>
                  <a:cubicBezTo>
                    <a:pt x="739156" y="47773"/>
                    <a:pt x="850566" y="114260"/>
                    <a:pt x="1069108" y="53785"/>
                  </a:cubicBezTo>
                  <a:cubicBezTo>
                    <a:pt x="1249421" y="37902"/>
                    <a:pt x="1409018" y="122516"/>
                    <a:pt x="1683275" y="58585"/>
                  </a:cubicBezTo>
                  <a:cubicBezTo>
                    <a:pt x="1955616" y="-23993"/>
                    <a:pt x="2022461" y="139230"/>
                    <a:pt x="2274697" y="63206"/>
                  </a:cubicBezTo>
                  <a:cubicBezTo>
                    <a:pt x="2174844" y="186611"/>
                    <a:pt x="2089724" y="253785"/>
                    <a:pt x="2063096" y="370371"/>
                  </a:cubicBezTo>
                  <a:cubicBezTo>
                    <a:pt x="1995601" y="467362"/>
                    <a:pt x="2077071" y="491627"/>
                    <a:pt x="1971380" y="685176"/>
                  </a:cubicBezTo>
                  <a:cubicBezTo>
                    <a:pt x="1779400" y="656962"/>
                    <a:pt x="1461741" y="611269"/>
                    <a:pt x="1366580" y="696851"/>
                  </a:cubicBezTo>
                  <a:cubicBezTo>
                    <a:pt x="1154773" y="792668"/>
                    <a:pt x="1059990" y="636412"/>
                    <a:pt x="952197" y="691281"/>
                  </a:cubicBezTo>
                  <a:cubicBezTo>
                    <a:pt x="861278" y="820743"/>
                    <a:pt x="649899" y="663327"/>
                    <a:pt x="511364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378363" y="637493"/>
                    <a:pt x="311841" y="456311"/>
                    <a:pt x="265909" y="378191"/>
                  </a:cubicBezTo>
                  <a:cubicBezTo>
                    <a:pt x="209461" y="277552"/>
                    <a:pt x="196719" y="86307"/>
                    <a:pt x="0" y="45431"/>
                  </a:cubicBezTo>
                  <a:cubicBezTo>
                    <a:pt x="135368" y="77305"/>
                    <a:pt x="252228" y="29171"/>
                    <a:pt x="500432" y="49341"/>
                  </a:cubicBezTo>
                  <a:cubicBezTo>
                    <a:pt x="711604" y="-67206"/>
                    <a:pt x="903932" y="174590"/>
                    <a:pt x="1069108" y="53785"/>
                  </a:cubicBezTo>
                  <a:cubicBezTo>
                    <a:pt x="1221537" y="83435"/>
                    <a:pt x="1363597" y="301798"/>
                    <a:pt x="1683275" y="58585"/>
                  </a:cubicBezTo>
                  <a:cubicBezTo>
                    <a:pt x="1925734" y="-45371"/>
                    <a:pt x="2017803" y="100679"/>
                    <a:pt x="2274697" y="63206"/>
                  </a:cubicBezTo>
                  <a:cubicBezTo>
                    <a:pt x="2197918" y="204663"/>
                    <a:pt x="2123023" y="228659"/>
                    <a:pt x="2063096" y="370371"/>
                  </a:cubicBezTo>
                  <a:cubicBezTo>
                    <a:pt x="1997481" y="469435"/>
                    <a:pt x="1960839" y="534845"/>
                    <a:pt x="1833862" y="703133"/>
                  </a:cubicBezTo>
                  <a:cubicBezTo>
                    <a:pt x="1704255" y="756050"/>
                    <a:pt x="1516779" y="673256"/>
                    <a:pt x="1366580" y="696851"/>
                  </a:cubicBezTo>
                  <a:cubicBezTo>
                    <a:pt x="1218259" y="772088"/>
                    <a:pt x="1050298" y="587741"/>
                    <a:pt x="952197" y="691281"/>
                  </a:cubicBezTo>
                  <a:cubicBezTo>
                    <a:pt x="925849" y="742304"/>
                    <a:pt x="674316" y="738149"/>
                    <a:pt x="511364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396223" y="632364"/>
                    <a:pt x="308645" y="453089"/>
                    <a:pt x="265909" y="378191"/>
                  </a:cubicBezTo>
                  <a:cubicBezTo>
                    <a:pt x="218694" y="267680"/>
                    <a:pt x="190169" y="113479"/>
                    <a:pt x="0" y="45431"/>
                  </a:cubicBezTo>
                  <a:cubicBezTo>
                    <a:pt x="120002" y="49575"/>
                    <a:pt x="274998" y="75965"/>
                    <a:pt x="500432" y="49341"/>
                  </a:cubicBezTo>
                  <a:cubicBezTo>
                    <a:pt x="730018" y="-56478"/>
                    <a:pt x="846973" y="150945"/>
                    <a:pt x="1069108" y="53785"/>
                  </a:cubicBezTo>
                  <a:cubicBezTo>
                    <a:pt x="1216168" y="99532"/>
                    <a:pt x="1379707" y="234039"/>
                    <a:pt x="1683275" y="58585"/>
                  </a:cubicBezTo>
                  <a:cubicBezTo>
                    <a:pt x="1885599" y="-74963"/>
                    <a:pt x="1997038" y="86321"/>
                    <a:pt x="2274697" y="63206"/>
                  </a:cubicBezTo>
                  <a:cubicBezTo>
                    <a:pt x="2186049" y="218602"/>
                    <a:pt x="2112711" y="249235"/>
                    <a:pt x="2063096" y="370371"/>
                  </a:cubicBezTo>
                  <a:cubicBezTo>
                    <a:pt x="2005005" y="440764"/>
                    <a:pt x="1959355" y="536530"/>
                    <a:pt x="1833862" y="703133"/>
                  </a:cubicBezTo>
                  <a:cubicBezTo>
                    <a:pt x="1629714" y="735205"/>
                    <a:pt x="1458910" y="635031"/>
                    <a:pt x="1366580" y="696851"/>
                  </a:cubicBezTo>
                  <a:cubicBezTo>
                    <a:pt x="1188655" y="765651"/>
                    <a:pt x="1109010" y="605661"/>
                    <a:pt x="952197" y="691281"/>
                  </a:cubicBezTo>
                  <a:cubicBezTo>
                    <a:pt x="896920" y="765832"/>
                    <a:pt x="685554" y="667821"/>
                    <a:pt x="511364" y="685356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sd="1126374995">
                    <a:custGeom>
                      <a:avLst/>
                      <a:gdLst>
                        <a:gd name="connsiteX0" fmla="*/ 523114 w 2327260"/>
                        <a:gd name="connsiteY0" fmla="*/ 536774 h 589723"/>
                        <a:gd name="connsiteX1" fmla="*/ 272019 w 2327260"/>
                        <a:gd name="connsiteY1" fmla="*/ 296155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1875998 w 2327260"/>
                        <a:gd name="connsiteY8" fmla="*/ 550700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410572 w 2327260"/>
                        <a:gd name="connsiteY0" fmla="*/ 536774 h 589723"/>
                        <a:gd name="connsiteX1" fmla="*/ 256326 w 2327260"/>
                        <a:gd name="connsiteY1" fmla="*/ 281117 h 589723"/>
                        <a:gd name="connsiteX2" fmla="*/ 0 w 2327260"/>
                        <a:gd name="connsiteY2" fmla="*/ 35485 h 589723"/>
                        <a:gd name="connsiteX3" fmla="*/ 628279 w 2327260"/>
                        <a:gd name="connsiteY3" fmla="*/ 39244 h 589723"/>
                        <a:gd name="connsiteX4" fmla="*/ 1256559 w 2327260"/>
                        <a:gd name="connsiteY4" fmla="*/ 43004 h 589723"/>
                        <a:gd name="connsiteX5" fmla="*/ 1815030 w 2327260"/>
                        <a:gd name="connsiteY5" fmla="*/ 46346 h 589723"/>
                        <a:gd name="connsiteX6" fmla="*/ 2326961 w 2327260"/>
                        <a:gd name="connsiteY6" fmla="*/ 49409 h 589723"/>
                        <a:gd name="connsiteX7" fmla="*/ 2101480 w 2327260"/>
                        <a:gd name="connsiteY7" fmla="*/ 300055 h 589723"/>
                        <a:gd name="connsiteX8" fmla="*/ 1875998 w 2327260"/>
                        <a:gd name="connsiteY8" fmla="*/ 550700 h 589723"/>
                        <a:gd name="connsiteX9" fmla="*/ 1452094 w 2327260"/>
                        <a:gd name="connsiteY9" fmla="*/ 546337 h 589723"/>
                        <a:gd name="connsiteX10" fmla="*/ 1001133 w 2327260"/>
                        <a:gd name="connsiteY10" fmla="*/ 541695 h 589723"/>
                        <a:gd name="connsiteX11" fmla="*/ 410572 w 2327260"/>
                        <a:gd name="connsiteY11" fmla="*/ 536774 h 589723"/>
                        <a:gd name="connsiteX0" fmla="*/ 523114 w 2327260"/>
                        <a:gd name="connsiteY0" fmla="*/ 536774 h 589723"/>
                        <a:gd name="connsiteX1" fmla="*/ 215748 w 2327260"/>
                        <a:gd name="connsiteY1" fmla="*/ 310223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1875998 w 2327260"/>
                        <a:gd name="connsiteY8" fmla="*/ 550700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523114 w 2327260"/>
                        <a:gd name="connsiteY0" fmla="*/ 536774 h 589723"/>
                        <a:gd name="connsiteX1" fmla="*/ 272019 w 2327260"/>
                        <a:gd name="connsiteY1" fmla="*/ 296155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2016675 w 2327260"/>
                        <a:gd name="connsiteY8" fmla="*/ 536633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410572 w 2326970"/>
                        <a:gd name="connsiteY0" fmla="*/ 536878 h 599707"/>
                        <a:gd name="connsiteX1" fmla="*/ 256326 w 2326970"/>
                        <a:gd name="connsiteY1" fmla="*/ 281221 h 599707"/>
                        <a:gd name="connsiteX2" fmla="*/ 0 w 2326970"/>
                        <a:gd name="connsiteY2" fmla="*/ 35589 h 599707"/>
                        <a:gd name="connsiteX3" fmla="*/ 628279 w 2326970"/>
                        <a:gd name="connsiteY3" fmla="*/ 39348 h 599707"/>
                        <a:gd name="connsiteX4" fmla="*/ 1256559 w 2326970"/>
                        <a:gd name="connsiteY4" fmla="*/ 43108 h 599707"/>
                        <a:gd name="connsiteX5" fmla="*/ 1815030 w 2326970"/>
                        <a:gd name="connsiteY5" fmla="*/ 46450 h 599707"/>
                        <a:gd name="connsiteX6" fmla="*/ 2326961 w 2326970"/>
                        <a:gd name="connsiteY6" fmla="*/ 49513 h 599707"/>
                        <a:gd name="connsiteX7" fmla="*/ 2101480 w 2326970"/>
                        <a:gd name="connsiteY7" fmla="*/ 300159 h 599707"/>
                        <a:gd name="connsiteX8" fmla="*/ 1875998 w 2326970"/>
                        <a:gd name="connsiteY8" fmla="*/ 550804 h 599707"/>
                        <a:gd name="connsiteX9" fmla="*/ 1452094 w 2326970"/>
                        <a:gd name="connsiteY9" fmla="*/ 546441 h 599707"/>
                        <a:gd name="connsiteX10" fmla="*/ 1001133 w 2326970"/>
                        <a:gd name="connsiteY10" fmla="*/ 541799 h 599707"/>
                        <a:gd name="connsiteX11" fmla="*/ 410572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15748 w 2326970"/>
                        <a:gd name="connsiteY1" fmla="*/ 310327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2016675 w 2326970"/>
                        <a:gd name="connsiteY8" fmla="*/ 536737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326970" h="599707" fill="none" extrusionOk="0">
                          <a:moveTo>
                            <a:pt x="523114" y="536878"/>
                          </a:moveTo>
                          <a:cubicBezTo>
                            <a:pt x="411954" y="494386"/>
                            <a:pt x="322510" y="341937"/>
                            <a:pt x="272019" y="296259"/>
                          </a:cubicBezTo>
                          <a:cubicBezTo>
                            <a:pt x="173759" y="221760"/>
                            <a:pt x="175900" y="58165"/>
                            <a:pt x="0" y="35589"/>
                          </a:cubicBezTo>
                          <a:cubicBezTo>
                            <a:pt x="154728" y="37420"/>
                            <a:pt x="262582" y="80396"/>
                            <a:pt x="511931" y="38652"/>
                          </a:cubicBezTo>
                          <a:cubicBezTo>
                            <a:pt x="717764" y="-47342"/>
                            <a:pt x="873120" y="116164"/>
                            <a:pt x="1093672" y="42133"/>
                          </a:cubicBezTo>
                          <a:cubicBezTo>
                            <a:pt x="1246821" y="48537"/>
                            <a:pt x="1424240" y="161019"/>
                            <a:pt x="1721951" y="45893"/>
                          </a:cubicBezTo>
                          <a:cubicBezTo>
                            <a:pt x="1968863" y="-62934"/>
                            <a:pt x="2049156" y="75269"/>
                            <a:pt x="2326961" y="49513"/>
                          </a:cubicBezTo>
                          <a:cubicBezTo>
                            <a:pt x="2229113" y="167112"/>
                            <a:pt x="2171764" y="198360"/>
                            <a:pt x="2110499" y="290133"/>
                          </a:cubicBezTo>
                          <a:cubicBezTo>
                            <a:pt x="2063021" y="346065"/>
                            <a:pt x="2008195" y="426781"/>
                            <a:pt x="1875998" y="550804"/>
                          </a:cubicBezTo>
                          <a:cubicBezTo>
                            <a:pt x="1666592" y="582226"/>
                            <a:pt x="1500038" y="507360"/>
                            <a:pt x="1397979" y="545883"/>
                          </a:cubicBezTo>
                          <a:cubicBezTo>
                            <a:pt x="1245928" y="611472"/>
                            <a:pt x="1094928" y="477080"/>
                            <a:pt x="974075" y="541520"/>
                          </a:cubicBezTo>
                          <a:cubicBezTo>
                            <a:pt x="920841" y="588453"/>
                            <a:pt x="677027" y="523240"/>
                            <a:pt x="523114" y="536878"/>
                          </a:cubicBezTo>
                          <a:close/>
                        </a:path>
                        <a:path w="2326970" h="599707" stroke="0" extrusionOk="0">
                          <a:moveTo>
                            <a:pt x="410572" y="536878"/>
                          </a:moveTo>
                          <a:cubicBezTo>
                            <a:pt x="321292" y="485695"/>
                            <a:pt x="336871" y="382218"/>
                            <a:pt x="256326" y="281221"/>
                          </a:cubicBezTo>
                          <a:cubicBezTo>
                            <a:pt x="198615" y="255896"/>
                            <a:pt x="82419" y="95926"/>
                            <a:pt x="0" y="35589"/>
                          </a:cubicBezTo>
                          <a:cubicBezTo>
                            <a:pt x="87570" y="-67833"/>
                            <a:pt x="191300" y="183420"/>
                            <a:pt x="628279" y="39348"/>
                          </a:cubicBezTo>
                          <a:cubicBezTo>
                            <a:pt x="914743" y="-41699"/>
                            <a:pt x="980014" y="24596"/>
                            <a:pt x="1256559" y="43108"/>
                          </a:cubicBezTo>
                          <a:cubicBezTo>
                            <a:pt x="1497773" y="67382"/>
                            <a:pt x="1619325" y="174235"/>
                            <a:pt x="1815030" y="46450"/>
                          </a:cubicBezTo>
                          <a:cubicBezTo>
                            <a:pt x="2024710" y="21236"/>
                            <a:pt x="2253282" y="116366"/>
                            <a:pt x="2326961" y="49513"/>
                          </a:cubicBezTo>
                          <a:cubicBezTo>
                            <a:pt x="2328459" y="86066"/>
                            <a:pt x="2155711" y="203313"/>
                            <a:pt x="2101480" y="300159"/>
                          </a:cubicBezTo>
                          <a:cubicBezTo>
                            <a:pt x="2054833" y="399011"/>
                            <a:pt x="1987022" y="459938"/>
                            <a:pt x="1875998" y="550804"/>
                          </a:cubicBezTo>
                          <a:cubicBezTo>
                            <a:pt x="1717839" y="634600"/>
                            <a:pt x="1587610" y="575210"/>
                            <a:pt x="1452094" y="546441"/>
                          </a:cubicBezTo>
                          <a:cubicBezTo>
                            <a:pt x="1305884" y="650514"/>
                            <a:pt x="1163776" y="575910"/>
                            <a:pt x="1001133" y="541799"/>
                          </a:cubicBezTo>
                          <a:cubicBezTo>
                            <a:pt x="795334" y="547606"/>
                            <a:pt x="585251" y="485203"/>
                            <a:pt x="410572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398457" y="478489"/>
                            <a:pt x="277778" y="360361"/>
                            <a:pt x="215748" y="310327"/>
                          </a:cubicBezTo>
                          <a:cubicBezTo>
                            <a:pt x="139919" y="315890"/>
                            <a:pt x="140764" y="165177"/>
                            <a:pt x="0" y="35589"/>
                          </a:cubicBezTo>
                          <a:cubicBezTo>
                            <a:pt x="171890" y="36818"/>
                            <a:pt x="287148" y="49465"/>
                            <a:pt x="511931" y="38652"/>
                          </a:cubicBezTo>
                          <a:cubicBezTo>
                            <a:pt x="741806" y="45820"/>
                            <a:pt x="868947" y="106388"/>
                            <a:pt x="1093672" y="42133"/>
                          </a:cubicBezTo>
                          <a:cubicBezTo>
                            <a:pt x="1247139" y="74389"/>
                            <a:pt x="1403274" y="133587"/>
                            <a:pt x="1721951" y="45893"/>
                          </a:cubicBezTo>
                          <a:cubicBezTo>
                            <a:pt x="1978088" y="-15644"/>
                            <a:pt x="2049229" y="92719"/>
                            <a:pt x="2326961" y="49513"/>
                          </a:cubicBezTo>
                          <a:cubicBezTo>
                            <a:pt x="2296048" y="189155"/>
                            <a:pt x="2169591" y="209017"/>
                            <a:pt x="2110499" y="290133"/>
                          </a:cubicBezTo>
                          <a:cubicBezTo>
                            <a:pt x="2062172" y="371275"/>
                            <a:pt x="2002307" y="414830"/>
                            <a:pt x="1875998" y="550804"/>
                          </a:cubicBezTo>
                          <a:cubicBezTo>
                            <a:pt x="1698447" y="559853"/>
                            <a:pt x="1547912" y="462474"/>
                            <a:pt x="1397979" y="545883"/>
                          </a:cubicBezTo>
                          <a:cubicBezTo>
                            <a:pt x="1223771" y="554286"/>
                            <a:pt x="1080109" y="486889"/>
                            <a:pt x="974075" y="541520"/>
                          </a:cubicBezTo>
                          <a:cubicBezTo>
                            <a:pt x="890539" y="607081"/>
                            <a:pt x="804497" y="485070"/>
                            <a:pt x="523114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410497" y="489370"/>
                            <a:pt x="327309" y="344255"/>
                            <a:pt x="272019" y="296259"/>
                          </a:cubicBezTo>
                          <a:cubicBezTo>
                            <a:pt x="210990" y="240147"/>
                            <a:pt x="165548" y="104828"/>
                            <a:pt x="0" y="35589"/>
                          </a:cubicBezTo>
                          <a:cubicBezTo>
                            <a:pt x="171121" y="25939"/>
                            <a:pt x="275030" y="72108"/>
                            <a:pt x="511931" y="38652"/>
                          </a:cubicBezTo>
                          <a:cubicBezTo>
                            <a:pt x="768714" y="16973"/>
                            <a:pt x="858632" y="81301"/>
                            <a:pt x="1093672" y="42133"/>
                          </a:cubicBezTo>
                          <a:cubicBezTo>
                            <a:pt x="1274750" y="43097"/>
                            <a:pt x="1446308" y="118389"/>
                            <a:pt x="1721951" y="45893"/>
                          </a:cubicBezTo>
                          <a:cubicBezTo>
                            <a:pt x="1997811" y="-11935"/>
                            <a:pt x="2051767" y="82497"/>
                            <a:pt x="2326961" y="49513"/>
                          </a:cubicBezTo>
                          <a:cubicBezTo>
                            <a:pt x="2237404" y="141305"/>
                            <a:pt x="2151002" y="218734"/>
                            <a:pt x="2110499" y="290133"/>
                          </a:cubicBezTo>
                          <a:cubicBezTo>
                            <a:pt x="2051151" y="351296"/>
                            <a:pt x="2118632" y="385253"/>
                            <a:pt x="2016675" y="536737"/>
                          </a:cubicBezTo>
                          <a:cubicBezTo>
                            <a:pt x="1828143" y="522569"/>
                            <a:pt x="1496582" y="497194"/>
                            <a:pt x="1397979" y="545883"/>
                          </a:cubicBezTo>
                          <a:cubicBezTo>
                            <a:pt x="1197837" y="616839"/>
                            <a:pt x="1089504" y="497685"/>
                            <a:pt x="974075" y="541520"/>
                          </a:cubicBezTo>
                          <a:cubicBezTo>
                            <a:pt x="878962" y="599352"/>
                            <a:pt x="720981" y="503472"/>
                            <a:pt x="523114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398937" y="501658"/>
                            <a:pt x="309155" y="349000"/>
                            <a:pt x="272019" y="296259"/>
                          </a:cubicBezTo>
                          <a:cubicBezTo>
                            <a:pt x="203173" y="212429"/>
                            <a:pt x="190341" y="99200"/>
                            <a:pt x="0" y="35589"/>
                          </a:cubicBezTo>
                          <a:cubicBezTo>
                            <a:pt x="148101" y="44300"/>
                            <a:pt x="281925" y="34161"/>
                            <a:pt x="511931" y="38652"/>
                          </a:cubicBezTo>
                          <a:cubicBezTo>
                            <a:pt x="722851" y="-46551"/>
                            <a:pt x="877800" y="131508"/>
                            <a:pt x="1093672" y="42133"/>
                          </a:cubicBezTo>
                          <a:cubicBezTo>
                            <a:pt x="1246658" y="102726"/>
                            <a:pt x="1424765" y="193509"/>
                            <a:pt x="1721951" y="45893"/>
                          </a:cubicBezTo>
                          <a:cubicBezTo>
                            <a:pt x="1970632" y="-45435"/>
                            <a:pt x="2058785" y="70429"/>
                            <a:pt x="2326961" y="49513"/>
                          </a:cubicBezTo>
                          <a:cubicBezTo>
                            <a:pt x="2237160" y="165547"/>
                            <a:pt x="2160063" y="186919"/>
                            <a:pt x="2110499" y="290133"/>
                          </a:cubicBezTo>
                          <a:cubicBezTo>
                            <a:pt x="2040618" y="350140"/>
                            <a:pt x="2002357" y="417907"/>
                            <a:pt x="1875998" y="550804"/>
                          </a:cubicBezTo>
                          <a:cubicBezTo>
                            <a:pt x="1755455" y="588070"/>
                            <a:pt x="1519001" y="532338"/>
                            <a:pt x="1397979" y="545883"/>
                          </a:cubicBezTo>
                          <a:cubicBezTo>
                            <a:pt x="1275599" y="609704"/>
                            <a:pt x="1067518" y="456243"/>
                            <a:pt x="974075" y="541520"/>
                          </a:cubicBezTo>
                          <a:cubicBezTo>
                            <a:pt x="929755" y="584916"/>
                            <a:pt x="683731" y="558398"/>
                            <a:pt x="523114" y="536878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TextBox 41">
              <a:extLst>
                <a:ext uri="{FF2B5EF4-FFF2-40B4-BE49-F238E27FC236}">
                  <a16:creationId xmlns:a16="http://schemas.microsoft.com/office/drawing/2014/main" id="{5A67E19F-467E-44F7-9645-B1591BF26058}"/>
                </a:ext>
              </a:extLst>
            </p:cNvPr>
            <p:cNvSpPr txBox="1"/>
            <p:nvPr/>
          </p:nvSpPr>
          <p:spPr>
            <a:xfrm>
              <a:off x="5212079" y="2756549"/>
              <a:ext cx="19905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1" name="Group 4">
            <a:extLst>
              <a:ext uri="{FF2B5EF4-FFF2-40B4-BE49-F238E27FC236}">
                <a16:creationId xmlns:a16="http://schemas.microsoft.com/office/drawing/2014/main" id="{BF60036F-0F9B-4B94-B7AF-BF0DC420440C}"/>
              </a:ext>
            </a:extLst>
          </p:cNvPr>
          <p:cNvGrpSpPr/>
          <p:nvPr/>
        </p:nvGrpSpPr>
        <p:grpSpPr>
          <a:xfrm>
            <a:off x="4546892" y="3036085"/>
            <a:ext cx="2312904" cy="2687020"/>
            <a:chOff x="5058567" y="2033712"/>
            <a:chExt cx="2312904" cy="2687020"/>
          </a:xfrm>
        </p:grpSpPr>
        <p:sp>
          <p:nvSpPr>
            <p:cNvPr id="202" name="Freeform: Shape 38">
              <a:extLst>
                <a:ext uri="{FF2B5EF4-FFF2-40B4-BE49-F238E27FC236}">
                  <a16:creationId xmlns:a16="http://schemas.microsoft.com/office/drawing/2014/main" id="{6E9FE888-05B2-4C0C-AB05-091C7CA5540E}"/>
                </a:ext>
              </a:extLst>
            </p:cNvPr>
            <p:cNvSpPr/>
            <p:nvPr/>
          </p:nvSpPr>
          <p:spPr>
            <a:xfrm>
              <a:off x="5058567" y="2033712"/>
              <a:ext cx="2312904" cy="599707"/>
            </a:xfrm>
            <a:custGeom>
              <a:avLst/>
              <a:gdLst>
                <a:gd name="connsiteX0" fmla="*/ 0 w 2312904"/>
                <a:gd name="connsiteY0" fmla="*/ 523148 h 599707"/>
                <a:gd name="connsiteX1" fmla="*/ 114926 w 2312904"/>
                <a:gd name="connsiteY1" fmla="*/ 0 h 599707"/>
                <a:gd name="connsiteX2" fmla="*/ 665713 w 2312904"/>
                <a:gd name="connsiteY2" fmla="*/ 17225 h 599707"/>
                <a:gd name="connsiteX3" fmla="*/ 1175702 w 2312904"/>
                <a:gd name="connsiteY3" fmla="*/ 33175 h 599707"/>
                <a:gd name="connsiteX4" fmla="*/ 1685690 w 2312904"/>
                <a:gd name="connsiteY4" fmla="*/ 49124 h 599707"/>
                <a:gd name="connsiteX5" fmla="*/ 2154879 w 2312904"/>
                <a:gd name="connsiteY5" fmla="*/ 63798 h 599707"/>
                <a:gd name="connsiteX6" fmla="*/ 2312904 w 2312904"/>
                <a:gd name="connsiteY6" fmla="*/ 599707 h 599707"/>
                <a:gd name="connsiteX7" fmla="*/ 1688420 w 2312904"/>
                <a:gd name="connsiteY7" fmla="*/ 579036 h 599707"/>
                <a:gd name="connsiteX8" fmla="*/ 1156452 w 2312904"/>
                <a:gd name="connsiteY8" fmla="*/ 561428 h 599707"/>
                <a:gd name="connsiteX9" fmla="*/ 624484 w 2312904"/>
                <a:gd name="connsiteY9" fmla="*/ 543819 h 599707"/>
                <a:gd name="connsiteX10" fmla="*/ 0 w 2312904"/>
                <a:gd name="connsiteY10" fmla="*/ 523148 h 59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2904" h="599707" fill="none" extrusionOk="0">
                  <a:moveTo>
                    <a:pt x="0" y="523148"/>
                  </a:moveTo>
                  <a:cubicBezTo>
                    <a:pt x="-3470" y="271623"/>
                    <a:pt x="70945" y="206804"/>
                    <a:pt x="114926" y="0"/>
                  </a:cubicBezTo>
                  <a:cubicBezTo>
                    <a:pt x="359528" y="-39215"/>
                    <a:pt x="521548" y="26795"/>
                    <a:pt x="665713" y="17225"/>
                  </a:cubicBezTo>
                  <a:cubicBezTo>
                    <a:pt x="809878" y="7655"/>
                    <a:pt x="970235" y="68152"/>
                    <a:pt x="1175702" y="33175"/>
                  </a:cubicBezTo>
                  <a:cubicBezTo>
                    <a:pt x="1381169" y="-1803"/>
                    <a:pt x="1544538" y="87549"/>
                    <a:pt x="1685690" y="49124"/>
                  </a:cubicBezTo>
                  <a:cubicBezTo>
                    <a:pt x="1826842" y="10700"/>
                    <a:pt x="2010623" y="92355"/>
                    <a:pt x="2154879" y="63798"/>
                  </a:cubicBezTo>
                  <a:cubicBezTo>
                    <a:pt x="2243045" y="310227"/>
                    <a:pt x="2176061" y="352545"/>
                    <a:pt x="2312904" y="599707"/>
                  </a:cubicBezTo>
                  <a:cubicBezTo>
                    <a:pt x="2026508" y="641530"/>
                    <a:pt x="1836061" y="514926"/>
                    <a:pt x="1688420" y="579036"/>
                  </a:cubicBezTo>
                  <a:cubicBezTo>
                    <a:pt x="1540779" y="643146"/>
                    <a:pt x="1420606" y="519417"/>
                    <a:pt x="1156452" y="561428"/>
                  </a:cubicBezTo>
                  <a:cubicBezTo>
                    <a:pt x="892298" y="603439"/>
                    <a:pt x="731682" y="529657"/>
                    <a:pt x="624484" y="543819"/>
                  </a:cubicBezTo>
                  <a:cubicBezTo>
                    <a:pt x="517286" y="557981"/>
                    <a:pt x="158375" y="475881"/>
                    <a:pt x="0" y="523148"/>
                  </a:cubicBezTo>
                  <a:close/>
                </a:path>
                <a:path w="2312904" h="599707" stroke="0" extrusionOk="0">
                  <a:moveTo>
                    <a:pt x="0" y="523148"/>
                  </a:moveTo>
                  <a:cubicBezTo>
                    <a:pt x="10576" y="286303"/>
                    <a:pt x="75192" y="202819"/>
                    <a:pt x="114926" y="0"/>
                  </a:cubicBezTo>
                  <a:cubicBezTo>
                    <a:pt x="288209" y="136"/>
                    <a:pt x="507656" y="44025"/>
                    <a:pt x="665713" y="17225"/>
                  </a:cubicBezTo>
                  <a:cubicBezTo>
                    <a:pt x="823770" y="-9575"/>
                    <a:pt x="1094353" y="45916"/>
                    <a:pt x="1216501" y="34451"/>
                  </a:cubicBezTo>
                  <a:cubicBezTo>
                    <a:pt x="1338649" y="22986"/>
                    <a:pt x="1795643" y="143604"/>
                    <a:pt x="2154879" y="63798"/>
                  </a:cubicBezTo>
                  <a:cubicBezTo>
                    <a:pt x="2249950" y="203494"/>
                    <a:pt x="2227353" y="483264"/>
                    <a:pt x="2312904" y="599707"/>
                  </a:cubicBezTo>
                  <a:cubicBezTo>
                    <a:pt x="2067612" y="606217"/>
                    <a:pt x="1973119" y="585867"/>
                    <a:pt x="1711549" y="579802"/>
                  </a:cubicBezTo>
                  <a:cubicBezTo>
                    <a:pt x="1449979" y="573737"/>
                    <a:pt x="1344418" y="539983"/>
                    <a:pt x="1156452" y="561428"/>
                  </a:cubicBezTo>
                  <a:cubicBezTo>
                    <a:pt x="968486" y="582873"/>
                    <a:pt x="883954" y="525375"/>
                    <a:pt x="647613" y="544585"/>
                  </a:cubicBezTo>
                  <a:cubicBezTo>
                    <a:pt x="411272" y="563795"/>
                    <a:pt x="258545" y="462914"/>
                    <a:pt x="0" y="52314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2134510484">
                    <a:custGeom>
                      <a:avLst/>
                      <a:gdLst>
                        <a:gd name="connsiteX0" fmla="*/ 0 w 2264898"/>
                        <a:gd name="connsiteY0" fmla="*/ 576775 h 661181"/>
                        <a:gd name="connsiteX1" fmla="*/ 112541 w 2264898"/>
                        <a:gd name="connsiteY1" fmla="*/ 0 h 661181"/>
                        <a:gd name="connsiteX2" fmla="*/ 2110153 w 2264898"/>
                        <a:gd name="connsiteY2" fmla="*/ 70338 h 661181"/>
                        <a:gd name="connsiteX3" fmla="*/ 2264898 w 2264898"/>
                        <a:gd name="connsiteY3" fmla="*/ 661181 h 661181"/>
                        <a:gd name="connsiteX4" fmla="*/ 0 w 2264898"/>
                        <a:gd name="connsiteY4" fmla="*/ 576775 h 6611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264898" h="661181">
                          <a:moveTo>
                            <a:pt x="0" y="576775"/>
                          </a:moveTo>
                          <a:lnTo>
                            <a:pt x="112541" y="0"/>
                          </a:lnTo>
                          <a:lnTo>
                            <a:pt x="2110153" y="70338"/>
                          </a:lnTo>
                          <a:lnTo>
                            <a:pt x="2264898" y="661181"/>
                          </a:lnTo>
                          <a:lnTo>
                            <a:pt x="0" y="576775"/>
                          </a:ln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TextBox 42">
              <a:extLst>
                <a:ext uri="{FF2B5EF4-FFF2-40B4-BE49-F238E27FC236}">
                  <a16:creationId xmlns:a16="http://schemas.microsoft.com/office/drawing/2014/main" id="{7785A520-A1CF-49A3-B964-B06C142B0722}"/>
                </a:ext>
              </a:extLst>
            </p:cNvPr>
            <p:cNvSpPr txBox="1"/>
            <p:nvPr/>
          </p:nvSpPr>
          <p:spPr>
            <a:xfrm>
              <a:off x="5106573" y="4320622"/>
              <a:ext cx="2025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4" name="Group 10">
            <a:extLst>
              <a:ext uri="{FF2B5EF4-FFF2-40B4-BE49-F238E27FC236}">
                <a16:creationId xmlns:a16="http://schemas.microsoft.com/office/drawing/2014/main" id="{7C264C36-21E9-4ABC-BB54-9EAD4078A6BF}"/>
              </a:ext>
            </a:extLst>
          </p:cNvPr>
          <p:cNvGrpSpPr/>
          <p:nvPr/>
        </p:nvGrpSpPr>
        <p:grpSpPr>
          <a:xfrm>
            <a:off x="4700404" y="2395075"/>
            <a:ext cx="2025747" cy="604910"/>
            <a:chOff x="5212079" y="1392702"/>
            <a:chExt cx="2025747" cy="604910"/>
          </a:xfrm>
        </p:grpSpPr>
        <p:sp>
          <p:nvSpPr>
            <p:cNvPr id="205" name="Freeform: Shape 39">
              <a:extLst>
                <a:ext uri="{FF2B5EF4-FFF2-40B4-BE49-F238E27FC236}">
                  <a16:creationId xmlns:a16="http://schemas.microsoft.com/office/drawing/2014/main" id="{148F4266-CB00-4474-9739-6F6A2F0C2C31}"/>
                </a:ext>
              </a:extLst>
            </p:cNvPr>
            <p:cNvSpPr/>
            <p:nvPr/>
          </p:nvSpPr>
          <p:spPr>
            <a:xfrm>
              <a:off x="5247249" y="1392702"/>
              <a:ext cx="1885071" cy="604910"/>
            </a:xfrm>
            <a:custGeom>
              <a:avLst/>
              <a:gdLst>
                <a:gd name="connsiteX0" fmla="*/ 1885071 w 1885071"/>
                <a:gd name="connsiteY0" fmla="*/ 604910 h 604910"/>
                <a:gd name="connsiteX1" fmla="*/ 998806 w 1885071"/>
                <a:gd name="connsiteY1" fmla="*/ 562707 h 604910"/>
                <a:gd name="connsiteX2" fmla="*/ 0 w 1885071"/>
                <a:gd name="connsiteY2" fmla="*/ 590843 h 604910"/>
                <a:gd name="connsiteX3" fmla="*/ 351693 w 1885071"/>
                <a:gd name="connsiteY3" fmla="*/ 267286 h 604910"/>
                <a:gd name="connsiteX4" fmla="*/ 872197 w 1885071"/>
                <a:gd name="connsiteY4" fmla="*/ 0 h 604910"/>
                <a:gd name="connsiteX5" fmla="*/ 1336431 w 1885071"/>
                <a:gd name="connsiteY5" fmla="*/ 112541 h 604910"/>
                <a:gd name="connsiteX6" fmla="*/ 1575582 w 1885071"/>
                <a:gd name="connsiteY6" fmla="*/ 295421 h 604910"/>
                <a:gd name="connsiteX7" fmla="*/ 1842868 w 1885071"/>
                <a:gd name="connsiteY7" fmla="*/ 478301 h 604910"/>
                <a:gd name="connsiteX8" fmla="*/ 1885071 w 1885071"/>
                <a:gd name="connsiteY8" fmla="*/ 604910 h 60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5071" h="604910">
                  <a:moveTo>
                    <a:pt x="1885071" y="604910"/>
                  </a:moveTo>
                  <a:lnTo>
                    <a:pt x="998806" y="562707"/>
                  </a:lnTo>
                  <a:lnTo>
                    <a:pt x="0" y="590843"/>
                  </a:lnTo>
                  <a:lnTo>
                    <a:pt x="351693" y="267286"/>
                  </a:lnTo>
                  <a:lnTo>
                    <a:pt x="872197" y="0"/>
                  </a:lnTo>
                  <a:lnTo>
                    <a:pt x="1336431" y="112541"/>
                  </a:lnTo>
                  <a:lnTo>
                    <a:pt x="1575582" y="295421"/>
                  </a:lnTo>
                  <a:lnTo>
                    <a:pt x="1842868" y="478301"/>
                  </a:lnTo>
                  <a:lnTo>
                    <a:pt x="1885071" y="604910"/>
                  </a:ln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TextBox 43">
              <a:extLst>
                <a:ext uri="{FF2B5EF4-FFF2-40B4-BE49-F238E27FC236}">
                  <a16:creationId xmlns:a16="http://schemas.microsoft.com/office/drawing/2014/main" id="{9A6DA411-3285-4D73-A659-8A2D281C2196}"/>
                </a:ext>
              </a:extLst>
            </p:cNvPr>
            <p:cNvSpPr txBox="1"/>
            <p:nvPr/>
          </p:nvSpPr>
          <p:spPr>
            <a:xfrm>
              <a:off x="5212079" y="1628280"/>
              <a:ext cx="2025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7" name="Group 49">
            <a:extLst>
              <a:ext uri="{FF2B5EF4-FFF2-40B4-BE49-F238E27FC236}">
                <a16:creationId xmlns:a16="http://schemas.microsoft.com/office/drawing/2014/main" id="{401B1230-FD83-40AB-A003-E5A7A34B4AF7}"/>
              </a:ext>
            </a:extLst>
          </p:cNvPr>
          <p:cNvGrpSpPr/>
          <p:nvPr/>
        </p:nvGrpSpPr>
        <p:grpSpPr>
          <a:xfrm>
            <a:off x="800100" y="1053529"/>
            <a:ext cx="2835829" cy="2375470"/>
            <a:chOff x="556389" y="-362161"/>
            <a:chExt cx="3171737" cy="2656849"/>
          </a:xfrm>
        </p:grpSpPr>
        <p:sp>
          <p:nvSpPr>
            <p:cNvPr id="208" name="Rectangle: Rounded Corners 44">
              <a:extLst>
                <a:ext uri="{FF2B5EF4-FFF2-40B4-BE49-F238E27FC236}">
                  <a16:creationId xmlns:a16="http://schemas.microsoft.com/office/drawing/2014/main" id="{F7E08271-8890-4973-8A44-A219466C1BA9}"/>
                </a:ext>
              </a:extLst>
            </p:cNvPr>
            <p:cNvSpPr/>
            <p:nvPr/>
          </p:nvSpPr>
          <p:spPr>
            <a:xfrm>
              <a:off x="709797" y="456330"/>
              <a:ext cx="2858648" cy="1597520"/>
            </a:xfrm>
            <a:custGeom>
              <a:avLst/>
              <a:gdLst>
                <a:gd name="connsiteX0" fmla="*/ 0 w 2858648"/>
                <a:gd name="connsiteY0" fmla="*/ 266258 h 1597520"/>
                <a:gd name="connsiteX1" fmla="*/ 266258 w 2858648"/>
                <a:gd name="connsiteY1" fmla="*/ 0 h 1597520"/>
                <a:gd name="connsiteX2" fmla="*/ 894313 w 2858648"/>
                <a:gd name="connsiteY2" fmla="*/ 0 h 1597520"/>
                <a:gd name="connsiteX3" fmla="*/ 1522369 w 2858648"/>
                <a:gd name="connsiteY3" fmla="*/ 0 h 1597520"/>
                <a:gd name="connsiteX4" fmla="*/ 2034117 w 2858648"/>
                <a:gd name="connsiteY4" fmla="*/ 0 h 1597520"/>
                <a:gd name="connsiteX5" fmla="*/ 2592389 w 2858648"/>
                <a:gd name="connsiteY5" fmla="*/ 0 h 1597520"/>
                <a:gd name="connsiteX6" fmla="*/ 2858648 w 2858648"/>
                <a:gd name="connsiteY6" fmla="*/ 266258 h 1597520"/>
                <a:gd name="connsiteX7" fmla="*/ 2858648 w 2858648"/>
                <a:gd name="connsiteY7" fmla="*/ 788110 h 1597520"/>
                <a:gd name="connsiteX8" fmla="*/ 2858648 w 2858648"/>
                <a:gd name="connsiteY8" fmla="*/ 1331261 h 1597520"/>
                <a:gd name="connsiteX9" fmla="*/ 2592389 w 2858648"/>
                <a:gd name="connsiteY9" fmla="*/ 1597520 h 1597520"/>
                <a:gd name="connsiteX10" fmla="*/ 2010857 w 2858648"/>
                <a:gd name="connsiteY10" fmla="*/ 1597520 h 1597520"/>
                <a:gd name="connsiteX11" fmla="*/ 1475847 w 2858648"/>
                <a:gd name="connsiteY11" fmla="*/ 1597520 h 1597520"/>
                <a:gd name="connsiteX12" fmla="*/ 964097 w 2858648"/>
                <a:gd name="connsiteY12" fmla="*/ 1597520 h 1597520"/>
                <a:gd name="connsiteX13" fmla="*/ 266258 w 2858648"/>
                <a:gd name="connsiteY13" fmla="*/ 1597520 h 1597520"/>
                <a:gd name="connsiteX14" fmla="*/ 0 w 2858648"/>
                <a:gd name="connsiteY14" fmla="*/ 1331261 h 1597520"/>
                <a:gd name="connsiteX15" fmla="*/ 0 w 2858648"/>
                <a:gd name="connsiteY15" fmla="*/ 798760 h 1597520"/>
                <a:gd name="connsiteX16" fmla="*/ 0 w 2858648"/>
                <a:gd name="connsiteY16" fmla="*/ 266258 h 1597520"/>
                <a:gd name="connsiteX0" fmla="*/ 0 w 2858648"/>
                <a:gd name="connsiteY0" fmla="*/ 266258 h 1597520"/>
                <a:gd name="connsiteX1" fmla="*/ 266258 w 2858648"/>
                <a:gd name="connsiteY1" fmla="*/ 0 h 1597520"/>
                <a:gd name="connsiteX2" fmla="*/ 894313 w 2858648"/>
                <a:gd name="connsiteY2" fmla="*/ 0 h 1597520"/>
                <a:gd name="connsiteX3" fmla="*/ 1429324 w 2858648"/>
                <a:gd name="connsiteY3" fmla="*/ 0 h 1597520"/>
                <a:gd name="connsiteX4" fmla="*/ 1987595 w 2858648"/>
                <a:gd name="connsiteY4" fmla="*/ 0 h 1597520"/>
                <a:gd name="connsiteX5" fmla="*/ 2592389 w 2858648"/>
                <a:gd name="connsiteY5" fmla="*/ 0 h 1597520"/>
                <a:gd name="connsiteX6" fmla="*/ 2858648 w 2858648"/>
                <a:gd name="connsiteY6" fmla="*/ 266258 h 1597520"/>
                <a:gd name="connsiteX7" fmla="*/ 2858648 w 2858648"/>
                <a:gd name="connsiteY7" fmla="*/ 820059 h 1597520"/>
                <a:gd name="connsiteX8" fmla="*/ 2858648 w 2858648"/>
                <a:gd name="connsiteY8" fmla="*/ 1331261 h 1597520"/>
                <a:gd name="connsiteX9" fmla="*/ 2592389 w 2858648"/>
                <a:gd name="connsiteY9" fmla="*/ 1597520 h 1597520"/>
                <a:gd name="connsiteX10" fmla="*/ 2057379 w 2858648"/>
                <a:gd name="connsiteY10" fmla="*/ 1597520 h 1597520"/>
                <a:gd name="connsiteX11" fmla="*/ 1452585 w 2858648"/>
                <a:gd name="connsiteY11" fmla="*/ 1597520 h 1597520"/>
                <a:gd name="connsiteX12" fmla="*/ 940836 w 2858648"/>
                <a:gd name="connsiteY12" fmla="*/ 1597520 h 1597520"/>
                <a:gd name="connsiteX13" fmla="*/ 266258 w 2858648"/>
                <a:gd name="connsiteY13" fmla="*/ 1597520 h 1597520"/>
                <a:gd name="connsiteX14" fmla="*/ 0 w 2858648"/>
                <a:gd name="connsiteY14" fmla="*/ 1331261 h 1597520"/>
                <a:gd name="connsiteX15" fmla="*/ 0 w 2858648"/>
                <a:gd name="connsiteY15" fmla="*/ 830709 h 1597520"/>
                <a:gd name="connsiteX16" fmla="*/ 0 w 2858648"/>
                <a:gd name="connsiteY16" fmla="*/ 266258 h 159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8648" h="1597520" fill="none" extrusionOk="0">
                  <a:moveTo>
                    <a:pt x="0" y="266258"/>
                  </a:moveTo>
                  <a:cubicBezTo>
                    <a:pt x="63827" y="127115"/>
                    <a:pt x="126265" y="2290"/>
                    <a:pt x="266258" y="0"/>
                  </a:cubicBezTo>
                  <a:cubicBezTo>
                    <a:pt x="538592" y="-8612"/>
                    <a:pt x="659858" y="-9201"/>
                    <a:pt x="894313" y="0"/>
                  </a:cubicBezTo>
                  <a:cubicBezTo>
                    <a:pt x="1145295" y="-13775"/>
                    <a:pt x="1226692" y="34244"/>
                    <a:pt x="1522369" y="0"/>
                  </a:cubicBezTo>
                  <a:cubicBezTo>
                    <a:pt x="1806121" y="-13410"/>
                    <a:pt x="1877944" y="19223"/>
                    <a:pt x="2034117" y="0"/>
                  </a:cubicBezTo>
                  <a:cubicBezTo>
                    <a:pt x="2223451" y="-52357"/>
                    <a:pt x="2482987" y="41008"/>
                    <a:pt x="2592389" y="0"/>
                  </a:cubicBezTo>
                  <a:cubicBezTo>
                    <a:pt x="2770810" y="-16287"/>
                    <a:pt x="2848455" y="70104"/>
                    <a:pt x="2858648" y="266258"/>
                  </a:cubicBezTo>
                  <a:cubicBezTo>
                    <a:pt x="2916403" y="429925"/>
                    <a:pt x="2775229" y="640601"/>
                    <a:pt x="2858648" y="788110"/>
                  </a:cubicBezTo>
                  <a:cubicBezTo>
                    <a:pt x="2883754" y="898328"/>
                    <a:pt x="2774254" y="1163615"/>
                    <a:pt x="2858648" y="1331261"/>
                  </a:cubicBezTo>
                  <a:cubicBezTo>
                    <a:pt x="2797442" y="1457623"/>
                    <a:pt x="2724057" y="1593614"/>
                    <a:pt x="2592389" y="1597520"/>
                  </a:cubicBezTo>
                  <a:cubicBezTo>
                    <a:pt x="2278537" y="1589727"/>
                    <a:pt x="2159510" y="1549578"/>
                    <a:pt x="2010857" y="1597520"/>
                  </a:cubicBezTo>
                  <a:cubicBezTo>
                    <a:pt x="1853990" y="1651679"/>
                    <a:pt x="1713366" y="1549603"/>
                    <a:pt x="1475847" y="1597520"/>
                  </a:cubicBezTo>
                  <a:cubicBezTo>
                    <a:pt x="1299614" y="1646330"/>
                    <a:pt x="1164420" y="1572357"/>
                    <a:pt x="964097" y="1597520"/>
                  </a:cubicBezTo>
                  <a:cubicBezTo>
                    <a:pt x="763403" y="1656220"/>
                    <a:pt x="506663" y="1536843"/>
                    <a:pt x="266258" y="1597520"/>
                  </a:cubicBezTo>
                  <a:cubicBezTo>
                    <a:pt x="154398" y="1583029"/>
                    <a:pt x="21367" y="1482111"/>
                    <a:pt x="0" y="1331261"/>
                  </a:cubicBezTo>
                  <a:cubicBezTo>
                    <a:pt x="-15669" y="1098188"/>
                    <a:pt x="14771" y="920492"/>
                    <a:pt x="0" y="798760"/>
                  </a:cubicBezTo>
                  <a:cubicBezTo>
                    <a:pt x="-63472" y="720144"/>
                    <a:pt x="37674" y="478791"/>
                    <a:pt x="0" y="266258"/>
                  </a:cubicBezTo>
                  <a:close/>
                </a:path>
                <a:path w="2858648" h="1597520" stroke="0" extrusionOk="0">
                  <a:moveTo>
                    <a:pt x="0" y="266258"/>
                  </a:moveTo>
                  <a:cubicBezTo>
                    <a:pt x="23336" y="142742"/>
                    <a:pt x="142050" y="-15800"/>
                    <a:pt x="266258" y="0"/>
                  </a:cubicBezTo>
                  <a:cubicBezTo>
                    <a:pt x="399912" y="-84741"/>
                    <a:pt x="603083" y="-6550"/>
                    <a:pt x="894313" y="0"/>
                  </a:cubicBezTo>
                  <a:cubicBezTo>
                    <a:pt x="1149549" y="-8806"/>
                    <a:pt x="1212171" y="27522"/>
                    <a:pt x="1429324" y="0"/>
                  </a:cubicBezTo>
                  <a:cubicBezTo>
                    <a:pt x="1687521" y="-38435"/>
                    <a:pt x="1858600" y="9631"/>
                    <a:pt x="1987595" y="0"/>
                  </a:cubicBezTo>
                  <a:cubicBezTo>
                    <a:pt x="2112981" y="-16575"/>
                    <a:pt x="2311970" y="44400"/>
                    <a:pt x="2592389" y="0"/>
                  </a:cubicBezTo>
                  <a:cubicBezTo>
                    <a:pt x="2747538" y="32424"/>
                    <a:pt x="2817518" y="175548"/>
                    <a:pt x="2858648" y="266258"/>
                  </a:cubicBezTo>
                  <a:cubicBezTo>
                    <a:pt x="2854128" y="521302"/>
                    <a:pt x="2822510" y="634189"/>
                    <a:pt x="2858648" y="820059"/>
                  </a:cubicBezTo>
                  <a:cubicBezTo>
                    <a:pt x="2866259" y="1024184"/>
                    <a:pt x="2826376" y="1229097"/>
                    <a:pt x="2858648" y="1331261"/>
                  </a:cubicBezTo>
                  <a:cubicBezTo>
                    <a:pt x="2866538" y="1508403"/>
                    <a:pt x="2756656" y="1591078"/>
                    <a:pt x="2592389" y="1597520"/>
                  </a:cubicBezTo>
                  <a:cubicBezTo>
                    <a:pt x="2401355" y="1618016"/>
                    <a:pt x="2290200" y="1558492"/>
                    <a:pt x="2057379" y="1597520"/>
                  </a:cubicBezTo>
                  <a:cubicBezTo>
                    <a:pt x="1833670" y="1646242"/>
                    <a:pt x="1748532" y="1537156"/>
                    <a:pt x="1452585" y="1597520"/>
                  </a:cubicBezTo>
                  <a:cubicBezTo>
                    <a:pt x="1181992" y="1623580"/>
                    <a:pt x="1112591" y="1539648"/>
                    <a:pt x="940836" y="1597520"/>
                  </a:cubicBezTo>
                  <a:cubicBezTo>
                    <a:pt x="819234" y="1606286"/>
                    <a:pt x="570287" y="1503670"/>
                    <a:pt x="266258" y="1597520"/>
                  </a:cubicBezTo>
                  <a:cubicBezTo>
                    <a:pt x="161983" y="1575732"/>
                    <a:pt x="10521" y="1490996"/>
                    <a:pt x="0" y="1331261"/>
                  </a:cubicBezTo>
                  <a:cubicBezTo>
                    <a:pt x="-17528" y="1201160"/>
                    <a:pt x="67207" y="1020168"/>
                    <a:pt x="0" y="830709"/>
                  </a:cubicBezTo>
                  <a:cubicBezTo>
                    <a:pt x="-23241" y="637036"/>
                    <a:pt x="5554" y="488169"/>
                    <a:pt x="0" y="266258"/>
                  </a:cubicBezTo>
                  <a:close/>
                </a:path>
                <a:path w="2858648" h="1597520" fill="none" stroke="0" extrusionOk="0">
                  <a:moveTo>
                    <a:pt x="0" y="266258"/>
                  </a:moveTo>
                  <a:cubicBezTo>
                    <a:pt x="43092" y="110913"/>
                    <a:pt x="154669" y="-7788"/>
                    <a:pt x="266258" y="0"/>
                  </a:cubicBezTo>
                  <a:cubicBezTo>
                    <a:pt x="533334" y="-28579"/>
                    <a:pt x="664567" y="7984"/>
                    <a:pt x="894313" y="0"/>
                  </a:cubicBezTo>
                  <a:cubicBezTo>
                    <a:pt x="1135520" y="11015"/>
                    <a:pt x="1253515" y="8549"/>
                    <a:pt x="1522369" y="0"/>
                  </a:cubicBezTo>
                  <a:cubicBezTo>
                    <a:pt x="1793019" y="-9987"/>
                    <a:pt x="1863179" y="31394"/>
                    <a:pt x="2034117" y="0"/>
                  </a:cubicBezTo>
                  <a:cubicBezTo>
                    <a:pt x="2215829" y="-10423"/>
                    <a:pt x="2479222" y="49716"/>
                    <a:pt x="2592389" y="0"/>
                  </a:cubicBezTo>
                  <a:cubicBezTo>
                    <a:pt x="2758039" y="20198"/>
                    <a:pt x="2869556" y="112576"/>
                    <a:pt x="2858648" y="266258"/>
                  </a:cubicBezTo>
                  <a:cubicBezTo>
                    <a:pt x="2911090" y="386374"/>
                    <a:pt x="2825585" y="676784"/>
                    <a:pt x="2858648" y="788110"/>
                  </a:cubicBezTo>
                  <a:cubicBezTo>
                    <a:pt x="2938831" y="920932"/>
                    <a:pt x="2843644" y="1127718"/>
                    <a:pt x="2858648" y="1331261"/>
                  </a:cubicBezTo>
                  <a:cubicBezTo>
                    <a:pt x="2842512" y="1431011"/>
                    <a:pt x="2754890" y="1574756"/>
                    <a:pt x="2592389" y="1597520"/>
                  </a:cubicBezTo>
                  <a:cubicBezTo>
                    <a:pt x="2305487" y="1593650"/>
                    <a:pt x="2180413" y="1539806"/>
                    <a:pt x="2010857" y="1597520"/>
                  </a:cubicBezTo>
                  <a:cubicBezTo>
                    <a:pt x="1839562" y="1618221"/>
                    <a:pt x="1631555" y="1506170"/>
                    <a:pt x="1475847" y="1597520"/>
                  </a:cubicBezTo>
                  <a:cubicBezTo>
                    <a:pt x="1273953" y="1672520"/>
                    <a:pt x="1201811" y="1552037"/>
                    <a:pt x="964097" y="1597520"/>
                  </a:cubicBezTo>
                  <a:cubicBezTo>
                    <a:pt x="788074" y="1640003"/>
                    <a:pt x="598240" y="1506864"/>
                    <a:pt x="266258" y="1597520"/>
                  </a:cubicBezTo>
                  <a:cubicBezTo>
                    <a:pt x="127984" y="1557833"/>
                    <a:pt x="2988" y="1480174"/>
                    <a:pt x="0" y="1331261"/>
                  </a:cubicBezTo>
                  <a:cubicBezTo>
                    <a:pt x="11789" y="1121933"/>
                    <a:pt x="18291" y="913549"/>
                    <a:pt x="0" y="798760"/>
                  </a:cubicBezTo>
                  <a:cubicBezTo>
                    <a:pt x="733" y="681172"/>
                    <a:pt x="51679" y="489000"/>
                    <a:pt x="0" y="266258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custGeom>
                      <a:avLst/>
                      <a:gdLst>
                        <a:gd name="connsiteX0" fmla="*/ 0 w 2555898"/>
                        <a:gd name="connsiteY0" fmla="*/ 238060 h 1428332"/>
                        <a:gd name="connsiteX1" fmla="*/ 238060 w 2555898"/>
                        <a:gd name="connsiteY1" fmla="*/ 0 h 1428332"/>
                        <a:gd name="connsiteX2" fmla="*/ 799600 w 2555898"/>
                        <a:gd name="connsiteY2" fmla="*/ 0 h 1428332"/>
                        <a:gd name="connsiteX3" fmla="*/ 1361140 w 2555898"/>
                        <a:gd name="connsiteY3" fmla="*/ 0 h 1428332"/>
                        <a:gd name="connsiteX4" fmla="*/ 1818691 w 2555898"/>
                        <a:gd name="connsiteY4" fmla="*/ 0 h 1428332"/>
                        <a:gd name="connsiteX5" fmla="*/ 2317838 w 2555898"/>
                        <a:gd name="connsiteY5" fmla="*/ 0 h 1428332"/>
                        <a:gd name="connsiteX6" fmla="*/ 2555898 w 2555898"/>
                        <a:gd name="connsiteY6" fmla="*/ 238060 h 1428332"/>
                        <a:gd name="connsiteX7" fmla="*/ 2555898 w 2555898"/>
                        <a:gd name="connsiteY7" fmla="*/ 704644 h 1428332"/>
                        <a:gd name="connsiteX8" fmla="*/ 2555898 w 2555898"/>
                        <a:gd name="connsiteY8" fmla="*/ 1190272 h 1428332"/>
                        <a:gd name="connsiteX9" fmla="*/ 2317838 w 2555898"/>
                        <a:gd name="connsiteY9" fmla="*/ 1428332 h 1428332"/>
                        <a:gd name="connsiteX10" fmla="*/ 1797894 w 2555898"/>
                        <a:gd name="connsiteY10" fmla="*/ 1428332 h 1428332"/>
                        <a:gd name="connsiteX11" fmla="*/ 1319545 w 2555898"/>
                        <a:gd name="connsiteY11" fmla="*/ 1428332 h 1428332"/>
                        <a:gd name="connsiteX12" fmla="*/ 861993 w 2555898"/>
                        <a:gd name="connsiteY12" fmla="*/ 1428332 h 1428332"/>
                        <a:gd name="connsiteX13" fmla="*/ 238060 w 2555898"/>
                        <a:gd name="connsiteY13" fmla="*/ 1428332 h 1428332"/>
                        <a:gd name="connsiteX14" fmla="*/ 0 w 2555898"/>
                        <a:gd name="connsiteY14" fmla="*/ 1190272 h 1428332"/>
                        <a:gd name="connsiteX15" fmla="*/ 0 w 2555898"/>
                        <a:gd name="connsiteY15" fmla="*/ 714166 h 1428332"/>
                        <a:gd name="connsiteX16" fmla="*/ 0 w 2555898"/>
                        <a:gd name="connsiteY16" fmla="*/ 238060 h 14283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2555898" h="1428332" fill="none" extrusionOk="0">
                          <a:moveTo>
                            <a:pt x="0" y="238060"/>
                          </a:moveTo>
                          <a:cubicBezTo>
                            <a:pt x="33890" y="102716"/>
                            <a:pt x="132994" y="-1724"/>
                            <a:pt x="238060" y="0"/>
                          </a:cubicBezTo>
                          <a:cubicBezTo>
                            <a:pt x="482897" y="-10988"/>
                            <a:pt x="599265" y="6275"/>
                            <a:pt x="799600" y="0"/>
                          </a:cubicBezTo>
                          <a:cubicBezTo>
                            <a:pt x="999935" y="-6275"/>
                            <a:pt x="1110421" y="16719"/>
                            <a:pt x="1361140" y="0"/>
                          </a:cubicBezTo>
                          <a:cubicBezTo>
                            <a:pt x="1611859" y="-16719"/>
                            <a:pt x="1664270" y="23406"/>
                            <a:pt x="1818691" y="0"/>
                          </a:cubicBezTo>
                          <a:cubicBezTo>
                            <a:pt x="1973112" y="-23406"/>
                            <a:pt x="2215067" y="33537"/>
                            <a:pt x="2317838" y="0"/>
                          </a:cubicBezTo>
                          <a:cubicBezTo>
                            <a:pt x="2476748" y="-11536"/>
                            <a:pt x="2565164" y="91988"/>
                            <a:pt x="2555898" y="238060"/>
                          </a:cubicBezTo>
                          <a:cubicBezTo>
                            <a:pt x="2587085" y="354997"/>
                            <a:pt x="2505924" y="584555"/>
                            <a:pt x="2555898" y="704644"/>
                          </a:cubicBezTo>
                          <a:cubicBezTo>
                            <a:pt x="2605872" y="824733"/>
                            <a:pt x="2500117" y="1016771"/>
                            <a:pt x="2555898" y="1190272"/>
                          </a:cubicBezTo>
                          <a:cubicBezTo>
                            <a:pt x="2536389" y="1312396"/>
                            <a:pt x="2447111" y="1426607"/>
                            <a:pt x="2317838" y="1428332"/>
                          </a:cubicBezTo>
                          <a:cubicBezTo>
                            <a:pt x="2068686" y="1434825"/>
                            <a:pt x="1948756" y="1394589"/>
                            <a:pt x="1797894" y="1428332"/>
                          </a:cubicBezTo>
                          <a:cubicBezTo>
                            <a:pt x="1647032" y="1462075"/>
                            <a:pt x="1485536" y="1384900"/>
                            <a:pt x="1319545" y="1428332"/>
                          </a:cubicBezTo>
                          <a:cubicBezTo>
                            <a:pt x="1153554" y="1471764"/>
                            <a:pt x="1037765" y="1381936"/>
                            <a:pt x="861993" y="1428332"/>
                          </a:cubicBezTo>
                          <a:cubicBezTo>
                            <a:pt x="686221" y="1474728"/>
                            <a:pt x="494516" y="1366181"/>
                            <a:pt x="238060" y="1428332"/>
                          </a:cubicBezTo>
                          <a:cubicBezTo>
                            <a:pt x="109802" y="1428412"/>
                            <a:pt x="924" y="1328371"/>
                            <a:pt x="0" y="1190272"/>
                          </a:cubicBezTo>
                          <a:cubicBezTo>
                            <a:pt x="-2145" y="998606"/>
                            <a:pt x="19510" y="816999"/>
                            <a:pt x="0" y="714166"/>
                          </a:cubicBezTo>
                          <a:cubicBezTo>
                            <a:pt x="-19510" y="611333"/>
                            <a:pt x="27922" y="438406"/>
                            <a:pt x="0" y="238060"/>
                          </a:cubicBezTo>
                          <a:close/>
                        </a:path>
                        <a:path w="2555898" h="1428332" stroke="0" extrusionOk="0">
                          <a:moveTo>
                            <a:pt x="0" y="238060"/>
                          </a:moveTo>
                          <a:cubicBezTo>
                            <a:pt x="12373" y="97119"/>
                            <a:pt x="125437" y="-18653"/>
                            <a:pt x="238060" y="0"/>
                          </a:cubicBezTo>
                          <a:cubicBezTo>
                            <a:pt x="369104" y="-57083"/>
                            <a:pt x="560310" y="797"/>
                            <a:pt x="799600" y="0"/>
                          </a:cubicBezTo>
                          <a:cubicBezTo>
                            <a:pt x="1038890" y="-797"/>
                            <a:pt x="1080657" y="26591"/>
                            <a:pt x="1277949" y="0"/>
                          </a:cubicBezTo>
                          <a:cubicBezTo>
                            <a:pt x="1475241" y="-26591"/>
                            <a:pt x="1655487" y="6799"/>
                            <a:pt x="1777096" y="0"/>
                          </a:cubicBezTo>
                          <a:cubicBezTo>
                            <a:pt x="1898705" y="-6799"/>
                            <a:pt x="2070344" y="24033"/>
                            <a:pt x="2317838" y="0"/>
                          </a:cubicBezTo>
                          <a:cubicBezTo>
                            <a:pt x="2454938" y="38635"/>
                            <a:pt x="2542911" y="142161"/>
                            <a:pt x="2555898" y="238060"/>
                          </a:cubicBezTo>
                          <a:cubicBezTo>
                            <a:pt x="2561688" y="471169"/>
                            <a:pt x="2533825" y="552982"/>
                            <a:pt x="2555898" y="733210"/>
                          </a:cubicBezTo>
                          <a:cubicBezTo>
                            <a:pt x="2577971" y="913438"/>
                            <a:pt x="2535511" y="1086872"/>
                            <a:pt x="2555898" y="1190272"/>
                          </a:cubicBezTo>
                          <a:cubicBezTo>
                            <a:pt x="2563640" y="1320198"/>
                            <a:pt x="2453081" y="1403925"/>
                            <a:pt x="2317838" y="1428332"/>
                          </a:cubicBezTo>
                          <a:cubicBezTo>
                            <a:pt x="2159451" y="1433345"/>
                            <a:pt x="2043317" y="1394344"/>
                            <a:pt x="1839489" y="1428332"/>
                          </a:cubicBezTo>
                          <a:cubicBezTo>
                            <a:pt x="1635661" y="1462320"/>
                            <a:pt x="1550696" y="1384126"/>
                            <a:pt x="1298747" y="1428332"/>
                          </a:cubicBezTo>
                          <a:cubicBezTo>
                            <a:pt x="1046798" y="1472538"/>
                            <a:pt x="981228" y="1377797"/>
                            <a:pt x="841196" y="1428332"/>
                          </a:cubicBezTo>
                          <a:cubicBezTo>
                            <a:pt x="701164" y="1478867"/>
                            <a:pt x="523048" y="1381733"/>
                            <a:pt x="238060" y="1428332"/>
                          </a:cubicBezTo>
                          <a:cubicBezTo>
                            <a:pt x="138339" y="1413807"/>
                            <a:pt x="9279" y="1317404"/>
                            <a:pt x="0" y="1190272"/>
                          </a:cubicBezTo>
                          <a:cubicBezTo>
                            <a:pt x="-2882" y="1076260"/>
                            <a:pt x="48146" y="937109"/>
                            <a:pt x="0" y="742732"/>
                          </a:cubicBezTo>
                          <a:cubicBezTo>
                            <a:pt x="-48146" y="548355"/>
                            <a:pt x="21479" y="439672"/>
                            <a:pt x="0" y="238060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: Rounded Corners 45">
              <a:extLst>
                <a:ext uri="{FF2B5EF4-FFF2-40B4-BE49-F238E27FC236}">
                  <a16:creationId xmlns:a16="http://schemas.microsoft.com/office/drawing/2014/main" id="{57ABFB61-073A-4FC6-A9DD-200DEC2F2E28}"/>
                </a:ext>
              </a:extLst>
            </p:cNvPr>
            <p:cNvSpPr/>
            <p:nvPr/>
          </p:nvSpPr>
          <p:spPr>
            <a:xfrm>
              <a:off x="556389" y="225019"/>
              <a:ext cx="3171737" cy="2069669"/>
            </a:xfrm>
            <a:custGeom>
              <a:avLst/>
              <a:gdLst>
                <a:gd name="connsiteX0" fmla="*/ 0 w 3171737"/>
                <a:gd name="connsiteY0" fmla="*/ 344951 h 2069669"/>
                <a:gd name="connsiteX1" fmla="*/ 344951 w 3171737"/>
                <a:gd name="connsiteY1" fmla="*/ 0 h 2069669"/>
                <a:gd name="connsiteX2" fmla="*/ 1015047 w 3171737"/>
                <a:gd name="connsiteY2" fmla="*/ 0 h 2069669"/>
                <a:gd name="connsiteX3" fmla="*/ 1585869 w 3171737"/>
                <a:gd name="connsiteY3" fmla="*/ 0 h 2069669"/>
                <a:gd name="connsiteX4" fmla="*/ 2181508 w 3171737"/>
                <a:gd name="connsiteY4" fmla="*/ 0 h 2069669"/>
                <a:gd name="connsiteX5" fmla="*/ 2826785 w 3171737"/>
                <a:gd name="connsiteY5" fmla="*/ 0 h 2069669"/>
                <a:gd name="connsiteX6" fmla="*/ 3171737 w 3171737"/>
                <a:gd name="connsiteY6" fmla="*/ 344951 h 2069669"/>
                <a:gd name="connsiteX7" fmla="*/ 3171737 w 3171737"/>
                <a:gd name="connsiteY7" fmla="*/ 832468 h 2069669"/>
                <a:gd name="connsiteX8" fmla="*/ 3171737 w 3171737"/>
                <a:gd name="connsiteY8" fmla="*/ 1292390 h 2069669"/>
                <a:gd name="connsiteX9" fmla="*/ 3171737 w 3171737"/>
                <a:gd name="connsiteY9" fmla="*/ 1724717 h 2069669"/>
                <a:gd name="connsiteX10" fmla="*/ 2826785 w 3171737"/>
                <a:gd name="connsiteY10" fmla="*/ 2069669 h 2069669"/>
                <a:gd name="connsiteX11" fmla="*/ 2280781 w 3171737"/>
                <a:gd name="connsiteY11" fmla="*/ 2069669 h 2069669"/>
                <a:gd name="connsiteX12" fmla="*/ 1734778 w 3171737"/>
                <a:gd name="connsiteY12" fmla="*/ 2069669 h 2069669"/>
                <a:gd name="connsiteX13" fmla="*/ 1064682 w 3171737"/>
                <a:gd name="connsiteY13" fmla="*/ 2069669 h 2069669"/>
                <a:gd name="connsiteX14" fmla="*/ 344951 w 3171737"/>
                <a:gd name="connsiteY14" fmla="*/ 2069669 h 2069669"/>
                <a:gd name="connsiteX15" fmla="*/ 0 w 3171737"/>
                <a:gd name="connsiteY15" fmla="*/ 1724717 h 2069669"/>
                <a:gd name="connsiteX16" fmla="*/ 0 w 3171737"/>
                <a:gd name="connsiteY16" fmla="*/ 1278593 h 2069669"/>
                <a:gd name="connsiteX17" fmla="*/ 0 w 3171737"/>
                <a:gd name="connsiteY17" fmla="*/ 804874 h 2069669"/>
                <a:gd name="connsiteX18" fmla="*/ 0 w 3171737"/>
                <a:gd name="connsiteY18" fmla="*/ 344951 h 206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71737" h="2069669" extrusionOk="0">
                  <a:moveTo>
                    <a:pt x="0" y="344951"/>
                  </a:moveTo>
                  <a:cubicBezTo>
                    <a:pt x="43618" y="121077"/>
                    <a:pt x="217960" y="-62843"/>
                    <a:pt x="344951" y="0"/>
                  </a:cubicBezTo>
                  <a:cubicBezTo>
                    <a:pt x="470303" y="-51187"/>
                    <a:pt x="854721" y="66001"/>
                    <a:pt x="1015047" y="0"/>
                  </a:cubicBezTo>
                  <a:cubicBezTo>
                    <a:pt x="1183966" y="-48768"/>
                    <a:pt x="1325766" y="-5028"/>
                    <a:pt x="1585869" y="0"/>
                  </a:cubicBezTo>
                  <a:cubicBezTo>
                    <a:pt x="1845174" y="5898"/>
                    <a:pt x="1957826" y="60586"/>
                    <a:pt x="2181508" y="0"/>
                  </a:cubicBezTo>
                  <a:cubicBezTo>
                    <a:pt x="2438640" y="7993"/>
                    <a:pt x="2667804" y="93564"/>
                    <a:pt x="2826785" y="0"/>
                  </a:cubicBezTo>
                  <a:cubicBezTo>
                    <a:pt x="3007115" y="38132"/>
                    <a:pt x="3168846" y="191691"/>
                    <a:pt x="3171737" y="344951"/>
                  </a:cubicBezTo>
                  <a:cubicBezTo>
                    <a:pt x="3219569" y="540960"/>
                    <a:pt x="3172331" y="682106"/>
                    <a:pt x="3171737" y="832468"/>
                  </a:cubicBezTo>
                  <a:cubicBezTo>
                    <a:pt x="3210468" y="996999"/>
                    <a:pt x="3130378" y="1061683"/>
                    <a:pt x="3171737" y="1292390"/>
                  </a:cubicBezTo>
                  <a:cubicBezTo>
                    <a:pt x="3225325" y="1509916"/>
                    <a:pt x="3160078" y="1541231"/>
                    <a:pt x="3171737" y="1724717"/>
                  </a:cubicBezTo>
                  <a:cubicBezTo>
                    <a:pt x="3175181" y="1909658"/>
                    <a:pt x="3007773" y="2035656"/>
                    <a:pt x="2826785" y="2069669"/>
                  </a:cubicBezTo>
                  <a:cubicBezTo>
                    <a:pt x="2551890" y="2104764"/>
                    <a:pt x="2435553" y="2051699"/>
                    <a:pt x="2280781" y="2069669"/>
                  </a:cubicBezTo>
                  <a:cubicBezTo>
                    <a:pt x="2095797" y="2122910"/>
                    <a:pt x="1929350" y="2022241"/>
                    <a:pt x="1734778" y="2069669"/>
                  </a:cubicBezTo>
                  <a:cubicBezTo>
                    <a:pt x="1588766" y="2116356"/>
                    <a:pt x="1234787" y="2035820"/>
                    <a:pt x="1064682" y="2069669"/>
                  </a:cubicBezTo>
                  <a:cubicBezTo>
                    <a:pt x="903781" y="2074208"/>
                    <a:pt x="507175" y="2029919"/>
                    <a:pt x="344951" y="2069669"/>
                  </a:cubicBezTo>
                  <a:cubicBezTo>
                    <a:pt x="152055" y="2082022"/>
                    <a:pt x="15615" y="1895906"/>
                    <a:pt x="0" y="1724717"/>
                  </a:cubicBezTo>
                  <a:cubicBezTo>
                    <a:pt x="21112" y="1630948"/>
                    <a:pt x="77047" y="1396606"/>
                    <a:pt x="0" y="1278593"/>
                  </a:cubicBezTo>
                  <a:cubicBezTo>
                    <a:pt x="-34066" y="1167436"/>
                    <a:pt x="24527" y="1032161"/>
                    <a:pt x="0" y="804874"/>
                  </a:cubicBezTo>
                  <a:cubicBezTo>
                    <a:pt x="-32551" y="586249"/>
                    <a:pt x="40553" y="528037"/>
                    <a:pt x="0" y="344951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custGeom>
                      <a:avLst/>
                      <a:gdLst>
                        <a:gd name="connsiteX0" fmla="*/ 0 w 2835829"/>
                        <a:gd name="connsiteY0" fmla="*/ 308419 h 1850476"/>
                        <a:gd name="connsiteX1" fmla="*/ 308419 w 2835829"/>
                        <a:gd name="connsiteY1" fmla="*/ 0 h 1850476"/>
                        <a:gd name="connsiteX2" fmla="*/ 907547 w 2835829"/>
                        <a:gd name="connsiteY2" fmla="*/ 0 h 1850476"/>
                        <a:gd name="connsiteX3" fmla="*/ 1417915 w 2835829"/>
                        <a:gd name="connsiteY3" fmla="*/ 0 h 1850476"/>
                        <a:gd name="connsiteX4" fmla="*/ 1950472 w 2835829"/>
                        <a:gd name="connsiteY4" fmla="*/ 0 h 1850476"/>
                        <a:gd name="connsiteX5" fmla="*/ 2527410 w 2835829"/>
                        <a:gd name="connsiteY5" fmla="*/ 0 h 1850476"/>
                        <a:gd name="connsiteX6" fmla="*/ 2835829 w 2835829"/>
                        <a:gd name="connsiteY6" fmla="*/ 308419 h 1850476"/>
                        <a:gd name="connsiteX7" fmla="*/ 2835829 w 2835829"/>
                        <a:gd name="connsiteY7" fmla="*/ 744304 h 1850476"/>
                        <a:gd name="connsiteX8" fmla="*/ 2835829 w 2835829"/>
                        <a:gd name="connsiteY8" fmla="*/ 1155517 h 1850476"/>
                        <a:gd name="connsiteX9" fmla="*/ 2835829 w 2835829"/>
                        <a:gd name="connsiteY9" fmla="*/ 1542057 h 1850476"/>
                        <a:gd name="connsiteX10" fmla="*/ 2527410 w 2835829"/>
                        <a:gd name="connsiteY10" fmla="*/ 1850476 h 1850476"/>
                        <a:gd name="connsiteX11" fmla="*/ 2039232 w 2835829"/>
                        <a:gd name="connsiteY11" fmla="*/ 1850476 h 1850476"/>
                        <a:gd name="connsiteX12" fmla="*/ 1551054 w 2835829"/>
                        <a:gd name="connsiteY12" fmla="*/ 1850476 h 1850476"/>
                        <a:gd name="connsiteX13" fmla="*/ 951926 w 2835829"/>
                        <a:gd name="connsiteY13" fmla="*/ 1850476 h 1850476"/>
                        <a:gd name="connsiteX14" fmla="*/ 308419 w 2835829"/>
                        <a:gd name="connsiteY14" fmla="*/ 1850476 h 1850476"/>
                        <a:gd name="connsiteX15" fmla="*/ 0 w 2835829"/>
                        <a:gd name="connsiteY15" fmla="*/ 1542057 h 1850476"/>
                        <a:gd name="connsiteX16" fmla="*/ 0 w 2835829"/>
                        <a:gd name="connsiteY16" fmla="*/ 1143181 h 1850476"/>
                        <a:gd name="connsiteX17" fmla="*/ 0 w 2835829"/>
                        <a:gd name="connsiteY17" fmla="*/ 719632 h 1850476"/>
                        <a:gd name="connsiteX18" fmla="*/ 0 w 2835829"/>
                        <a:gd name="connsiteY18" fmla="*/ 308419 h 18504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2835829" h="1850476" extrusionOk="0">
                          <a:moveTo>
                            <a:pt x="0" y="308419"/>
                          </a:moveTo>
                          <a:cubicBezTo>
                            <a:pt x="35629" y="110832"/>
                            <a:pt x="173268" y="-34808"/>
                            <a:pt x="308419" y="0"/>
                          </a:cubicBezTo>
                          <a:cubicBezTo>
                            <a:pt x="435994" y="-8432"/>
                            <a:pt x="770195" y="57992"/>
                            <a:pt x="907547" y="0"/>
                          </a:cubicBezTo>
                          <a:cubicBezTo>
                            <a:pt x="1044899" y="-57992"/>
                            <a:pt x="1175434" y="4217"/>
                            <a:pt x="1417915" y="0"/>
                          </a:cubicBezTo>
                          <a:cubicBezTo>
                            <a:pt x="1660396" y="-4217"/>
                            <a:pt x="1742951" y="32036"/>
                            <a:pt x="1950472" y="0"/>
                          </a:cubicBezTo>
                          <a:cubicBezTo>
                            <a:pt x="2157993" y="-32036"/>
                            <a:pt x="2383163" y="69206"/>
                            <a:pt x="2527410" y="0"/>
                          </a:cubicBezTo>
                          <a:cubicBezTo>
                            <a:pt x="2698698" y="6548"/>
                            <a:pt x="2831967" y="148665"/>
                            <a:pt x="2835829" y="308419"/>
                          </a:cubicBezTo>
                          <a:cubicBezTo>
                            <a:pt x="2853166" y="499123"/>
                            <a:pt x="2822482" y="595893"/>
                            <a:pt x="2835829" y="744304"/>
                          </a:cubicBezTo>
                          <a:cubicBezTo>
                            <a:pt x="2849176" y="892716"/>
                            <a:pt x="2789444" y="951127"/>
                            <a:pt x="2835829" y="1155517"/>
                          </a:cubicBezTo>
                          <a:cubicBezTo>
                            <a:pt x="2882214" y="1359907"/>
                            <a:pt x="2816809" y="1388000"/>
                            <a:pt x="2835829" y="1542057"/>
                          </a:cubicBezTo>
                          <a:cubicBezTo>
                            <a:pt x="2845267" y="1716004"/>
                            <a:pt x="2687917" y="1851903"/>
                            <a:pt x="2527410" y="1850476"/>
                          </a:cubicBezTo>
                          <a:cubicBezTo>
                            <a:pt x="2284451" y="1900620"/>
                            <a:pt x="2181675" y="1840212"/>
                            <a:pt x="2039232" y="1850476"/>
                          </a:cubicBezTo>
                          <a:cubicBezTo>
                            <a:pt x="1896789" y="1860740"/>
                            <a:pt x="1693716" y="1803192"/>
                            <a:pt x="1551054" y="1850476"/>
                          </a:cubicBezTo>
                          <a:cubicBezTo>
                            <a:pt x="1408392" y="1897760"/>
                            <a:pt x="1098884" y="1822616"/>
                            <a:pt x="951926" y="1850476"/>
                          </a:cubicBezTo>
                          <a:cubicBezTo>
                            <a:pt x="804968" y="1878336"/>
                            <a:pt x="442642" y="1845627"/>
                            <a:pt x="308419" y="1850476"/>
                          </a:cubicBezTo>
                          <a:cubicBezTo>
                            <a:pt x="127961" y="1858682"/>
                            <a:pt x="25054" y="1695821"/>
                            <a:pt x="0" y="1542057"/>
                          </a:cubicBezTo>
                          <a:cubicBezTo>
                            <a:pt x="-4687" y="1460908"/>
                            <a:pt x="46540" y="1250155"/>
                            <a:pt x="0" y="1143181"/>
                          </a:cubicBezTo>
                          <a:cubicBezTo>
                            <a:pt x="-46540" y="1036207"/>
                            <a:pt x="26270" y="922034"/>
                            <a:pt x="0" y="719632"/>
                          </a:cubicBezTo>
                          <a:cubicBezTo>
                            <a:pt x="-26270" y="517230"/>
                            <a:pt x="39740" y="477550"/>
                            <a:pt x="0" y="308419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46">
              <a:extLst>
                <a:ext uri="{FF2B5EF4-FFF2-40B4-BE49-F238E27FC236}">
                  <a16:creationId xmlns:a16="http://schemas.microsoft.com/office/drawing/2014/main" id="{29F12F99-CE43-47D0-863D-37CB49900828}"/>
                </a:ext>
              </a:extLst>
            </p:cNvPr>
            <p:cNvSpPr/>
            <p:nvPr/>
          </p:nvSpPr>
          <p:spPr>
            <a:xfrm>
              <a:off x="1782533" y="-362161"/>
              <a:ext cx="998806" cy="1049801"/>
            </a:xfrm>
            <a:custGeom>
              <a:avLst/>
              <a:gdLst>
                <a:gd name="connsiteX0" fmla="*/ 0 w 998806"/>
                <a:gd name="connsiteY0" fmla="*/ 524901 h 1049801"/>
                <a:gd name="connsiteX1" fmla="*/ 499403 w 998806"/>
                <a:gd name="connsiteY1" fmla="*/ 0 h 1049801"/>
                <a:gd name="connsiteX2" fmla="*/ 998806 w 998806"/>
                <a:gd name="connsiteY2" fmla="*/ 524901 h 1049801"/>
                <a:gd name="connsiteX3" fmla="*/ 499403 w 998806"/>
                <a:gd name="connsiteY3" fmla="*/ 1049802 h 1049801"/>
                <a:gd name="connsiteX4" fmla="*/ 0 w 998806"/>
                <a:gd name="connsiteY4" fmla="*/ 524901 h 1049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806" h="1049801" fill="none" extrusionOk="0">
                  <a:moveTo>
                    <a:pt x="0" y="524901"/>
                  </a:moveTo>
                  <a:cubicBezTo>
                    <a:pt x="-60725" y="243406"/>
                    <a:pt x="292911" y="-28602"/>
                    <a:pt x="499403" y="0"/>
                  </a:cubicBezTo>
                  <a:cubicBezTo>
                    <a:pt x="745437" y="22735"/>
                    <a:pt x="998562" y="288688"/>
                    <a:pt x="998806" y="524901"/>
                  </a:cubicBezTo>
                  <a:cubicBezTo>
                    <a:pt x="959125" y="781708"/>
                    <a:pt x="807199" y="1075784"/>
                    <a:pt x="499403" y="1049802"/>
                  </a:cubicBezTo>
                  <a:cubicBezTo>
                    <a:pt x="240240" y="1110830"/>
                    <a:pt x="44844" y="816941"/>
                    <a:pt x="0" y="524901"/>
                  </a:cubicBezTo>
                  <a:close/>
                </a:path>
                <a:path w="998806" h="1049801" stroke="0" extrusionOk="0">
                  <a:moveTo>
                    <a:pt x="0" y="524901"/>
                  </a:moveTo>
                  <a:cubicBezTo>
                    <a:pt x="-2471" y="224199"/>
                    <a:pt x="217115" y="26249"/>
                    <a:pt x="499403" y="0"/>
                  </a:cubicBezTo>
                  <a:cubicBezTo>
                    <a:pt x="758250" y="20045"/>
                    <a:pt x="991184" y="218690"/>
                    <a:pt x="998806" y="524901"/>
                  </a:cubicBezTo>
                  <a:cubicBezTo>
                    <a:pt x="1032917" y="837396"/>
                    <a:pt x="724872" y="1110020"/>
                    <a:pt x="499403" y="1049802"/>
                  </a:cubicBezTo>
                  <a:cubicBezTo>
                    <a:pt x="262015" y="1052746"/>
                    <a:pt x="16335" y="760509"/>
                    <a:pt x="0" y="524901"/>
                  </a:cubicBezTo>
                  <a:close/>
                </a:path>
              </a:pathLst>
            </a:custGeom>
            <a:solidFill>
              <a:srgbClr val="00B0F0"/>
            </a:solidFill>
            <a:ln>
              <a:extLst>
                <a:ext uri="{C807C97D-BFC1-408E-A445-0C87EB9F89A2}">
                  <ask:lineSketchStyleProps xmlns:ask="http://schemas.microsoft.com/office/drawing/2018/sketchyshapes" sd="2444552323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TextBox 47">
              <a:extLst>
                <a:ext uri="{FF2B5EF4-FFF2-40B4-BE49-F238E27FC236}">
                  <a16:creationId xmlns:a16="http://schemas.microsoft.com/office/drawing/2014/main" id="{1908CF50-D4F9-4EAD-BDE9-F4A61A0BF03D}"/>
                </a:ext>
              </a:extLst>
            </p:cNvPr>
            <p:cNvSpPr txBox="1"/>
            <p:nvPr/>
          </p:nvSpPr>
          <p:spPr>
            <a:xfrm>
              <a:off x="1734079" y="-66891"/>
              <a:ext cx="998806" cy="585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1</a:t>
              </a:r>
            </a:p>
          </p:txBody>
        </p:sp>
        <p:sp>
          <p:nvSpPr>
            <p:cNvPr id="212" name="TextBox 48">
              <a:extLst>
                <a:ext uri="{FF2B5EF4-FFF2-40B4-BE49-F238E27FC236}">
                  <a16:creationId xmlns:a16="http://schemas.microsoft.com/office/drawing/2014/main" id="{D52F1A5B-BD7C-49B2-9CE0-71C2AFDA6A9A}"/>
                </a:ext>
              </a:extLst>
            </p:cNvPr>
            <p:cNvSpPr txBox="1"/>
            <p:nvPr/>
          </p:nvSpPr>
          <p:spPr>
            <a:xfrm>
              <a:off x="633645" y="879855"/>
              <a:ext cx="2915142" cy="791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ما الذي يجب مراعاته عند تجميد التمر ؟</a:t>
              </a:r>
              <a:endParaRPr lang="en-US" sz="24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20" name="Group 59">
            <a:extLst>
              <a:ext uri="{FF2B5EF4-FFF2-40B4-BE49-F238E27FC236}">
                <a16:creationId xmlns:a16="http://schemas.microsoft.com/office/drawing/2014/main" id="{64399850-2F9E-4A61-B07F-4E274490E065}"/>
              </a:ext>
            </a:extLst>
          </p:cNvPr>
          <p:cNvGrpSpPr/>
          <p:nvPr/>
        </p:nvGrpSpPr>
        <p:grpSpPr>
          <a:xfrm>
            <a:off x="7494104" y="935226"/>
            <a:ext cx="4408335" cy="1695428"/>
            <a:chOff x="1734079" y="-362161"/>
            <a:chExt cx="2683463" cy="1635182"/>
          </a:xfrm>
        </p:grpSpPr>
        <p:sp>
          <p:nvSpPr>
            <p:cNvPr id="221" name="Rectangle: Rounded Corners 60">
              <a:extLst>
                <a:ext uri="{FF2B5EF4-FFF2-40B4-BE49-F238E27FC236}">
                  <a16:creationId xmlns:a16="http://schemas.microsoft.com/office/drawing/2014/main" id="{A0EEC150-7BD1-4780-9D93-5427BD618DC1}"/>
                </a:ext>
              </a:extLst>
            </p:cNvPr>
            <p:cNvSpPr/>
            <p:nvPr/>
          </p:nvSpPr>
          <p:spPr>
            <a:xfrm>
              <a:off x="1782533" y="-248062"/>
              <a:ext cx="2635009" cy="1421483"/>
            </a:xfrm>
            <a:custGeom>
              <a:avLst/>
              <a:gdLst>
                <a:gd name="connsiteX0" fmla="*/ 0 w 2635009"/>
                <a:gd name="connsiteY0" fmla="*/ 236918 h 1421483"/>
                <a:gd name="connsiteX1" fmla="*/ 149531 w 2635009"/>
                <a:gd name="connsiteY1" fmla="*/ 0 h 1421483"/>
                <a:gd name="connsiteX2" fmla="*/ 459878 w 2635009"/>
                <a:gd name="connsiteY2" fmla="*/ 0 h 1421483"/>
                <a:gd name="connsiteX3" fmla="*/ 723506 w 2635009"/>
                <a:gd name="connsiteY3" fmla="*/ 0 h 1421483"/>
                <a:gd name="connsiteX4" fmla="*/ 1033853 w 2635009"/>
                <a:gd name="connsiteY4" fmla="*/ 0 h 1421483"/>
                <a:gd name="connsiteX5" fmla="*/ 1414279 w 2635009"/>
                <a:gd name="connsiteY5" fmla="*/ 0 h 1421483"/>
                <a:gd name="connsiteX6" fmla="*/ 1794705 w 2635009"/>
                <a:gd name="connsiteY6" fmla="*/ 0 h 1421483"/>
                <a:gd name="connsiteX7" fmla="*/ 2081692 w 2635009"/>
                <a:gd name="connsiteY7" fmla="*/ 0 h 1421483"/>
                <a:gd name="connsiteX8" fmla="*/ 2485477 w 2635009"/>
                <a:gd name="connsiteY8" fmla="*/ 0 h 1421483"/>
                <a:gd name="connsiteX9" fmla="*/ 2635009 w 2635009"/>
                <a:gd name="connsiteY9" fmla="*/ 236918 h 1421483"/>
                <a:gd name="connsiteX10" fmla="*/ 2635009 w 2635009"/>
                <a:gd name="connsiteY10" fmla="*/ 701265 h 1421483"/>
                <a:gd name="connsiteX11" fmla="*/ 2635009 w 2635009"/>
                <a:gd name="connsiteY11" fmla="*/ 1184564 h 1421483"/>
                <a:gd name="connsiteX12" fmla="*/ 2485477 w 2635009"/>
                <a:gd name="connsiteY12" fmla="*/ 1421483 h 1421483"/>
                <a:gd name="connsiteX13" fmla="*/ 2221849 w 2635009"/>
                <a:gd name="connsiteY13" fmla="*/ 1421483 h 1421483"/>
                <a:gd name="connsiteX14" fmla="*/ 1888142 w 2635009"/>
                <a:gd name="connsiteY14" fmla="*/ 1421483 h 1421483"/>
                <a:gd name="connsiteX15" fmla="*/ 1554436 w 2635009"/>
                <a:gd name="connsiteY15" fmla="*/ 1421483 h 1421483"/>
                <a:gd name="connsiteX16" fmla="*/ 1197370 w 2635009"/>
                <a:gd name="connsiteY16" fmla="*/ 1421483 h 1421483"/>
                <a:gd name="connsiteX17" fmla="*/ 863663 w 2635009"/>
                <a:gd name="connsiteY17" fmla="*/ 1421483 h 1421483"/>
                <a:gd name="connsiteX18" fmla="*/ 576676 w 2635009"/>
                <a:gd name="connsiteY18" fmla="*/ 1421483 h 1421483"/>
                <a:gd name="connsiteX19" fmla="*/ 149531 w 2635009"/>
                <a:gd name="connsiteY19" fmla="*/ 1421483 h 1421483"/>
                <a:gd name="connsiteX20" fmla="*/ 0 w 2635009"/>
                <a:gd name="connsiteY20" fmla="*/ 1184564 h 1421483"/>
                <a:gd name="connsiteX21" fmla="*/ 0 w 2635009"/>
                <a:gd name="connsiteY21" fmla="*/ 691788 h 1421483"/>
                <a:gd name="connsiteX22" fmla="*/ 0 w 2635009"/>
                <a:gd name="connsiteY22" fmla="*/ 236918 h 1421483"/>
                <a:gd name="connsiteX0" fmla="*/ 0 w 2635009"/>
                <a:gd name="connsiteY0" fmla="*/ 236918 h 1421483"/>
                <a:gd name="connsiteX1" fmla="*/ 149531 w 2635009"/>
                <a:gd name="connsiteY1" fmla="*/ 0 h 1421483"/>
                <a:gd name="connsiteX2" fmla="*/ 529957 w 2635009"/>
                <a:gd name="connsiteY2" fmla="*/ 0 h 1421483"/>
                <a:gd name="connsiteX3" fmla="*/ 816944 w 2635009"/>
                <a:gd name="connsiteY3" fmla="*/ 0 h 1421483"/>
                <a:gd name="connsiteX4" fmla="*/ 1127291 w 2635009"/>
                <a:gd name="connsiteY4" fmla="*/ 0 h 1421483"/>
                <a:gd name="connsiteX5" fmla="*/ 1437638 w 2635009"/>
                <a:gd name="connsiteY5" fmla="*/ 0 h 1421483"/>
                <a:gd name="connsiteX6" fmla="*/ 1794705 w 2635009"/>
                <a:gd name="connsiteY6" fmla="*/ 0 h 1421483"/>
                <a:gd name="connsiteX7" fmla="*/ 2058332 w 2635009"/>
                <a:gd name="connsiteY7" fmla="*/ 0 h 1421483"/>
                <a:gd name="connsiteX8" fmla="*/ 2485477 w 2635009"/>
                <a:gd name="connsiteY8" fmla="*/ 0 h 1421483"/>
                <a:gd name="connsiteX9" fmla="*/ 2635009 w 2635009"/>
                <a:gd name="connsiteY9" fmla="*/ 236918 h 1421483"/>
                <a:gd name="connsiteX10" fmla="*/ 2635009 w 2635009"/>
                <a:gd name="connsiteY10" fmla="*/ 729694 h 1421483"/>
                <a:gd name="connsiteX11" fmla="*/ 2635009 w 2635009"/>
                <a:gd name="connsiteY11" fmla="*/ 1184564 h 1421483"/>
                <a:gd name="connsiteX12" fmla="*/ 2485477 w 2635009"/>
                <a:gd name="connsiteY12" fmla="*/ 1421483 h 1421483"/>
                <a:gd name="connsiteX13" fmla="*/ 2221849 w 2635009"/>
                <a:gd name="connsiteY13" fmla="*/ 1421483 h 1421483"/>
                <a:gd name="connsiteX14" fmla="*/ 1841423 w 2635009"/>
                <a:gd name="connsiteY14" fmla="*/ 1421483 h 1421483"/>
                <a:gd name="connsiteX15" fmla="*/ 1484357 w 2635009"/>
                <a:gd name="connsiteY15" fmla="*/ 1421483 h 1421483"/>
                <a:gd name="connsiteX16" fmla="*/ 1220729 w 2635009"/>
                <a:gd name="connsiteY16" fmla="*/ 1421483 h 1421483"/>
                <a:gd name="connsiteX17" fmla="*/ 910382 w 2635009"/>
                <a:gd name="connsiteY17" fmla="*/ 1421483 h 1421483"/>
                <a:gd name="connsiteX18" fmla="*/ 553316 w 2635009"/>
                <a:gd name="connsiteY18" fmla="*/ 1421483 h 1421483"/>
                <a:gd name="connsiteX19" fmla="*/ 149531 w 2635009"/>
                <a:gd name="connsiteY19" fmla="*/ 1421483 h 1421483"/>
                <a:gd name="connsiteX20" fmla="*/ 0 w 2635009"/>
                <a:gd name="connsiteY20" fmla="*/ 1184564 h 1421483"/>
                <a:gd name="connsiteX21" fmla="*/ 0 w 2635009"/>
                <a:gd name="connsiteY21" fmla="*/ 729694 h 1421483"/>
                <a:gd name="connsiteX22" fmla="*/ 0 w 2635009"/>
                <a:gd name="connsiteY22" fmla="*/ 236918 h 1421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35009" h="1421483" fill="none" extrusionOk="0">
                  <a:moveTo>
                    <a:pt x="0" y="236918"/>
                  </a:moveTo>
                  <a:cubicBezTo>
                    <a:pt x="19016" y="106024"/>
                    <a:pt x="67208" y="-37228"/>
                    <a:pt x="149531" y="0"/>
                  </a:cubicBezTo>
                  <a:cubicBezTo>
                    <a:pt x="222844" y="-35471"/>
                    <a:pt x="320735" y="35109"/>
                    <a:pt x="459878" y="0"/>
                  </a:cubicBezTo>
                  <a:cubicBezTo>
                    <a:pt x="573234" y="-15315"/>
                    <a:pt x="631126" y="7651"/>
                    <a:pt x="723506" y="0"/>
                  </a:cubicBezTo>
                  <a:cubicBezTo>
                    <a:pt x="794140" y="-16110"/>
                    <a:pt x="941385" y="37560"/>
                    <a:pt x="1033853" y="0"/>
                  </a:cubicBezTo>
                  <a:cubicBezTo>
                    <a:pt x="1124122" y="-21983"/>
                    <a:pt x="1326351" y="71271"/>
                    <a:pt x="1414279" y="0"/>
                  </a:cubicBezTo>
                  <a:cubicBezTo>
                    <a:pt x="1547855" y="-70580"/>
                    <a:pt x="1657597" y="42207"/>
                    <a:pt x="1794705" y="0"/>
                  </a:cubicBezTo>
                  <a:cubicBezTo>
                    <a:pt x="1934339" y="-18316"/>
                    <a:pt x="1950594" y="31198"/>
                    <a:pt x="2081692" y="0"/>
                  </a:cubicBezTo>
                  <a:cubicBezTo>
                    <a:pt x="2228269" y="-41463"/>
                    <a:pt x="2397417" y="36159"/>
                    <a:pt x="2485477" y="0"/>
                  </a:cubicBezTo>
                  <a:cubicBezTo>
                    <a:pt x="2560028" y="1039"/>
                    <a:pt x="2614038" y="111943"/>
                    <a:pt x="2635009" y="236918"/>
                  </a:cubicBezTo>
                  <a:cubicBezTo>
                    <a:pt x="2659104" y="467522"/>
                    <a:pt x="2632823" y="542666"/>
                    <a:pt x="2635009" y="701265"/>
                  </a:cubicBezTo>
                  <a:cubicBezTo>
                    <a:pt x="2644301" y="874913"/>
                    <a:pt x="2609479" y="1075864"/>
                    <a:pt x="2635009" y="1184564"/>
                  </a:cubicBezTo>
                  <a:cubicBezTo>
                    <a:pt x="2613387" y="1294048"/>
                    <a:pt x="2575483" y="1428318"/>
                    <a:pt x="2485477" y="1421483"/>
                  </a:cubicBezTo>
                  <a:cubicBezTo>
                    <a:pt x="2352522" y="1430761"/>
                    <a:pt x="2302957" y="1385489"/>
                    <a:pt x="2221849" y="1421483"/>
                  </a:cubicBezTo>
                  <a:cubicBezTo>
                    <a:pt x="2155188" y="1450345"/>
                    <a:pt x="2049485" y="1408430"/>
                    <a:pt x="1888142" y="1421483"/>
                  </a:cubicBezTo>
                  <a:cubicBezTo>
                    <a:pt x="1718426" y="1425523"/>
                    <a:pt x="1692359" y="1373754"/>
                    <a:pt x="1554436" y="1421483"/>
                  </a:cubicBezTo>
                  <a:cubicBezTo>
                    <a:pt x="1420281" y="1444839"/>
                    <a:pt x="1290584" y="1376405"/>
                    <a:pt x="1197370" y="1421483"/>
                  </a:cubicBezTo>
                  <a:cubicBezTo>
                    <a:pt x="1092837" y="1469244"/>
                    <a:pt x="931420" y="1378873"/>
                    <a:pt x="863663" y="1421483"/>
                  </a:cubicBezTo>
                  <a:cubicBezTo>
                    <a:pt x="760906" y="1475425"/>
                    <a:pt x="676261" y="1379461"/>
                    <a:pt x="576676" y="1421483"/>
                  </a:cubicBezTo>
                  <a:cubicBezTo>
                    <a:pt x="474906" y="1492440"/>
                    <a:pt x="251143" y="1413312"/>
                    <a:pt x="149531" y="1421483"/>
                  </a:cubicBezTo>
                  <a:cubicBezTo>
                    <a:pt x="47737" y="1405931"/>
                    <a:pt x="-2111" y="1347622"/>
                    <a:pt x="0" y="1184564"/>
                  </a:cubicBezTo>
                  <a:cubicBezTo>
                    <a:pt x="-3057" y="1050989"/>
                    <a:pt x="56797" y="886797"/>
                    <a:pt x="0" y="691788"/>
                  </a:cubicBezTo>
                  <a:cubicBezTo>
                    <a:pt x="-29026" y="469508"/>
                    <a:pt x="23554" y="427687"/>
                    <a:pt x="0" y="236918"/>
                  </a:cubicBezTo>
                  <a:close/>
                </a:path>
                <a:path w="2635009" h="1421483" stroke="0" extrusionOk="0">
                  <a:moveTo>
                    <a:pt x="0" y="236918"/>
                  </a:moveTo>
                  <a:cubicBezTo>
                    <a:pt x="13330" y="88952"/>
                    <a:pt x="76257" y="-44264"/>
                    <a:pt x="149531" y="0"/>
                  </a:cubicBezTo>
                  <a:cubicBezTo>
                    <a:pt x="247725" y="-70154"/>
                    <a:pt x="427136" y="23919"/>
                    <a:pt x="529957" y="0"/>
                  </a:cubicBezTo>
                  <a:cubicBezTo>
                    <a:pt x="628061" y="-18320"/>
                    <a:pt x="736172" y="23801"/>
                    <a:pt x="816944" y="0"/>
                  </a:cubicBezTo>
                  <a:cubicBezTo>
                    <a:pt x="916451" y="-23433"/>
                    <a:pt x="1018432" y="3860"/>
                    <a:pt x="1127291" y="0"/>
                  </a:cubicBezTo>
                  <a:cubicBezTo>
                    <a:pt x="1236502" y="-32884"/>
                    <a:pt x="1355306" y="61355"/>
                    <a:pt x="1437638" y="0"/>
                  </a:cubicBezTo>
                  <a:cubicBezTo>
                    <a:pt x="1529967" y="-14262"/>
                    <a:pt x="1703263" y="86654"/>
                    <a:pt x="1794705" y="0"/>
                  </a:cubicBezTo>
                  <a:cubicBezTo>
                    <a:pt x="1901447" y="-57522"/>
                    <a:pt x="1969867" y="1602"/>
                    <a:pt x="2058332" y="0"/>
                  </a:cubicBezTo>
                  <a:cubicBezTo>
                    <a:pt x="2120037" y="12671"/>
                    <a:pt x="2376384" y="65922"/>
                    <a:pt x="2485477" y="0"/>
                  </a:cubicBezTo>
                  <a:cubicBezTo>
                    <a:pt x="2554385" y="31863"/>
                    <a:pt x="2656200" y="93052"/>
                    <a:pt x="2635009" y="236918"/>
                  </a:cubicBezTo>
                  <a:cubicBezTo>
                    <a:pt x="2642566" y="432859"/>
                    <a:pt x="2591158" y="606696"/>
                    <a:pt x="2635009" y="729694"/>
                  </a:cubicBezTo>
                  <a:cubicBezTo>
                    <a:pt x="2679286" y="836332"/>
                    <a:pt x="2577010" y="982630"/>
                    <a:pt x="2635009" y="1184564"/>
                  </a:cubicBezTo>
                  <a:cubicBezTo>
                    <a:pt x="2624843" y="1338269"/>
                    <a:pt x="2557161" y="1446496"/>
                    <a:pt x="2485477" y="1421483"/>
                  </a:cubicBezTo>
                  <a:cubicBezTo>
                    <a:pt x="2378526" y="1442136"/>
                    <a:pt x="2296006" y="1392262"/>
                    <a:pt x="2221849" y="1421483"/>
                  </a:cubicBezTo>
                  <a:cubicBezTo>
                    <a:pt x="2125640" y="1441533"/>
                    <a:pt x="1982490" y="1384745"/>
                    <a:pt x="1841423" y="1421483"/>
                  </a:cubicBezTo>
                  <a:cubicBezTo>
                    <a:pt x="1724759" y="1428925"/>
                    <a:pt x="1612305" y="1369203"/>
                    <a:pt x="1484357" y="1421483"/>
                  </a:cubicBezTo>
                  <a:cubicBezTo>
                    <a:pt x="1353981" y="1470550"/>
                    <a:pt x="1306679" y="1406577"/>
                    <a:pt x="1220729" y="1421483"/>
                  </a:cubicBezTo>
                  <a:cubicBezTo>
                    <a:pt x="1118150" y="1433221"/>
                    <a:pt x="1041483" y="1426229"/>
                    <a:pt x="910382" y="1421483"/>
                  </a:cubicBezTo>
                  <a:cubicBezTo>
                    <a:pt x="775153" y="1462982"/>
                    <a:pt x="671618" y="1396879"/>
                    <a:pt x="553316" y="1421483"/>
                  </a:cubicBezTo>
                  <a:cubicBezTo>
                    <a:pt x="430085" y="1421317"/>
                    <a:pt x="311123" y="1362491"/>
                    <a:pt x="149531" y="1421483"/>
                  </a:cubicBezTo>
                  <a:cubicBezTo>
                    <a:pt x="50980" y="1393654"/>
                    <a:pt x="-3579" y="1329686"/>
                    <a:pt x="0" y="1184564"/>
                  </a:cubicBezTo>
                  <a:cubicBezTo>
                    <a:pt x="-33747" y="1042642"/>
                    <a:pt x="28898" y="914391"/>
                    <a:pt x="0" y="729694"/>
                  </a:cubicBezTo>
                  <a:cubicBezTo>
                    <a:pt x="38495" y="572010"/>
                    <a:pt x="12555" y="418764"/>
                    <a:pt x="0" y="236918"/>
                  </a:cubicBezTo>
                  <a:close/>
                </a:path>
                <a:path w="2635009" h="1421483" fill="none" stroke="0" extrusionOk="0">
                  <a:moveTo>
                    <a:pt x="0" y="236918"/>
                  </a:moveTo>
                  <a:cubicBezTo>
                    <a:pt x="25779" y="87637"/>
                    <a:pt x="87403" y="-39148"/>
                    <a:pt x="149531" y="0"/>
                  </a:cubicBezTo>
                  <a:cubicBezTo>
                    <a:pt x="240401" y="-29602"/>
                    <a:pt x="330858" y="14694"/>
                    <a:pt x="459878" y="0"/>
                  </a:cubicBezTo>
                  <a:cubicBezTo>
                    <a:pt x="590851" y="-2833"/>
                    <a:pt x="640938" y="2210"/>
                    <a:pt x="723506" y="0"/>
                  </a:cubicBezTo>
                  <a:cubicBezTo>
                    <a:pt x="798738" y="4430"/>
                    <a:pt x="969813" y="69425"/>
                    <a:pt x="1033853" y="0"/>
                  </a:cubicBezTo>
                  <a:cubicBezTo>
                    <a:pt x="1111709" y="-36719"/>
                    <a:pt x="1294379" y="101354"/>
                    <a:pt x="1414279" y="0"/>
                  </a:cubicBezTo>
                  <a:cubicBezTo>
                    <a:pt x="1528290" y="-42497"/>
                    <a:pt x="1656315" y="53216"/>
                    <a:pt x="1794705" y="0"/>
                  </a:cubicBezTo>
                  <a:cubicBezTo>
                    <a:pt x="1944086" y="-24930"/>
                    <a:pt x="1963744" y="30667"/>
                    <a:pt x="2081692" y="0"/>
                  </a:cubicBezTo>
                  <a:cubicBezTo>
                    <a:pt x="2204105" y="-29183"/>
                    <a:pt x="2386880" y="37941"/>
                    <a:pt x="2485477" y="0"/>
                  </a:cubicBezTo>
                  <a:cubicBezTo>
                    <a:pt x="2569591" y="-8054"/>
                    <a:pt x="2652255" y="71765"/>
                    <a:pt x="2635009" y="236918"/>
                  </a:cubicBezTo>
                  <a:cubicBezTo>
                    <a:pt x="2645920" y="445909"/>
                    <a:pt x="2631548" y="529858"/>
                    <a:pt x="2635009" y="701265"/>
                  </a:cubicBezTo>
                  <a:cubicBezTo>
                    <a:pt x="2638626" y="852952"/>
                    <a:pt x="2604490" y="1065956"/>
                    <a:pt x="2635009" y="1184564"/>
                  </a:cubicBezTo>
                  <a:cubicBezTo>
                    <a:pt x="2608910" y="1323429"/>
                    <a:pt x="2594768" y="1432096"/>
                    <a:pt x="2485477" y="1421483"/>
                  </a:cubicBezTo>
                  <a:cubicBezTo>
                    <a:pt x="2381229" y="1430730"/>
                    <a:pt x="2296414" y="1390101"/>
                    <a:pt x="2221849" y="1421483"/>
                  </a:cubicBezTo>
                  <a:cubicBezTo>
                    <a:pt x="2151201" y="1443743"/>
                    <a:pt x="2048800" y="1399422"/>
                    <a:pt x="1888142" y="1421483"/>
                  </a:cubicBezTo>
                  <a:cubicBezTo>
                    <a:pt x="1734283" y="1436961"/>
                    <a:pt x="1682171" y="1364727"/>
                    <a:pt x="1554436" y="1421483"/>
                  </a:cubicBezTo>
                  <a:cubicBezTo>
                    <a:pt x="1446374" y="1473881"/>
                    <a:pt x="1303779" y="1371373"/>
                    <a:pt x="1197370" y="1421483"/>
                  </a:cubicBezTo>
                  <a:cubicBezTo>
                    <a:pt x="1116444" y="1480554"/>
                    <a:pt x="917383" y="1375588"/>
                    <a:pt x="863663" y="1421483"/>
                  </a:cubicBezTo>
                  <a:cubicBezTo>
                    <a:pt x="785887" y="1483227"/>
                    <a:pt x="671389" y="1367264"/>
                    <a:pt x="576676" y="1421483"/>
                  </a:cubicBezTo>
                  <a:cubicBezTo>
                    <a:pt x="482629" y="1463918"/>
                    <a:pt x="236276" y="1407438"/>
                    <a:pt x="149531" y="1421483"/>
                  </a:cubicBezTo>
                  <a:cubicBezTo>
                    <a:pt x="54176" y="1404961"/>
                    <a:pt x="14736" y="1340087"/>
                    <a:pt x="0" y="1184564"/>
                  </a:cubicBezTo>
                  <a:cubicBezTo>
                    <a:pt x="1507" y="1004402"/>
                    <a:pt x="53499" y="917449"/>
                    <a:pt x="0" y="691788"/>
                  </a:cubicBezTo>
                  <a:cubicBezTo>
                    <a:pt x="-32295" y="473013"/>
                    <a:pt x="8942" y="423532"/>
                    <a:pt x="0" y="236918"/>
                  </a:cubicBez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custGeom>
                      <a:avLst/>
                      <a:gdLst>
                        <a:gd name="connsiteX0" fmla="*/ 0 w 4328736"/>
                        <a:gd name="connsiteY0" fmla="*/ 245647 h 1473855"/>
                        <a:gd name="connsiteX1" fmla="*/ 245647 w 4328736"/>
                        <a:gd name="connsiteY1" fmla="*/ 0 h 1473855"/>
                        <a:gd name="connsiteX2" fmla="*/ 755479 w 4328736"/>
                        <a:gd name="connsiteY2" fmla="*/ 0 h 1473855"/>
                        <a:gd name="connsiteX3" fmla="*/ 1188561 w 4328736"/>
                        <a:gd name="connsiteY3" fmla="*/ 0 h 1473855"/>
                        <a:gd name="connsiteX4" fmla="*/ 1698393 w 4328736"/>
                        <a:gd name="connsiteY4" fmla="*/ 0 h 1473855"/>
                        <a:gd name="connsiteX5" fmla="*/ 2323348 w 4328736"/>
                        <a:gd name="connsiteY5" fmla="*/ 0 h 1473855"/>
                        <a:gd name="connsiteX6" fmla="*/ 2948303 w 4328736"/>
                        <a:gd name="connsiteY6" fmla="*/ 0 h 1473855"/>
                        <a:gd name="connsiteX7" fmla="*/ 3419760 w 4328736"/>
                        <a:gd name="connsiteY7" fmla="*/ 0 h 1473855"/>
                        <a:gd name="connsiteX8" fmla="*/ 4083089 w 4328736"/>
                        <a:gd name="connsiteY8" fmla="*/ 0 h 1473855"/>
                        <a:gd name="connsiteX9" fmla="*/ 4328736 w 4328736"/>
                        <a:gd name="connsiteY9" fmla="*/ 245647 h 1473855"/>
                        <a:gd name="connsiteX10" fmla="*/ 4328736 w 4328736"/>
                        <a:gd name="connsiteY10" fmla="*/ 727102 h 1473855"/>
                        <a:gd name="connsiteX11" fmla="*/ 4328736 w 4328736"/>
                        <a:gd name="connsiteY11" fmla="*/ 1228208 h 1473855"/>
                        <a:gd name="connsiteX12" fmla="*/ 4083089 w 4328736"/>
                        <a:gd name="connsiteY12" fmla="*/ 1473855 h 1473855"/>
                        <a:gd name="connsiteX13" fmla="*/ 3650006 w 4328736"/>
                        <a:gd name="connsiteY13" fmla="*/ 1473855 h 1473855"/>
                        <a:gd name="connsiteX14" fmla="*/ 3101800 w 4328736"/>
                        <a:gd name="connsiteY14" fmla="*/ 1473855 h 1473855"/>
                        <a:gd name="connsiteX15" fmla="*/ 2553594 w 4328736"/>
                        <a:gd name="connsiteY15" fmla="*/ 1473855 h 1473855"/>
                        <a:gd name="connsiteX16" fmla="*/ 1967014 w 4328736"/>
                        <a:gd name="connsiteY16" fmla="*/ 1473855 h 1473855"/>
                        <a:gd name="connsiteX17" fmla="*/ 1418808 w 4328736"/>
                        <a:gd name="connsiteY17" fmla="*/ 1473855 h 1473855"/>
                        <a:gd name="connsiteX18" fmla="*/ 947351 w 4328736"/>
                        <a:gd name="connsiteY18" fmla="*/ 1473855 h 1473855"/>
                        <a:gd name="connsiteX19" fmla="*/ 245647 w 4328736"/>
                        <a:gd name="connsiteY19" fmla="*/ 1473855 h 1473855"/>
                        <a:gd name="connsiteX20" fmla="*/ 0 w 4328736"/>
                        <a:gd name="connsiteY20" fmla="*/ 1228208 h 1473855"/>
                        <a:gd name="connsiteX21" fmla="*/ 0 w 4328736"/>
                        <a:gd name="connsiteY21" fmla="*/ 717276 h 1473855"/>
                        <a:gd name="connsiteX22" fmla="*/ 0 w 4328736"/>
                        <a:gd name="connsiteY22" fmla="*/ 245647 h 147385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4328736" h="1473855" fill="none" extrusionOk="0">
                          <a:moveTo>
                            <a:pt x="0" y="245647"/>
                          </a:moveTo>
                          <a:cubicBezTo>
                            <a:pt x="21384" y="100988"/>
                            <a:pt x="130606" y="-32487"/>
                            <a:pt x="245647" y="0"/>
                          </a:cubicBezTo>
                          <a:cubicBezTo>
                            <a:pt x="402879" y="-18601"/>
                            <a:pt x="556712" y="13822"/>
                            <a:pt x="755479" y="0"/>
                          </a:cubicBezTo>
                          <a:cubicBezTo>
                            <a:pt x="954246" y="-13822"/>
                            <a:pt x="1041856" y="8422"/>
                            <a:pt x="1188561" y="0"/>
                          </a:cubicBezTo>
                          <a:cubicBezTo>
                            <a:pt x="1335266" y="-8422"/>
                            <a:pt x="1581421" y="50146"/>
                            <a:pt x="1698393" y="0"/>
                          </a:cubicBezTo>
                          <a:cubicBezTo>
                            <a:pt x="1815365" y="-50146"/>
                            <a:pt x="2119075" y="73417"/>
                            <a:pt x="2323348" y="0"/>
                          </a:cubicBezTo>
                          <a:cubicBezTo>
                            <a:pt x="2527621" y="-73417"/>
                            <a:pt x="2717837" y="20119"/>
                            <a:pt x="2948303" y="0"/>
                          </a:cubicBezTo>
                          <a:cubicBezTo>
                            <a:pt x="3178769" y="-20119"/>
                            <a:pt x="3223292" y="30078"/>
                            <a:pt x="3419760" y="0"/>
                          </a:cubicBezTo>
                          <a:cubicBezTo>
                            <a:pt x="3616228" y="-30078"/>
                            <a:pt x="3914831" y="40134"/>
                            <a:pt x="4083089" y="0"/>
                          </a:cubicBezTo>
                          <a:cubicBezTo>
                            <a:pt x="4216569" y="10874"/>
                            <a:pt x="4327697" y="95968"/>
                            <a:pt x="4328736" y="245647"/>
                          </a:cubicBezTo>
                          <a:cubicBezTo>
                            <a:pt x="4371121" y="483203"/>
                            <a:pt x="4321948" y="566276"/>
                            <a:pt x="4328736" y="727102"/>
                          </a:cubicBezTo>
                          <a:cubicBezTo>
                            <a:pt x="4335524" y="887928"/>
                            <a:pt x="4283660" y="1109791"/>
                            <a:pt x="4328736" y="1228208"/>
                          </a:cubicBezTo>
                          <a:cubicBezTo>
                            <a:pt x="4304402" y="1353150"/>
                            <a:pt x="4238895" y="1482525"/>
                            <a:pt x="4083089" y="1473855"/>
                          </a:cubicBezTo>
                          <a:cubicBezTo>
                            <a:pt x="3884314" y="1491387"/>
                            <a:pt x="3767723" y="1442730"/>
                            <a:pt x="3650006" y="1473855"/>
                          </a:cubicBezTo>
                          <a:cubicBezTo>
                            <a:pt x="3532289" y="1504980"/>
                            <a:pt x="3361094" y="1459272"/>
                            <a:pt x="3101800" y="1473855"/>
                          </a:cubicBezTo>
                          <a:cubicBezTo>
                            <a:pt x="2842506" y="1488438"/>
                            <a:pt x="2782971" y="1415791"/>
                            <a:pt x="2553594" y="1473855"/>
                          </a:cubicBezTo>
                          <a:cubicBezTo>
                            <a:pt x="2324217" y="1531919"/>
                            <a:pt x="2132451" y="1422285"/>
                            <a:pt x="1967014" y="1473855"/>
                          </a:cubicBezTo>
                          <a:cubicBezTo>
                            <a:pt x="1801577" y="1525425"/>
                            <a:pt x="1538330" y="1422566"/>
                            <a:pt x="1418808" y="1473855"/>
                          </a:cubicBezTo>
                          <a:cubicBezTo>
                            <a:pt x="1299286" y="1525144"/>
                            <a:pt x="1113474" y="1428015"/>
                            <a:pt x="947351" y="1473855"/>
                          </a:cubicBezTo>
                          <a:cubicBezTo>
                            <a:pt x="781228" y="1519695"/>
                            <a:pt x="399408" y="1452056"/>
                            <a:pt x="245647" y="1473855"/>
                          </a:cubicBezTo>
                          <a:cubicBezTo>
                            <a:pt x="85333" y="1453053"/>
                            <a:pt x="-6975" y="1397737"/>
                            <a:pt x="0" y="1228208"/>
                          </a:cubicBezTo>
                          <a:cubicBezTo>
                            <a:pt x="-20858" y="1064605"/>
                            <a:pt x="54976" y="938136"/>
                            <a:pt x="0" y="717276"/>
                          </a:cubicBezTo>
                          <a:cubicBezTo>
                            <a:pt x="-54976" y="496416"/>
                            <a:pt x="20016" y="444497"/>
                            <a:pt x="0" y="245647"/>
                          </a:cubicBezTo>
                          <a:close/>
                        </a:path>
                        <a:path w="4328736" h="1473855" stroke="0" extrusionOk="0">
                          <a:moveTo>
                            <a:pt x="0" y="245647"/>
                          </a:moveTo>
                          <a:cubicBezTo>
                            <a:pt x="11463" y="101212"/>
                            <a:pt x="136343" y="-26081"/>
                            <a:pt x="245647" y="0"/>
                          </a:cubicBezTo>
                          <a:cubicBezTo>
                            <a:pt x="399210" y="-69006"/>
                            <a:pt x="701603" y="18102"/>
                            <a:pt x="870602" y="0"/>
                          </a:cubicBezTo>
                          <a:cubicBezTo>
                            <a:pt x="1039601" y="-18102"/>
                            <a:pt x="1201258" y="35387"/>
                            <a:pt x="1342059" y="0"/>
                          </a:cubicBezTo>
                          <a:cubicBezTo>
                            <a:pt x="1482860" y="-35387"/>
                            <a:pt x="1686420" y="5638"/>
                            <a:pt x="1851891" y="0"/>
                          </a:cubicBezTo>
                          <a:cubicBezTo>
                            <a:pt x="2017362" y="-5638"/>
                            <a:pt x="2214080" y="43852"/>
                            <a:pt x="2361722" y="0"/>
                          </a:cubicBezTo>
                          <a:cubicBezTo>
                            <a:pt x="2509364" y="-43852"/>
                            <a:pt x="2752733" y="62088"/>
                            <a:pt x="2948303" y="0"/>
                          </a:cubicBezTo>
                          <a:cubicBezTo>
                            <a:pt x="3143873" y="-62088"/>
                            <a:pt x="3222952" y="2354"/>
                            <a:pt x="3381385" y="0"/>
                          </a:cubicBezTo>
                          <a:cubicBezTo>
                            <a:pt x="3539818" y="-2354"/>
                            <a:pt x="3898274" y="73828"/>
                            <a:pt x="4083089" y="0"/>
                          </a:cubicBezTo>
                          <a:cubicBezTo>
                            <a:pt x="4206844" y="19255"/>
                            <a:pt x="4341672" y="85192"/>
                            <a:pt x="4328736" y="245647"/>
                          </a:cubicBezTo>
                          <a:cubicBezTo>
                            <a:pt x="4357337" y="442245"/>
                            <a:pt x="4278352" y="633174"/>
                            <a:pt x="4328736" y="756579"/>
                          </a:cubicBezTo>
                          <a:cubicBezTo>
                            <a:pt x="4379120" y="879984"/>
                            <a:pt x="4289260" y="1032412"/>
                            <a:pt x="4328736" y="1228208"/>
                          </a:cubicBezTo>
                          <a:cubicBezTo>
                            <a:pt x="4316423" y="1395336"/>
                            <a:pt x="4208228" y="1501438"/>
                            <a:pt x="4083089" y="1473855"/>
                          </a:cubicBezTo>
                          <a:cubicBezTo>
                            <a:pt x="3910069" y="1478263"/>
                            <a:pt x="3779599" y="1466826"/>
                            <a:pt x="3650006" y="1473855"/>
                          </a:cubicBezTo>
                          <a:cubicBezTo>
                            <a:pt x="3520413" y="1480884"/>
                            <a:pt x="3217257" y="1451133"/>
                            <a:pt x="3025051" y="1473855"/>
                          </a:cubicBezTo>
                          <a:cubicBezTo>
                            <a:pt x="2832845" y="1496577"/>
                            <a:pt x="2630721" y="1438816"/>
                            <a:pt x="2438471" y="1473855"/>
                          </a:cubicBezTo>
                          <a:cubicBezTo>
                            <a:pt x="2246221" y="1508894"/>
                            <a:pt x="2173819" y="1453483"/>
                            <a:pt x="2005388" y="1473855"/>
                          </a:cubicBezTo>
                          <a:cubicBezTo>
                            <a:pt x="1836957" y="1494227"/>
                            <a:pt x="1682524" y="1472546"/>
                            <a:pt x="1495557" y="1473855"/>
                          </a:cubicBezTo>
                          <a:cubicBezTo>
                            <a:pt x="1308590" y="1475164"/>
                            <a:pt x="1119496" y="1473640"/>
                            <a:pt x="908976" y="1473855"/>
                          </a:cubicBezTo>
                          <a:cubicBezTo>
                            <a:pt x="698456" y="1474070"/>
                            <a:pt x="522856" y="1415080"/>
                            <a:pt x="245647" y="1473855"/>
                          </a:cubicBezTo>
                          <a:cubicBezTo>
                            <a:pt x="100437" y="1475646"/>
                            <a:pt x="-11629" y="1392319"/>
                            <a:pt x="0" y="1228208"/>
                          </a:cubicBezTo>
                          <a:cubicBezTo>
                            <a:pt x="-35695" y="1085607"/>
                            <a:pt x="4422" y="931290"/>
                            <a:pt x="0" y="756579"/>
                          </a:cubicBezTo>
                          <a:cubicBezTo>
                            <a:pt x="-4422" y="581868"/>
                            <a:pt x="28600" y="428997"/>
                            <a:pt x="0" y="245647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: Rounded Corners 61">
              <a:extLst>
                <a:ext uri="{FF2B5EF4-FFF2-40B4-BE49-F238E27FC236}">
                  <a16:creationId xmlns:a16="http://schemas.microsoft.com/office/drawing/2014/main" id="{B4F485AC-B4DF-4A06-9BDF-5B8F24E91126}"/>
                </a:ext>
              </a:extLst>
            </p:cNvPr>
            <p:cNvSpPr/>
            <p:nvPr/>
          </p:nvSpPr>
          <p:spPr>
            <a:xfrm>
              <a:off x="1744580" y="-362161"/>
              <a:ext cx="2672962" cy="1635182"/>
            </a:xfrm>
            <a:custGeom>
              <a:avLst/>
              <a:gdLst>
                <a:gd name="connsiteX0" fmla="*/ 0 w 2672962"/>
                <a:gd name="connsiteY0" fmla="*/ 272535 h 1635182"/>
                <a:gd name="connsiteX1" fmla="*/ 172011 w 2672962"/>
                <a:gd name="connsiteY1" fmla="*/ 0 h 1635182"/>
                <a:gd name="connsiteX2" fmla="*/ 551295 w 2672962"/>
                <a:gd name="connsiteY2" fmla="*/ 0 h 1635182"/>
                <a:gd name="connsiteX3" fmla="*/ 837422 w 2672962"/>
                <a:gd name="connsiteY3" fmla="*/ 0 h 1635182"/>
                <a:gd name="connsiteX4" fmla="*/ 1146838 w 2672962"/>
                <a:gd name="connsiteY4" fmla="*/ 0 h 1635182"/>
                <a:gd name="connsiteX5" fmla="*/ 1456254 w 2672962"/>
                <a:gd name="connsiteY5" fmla="*/ 0 h 1635182"/>
                <a:gd name="connsiteX6" fmla="*/ 1812250 w 2672962"/>
                <a:gd name="connsiteY6" fmla="*/ 0 h 1635182"/>
                <a:gd name="connsiteX7" fmla="*/ 2075087 w 2672962"/>
                <a:gd name="connsiteY7" fmla="*/ 0 h 1635182"/>
                <a:gd name="connsiteX8" fmla="*/ 2500950 w 2672962"/>
                <a:gd name="connsiteY8" fmla="*/ 0 h 1635182"/>
                <a:gd name="connsiteX9" fmla="*/ 2672962 w 2672962"/>
                <a:gd name="connsiteY9" fmla="*/ 272535 h 1635182"/>
                <a:gd name="connsiteX10" fmla="*/ 2672962 w 2672962"/>
                <a:gd name="connsiteY10" fmla="*/ 839392 h 1635182"/>
                <a:gd name="connsiteX11" fmla="*/ 2672962 w 2672962"/>
                <a:gd name="connsiteY11" fmla="*/ 1362646 h 1635182"/>
                <a:gd name="connsiteX12" fmla="*/ 2500950 w 2672962"/>
                <a:gd name="connsiteY12" fmla="*/ 1635182 h 1635182"/>
                <a:gd name="connsiteX13" fmla="*/ 2238112 w 2672962"/>
                <a:gd name="connsiteY13" fmla="*/ 1635182 h 1635182"/>
                <a:gd name="connsiteX14" fmla="*/ 1858828 w 2672962"/>
                <a:gd name="connsiteY14" fmla="*/ 1635182 h 1635182"/>
                <a:gd name="connsiteX15" fmla="*/ 1502833 w 2672962"/>
                <a:gd name="connsiteY15" fmla="*/ 1635182 h 1635182"/>
                <a:gd name="connsiteX16" fmla="*/ 1239996 w 2672962"/>
                <a:gd name="connsiteY16" fmla="*/ 1635182 h 1635182"/>
                <a:gd name="connsiteX17" fmla="*/ 930580 w 2672962"/>
                <a:gd name="connsiteY17" fmla="*/ 1635182 h 1635182"/>
                <a:gd name="connsiteX18" fmla="*/ 574585 w 2672962"/>
                <a:gd name="connsiteY18" fmla="*/ 1635182 h 1635182"/>
                <a:gd name="connsiteX19" fmla="*/ 172011 w 2672962"/>
                <a:gd name="connsiteY19" fmla="*/ 1635182 h 1635182"/>
                <a:gd name="connsiteX20" fmla="*/ 0 w 2672962"/>
                <a:gd name="connsiteY20" fmla="*/ 1362646 h 1635182"/>
                <a:gd name="connsiteX21" fmla="*/ 0 w 2672962"/>
                <a:gd name="connsiteY21" fmla="*/ 839392 h 1635182"/>
                <a:gd name="connsiteX22" fmla="*/ 0 w 2672962"/>
                <a:gd name="connsiteY22" fmla="*/ 272535 h 163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72962" h="1635182" extrusionOk="0">
                  <a:moveTo>
                    <a:pt x="0" y="272535"/>
                  </a:moveTo>
                  <a:cubicBezTo>
                    <a:pt x="31306" y="90227"/>
                    <a:pt x="106760" y="-38239"/>
                    <a:pt x="172011" y="0"/>
                  </a:cubicBezTo>
                  <a:cubicBezTo>
                    <a:pt x="242377" y="-84762"/>
                    <a:pt x="343919" y="43799"/>
                    <a:pt x="551295" y="0"/>
                  </a:cubicBezTo>
                  <a:cubicBezTo>
                    <a:pt x="730443" y="-24440"/>
                    <a:pt x="712042" y="20883"/>
                    <a:pt x="837422" y="0"/>
                  </a:cubicBezTo>
                  <a:cubicBezTo>
                    <a:pt x="961832" y="-19998"/>
                    <a:pt x="1084812" y="34781"/>
                    <a:pt x="1146838" y="0"/>
                  </a:cubicBezTo>
                  <a:cubicBezTo>
                    <a:pt x="1222090" y="-9330"/>
                    <a:pt x="1390181" y="45541"/>
                    <a:pt x="1456254" y="0"/>
                  </a:cubicBezTo>
                  <a:cubicBezTo>
                    <a:pt x="1513081" y="-5907"/>
                    <a:pt x="1640481" y="56128"/>
                    <a:pt x="1812250" y="0"/>
                  </a:cubicBezTo>
                  <a:cubicBezTo>
                    <a:pt x="1991849" y="-31042"/>
                    <a:pt x="1998932" y="19084"/>
                    <a:pt x="2075087" y="0"/>
                  </a:cubicBezTo>
                  <a:cubicBezTo>
                    <a:pt x="2183843" y="-14754"/>
                    <a:pt x="2335278" y="11008"/>
                    <a:pt x="2500950" y="0"/>
                  </a:cubicBezTo>
                  <a:cubicBezTo>
                    <a:pt x="2584355" y="23358"/>
                    <a:pt x="2692345" y="76295"/>
                    <a:pt x="2672962" y="272535"/>
                  </a:cubicBezTo>
                  <a:cubicBezTo>
                    <a:pt x="2694526" y="456644"/>
                    <a:pt x="2637959" y="569967"/>
                    <a:pt x="2672962" y="839392"/>
                  </a:cubicBezTo>
                  <a:cubicBezTo>
                    <a:pt x="2707228" y="1076731"/>
                    <a:pt x="2665027" y="1100127"/>
                    <a:pt x="2672962" y="1362646"/>
                  </a:cubicBezTo>
                  <a:cubicBezTo>
                    <a:pt x="2662027" y="1553697"/>
                    <a:pt x="2609772" y="1664802"/>
                    <a:pt x="2500950" y="1635182"/>
                  </a:cubicBezTo>
                  <a:cubicBezTo>
                    <a:pt x="2399298" y="1665961"/>
                    <a:pt x="2339356" y="1626663"/>
                    <a:pt x="2238112" y="1635182"/>
                  </a:cubicBezTo>
                  <a:cubicBezTo>
                    <a:pt x="2153849" y="1619210"/>
                    <a:pt x="1951257" y="1572859"/>
                    <a:pt x="1858828" y="1635182"/>
                  </a:cubicBezTo>
                  <a:cubicBezTo>
                    <a:pt x="1795052" y="1687121"/>
                    <a:pt x="1631473" y="1598335"/>
                    <a:pt x="1502833" y="1635182"/>
                  </a:cubicBezTo>
                  <a:cubicBezTo>
                    <a:pt x="1351772" y="1668311"/>
                    <a:pt x="1300777" y="1606070"/>
                    <a:pt x="1239996" y="1635182"/>
                  </a:cubicBezTo>
                  <a:cubicBezTo>
                    <a:pt x="1193111" y="1668850"/>
                    <a:pt x="1001179" y="1593578"/>
                    <a:pt x="930580" y="1635182"/>
                  </a:cubicBezTo>
                  <a:cubicBezTo>
                    <a:pt x="832980" y="1691435"/>
                    <a:pt x="668632" y="1591065"/>
                    <a:pt x="574585" y="1635182"/>
                  </a:cubicBezTo>
                  <a:cubicBezTo>
                    <a:pt x="514563" y="1651433"/>
                    <a:pt x="315350" y="1584132"/>
                    <a:pt x="172011" y="1635182"/>
                  </a:cubicBezTo>
                  <a:cubicBezTo>
                    <a:pt x="56399" y="1647108"/>
                    <a:pt x="28820" y="1509785"/>
                    <a:pt x="0" y="1362646"/>
                  </a:cubicBezTo>
                  <a:cubicBezTo>
                    <a:pt x="8034" y="1131551"/>
                    <a:pt x="33735" y="1024470"/>
                    <a:pt x="0" y="839392"/>
                  </a:cubicBezTo>
                  <a:cubicBezTo>
                    <a:pt x="-28104" y="650874"/>
                    <a:pt x="2688" y="399230"/>
                    <a:pt x="0" y="272535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custGeom>
                      <a:avLst/>
                      <a:gdLst>
                        <a:gd name="connsiteX0" fmla="*/ 0 w 4391084"/>
                        <a:gd name="connsiteY0" fmla="*/ 282577 h 1695428"/>
                        <a:gd name="connsiteX1" fmla="*/ 282577 w 4391084"/>
                        <a:gd name="connsiteY1" fmla="*/ 0 h 1695428"/>
                        <a:gd name="connsiteX2" fmla="*/ 905657 w 4391084"/>
                        <a:gd name="connsiteY2" fmla="*/ 0 h 1695428"/>
                        <a:gd name="connsiteX3" fmla="*/ 1375700 w 4391084"/>
                        <a:gd name="connsiteY3" fmla="*/ 0 h 1695428"/>
                        <a:gd name="connsiteX4" fmla="*/ 1884002 w 4391084"/>
                        <a:gd name="connsiteY4" fmla="*/ 0 h 1695428"/>
                        <a:gd name="connsiteX5" fmla="*/ 2392304 w 4391084"/>
                        <a:gd name="connsiteY5" fmla="*/ 0 h 1695428"/>
                        <a:gd name="connsiteX6" fmla="*/ 2977125 w 4391084"/>
                        <a:gd name="connsiteY6" fmla="*/ 0 h 1695428"/>
                        <a:gd name="connsiteX7" fmla="*/ 3408908 w 4391084"/>
                        <a:gd name="connsiteY7" fmla="*/ 0 h 1695428"/>
                        <a:gd name="connsiteX8" fmla="*/ 4108507 w 4391084"/>
                        <a:gd name="connsiteY8" fmla="*/ 0 h 1695428"/>
                        <a:gd name="connsiteX9" fmla="*/ 4391084 w 4391084"/>
                        <a:gd name="connsiteY9" fmla="*/ 282577 h 1695428"/>
                        <a:gd name="connsiteX10" fmla="*/ 4391084 w 4391084"/>
                        <a:gd name="connsiteY10" fmla="*/ 870319 h 1695428"/>
                        <a:gd name="connsiteX11" fmla="*/ 4391084 w 4391084"/>
                        <a:gd name="connsiteY11" fmla="*/ 1412851 h 1695428"/>
                        <a:gd name="connsiteX12" fmla="*/ 4108507 w 4391084"/>
                        <a:gd name="connsiteY12" fmla="*/ 1695428 h 1695428"/>
                        <a:gd name="connsiteX13" fmla="*/ 3676723 w 4391084"/>
                        <a:gd name="connsiteY13" fmla="*/ 1695428 h 1695428"/>
                        <a:gd name="connsiteX14" fmla="*/ 3053643 w 4391084"/>
                        <a:gd name="connsiteY14" fmla="*/ 1695428 h 1695428"/>
                        <a:gd name="connsiteX15" fmla="*/ 2468823 w 4391084"/>
                        <a:gd name="connsiteY15" fmla="*/ 1695428 h 1695428"/>
                        <a:gd name="connsiteX16" fmla="*/ 2037039 w 4391084"/>
                        <a:gd name="connsiteY16" fmla="*/ 1695428 h 1695428"/>
                        <a:gd name="connsiteX17" fmla="*/ 1528737 w 4391084"/>
                        <a:gd name="connsiteY17" fmla="*/ 1695428 h 1695428"/>
                        <a:gd name="connsiteX18" fmla="*/ 943916 w 4391084"/>
                        <a:gd name="connsiteY18" fmla="*/ 1695428 h 1695428"/>
                        <a:gd name="connsiteX19" fmla="*/ 282577 w 4391084"/>
                        <a:gd name="connsiteY19" fmla="*/ 1695428 h 1695428"/>
                        <a:gd name="connsiteX20" fmla="*/ 0 w 4391084"/>
                        <a:gd name="connsiteY20" fmla="*/ 1412851 h 1695428"/>
                        <a:gd name="connsiteX21" fmla="*/ 0 w 4391084"/>
                        <a:gd name="connsiteY21" fmla="*/ 870319 h 1695428"/>
                        <a:gd name="connsiteX22" fmla="*/ 0 w 4391084"/>
                        <a:gd name="connsiteY22" fmla="*/ 282577 h 16954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4391084" h="1695428" extrusionOk="0">
                          <a:moveTo>
                            <a:pt x="0" y="282577"/>
                          </a:moveTo>
                          <a:cubicBezTo>
                            <a:pt x="28832" y="104461"/>
                            <a:pt x="151542" y="-24760"/>
                            <a:pt x="282577" y="0"/>
                          </a:cubicBezTo>
                          <a:cubicBezTo>
                            <a:pt x="411390" y="-67789"/>
                            <a:pt x="630933" y="38338"/>
                            <a:pt x="905657" y="0"/>
                          </a:cubicBezTo>
                          <a:cubicBezTo>
                            <a:pt x="1180381" y="-38338"/>
                            <a:pt x="1167456" y="22912"/>
                            <a:pt x="1375700" y="0"/>
                          </a:cubicBezTo>
                          <a:cubicBezTo>
                            <a:pt x="1583944" y="-22912"/>
                            <a:pt x="1778938" y="30182"/>
                            <a:pt x="1884002" y="0"/>
                          </a:cubicBezTo>
                          <a:cubicBezTo>
                            <a:pt x="1989066" y="-30182"/>
                            <a:pt x="2281315" y="36615"/>
                            <a:pt x="2392304" y="0"/>
                          </a:cubicBezTo>
                          <a:cubicBezTo>
                            <a:pt x="2503293" y="-36615"/>
                            <a:pt x="2692283" y="28273"/>
                            <a:pt x="2977125" y="0"/>
                          </a:cubicBezTo>
                          <a:cubicBezTo>
                            <a:pt x="3261967" y="-28273"/>
                            <a:pt x="3274065" y="13599"/>
                            <a:pt x="3408908" y="0"/>
                          </a:cubicBezTo>
                          <a:cubicBezTo>
                            <a:pt x="3543751" y="-13599"/>
                            <a:pt x="3782325" y="18243"/>
                            <a:pt x="4108507" y="0"/>
                          </a:cubicBezTo>
                          <a:cubicBezTo>
                            <a:pt x="4242868" y="35078"/>
                            <a:pt x="4411415" y="87557"/>
                            <a:pt x="4391084" y="282577"/>
                          </a:cubicBezTo>
                          <a:cubicBezTo>
                            <a:pt x="4449065" y="492709"/>
                            <a:pt x="4332136" y="613090"/>
                            <a:pt x="4391084" y="870319"/>
                          </a:cubicBezTo>
                          <a:cubicBezTo>
                            <a:pt x="4450032" y="1127548"/>
                            <a:pt x="4385676" y="1147537"/>
                            <a:pt x="4391084" y="1412851"/>
                          </a:cubicBezTo>
                          <a:cubicBezTo>
                            <a:pt x="4375654" y="1608340"/>
                            <a:pt x="4254094" y="1722876"/>
                            <a:pt x="4108507" y="1695428"/>
                          </a:cubicBezTo>
                          <a:cubicBezTo>
                            <a:pt x="3936837" y="1728693"/>
                            <a:pt x="3818914" y="1693728"/>
                            <a:pt x="3676723" y="1695428"/>
                          </a:cubicBezTo>
                          <a:cubicBezTo>
                            <a:pt x="3534532" y="1697128"/>
                            <a:pt x="3194899" y="1649757"/>
                            <a:pt x="3053643" y="1695428"/>
                          </a:cubicBezTo>
                          <a:cubicBezTo>
                            <a:pt x="2912387" y="1741099"/>
                            <a:pt x="2738195" y="1659551"/>
                            <a:pt x="2468823" y="1695428"/>
                          </a:cubicBezTo>
                          <a:cubicBezTo>
                            <a:pt x="2199451" y="1731305"/>
                            <a:pt x="2130771" y="1665496"/>
                            <a:pt x="2037039" y="1695428"/>
                          </a:cubicBezTo>
                          <a:cubicBezTo>
                            <a:pt x="1943307" y="1725360"/>
                            <a:pt x="1682099" y="1647864"/>
                            <a:pt x="1528737" y="1695428"/>
                          </a:cubicBezTo>
                          <a:cubicBezTo>
                            <a:pt x="1375375" y="1742992"/>
                            <a:pt x="1115935" y="1666947"/>
                            <a:pt x="943916" y="1695428"/>
                          </a:cubicBezTo>
                          <a:cubicBezTo>
                            <a:pt x="771897" y="1723909"/>
                            <a:pt x="529532" y="1635115"/>
                            <a:pt x="282577" y="1695428"/>
                          </a:cubicBezTo>
                          <a:cubicBezTo>
                            <a:pt x="87594" y="1702731"/>
                            <a:pt x="-4156" y="1579080"/>
                            <a:pt x="0" y="1412851"/>
                          </a:cubicBezTo>
                          <a:cubicBezTo>
                            <a:pt x="-10304" y="1196606"/>
                            <a:pt x="48237" y="1059354"/>
                            <a:pt x="0" y="870319"/>
                          </a:cubicBezTo>
                          <a:cubicBezTo>
                            <a:pt x="-48237" y="681284"/>
                            <a:pt x="23398" y="433043"/>
                            <a:pt x="0" y="282577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TextBox 63">
              <a:extLst>
                <a:ext uri="{FF2B5EF4-FFF2-40B4-BE49-F238E27FC236}">
                  <a16:creationId xmlns:a16="http://schemas.microsoft.com/office/drawing/2014/main" id="{0B3B1DE3-5806-4889-BA88-724D6B8922E4}"/>
                </a:ext>
              </a:extLst>
            </p:cNvPr>
            <p:cNvSpPr txBox="1"/>
            <p:nvPr/>
          </p:nvSpPr>
          <p:spPr>
            <a:xfrm>
              <a:off x="1734079" y="-66891"/>
              <a:ext cx="998806" cy="504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225" name="TextBox 64">
              <a:extLst>
                <a:ext uri="{FF2B5EF4-FFF2-40B4-BE49-F238E27FC236}">
                  <a16:creationId xmlns:a16="http://schemas.microsoft.com/office/drawing/2014/main" id="{92AC5195-109E-4399-B96D-ED879F2F197A}"/>
                </a:ext>
              </a:extLst>
            </p:cNvPr>
            <p:cNvSpPr txBox="1"/>
            <p:nvPr/>
          </p:nvSpPr>
          <p:spPr>
            <a:xfrm>
              <a:off x="1998588" y="-240862"/>
              <a:ext cx="2202899" cy="742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FF0000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الجواب</a:t>
              </a: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حفظ التمر في علب محكمة</a:t>
              </a:r>
              <a:endParaRPr lang="en-US" sz="24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sp>
        <p:nvSpPr>
          <p:cNvPr id="226" name="Freeform: Shape 65">
            <a:extLst>
              <a:ext uri="{FF2B5EF4-FFF2-40B4-BE49-F238E27FC236}">
                <a16:creationId xmlns:a16="http://schemas.microsoft.com/office/drawing/2014/main" id="{731F2793-9671-400C-8D5A-AE008F2B49FC}"/>
              </a:ext>
            </a:extLst>
          </p:cNvPr>
          <p:cNvSpPr/>
          <p:nvPr/>
        </p:nvSpPr>
        <p:spPr>
          <a:xfrm>
            <a:off x="6367427" y="2127788"/>
            <a:ext cx="1703147" cy="717453"/>
          </a:xfrm>
          <a:custGeom>
            <a:avLst/>
            <a:gdLst>
              <a:gd name="connsiteX0" fmla="*/ 0 w 3052689"/>
              <a:gd name="connsiteY0" fmla="*/ 717453 h 717453"/>
              <a:gd name="connsiteX1" fmla="*/ 759655 w 3052689"/>
              <a:gd name="connsiteY1" fmla="*/ 225083 h 717453"/>
              <a:gd name="connsiteX2" fmla="*/ 1350498 w 3052689"/>
              <a:gd name="connsiteY2" fmla="*/ 647114 h 717453"/>
              <a:gd name="connsiteX3" fmla="*/ 2124221 w 3052689"/>
              <a:gd name="connsiteY3" fmla="*/ 182880 h 717453"/>
              <a:gd name="connsiteX4" fmla="*/ 2658793 w 3052689"/>
              <a:gd name="connsiteY4" fmla="*/ 393896 h 717453"/>
              <a:gd name="connsiteX5" fmla="*/ 3052689 w 3052689"/>
              <a:gd name="connsiteY5" fmla="*/ 0 h 7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2689" h="717453">
                <a:moveTo>
                  <a:pt x="0" y="717453"/>
                </a:moveTo>
                <a:cubicBezTo>
                  <a:pt x="267286" y="477129"/>
                  <a:pt x="534572" y="236806"/>
                  <a:pt x="759655" y="225083"/>
                </a:cubicBezTo>
                <a:cubicBezTo>
                  <a:pt x="984738" y="213360"/>
                  <a:pt x="1123070" y="654148"/>
                  <a:pt x="1350498" y="647114"/>
                </a:cubicBezTo>
                <a:cubicBezTo>
                  <a:pt x="1577926" y="640080"/>
                  <a:pt x="1906172" y="225083"/>
                  <a:pt x="2124221" y="182880"/>
                </a:cubicBezTo>
                <a:cubicBezTo>
                  <a:pt x="2342270" y="140677"/>
                  <a:pt x="2504048" y="424376"/>
                  <a:pt x="2658793" y="393896"/>
                </a:cubicBezTo>
                <a:cubicBezTo>
                  <a:pt x="2813538" y="363416"/>
                  <a:pt x="2933113" y="181708"/>
                  <a:pt x="3052689" y="0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1307957695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7" name="Freeform: Shape 66">
            <a:extLst>
              <a:ext uri="{FF2B5EF4-FFF2-40B4-BE49-F238E27FC236}">
                <a16:creationId xmlns:a16="http://schemas.microsoft.com/office/drawing/2014/main" id="{36F26B8B-AFAE-465B-AB3E-27A1239CF058}"/>
              </a:ext>
            </a:extLst>
          </p:cNvPr>
          <p:cNvSpPr/>
          <p:nvPr/>
        </p:nvSpPr>
        <p:spPr>
          <a:xfrm>
            <a:off x="3349125" y="3413695"/>
            <a:ext cx="1509486" cy="545309"/>
          </a:xfrm>
          <a:custGeom>
            <a:avLst/>
            <a:gdLst>
              <a:gd name="connsiteX0" fmla="*/ 1509486 w 1509486"/>
              <a:gd name="connsiteY0" fmla="*/ 433478 h 545309"/>
              <a:gd name="connsiteX1" fmla="*/ 827314 w 1509486"/>
              <a:gd name="connsiteY1" fmla="*/ 520564 h 545309"/>
              <a:gd name="connsiteX2" fmla="*/ 464457 w 1509486"/>
              <a:gd name="connsiteY2" fmla="*/ 41592 h 545309"/>
              <a:gd name="connsiteX3" fmla="*/ 0 w 1509486"/>
              <a:gd name="connsiteY3" fmla="*/ 56107 h 54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9486" h="545309">
                <a:moveTo>
                  <a:pt x="1509486" y="433478"/>
                </a:moveTo>
                <a:cubicBezTo>
                  <a:pt x="1255485" y="509678"/>
                  <a:pt x="1001485" y="585878"/>
                  <a:pt x="827314" y="520564"/>
                </a:cubicBezTo>
                <a:cubicBezTo>
                  <a:pt x="653143" y="455250"/>
                  <a:pt x="602343" y="119001"/>
                  <a:pt x="464457" y="41592"/>
                </a:cubicBezTo>
                <a:cubicBezTo>
                  <a:pt x="326571" y="-35817"/>
                  <a:pt x="163285" y="10145"/>
                  <a:pt x="0" y="56107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29" name="Group 1">
            <a:extLst>
              <a:ext uri="{FF2B5EF4-FFF2-40B4-BE49-F238E27FC236}">
                <a16:creationId xmlns:a16="http://schemas.microsoft.com/office/drawing/2014/main" id="{0F83C00B-5201-408E-A9B1-050D511DA312}"/>
              </a:ext>
            </a:extLst>
          </p:cNvPr>
          <p:cNvGrpSpPr/>
          <p:nvPr/>
        </p:nvGrpSpPr>
        <p:grpSpPr>
          <a:xfrm>
            <a:off x="3900668" y="1618096"/>
            <a:ext cx="2964929" cy="1213077"/>
            <a:chOff x="4412343" y="615723"/>
            <a:chExt cx="2964929" cy="1213077"/>
          </a:xfrm>
        </p:grpSpPr>
        <p:sp>
          <p:nvSpPr>
            <p:cNvPr id="230" name="Freeform: Shape 70">
              <a:extLst>
                <a:ext uri="{FF2B5EF4-FFF2-40B4-BE49-F238E27FC236}">
                  <a16:creationId xmlns:a16="http://schemas.microsoft.com/office/drawing/2014/main" id="{D2C15C80-3FB9-4C65-BE1B-72024C482AD9}"/>
                </a:ext>
              </a:extLst>
            </p:cNvPr>
            <p:cNvSpPr/>
            <p:nvPr/>
          </p:nvSpPr>
          <p:spPr>
            <a:xfrm>
              <a:off x="4412343" y="1712686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Freeform: Shape 71">
              <a:extLst>
                <a:ext uri="{FF2B5EF4-FFF2-40B4-BE49-F238E27FC236}">
                  <a16:creationId xmlns:a16="http://schemas.microsoft.com/office/drawing/2014/main" id="{6C668E18-5745-481B-82C4-59BBC2EDA18C}"/>
                </a:ext>
              </a:extLst>
            </p:cNvPr>
            <p:cNvSpPr/>
            <p:nvPr/>
          </p:nvSpPr>
          <p:spPr>
            <a:xfrm rot="788280">
              <a:off x="4625066" y="1298680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Freeform: Shape 72">
              <a:extLst>
                <a:ext uri="{FF2B5EF4-FFF2-40B4-BE49-F238E27FC236}">
                  <a16:creationId xmlns:a16="http://schemas.microsoft.com/office/drawing/2014/main" id="{CAF63E96-F76C-48E0-BE52-F6EB71ACA986}"/>
                </a:ext>
              </a:extLst>
            </p:cNvPr>
            <p:cNvSpPr/>
            <p:nvPr/>
          </p:nvSpPr>
          <p:spPr>
            <a:xfrm rot="1744404">
              <a:off x="5099047" y="928216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Freeform: Shape 73">
              <a:extLst>
                <a:ext uri="{FF2B5EF4-FFF2-40B4-BE49-F238E27FC236}">
                  <a16:creationId xmlns:a16="http://schemas.microsoft.com/office/drawing/2014/main" id="{69830268-F37C-4BC8-88BC-C394C51827A6}"/>
                </a:ext>
              </a:extLst>
            </p:cNvPr>
            <p:cNvSpPr/>
            <p:nvPr/>
          </p:nvSpPr>
          <p:spPr>
            <a:xfrm rot="3333878">
              <a:off x="5784178" y="70280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Freeform: Shape 74">
              <a:extLst>
                <a:ext uri="{FF2B5EF4-FFF2-40B4-BE49-F238E27FC236}">
                  <a16:creationId xmlns:a16="http://schemas.microsoft.com/office/drawing/2014/main" id="{5E30E4AC-37BE-4CF3-B7BD-545A223509F5}"/>
                </a:ext>
              </a:extLst>
            </p:cNvPr>
            <p:cNvSpPr/>
            <p:nvPr/>
          </p:nvSpPr>
          <p:spPr>
            <a:xfrm rot="5400000">
              <a:off x="6620322" y="81082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Freeform: Shape 75">
              <a:extLst>
                <a:ext uri="{FF2B5EF4-FFF2-40B4-BE49-F238E27FC236}">
                  <a16:creationId xmlns:a16="http://schemas.microsoft.com/office/drawing/2014/main" id="{C2B11130-4716-4E7C-99A6-FCB3CA1B2615}"/>
                </a:ext>
              </a:extLst>
            </p:cNvPr>
            <p:cNvSpPr/>
            <p:nvPr/>
          </p:nvSpPr>
          <p:spPr>
            <a:xfrm rot="6984667">
              <a:off x="7174072" y="109419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1880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 animBg="1"/>
      <p:bldP spid="2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800" b="1" dirty="0">
                    <a:latin typeface="Century Gothic" panose="020B0502020202020204" pitchFamily="34" charset="0"/>
                  </a:rPr>
                  <a:t>نشاط</a:t>
                </a:r>
              </a:p>
              <a:p>
                <a:pPr algn="ctr"/>
                <a:r>
                  <a:rPr lang="ar-SY" sz="2800" b="1" dirty="0">
                    <a:latin typeface="Century Gothic" panose="020B0502020202020204" pitchFamily="34" charset="0"/>
                  </a:rPr>
                  <a:t>أ</a:t>
                </a:r>
                <a:endParaRPr lang="en-US" sz="28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0" y="22303"/>
              <a:ext cx="6189789" cy="1128959"/>
              <a:chOff x="2350490" y="22303"/>
              <a:chExt cx="6189789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2350490" y="165530"/>
                <a:ext cx="6145810" cy="850557"/>
                <a:chOff x="4132841" y="1484950"/>
                <a:chExt cx="6145810" cy="850557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132841" y="1812287"/>
                  <a:ext cx="614581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ar-SY" sz="2800" b="1" dirty="0">
                    <a:latin typeface="Century Gothic" panose="020B0502020202020204" pitchFamily="34" charset="0"/>
                  </a:endParaRP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9" name="Group 20">
            <a:extLst>
              <a:ext uri="{FF2B5EF4-FFF2-40B4-BE49-F238E27FC236}">
                <a16:creationId xmlns:a16="http://schemas.microsoft.com/office/drawing/2014/main" id="{9495562D-A7AB-40B6-9D9B-68732AD1C8F9}"/>
              </a:ext>
            </a:extLst>
          </p:cNvPr>
          <p:cNvGrpSpPr/>
          <p:nvPr/>
        </p:nvGrpSpPr>
        <p:grpSpPr>
          <a:xfrm>
            <a:off x="3900668" y="2024918"/>
            <a:ext cx="3449069" cy="4614642"/>
            <a:chOff x="4412343" y="1022545"/>
            <a:chExt cx="3449069" cy="4614642"/>
          </a:xfrm>
          <a:solidFill>
            <a:schemeClr val="bg1">
              <a:lumMod val="85000"/>
            </a:schemeClr>
          </a:solidFill>
        </p:grpSpPr>
        <p:grpSp>
          <p:nvGrpSpPr>
            <p:cNvPr id="180" name="Graphic 4" descr="Lightbulb">
              <a:extLst>
                <a:ext uri="{FF2B5EF4-FFF2-40B4-BE49-F238E27FC236}">
                  <a16:creationId xmlns:a16="http://schemas.microsoft.com/office/drawing/2014/main" id="{E879924B-0B86-44D9-9266-75D57BC8785C}"/>
                </a:ext>
              </a:extLst>
            </p:cNvPr>
            <p:cNvGrpSpPr/>
            <p:nvPr/>
          </p:nvGrpSpPr>
          <p:grpSpPr>
            <a:xfrm>
              <a:off x="4412343" y="1022545"/>
              <a:ext cx="3449069" cy="4614642"/>
              <a:chOff x="4412343" y="1022545"/>
              <a:chExt cx="3449069" cy="4614642"/>
            </a:xfrm>
            <a:grpFill/>
          </p:grpSpPr>
          <p:sp>
            <p:nvSpPr>
              <p:cNvPr id="184" name="Freeform: Shape 6">
                <a:extLst>
                  <a:ext uri="{FF2B5EF4-FFF2-40B4-BE49-F238E27FC236}">
                    <a16:creationId xmlns:a16="http://schemas.microsoft.com/office/drawing/2014/main" id="{F2F66B4B-1EDD-4EA7-9995-FB7DCA0089C0}"/>
                  </a:ext>
                </a:extLst>
              </p:cNvPr>
              <p:cNvSpPr/>
              <p:nvPr/>
            </p:nvSpPr>
            <p:spPr>
              <a:xfrm>
                <a:off x="4412343" y="4345744"/>
                <a:ext cx="3449069" cy="343779"/>
              </a:xfrm>
              <a:custGeom>
                <a:avLst/>
                <a:gdLst>
                  <a:gd name="connsiteX0" fmla="*/ 397970 w 3449069"/>
                  <a:gd name="connsiteY0" fmla="*/ 0 h 343779"/>
                  <a:gd name="connsiteX1" fmla="*/ 875533 w 3449069"/>
                  <a:gd name="connsiteY1" fmla="*/ 0 h 343779"/>
                  <a:gd name="connsiteX2" fmla="*/ 1432691 w 3449069"/>
                  <a:gd name="connsiteY2" fmla="*/ 0 h 343779"/>
                  <a:gd name="connsiteX3" fmla="*/ 2016379 w 3449069"/>
                  <a:gd name="connsiteY3" fmla="*/ 0 h 343779"/>
                  <a:gd name="connsiteX4" fmla="*/ 2520474 w 3449069"/>
                  <a:gd name="connsiteY4" fmla="*/ 0 h 343779"/>
                  <a:gd name="connsiteX5" fmla="*/ 3051100 w 3449069"/>
                  <a:gd name="connsiteY5" fmla="*/ 0 h 343779"/>
                  <a:gd name="connsiteX6" fmla="*/ 3449069 w 3449069"/>
                  <a:gd name="connsiteY6" fmla="*/ 171890 h 343779"/>
                  <a:gd name="connsiteX7" fmla="*/ 3051100 w 3449069"/>
                  <a:gd name="connsiteY7" fmla="*/ 343779 h 343779"/>
                  <a:gd name="connsiteX8" fmla="*/ 2493943 w 3449069"/>
                  <a:gd name="connsiteY8" fmla="*/ 343779 h 343779"/>
                  <a:gd name="connsiteX9" fmla="*/ 1936785 w 3449069"/>
                  <a:gd name="connsiteY9" fmla="*/ 343779 h 343779"/>
                  <a:gd name="connsiteX10" fmla="*/ 1432691 w 3449069"/>
                  <a:gd name="connsiteY10" fmla="*/ 343779 h 343779"/>
                  <a:gd name="connsiteX11" fmla="*/ 981659 w 3449069"/>
                  <a:gd name="connsiteY11" fmla="*/ 343779 h 343779"/>
                  <a:gd name="connsiteX12" fmla="*/ 397970 w 3449069"/>
                  <a:gd name="connsiteY12" fmla="*/ 343779 h 343779"/>
                  <a:gd name="connsiteX13" fmla="*/ 0 w 3449069"/>
                  <a:gd name="connsiteY13" fmla="*/ 171890 h 343779"/>
                  <a:gd name="connsiteX14" fmla="*/ 397970 w 3449069"/>
                  <a:gd name="connsiteY1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449069" h="343779" fill="none" extrusionOk="0">
                    <a:moveTo>
                      <a:pt x="397970" y="0"/>
                    </a:moveTo>
                    <a:cubicBezTo>
                      <a:pt x="607889" y="-34197"/>
                      <a:pt x="657491" y="42302"/>
                      <a:pt x="875533" y="0"/>
                    </a:cubicBezTo>
                    <a:cubicBezTo>
                      <a:pt x="1093575" y="-42302"/>
                      <a:pt x="1226663" y="12568"/>
                      <a:pt x="1432691" y="0"/>
                    </a:cubicBezTo>
                    <a:cubicBezTo>
                      <a:pt x="1638719" y="-12568"/>
                      <a:pt x="1822272" y="21456"/>
                      <a:pt x="2016379" y="0"/>
                    </a:cubicBezTo>
                    <a:cubicBezTo>
                      <a:pt x="2210486" y="-21456"/>
                      <a:pt x="2351929" y="41474"/>
                      <a:pt x="2520474" y="0"/>
                    </a:cubicBezTo>
                    <a:cubicBezTo>
                      <a:pt x="2689020" y="-41474"/>
                      <a:pt x="2821527" y="14163"/>
                      <a:pt x="3051100" y="0"/>
                    </a:cubicBezTo>
                    <a:cubicBezTo>
                      <a:pt x="3282818" y="-15584"/>
                      <a:pt x="3456501" y="64416"/>
                      <a:pt x="3449069" y="171890"/>
                    </a:cubicBezTo>
                    <a:cubicBezTo>
                      <a:pt x="3493412" y="291579"/>
                      <a:pt x="3268622" y="350501"/>
                      <a:pt x="3051100" y="343779"/>
                    </a:cubicBezTo>
                    <a:cubicBezTo>
                      <a:pt x="2839152" y="395081"/>
                      <a:pt x="2722010" y="312788"/>
                      <a:pt x="2493943" y="343779"/>
                    </a:cubicBezTo>
                    <a:cubicBezTo>
                      <a:pt x="2265876" y="374770"/>
                      <a:pt x="2094074" y="314280"/>
                      <a:pt x="1936785" y="343779"/>
                    </a:cubicBezTo>
                    <a:cubicBezTo>
                      <a:pt x="1779496" y="373278"/>
                      <a:pt x="1642807" y="323183"/>
                      <a:pt x="1432691" y="343779"/>
                    </a:cubicBezTo>
                    <a:cubicBezTo>
                      <a:pt x="1222575" y="364375"/>
                      <a:pt x="1173680" y="299844"/>
                      <a:pt x="981659" y="343779"/>
                    </a:cubicBezTo>
                    <a:cubicBezTo>
                      <a:pt x="789638" y="387714"/>
                      <a:pt x="557742" y="287530"/>
                      <a:pt x="397970" y="343779"/>
                    </a:cubicBezTo>
                    <a:cubicBezTo>
                      <a:pt x="178521" y="331348"/>
                      <a:pt x="-18833" y="265106"/>
                      <a:pt x="0" y="171890"/>
                    </a:cubicBezTo>
                    <a:cubicBezTo>
                      <a:pt x="40456" y="87115"/>
                      <a:pt x="173505" y="-7029"/>
                      <a:pt x="397970" y="0"/>
                    </a:cubicBezTo>
                    <a:close/>
                  </a:path>
                  <a:path w="3449069" h="343779" stroke="0" extrusionOk="0">
                    <a:moveTo>
                      <a:pt x="397970" y="0"/>
                    </a:moveTo>
                    <a:cubicBezTo>
                      <a:pt x="638952" y="-12730"/>
                      <a:pt x="676429" y="25289"/>
                      <a:pt x="928596" y="0"/>
                    </a:cubicBezTo>
                    <a:cubicBezTo>
                      <a:pt x="1180763" y="-25289"/>
                      <a:pt x="1381188" y="26090"/>
                      <a:pt x="1512285" y="0"/>
                    </a:cubicBezTo>
                    <a:cubicBezTo>
                      <a:pt x="1643382" y="-26090"/>
                      <a:pt x="1925279" y="630"/>
                      <a:pt x="2069442" y="0"/>
                    </a:cubicBezTo>
                    <a:cubicBezTo>
                      <a:pt x="2213605" y="-630"/>
                      <a:pt x="2347196" y="5937"/>
                      <a:pt x="2520474" y="0"/>
                    </a:cubicBezTo>
                    <a:cubicBezTo>
                      <a:pt x="2693752" y="-5937"/>
                      <a:pt x="2836083" y="24748"/>
                      <a:pt x="3051100" y="0"/>
                    </a:cubicBezTo>
                    <a:cubicBezTo>
                      <a:pt x="3259517" y="-23546"/>
                      <a:pt x="3452303" y="82857"/>
                      <a:pt x="3449069" y="171890"/>
                    </a:cubicBezTo>
                    <a:cubicBezTo>
                      <a:pt x="3476970" y="256953"/>
                      <a:pt x="3257122" y="348056"/>
                      <a:pt x="3051100" y="343779"/>
                    </a:cubicBezTo>
                    <a:cubicBezTo>
                      <a:pt x="2835094" y="345751"/>
                      <a:pt x="2654325" y="281029"/>
                      <a:pt x="2467411" y="343779"/>
                    </a:cubicBezTo>
                    <a:cubicBezTo>
                      <a:pt x="2280497" y="406529"/>
                      <a:pt x="2209178" y="287168"/>
                      <a:pt x="1963317" y="343779"/>
                    </a:cubicBezTo>
                    <a:cubicBezTo>
                      <a:pt x="1717456" y="400390"/>
                      <a:pt x="1501575" y="280873"/>
                      <a:pt x="1379628" y="343779"/>
                    </a:cubicBezTo>
                    <a:cubicBezTo>
                      <a:pt x="1257681" y="406685"/>
                      <a:pt x="1090878" y="317287"/>
                      <a:pt x="902065" y="343779"/>
                    </a:cubicBezTo>
                    <a:cubicBezTo>
                      <a:pt x="713252" y="370271"/>
                      <a:pt x="504280" y="327395"/>
                      <a:pt x="397970" y="343779"/>
                    </a:cubicBezTo>
                    <a:cubicBezTo>
                      <a:pt x="165153" y="336441"/>
                      <a:pt x="-848" y="273269"/>
                      <a:pt x="0" y="171890"/>
                    </a:cubicBezTo>
                    <a:cubicBezTo>
                      <a:pt x="7735" y="105561"/>
                      <a:pt x="181118" y="-6197"/>
                      <a:pt x="39797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580891161">
                      <a:custGeom>
                        <a:avLst/>
                        <a:gdLst>
                          <a:gd name="connsiteX0" fmla="*/ 171890 w 1489710"/>
                          <a:gd name="connsiteY0" fmla="*/ 0 h 343779"/>
                          <a:gd name="connsiteX1" fmla="*/ 1317821 w 1489710"/>
                          <a:gd name="connsiteY1" fmla="*/ 0 h 343779"/>
                          <a:gd name="connsiteX2" fmla="*/ 1489710 w 1489710"/>
                          <a:gd name="connsiteY2" fmla="*/ 171890 h 343779"/>
                          <a:gd name="connsiteX3" fmla="*/ 1317821 w 1489710"/>
                          <a:gd name="connsiteY3" fmla="*/ 343779 h 343779"/>
                          <a:gd name="connsiteX4" fmla="*/ 171890 w 1489710"/>
                          <a:gd name="connsiteY4" fmla="*/ 343779 h 343779"/>
                          <a:gd name="connsiteX5" fmla="*/ 0 w 1489710"/>
                          <a:gd name="connsiteY5" fmla="*/ 171890 h 343779"/>
                          <a:gd name="connsiteX6" fmla="*/ 171890 w 1489710"/>
                          <a:gd name="connsiteY6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89710" h="343779">
                            <a:moveTo>
                              <a:pt x="171890" y="0"/>
                            </a:moveTo>
                            <a:lnTo>
                              <a:pt x="1317821" y="0"/>
                            </a:lnTo>
                            <a:cubicBezTo>
                              <a:pt x="1415225" y="0"/>
                              <a:pt x="1489710" y="74486"/>
                              <a:pt x="1489710" y="171890"/>
                            </a:cubicBezTo>
                            <a:cubicBezTo>
                              <a:pt x="1489710" y="269294"/>
                              <a:pt x="1415225" y="343779"/>
                              <a:pt x="1317821" y="343779"/>
                            </a:cubicBezTo>
                            <a:lnTo>
                              <a:pt x="171890" y="343779"/>
                            </a:lnTo>
                            <a:cubicBezTo>
                              <a:pt x="74485" y="343779"/>
                              <a:pt x="0" y="269294"/>
                              <a:pt x="0" y="171890"/>
                            </a:cubicBezTo>
                            <a:cubicBezTo>
                              <a:pt x="0" y="74486"/>
                              <a:pt x="74485" y="0"/>
                              <a:pt x="17189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5" name="Freeform: Shape 7">
                <a:extLst>
                  <a:ext uri="{FF2B5EF4-FFF2-40B4-BE49-F238E27FC236}">
                    <a16:creationId xmlns:a16="http://schemas.microsoft.com/office/drawing/2014/main" id="{335CCA9B-7FFD-4F30-BDE9-0DF1D156E4A3}"/>
                  </a:ext>
                </a:extLst>
              </p:cNvPr>
              <p:cNvSpPr/>
              <p:nvPr/>
            </p:nvSpPr>
            <p:spPr>
              <a:xfrm>
                <a:off x="4557487" y="4794106"/>
                <a:ext cx="3137246" cy="343779"/>
              </a:xfrm>
              <a:custGeom>
                <a:avLst/>
                <a:gdLst>
                  <a:gd name="connsiteX0" fmla="*/ 361990 w 3137246"/>
                  <a:gd name="connsiteY0" fmla="*/ 0 h 343779"/>
                  <a:gd name="connsiteX1" fmla="*/ 868776 w 3137246"/>
                  <a:gd name="connsiteY1" fmla="*/ 0 h 343779"/>
                  <a:gd name="connsiteX2" fmla="*/ 1351429 w 3137246"/>
                  <a:gd name="connsiteY2" fmla="*/ 0 h 343779"/>
                  <a:gd name="connsiteX3" fmla="*/ 1809950 w 3137246"/>
                  <a:gd name="connsiteY3" fmla="*/ 0 h 343779"/>
                  <a:gd name="connsiteX4" fmla="*/ 2244338 w 3137246"/>
                  <a:gd name="connsiteY4" fmla="*/ 0 h 343779"/>
                  <a:gd name="connsiteX5" fmla="*/ 2775257 w 3137246"/>
                  <a:gd name="connsiteY5" fmla="*/ 0 h 343779"/>
                  <a:gd name="connsiteX6" fmla="*/ 3137246 w 3137246"/>
                  <a:gd name="connsiteY6" fmla="*/ 171890 h 343779"/>
                  <a:gd name="connsiteX7" fmla="*/ 2775257 w 3137246"/>
                  <a:gd name="connsiteY7" fmla="*/ 343779 h 343779"/>
                  <a:gd name="connsiteX8" fmla="*/ 2340869 w 3137246"/>
                  <a:gd name="connsiteY8" fmla="*/ 343779 h 343779"/>
                  <a:gd name="connsiteX9" fmla="*/ 1930614 w 3137246"/>
                  <a:gd name="connsiteY9" fmla="*/ 343779 h 343779"/>
                  <a:gd name="connsiteX10" fmla="*/ 1447960 w 3137246"/>
                  <a:gd name="connsiteY10" fmla="*/ 343779 h 343779"/>
                  <a:gd name="connsiteX11" fmla="*/ 1037705 w 3137246"/>
                  <a:gd name="connsiteY11" fmla="*/ 343779 h 343779"/>
                  <a:gd name="connsiteX12" fmla="*/ 361990 w 3137246"/>
                  <a:gd name="connsiteY12" fmla="*/ 343779 h 343779"/>
                  <a:gd name="connsiteX13" fmla="*/ 0 w 3137246"/>
                  <a:gd name="connsiteY13" fmla="*/ 171890 h 343779"/>
                  <a:gd name="connsiteX14" fmla="*/ 361990 w 3137246"/>
                  <a:gd name="connsiteY1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37246" h="343779" fill="none" extrusionOk="0">
                    <a:moveTo>
                      <a:pt x="361990" y="0"/>
                    </a:moveTo>
                    <a:cubicBezTo>
                      <a:pt x="583584" y="-43148"/>
                      <a:pt x="691661" y="47649"/>
                      <a:pt x="868776" y="0"/>
                    </a:cubicBezTo>
                    <a:cubicBezTo>
                      <a:pt x="1045891" y="-47649"/>
                      <a:pt x="1217318" y="25341"/>
                      <a:pt x="1351429" y="0"/>
                    </a:cubicBezTo>
                    <a:cubicBezTo>
                      <a:pt x="1485540" y="-25341"/>
                      <a:pt x="1644857" y="52297"/>
                      <a:pt x="1809950" y="0"/>
                    </a:cubicBezTo>
                    <a:cubicBezTo>
                      <a:pt x="1975043" y="-52297"/>
                      <a:pt x="2099056" y="48367"/>
                      <a:pt x="2244338" y="0"/>
                    </a:cubicBezTo>
                    <a:cubicBezTo>
                      <a:pt x="2389620" y="-48367"/>
                      <a:pt x="2562202" y="15603"/>
                      <a:pt x="2775257" y="0"/>
                    </a:cubicBezTo>
                    <a:cubicBezTo>
                      <a:pt x="3007207" y="6029"/>
                      <a:pt x="3140450" y="72989"/>
                      <a:pt x="3137246" y="171890"/>
                    </a:cubicBezTo>
                    <a:cubicBezTo>
                      <a:pt x="3145075" y="286953"/>
                      <a:pt x="2945940" y="310767"/>
                      <a:pt x="2775257" y="343779"/>
                    </a:cubicBezTo>
                    <a:cubicBezTo>
                      <a:pt x="2565977" y="379136"/>
                      <a:pt x="2478313" y="341938"/>
                      <a:pt x="2340869" y="343779"/>
                    </a:cubicBezTo>
                    <a:cubicBezTo>
                      <a:pt x="2203425" y="345620"/>
                      <a:pt x="2023118" y="298828"/>
                      <a:pt x="1930614" y="343779"/>
                    </a:cubicBezTo>
                    <a:cubicBezTo>
                      <a:pt x="1838110" y="388730"/>
                      <a:pt x="1653978" y="326271"/>
                      <a:pt x="1447960" y="343779"/>
                    </a:cubicBezTo>
                    <a:cubicBezTo>
                      <a:pt x="1241942" y="361287"/>
                      <a:pt x="1213779" y="341004"/>
                      <a:pt x="1037705" y="343779"/>
                    </a:cubicBezTo>
                    <a:cubicBezTo>
                      <a:pt x="861632" y="346554"/>
                      <a:pt x="543787" y="285814"/>
                      <a:pt x="361990" y="343779"/>
                    </a:cubicBezTo>
                    <a:cubicBezTo>
                      <a:pt x="153876" y="344603"/>
                      <a:pt x="12489" y="274785"/>
                      <a:pt x="0" y="171890"/>
                    </a:cubicBezTo>
                    <a:cubicBezTo>
                      <a:pt x="38240" y="64217"/>
                      <a:pt x="172770" y="-34747"/>
                      <a:pt x="361990" y="0"/>
                    </a:cubicBezTo>
                    <a:close/>
                  </a:path>
                  <a:path w="3137246" h="343779" stroke="0" extrusionOk="0">
                    <a:moveTo>
                      <a:pt x="361990" y="0"/>
                    </a:moveTo>
                    <a:cubicBezTo>
                      <a:pt x="616430" y="-11466"/>
                      <a:pt x="710252" y="22622"/>
                      <a:pt x="892909" y="0"/>
                    </a:cubicBezTo>
                    <a:cubicBezTo>
                      <a:pt x="1075566" y="-22622"/>
                      <a:pt x="1174608" y="16331"/>
                      <a:pt x="1327297" y="0"/>
                    </a:cubicBezTo>
                    <a:cubicBezTo>
                      <a:pt x="1479986" y="-16331"/>
                      <a:pt x="1654400" y="43199"/>
                      <a:pt x="1809950" y="0"/>
                    </a:cubicBezTo>
                    <a:cubicBezTo>
                      <a:pt x="1965500" y="-43199"/>
                      <a:pt x="2059114" y="19283"/>
                      <a:pt x="2268471" y="0"/>
                    </a:cubicBezTo>
                    <a:cubicBezTo>
                      <a:pt x="2477828" y="-19283"/>
                      <a:pt x="2673023" y="24113"/>
                      <a:pt x="2775257" y="0"/>
                    </a:cubicBezTo>
                    <a:cubicBezTo>
                      <a:pt x="2955225" y="-6018"/>
                      <a:pt x="3120799" y="75028"/>
                      <a:pt x="3137246" y="171890"/>
                    </a:cubicBezTo>
                    <a:cubicBezTo>
                      <a:pt x="3112555" y="268770"/>
                      <a:pt x="2955672" y="388921"/>
                      <a:pt x="2775257" y="343779"/>
                    </a:cubicBezTo>
                    <a:cubicBezTo>
                      <a:pt x="2648140" y="360422"/>
                      <a:pt x="2510270" y="298318"/>
                      <a:pt x="2340869" y="343779"/>
                    </a:cubicBezTo>
                    <a:cubicBezTo>
                      <a:pt x="2171468" y="389240"/>
                      <a:pt x="1946315" y="324160"/>
                      <a:pt x="1809950" y="343779"/>
                    </a:cubicBezTo>
                    <a:cubicBezTo>
                      <a:pt x="1673585" y="363398"/>
                      <a:pt x="1482020" y="334858"/>
                      <a:pt x="1375562" y="343779"/>
                    </a:cubicBezTo>
                    <a:cubicBezTo>
                      <a:pt x="1269104" y="352700"/>
                      <a:pt x="1065648" y="294564"/>
                      <a:pt x="844643" y="343779"/>
                    </a:cubicBezTo>
                    <a:cubicBezTo>
                      <a:pt x="623638" y="392994"/>
                      <a:pt x="532590" y="315470"/>
                      <a:pt x="361990" y="343779"/>
                    </a:cubicBezTo>
                    <a:cubicBezTo>
                      <a:pt x="150640" y="327986"/>
                      <a:pt x="-73" y="287425"/>
                      <a:pt x="0" y="171890"/>
                    </a:cubicBezTo>
                    <a:cubicBezTo>
                      <a:pt x="2280" y="69430"/>
                      <a:pt x="197715" y="30205"/>
                      <a:pt x="36199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4234372271">
                      <a:custGeom>
                        <a:avLst/>
                        <a:gdLst>
                          <a:gd name="connsiteX0" fmla="*/ 171890 w 1489710"/>
                          <a:gd name="connsiteY0" fmla="*/ 0 h 343779"/>
                          <a:gd name="connsiteX1" fmla="*/ 1317821 w 1489710"/>
                          <a:gd name="connsiteY1" fmla="*/ 0 h 343779"/>
                          <a:gd name="connsiteX2" fmla="*/ 1489710 w 1489710"/>
                          <a:gd name="connsiteY2" fmla="*/ 171890 h 343779"/>
                          <a:gd name="connsiteX3" fmla="*/ 1317821 w 1489710"/>
                          <a:gd name="connsiteY3" fmla="*/ 343779 h 343779"/>
                          <a:gd name="connsiteX4" fmla="*/ 171890 w 1489710"/>
                          <a:gd name="connsiteY4" fmla="*/ 343779 h 343779"/>
                          <a:gd name="connsiteX5" fmla="*/ 0 w 1489710"/>
                          <a:gd name="connsiteY5" fmla="*/ 171890 h 343779"/>
                          <a:gd name="connsiteX6" fmla="*/ 171890 w 1489710"/>
                          <a:gd name="connsiteY6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89710" h="343779">
                            <a:moveTo>
                              <a:pt x="171890" y="0"/>
                            </a:moveTo>
                            <a:lnTo>
                              <a:pt x="1317821" y="0"/>
                            </a:lnTo>
                            <a:cubicBezTo>
                              <a:pt x="1415225" y="0"/>
                              <a:pt x="1489710" y="74486"/>
                              <a:pt x="1489710" y="171890"/>
                            </a:cubicBezTo>
                            <a:cubicBezTo>
                              <a:pt x="1489710" y="269294"/>
                              <a:pt x="1415225" y="343779"/>
                              <a:pt x="1317821" y="343779"/>
                            </a:cubicBezTo>
                            <a:lnTo>
                              <a:pt x="171890" y="343779"/>
                            </a:lnTo>
                            <a:cubicBezTo>
                              <a:pt x="74485" y="343779"/>
                              <a:pt x="0" y="269294"/>
                              <a:pt x="0" y="171890"/>
                            </a:cubicBezTo>
                            <a:cubicBezTo>
                              <a:pt x="0" y="74486"/>
                              <a:pt x="74485" y="0"/>
                              <a:pt x="17189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pPr algn="ctr"/>
                <a:endParaRPr lang="en-US" sz="2400" b="1" dirty="0"/>
              </a:p>
            </p:txBody>
          </p:sp>
          <p:sp>
            <p:nvSpPr>
              <p:cNvPr id="186" name="Freeform: Shape 8">
                <a:extLst>
                  <a:ext uri="{FF2B5EF4-FFF2-40B4-BE49-F238E27FC236}">
                    <a16:creationId xmlns:a16="http://schemas.microsoft.com/office/drawing/2014/main" id="{6672918D-A4E9-4952-B5C9-B25DE8C77716}"/>
                  </a:ext>
                </a:extLst>
              </p:cNvPr>
              <p:cNvSpPr/>
              <p:nvPr/>
            </p:nvSpPr>
            <p:spPr>
              <a:xfrm>
                <a:off x="5832594" y="5293408"/>
                <a:ext cx="744855" cy="343779"/>
              </a:xfrm>
              <a:custGeom>
                <a:avLst/>
                <a:gdLst>
                  <a:gd name="connsiteX0" fmla="*/ 0 w 744855"/>
                  <a:gd name="connsiteY0" fmla="*/ 0 h 343779"/>
                  <a:gd name="connsiteX1" fmla="*/ 372428 w 744855"/>
                  <a:gd name="connsiteY1" fmla="*/ 343779 h 343779"/>
                  <a:gd name="connsiteX2" fmla="*/ 744855 w 744855"/>
                  <a:gd name="connsiteY2" fmla="*/ 0 h 343779"/>
                  <a:gd name="connsiteX3" fmla="*/ 357530 w 744855"/>
                  <a:gd name="connsiteY3" fmla="*/ 0 h 343779"/>
                  <a:gd name="connsiteX4" fmla="*/ 0 w 744855"/>
                  <a:gd name="connsiteY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4855" h="343779" fill="none" extrusionOk="0">
                    <a:moveTo>
                      <a:pt x="0" y="0"/>
                    </a:moveTo>
                    <a:cubicBezTo>
                      <a:pt x="2084" y="205288"/>
                      <a:pt x="185320" y="318380"/>
                      <a:pt x="372428" y="343779"/>
                    </a:cubicBezTo>
                    <a:cubicBezTo>
                      <a:pt x="590212" y="316962"/>
                      <a:pt x="695838" y="225835"/>
                      <a:pt x="744855" y="0"/>
                    </a:cubicBezTo>
                    <a:cubicBezTo>
                      <a:pt x="606368" y="29256"/>
                      <a:pt x="507638" y="-16117"/>
                      <a:pt x="357530" y="0"/>
                    </a:cubicBezTo>
                    <a:cubicBezTo>
                      <a:pt x="207422" y="16117"/>
                      <a:pt x="119858" y="-4262"/>
                      <a:pt x="0" y="0"/>
                    </a:cubicBezTo>
                    <a:close/>
                  </a:path>
                  <a:path w="744855" h="343779" stroke="0" extrusionOk="0">
                    <a:moveTo>
                      <a:pt x="0" y="0"/>
                    </a:moveTo>
                    <a:cubicBezTo>
                      <a:pt x="40944" y="194277"/>
                      <a:pt x="212540" y="338563"/>
                      <a:pt x="372428" y="343779"/>
                    </a:cubicBezTo>
                    <a:cubicBezTo>
                      <a:pt x="552782" y="344745"/>
                      <a:pt x="735051" y="177376"/>
                      <a:pt x="744855" y="0"/>
                    </a:cubicBezTo>
                    <a:cubicBezTo>
                      <a:pt x="617036" y="40698"/>
                      <a:pt x="541850" y="-24725"/>
                      <a:pt x="387325" y="0"/>
                    </a:cubicBezTo>
                    <a:cubicBezTo>
                      <a:pt x="232800" y="24725"/>
                      <a:pt x="172259" y="-5374"/>
                      <a:pt x="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436269956">
                      <a:custGeom>
                        <a:avLst/>
                        <a:gdLst>
                          <a:gd name="connsiteX0" fmla="*/ 0 w 744855"/>
                          <a:gd name="connsiteY0" fmla="*/ 0 h 343779"/>
                          <a:gd name="connsiteX1" fmla="*/ 372428 w 744855"/>
                          <a:gd name="connsiteY1" fmla="*/ 343779 h 343779"/>
                          <a:gd name="connsiteX2" fmla="*/ 744855 w 744855"/>
                          <a:gd name="connsiteY2" fmla="*/ 0 h 343779"/>
                          <a:gd name="connsiteX3" fmla="*/ 0 w 744855"/>
                          <a:gd name="connsiteY3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44855" h="343779">
                            <a:moveTo>
                              <a:pt x="0" y="0"/>
                            </a:moveTo>
                            <a:cubicBezTo>
                              <a:pt x="17189" y="194808"/>
                              <a:pt x="177619" y="343779"/>
                              <a:pt x="372428" y="343779"/>
                            </a:cubicBezTo>
                            <a:cubicBezTo>
                              <a:pt x="567236" y="343779"/>
                              <a:pt x="727666" y="194808"/>
                              <a:pt x="74485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9">
                <a:extLst>
                  <a:ext uri="{FF2B5EF4-FFF2-40B4-BE49-F238E27FC236}">
                    <a16:creationId xmlns:a16="http://schemas.microsoft.com/office/drawing/2014/main" id="{61B7926A-BED1-47DE-8799-E33E6BCC0585}"/>
                  </a:ext>
                </a:extLst>
              </p:cNvPr>
              <p:cNvSpPr/>
              <p:nvPr/>
            </p:nvSpPr>
            <p:spPr>
              <a:xfrm>
                <a:off x="4715313" y="1022545"/>
                <a:ext cx="2979420" cy="3094013"/>
              </a:xfrm>
              <a:custGeom>
                <a:avLst/>
                <a:gdLst>
                  <a:gd name="connsiteX0" fmla="*/ 1489710 w 2979420"/>
                  <a:gd name="connsiteY0" fmla="*/ 0 h 3094013"/>
                  <a:gd name="connsiteX1" fmla="*/ 1489710 w 2979420"/>
                  <a:gd name="connsiteY1" fmla="*/ 0 h 3094013"/>
                  <a:gd name="connsiteX2" fmla="*/ 1489710 w 2979420"/>
                  <a:gd name="connsiteY2" fmla="*/ 0 h 3094013"/>
                  <a:gd name="connsiteX3" fmla="*/ 0 w 2979420"/>
                  <a:gd name="connsiteY3" fmla="*/ 1472521 h 3094013"/>
                  <a:gd name="connsiteX4" fmla="*/ 0 w 2979420"/>
                  <a:gd name="connsiteY4" fmla="*/ 1524088 h 3094013"/>
                  <a:gd name="connsiteX5" fmla="*/ 103134 w 2979420"/>
                  <a:gd name="connsiteY5" fmla="*/ 2039757 h 3094013"/>
                  <a:gd name="connsiteX6" fmla="*/ 360968 w 2979420"/>
                  <a:gd name="connsiteY6" fmla="*/ 2463751 h 3094013"/>
                  <a:gd name="connsiteX7" fmla="*/ 710477 w 2979420"/>
                  <a:gd name="connsiteY7" fmla="*/ 3030987 h 3094013"/>
                  <a:gd name="connsiteX8" fmla="*/ 813611 w 2979420"/>
                  <a:gd name="connsiteY8" fmla="*/ 3094013 h 3094013"/>
                  <a:gd name="connsiteX9" fmla="*/ 1277866 w 2979420"/>
                  <a:gd name="connsiteY9" fmla="*/ 3094013 h 3094013"/>
                  <a:gd name="connsiteX10" fmla="*/ 1728598 w 2979420"/>
                  <a:gd name="connsiteY10" fmla="*/ 3094013 h 3094013"/>
                  <a:gd name="connsiteX11" fmla="*/ 2165809 w 2979420"/>
                  <a:gd name="connsiteY11" fmla="*/ 3094013 h 3094013"/>
                  <a:gd name="connsiteX12" fmla="*/ 2268943 w 2979420"/>
                  <a:gd name="connsiteY12" fmla="*/ 3030987 h 3094013"/>
                  <a:gd name="connsiteX13" fmla="*/ 2618452 w 2979420"/>
                  <a:gd name="connsiteY13" fmla="*/ 2463751 h 3094013"/>
                  <a:gd name="connsiteX14" fmla="*/ 2876286 w 2979420"/>
                  <a:gd name="connsiteY14" fmla="*/ 2039757 h 3094013"/>
                  <a:gd name="connsiteX15" fmla="*/ 2979420 w 2979420"/>
                  <a:gd name="connsiteY15" fmla="*/ 1524088 h 3094013"/>
                  <a:gd name="connsiteX16" fmla="*/ 2979420 w 2979420"/>
                  <a:gd name="connsiteY16" fmla="*/ 1472521 h 3094013"/>
                  <a:gd name="connsiteX17" fmla="*/ 1489710 w 2979420"/>
                  <a:gd name="connsiteY17" fmla="*/ 0 h 3094013"/>
                  <a:gd name="connsiteX18" fmla="*/ 2635641 w 2979420"/>
                  <a:gd name="connsiteY18" fmla="*/ 1518358 h 3094013"/>
                  <a:gd name="connsiteX19" fmla="*/ 2555426 w 2979420"/>
                  <a:gd name="connsiteY19" fmla="*/ 1919434 h 3094013"/>
                  <a:gd name="connsiteX20" fmla="*/ 2360618 w 2979420"/>
                  <a:gd name="connsiteY20" fmla="*/ 2234565 h 3094013"/>
                  <a:gd name="connsiteX21" fmla="*/ 2028298 w 2979420"/>
                  <a:gd name="connsiteY21" fmla="*/ 2750234 h 3094013"/>
                  <a:gd name="connsiteX22" fmla="*/ 1489710 w 2979420"/>
                  <a:gd name="connsiteY22" fmla="*/ 2750234 h 3094013"/>
                  <a:gd name="connsiteX23" fmla="*/ 956852 w 2979420"/>
                  <a:gd name="connsiteY23" fmla="*/ 2750234 h 3094013"/>
                  <a:gd name="connsiteX24" fmla="*/ 624532 w 2979420"/>
                  <a:gd name="connsiteY24" fmla="*/ 2234565 h 3094013"/>
                  <a:gd name="connsiteX25" fmla="*/ 429724 w 2979420"/>
                  <a:gd name="connsiteY25" fmla="*/ 1919434 h 3094013"/>
                  <a:gd name="connsiteX26" fmla="*/ 349509 w 2979420"/>
                  <a:gd name="connsiteY26" fmla="*/ 1518358 h 3094013"/>
                  <a:gd name="connsiteX27" fmla="*/ 349509 w 2979420"/>
                  <a:gd name="connsiteY27" fmla="*/ 1472521 h 3094013"/>
                  <a:gd name="connsiteX28" fmla="*/ 1495440 w 2979420"/>
                  <a:gd name="connsiteY28" fmla="*/ 338050 h 3094013"/>
                  <a:gd name="connsiteX29" fmla="*/ 1495440 w 2979420"/>
                  <a:gd name="connsiteY29" fmla="*/ 338050 h 3094013"/>
                  <a:gd name="connsiteX30" fmla="*/ 1495440 w 2979420"/>
                  <a:gd name="connsiteY30" fmla="*/ 338050 h 3094013"/>
                  <a:gd name="connsiteX31" fmla="*/ 1495440 w 2979420"/>
                  <a:gd name="connsiteY31" fmla="*/ 338050 h 3094013"/>
                  <a:gd name="connsiteX32" fmla="*/ 1495440 w 2979420"/>
                  <a:gd name="connsiteY32" fmla="*/ 338050 h 3094013"/>
                  <a:gd name="connsiteX33" fmla="*/ 1495440 w 2979420"/>
                  <a:gd name="connsiteY33" fmla="*/ 338050 h 3094013"/>
                  <a:gd name="connsiteX34" fmla="*/ 1495440 w 2979420"/>
                  <a:gd name="connsiteY34" fmla="*/ 338050 h 3094013"/>
                  <a:gd name="connsiteX35" fmla="*/ 2641371 w 2979420"/>
                  <a:gd name="connsiteY35" fmla="*/ 1472521 h 3094013"/>
                  <a:gd name="connsiteX36" fmla="*/ 2641371 w 2979420"/>
                  <a:gd name="connsiteY36" fmla="*/ 1518358 h 3094013"/>
                  <a:gd name="connsiteX37" fmla="*/ 2635641 w 2979420"/>
                  <a:gd name="connsiteY37" fmla="*/ 1518358 h 309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979420" h="3094013" fill="none" extrusionOk="0">
                    <a:moveTo>
                      <a:pt x="1489710" y="0"/>
                    </a:moveTo>
                    <a:lnTo>
                      <a:pt x="1489710" y="0"/>
                    </a:lnTo>
                    <a:lnTo>
                      <a:pt x="1489710" y="0"/>
                    </a:lnTo>
                    <a:cubicBezTo>
                      <a:pt x="607651" y="9953"/>
                      <a:pt x="-115649" y="673391"/>
                      <a:pt x="0" y="1472521"/>
                    </a:cubicBezTo>
                    <a:cubicBezTo>
                      <a:pt x="3957" y="1489478"/>
                      <a:pt x="-1465" y="1505382"/>
                      <a:pt x="0" y="1524088"/>
                    </a:cubicBezTo>
                    <a:cubicBezTo>
                      <a:pt x="10256" y="1714824"/>
                      <a:pt x="29645" y="1851868"/>
                      <a:pt x="103134" y="2039757"/>
                    </a:cubicBezTo>
                    <a:cubicBezTo>
                      <a:pt x="191719" y="2209030"/>
                      <a:pt x="216698" y="2335876"/>
                      <a:pt x="360968" y="2463751"/>
                    </a:cubicBezTo>
                    <a:cubicBezTo>
                      <a:pt x="477414" y="2595134"/>
                      <a:pt x="677999" y="2885556"/>
                      <a:pt x="710477" y="3030987"/>
                    </a:cubicBezTo>
                    <a:cubicBezTo>
                      <a:pt x="735993" y="3074785"/>
                      <a:pt x="772135" y="3092348"/>
                      <a:pt x="813611" y="3094013"/>
                    </a:cubicBezTo>
                    <a:cubicBezTo>
                      <a:pt x="999907" y="3043891"/>
                      <a:pt x="1173016" y="3148825"/>
                      <a:pt x="1277866" y="3094013"/>
                    </a:cubicBezTo>
                    <a:cubicBezTo>
                      <a:pt x="1382716" y="3039201"/>
                      <a:pt x="1629641" y="3118835"/>
                      <a:pt x="1728598" y="3094013"/>
                    </a:cubicBezTo>
                    <a:cubicBezTo>
                      <a:pt x="1827555" y="3069191"/>
                      <a:pt x="1972185" y="3112669"/>
                      <a:pt x="2165809" y="3094013"/>
                    </a:cubicBezTo>
                    <a:cubicBezTo>
                      <a:pt x="2219317" y="3085724"/>
                      <a:pt x="2242656" y="3074162"/>
                      <a:pt x="2268943" y="3030987"/>
                    </a:cubicBezTo>
                    <a:cubicBezTo>
                      <a:pt x="2344238" y="2919476"/>
                      <a:pt x="2506248" y="2592934"/>
                      <a:pt x="2618452" y="2463751"/>
                    </a:cubicBezTo>
                    <a:cubicBezTo>
                      <a:pt x="2738852" y="2312326"/>
                      <a:pt x="2807260" y="2206759"/>
                      <a:pt x="2876286" y="2039757"/>
                    </a:cubicBezTo>
                    <a:cubicBezTo>
                      <a:pt x="2922694" y="1879959"/>
                      <a:pt x="2991630" y="1732896"/>
                      <a:pt x="2979420" y="1524088"/>
                    </a:cubicBezTo>
                    <a:cubicBezTo>
                      <a:pt x="2973568" y="1500864"/>
                      <a:pt x="2979624" y="1497427"/>
                      <a:pt x="2979420" y="1472521"/>
                    </a:cubicBezTo>
                    <a:cubicBezTo>
                      <a:pt x="3034786" y="836592"/>
                      <a:pt x="2332944" y="-28590"/>
                      <a:pt x="1489710" y="0"/>
                    </a:cubicBezTo>
                    <a:close/>
                    <a:moveTo>
                      <a:pt x="2635641" y="1518358"/>
                    </a:moveTo>
                    <a:cubicBezTo>
                      <a:pt x="2650952" y="1662800"/>
                      <a:pt x="2581397" y="1787278"/>
                      <a:pt x="2555426" y="1919434"/>
                    </a:cubicBezTo>
                    <a:cubicBezTo>
                      <a:pt x="2518056" y="2047152"/>
                      <a:pt x="2454726" y="2172021"/>
                      <a:pt x="2360618" y="2234565"/>
                    </a:cubicBezTo>
                    <a:cubicBezTo>
                      <a:pt x="2210922" y="2380925"/>
                      <a:pt x="2124036" y="2558092"/>
                      <a:pt x="2028298" y="2750234"/>
                    </a:cubicBezTo>
                    <a:cubicBezTo>
                      <a:pt x="1868942" y="2763332"/>
                      <a:pt x="1602005" y="2713914"/>
                      <a:pt x="1489710" y="2750234"/>
                    </a:cubicBezTo>
                    <a:cubicBezTo>
                      <a:pt x="1235944" y="2789226"/>
                      <a:pt x="1073064" y="2695501"/>
                      <a:pt x="956852" y="2750234"/>
                    </a:cubicBezTo>
                    <a:cubicBezTo>
                      <a:pt x="888960" y="2552193"/>
                      <a:pt x="738654" y="2362123"/>
                      <a:pt x="624532" y="2234565"/>
                    </a:cubicBezTo>
                    <a:cubicBezTo>
                      <a:pt x="562862" y="2129004"/>
                      <a:pt x="470893" y="2020037"/>
                      <a:pt x="429724" y="1919434"/>
                    </a:cubicBezTo>
                    <a:cubicBezTo>
                      <a:pt x="367578" y="1757274"/>
                      <a:pt x="358458" y="1620856"/>
                      <a:pt x="349509" y="1518358"/>
                    </a:cubicBezTo>
                    <a:cubicBezTo>
                      <a:pt x="349094" y="1500428"/>
                      <a:pt x="351644" y="1494659"/>
                      <a:pt x="349509" y="1472521"/>
                    </a:cubicBezTo>
                    <a:cubicBezTo>
                      <a:pt x="273381" y="1008015"/>
                      <a:pt x="979067" y="317046"/>
                      <a:pt x="1495440" y="338050"/>
                    </a:cubicBez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cubicBezTo>
                      <a:pt x="2093670" y="355316"/>
                      <a:pt x="2537220" y="795627"/>
                      <a:pt x="2641371" y="1472521"/>
                    </a:cubicBezTo>
                    <a:cubicBezTo>
                      <a:pt x="2642750" y="1483000"/>
                      <a:pt x="2640936" y="1507236"/>
                      <a:pt x="2641371" y="1518358"/>
                    </a:cubicBezTo>
                    <a:cubicBezTo>
                      <a:pt x="2638732" y="1518944"/>
                      <a:pt x="2637527" y="1518195"/>
                      <a:pt x="2635641" y="1518358"/>
                    </a:cubicBezTo>
                    <a:close/>
                  </a:path>
                  <a:path w="2979420" h="3094013" stroke="0" extrusionOk="0">
                    <a:moveTo>
                      <a:pt x="1489710" y="0"/>
                    </a:moveTo>
                    <a:lnTo>
                      <a:pt x="1489710" y="0"/>
                    </a:lnTo>
                    <a:lnTo>
                      <a:pt x="1489710" y="0"/>
                    </a:lnTo>
                    <a:cubicBezTo>
                      <a:pt x="713424" y="-742"/>
                      <a:pt x="59605" y="885487"/>
                      <a:pt x="0" y="1472521"/>
                    </a:cubicBezTo>
                    <a:cubicBezTo>
                      <a:pt x="1201" y="1492270"/>
                      <a:pt x="-1805" y="1503684"/>
                      <a:pt x="0" y="1524088"/>
                    </a:cubicBezTo>
                    <a:cubicBezTo>
                      <a:pt x="4408" y="1745478"/>
                      <a:pt x="20644" y="1868518"/>
                      <a:pt x="103134" y="2039757"/>
                    </a:cubicBezTo>
                    <a:cubicBezTo>
                      <a:pt x="137374" y="2186357"/>
                      <a:pt x="245752" y="2327999"/>
                      <a:pt x="360968" y="2463751"/>
                    </a:cubicBezTo>
                    <a:cubicBezTo>
                      <a:pt x="458416" y="2614321"/>
                      <a:pt x="660484" y="2865822"/>
                      <a:pt x="710477" y="3030987"/>
                    </a:cubicBezTo>
                    <a:cubicBezTo>
                      <a:pt x="721480" y="3075812"/>
                      <a:pt x="766127" y="3091310"/>
                      <a:pt x="813611" y="3094013"/>
                    </a:cubicBezTo>
                    <a:cubicBezTo>
                      <a:pt x="1016868" y="3047718"/>
                      <a:pt x="1089545" y="3105221"/>
                      <a:pt x="1264344" y="3094013"/>
                    </a:cubicBezTo>
                    <a:cubicBezTo>
                      <a:pt x="1439143" y="3082805"/>
                      <a:pt x="1527092" y="3123123"/>
                      <a:pt x="1715076" y="3094013"/>
                    </a:cubicBezTo>
                    <a:cubicBezTo>
                      <a:pt x="1903060" y="3064903"/>
                      <a:pt x="2020585" y="3126330"/>
                      <a:pt x="2165809" y="3094013"/>
                    </a:cubicBezTo>
                    <a:cubicBezTo>
                      <a:pt x="2212466" y="3089825"/>
                      <a:pt x="2249093" y="3069754"/>
                      <a:pt x="2268943" y="3030987"/>
                    </a:cubicBezTo>
                    <a:cubicBezTo>
                      <a:pt x="2360421" y="2886234"/>
                      <a:pt x="2465826" y="2612103"/>
                      <a:pt x="2618452" y="2463751"/>
                    </a:cubicBezTo>
                    <a:cubicBezTo>
                      <a:pt x="2740944" y="2322967"/>
                      <a:pt x="2823805" y="2174723"/>
                      <a:pt x="2876286" y="2039757"/>
                    </a:cubicBezTo>
                    <a:cubicBezTo>
                      <a:pt x="2939986" y="1880508"/>
                      <a:pt x="2986468" y="1681536"/>
                      <a:pt x="2979420" y="1524088"/>
                    </a:cubicBezTo>
                    <a:cubicBezTo>
                      <a:pt x="2973491" y="1505940"/>
                      <a:pt x="2981649" y="1496446"/>
                      <a:pt x="2979420" y="1472521"/>
                    </a:cubicBezTo>
                    <a:cubicBezTo>
                      <a:pt x="2783983" y="769195"/>
                      <a:pt x="2248601" y="9356"/>
                      <a:pt x="1489710" y="0"/>
                    </a:cubicBezTo>
                    <a:close/>
                    <a:moveTo>
                      <a:pt x="2635641" y="1518358"/>
                    </a:moveTo>
                    <a:cubicBezTo>
                      <a:pt x="2649446" y="1647649"/>
                      <a:pt x="2598899" y="1766071"/>
                      <a:pt x="2555426" y="1919434"/>
                    </a:cubicBezTo>
                    <a:cubicBezTo>
                      <a:pt x="2504105" y="2023086"/>
                      <a:pt x="2460887" y="2173233"/>
                      <a:pt x="2360618" y="2234565"/>
                    </a:cubicBezTo>
                    <a:cubicBezTo>
                      <a:pt x="2189493" y="2380781"/>
                      <a:pt x="2112924" y="2555432"/>
                      <a:pt x="2028298" y="2750234"/>
                    </a:cubicBezTo>
                    <a:cubicBezTo>
                      <a:pt x="1760504" y="2805811"/>
                      <a:pt x="1749844" y="2733572"/>
                      <a:pt x="1489710" y="2750234"/>
                    </a:cubicBezTo>
                    <a:cubicBezTo>
                      <a:pt x="1352401" y="2755440"/>
                      <a:pt x="1199159" y="2709959"/>
                      <a:pt x="956852" y="2750234"/>
                    </a:cubicBezTo>
                    <a:cubicBezTo>
                      <a:pt x="850413" y="2561381"/>
                      <a:pt x="705856" y="2371286"/>
                      <a:pt x="624532" y="2234565"/>
                    </a:cubicBezTo>
                    <a:cubicBezTo>
                      <a:pt x="511320" y="2157841"/>
                      <a:pt x="483336" y="2044935"/>
                      <a:pt x="429724" y="1919434"/>
                    </a:cubicBezTo>
                    <a:cubicBezTo>
                      <a:pt x="380684" y="1815876"/>
                      <a:pt x="372615" y="1673006"/>
                      <a:pt x="349509" y="1518358"/>
                    </a:cubicBezTo>
                    <a:cubicBezTo>
                      <a:pt x="347125" y="1507977"/>
                      <a:pt x="350577" y="1495050"/>
                      <a:pt x="349509" y="1472521"/>
                    </a:cubicBezTo>
                    <a:cubicBezTo>
                      <a:pt x="435540" y="831734"/>
                      <a:pt x="867194" y="330947"/>
                      <a:pt x="1495440" y="338050"/>
                    </a:cubicBez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cubicBezTo>
                      <a:pt x="2108107" y="305185"/>
                      <a:pt x="2642208" y="723210"/>
                      <a:pt x="2641371" y="1472521"/>
                    </a:cubicBezTo>
                    <a:cubicBezTo>
                      <a:pt x="2642839" y="1490576"/>
                      <a:pt x="2641281" y="1508447"/>
                      <a:pt x="2641371" y="1518358"/>
                    </a:cubicBezTo>
                    <a:cubicBezTo>
                      <a:pt x="2639519" y="1518844"/>
                      <a:pt x="2638170" y="1518045"/>
                      <a:pt x="2635641" y="1518358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121160290">
                      <a:custGeom>
                        <a:avLst/>
                        <a:gdLst>
                          <a:gd name="connsiteX0" fmla="*/ 1489710 w 2979420"/>
                          <a:gd name="connsiteY0" fmla="*/ 0 h 3094013"/>
                          <a:gd name="connsiteX1" fmla="*/ 1489710 w 2979420"/>
                          <a:gd name="connsiteY1" fmla="*/ 0 h 3094013"/>
                          <a:gd name="connsiteX2" fmla="*/ 1489710 w 2979420"/>
                          <a:gd name="connsiteY2" fmla="*/ 0 h 3094013"/>
                          <a:gd name="connsiteX3" fmla="*/ 0 w 2979420"/>
                          <a:gd name="connsiteY3" fmla="*/ 1472521 h 3094013"/>
                          <a:gd name="connsiteX4" fmla="*/ 0 w 2979420"/>
                          <a:gd name="connsiteY4" fmla="*/ 1524088 h 3094013"/>
                          <a:gd name="connsiteX5" fmla="*/ 103134 w 2979420"/>
                          <a:gd name="connsiteY5" fmla="*/ 2039757 h 3094013"/>
                          <a:gd name="connsiteX6" fmla="*/ 360968 w 2979420"/>
                          <a:gd name="connsiteY6" fmla="*/ 2463751 h 3094013"/>
                          <a:gd name="connsiteX7" fmla="*/ 710477 w 2979420"/>
                          <a:gd name="connsiteY7" fmla="*/ 3030987 h 3094013"/>
                          <a:gd name="connsiteX8" fmla="*/ 813611 w 2979420"/>
                          <a:gd name="connsiteY8" fmla="*/ 3094013 h 3094013"/>
                          <a:gd name="connsiteX9" fmla="*/ 2165809 w 2979420"/>
                          <a:gd name="connsiteY9" fmla="*/ 3094013 h 3094013"/>
                          <a:gd name="connsiteX10" fmla="*/ 2268943 w 2979420"/>
                          <a:gd name="connsiteY10" fmla="*/ 3030987 h 3094013"/>
                          <a:gd name="connsiteX11" fmla="*/ 2618452 w 2979420"/>
                          <a:gd name="connsiteY11" fmla="*/ 2463751 h 3094013"/>
                          <a:gd name="connsiteX12" fmla="*/ 2876286 w 2979420"/>
                          <a:gd name="connsiteY12" fmla="*/ 2039757 h 3094013"/>
                          <a:gd name="connsiteX13" fmla="*/ 2979420 w 2979420"/>
                          <a:gd name="connsiteY13" fmla="*/ 1524088 h 3094013"/>
                          <a:gd name="connsiteX14" fmla="*/ 2979420 w 2979420"/>
                          <a:gd name="connsiteY14" fmla="*/ 1472521 h 3094013"/>
                          <a:gd name="connsiteX15" fmla="*/ 1489710 w 2979420"/>
                          <a:gd name="connsiteY15" fmla="*/ 0 h 3094013"/>
                          <a:gd name="connsiteX16" fmla="*/ 2635641 w 2979420"/>
                          <a:gd name="connsiteY16" fmla="*/ 1518358 h 3094013"/>
                          <a:gd name="connsiteX17" fmla="*/ 2555426 w 2979420"/>
                          <a:gd name="connsiteY17" fmla="*/ 1919434 h 3094013"/>
                          <a:gd name="connsiteX18" fmla="*/ 2360618 w 2979420"/>
                          <a:gd name="connsiteY18" fmla="*/ 2234565 h 3094013"/>
                          <a:gd name="connsiteX19" fmla="*/ 2028298 w 2979420"/>
                          <a:gd name="connsiteY19" fmla="*/ 2750234 h 3094013"/>
                          <a:gd name="connsiteX20" fmla="*/ 1489710 w 2979420"/>
                          <a:gd name="connsiteY20" fmla="*/ 2750234 h 3094013"/>
                          <a:gd name="connsiteX21" fmla="*/ 956852 w 2979420"/>
                          <a:gd name="connsiteY21" fmla="*/ 2750234 h 3094013"/>
                          <a:gd name="connsiteX22" fmla="*/ 624532 w 2979420"/>
                          <a:gd name="connsiteY22" fmla="*/ 2234565 h 3094013"/>
                          <a:gd name="connsiteX23" fmla="*/ 429724 w 2979420"/>
                          <a:gd name="connsiteY23" fmla="*/ 1919434 h 3094013"/>
                          <a:gd name="connsiteX24" fmla="*/ 349509 w 2979420"/>
                          <a:gd name="connsiteY24" fmla="*/ 1518358 h 3094013"/>
                          <a:gd name="connsiteX25" fmla="*/ 349509 w 2979420"/>
                          <a:gd name="connsiteY25" fmla="*/ 1472521 h 3094013"/>
                          <a:gd name="connsiteX26" fmla="*/ 1495440 w 2979420"/>
                          <a:gd name="connsiteY26" fmla="*/ 338050 h 3094013"/>
                          <a:gd name="connsiteX27" fmla="*/ 1495440 w 2979420"/>
                          <a:gd name="connsiteY27" fmla="*/ 338050 h 3094013"/>
                          <a:gd name="connsiteX28" fmla="*/ 1495440 w 2979420"/>
                          <a:gd name="connsiteY28" fmla="*/ 338050 h 3094013"/>
                          <a:gd name="connsiteX29" fmla="*/ 1495440 w 2979420"/>
                          <a:gd name="connsiteY29" fmla="*/ 338050 h 3094013"/>
                          <a:gd name="connsiteX30" fmla="*/ 1495440 w 2979420"/>
                          <a:gd name="connsiteY30" fmla="*/ 338050 h 3094013"/>
                          <a:gd name="connsiteX31" fmla="*/ 1495440 w 2979420"/>
                          <a:gd name="connsiteY31" fmla="*/ 338050 h 3094013"/>
                          <a:gd name="connsiteX32" fmla="*/ 1495440 w 2979420"/>
                          <a:gd name="connsiteY32" fmla="*/ 338050 h 3094013"/>
                          <a:gd name="connsiteX33" fmla="*/ 2641371 w 2979420"/>
                          <a:gd name="connsiteY33" fmla="*/ 1472521 h 3094013"/>
                          <a:gd name="connsiteX34" fmla="*/ 2641371 w 2979420"/>
                          <a:gd name="connsiteY34" fmla="*/ 1518358 h 30940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</a:cxnLst>
                        <a:rect l="l" t="t" r="r" b="b"/>
                        <a:pathLst>
                          <a:path w="2979420" h="3094013">
                            <a:moveTo>
                              <a:pt x="1489710" y="0"/>
                            </a:moveTo>
                            <a:cubicBezTo>
                              <a:pt x="1489710" y="0"/>
                              <a:pt x="1489710" y="0"/>
                              <a:pt x="1489710" y="0"/>
                            </a:cubicBezTo>
                            <a:cubicBezTo>
                              <a:pt x="1489710" y="0"/>
                              <a:pt x="1489710" y="0"/>
                              <a:pt x="1489710" y="0"/>
                            </a:cubicBezTo>
                            <a:cubicBezTo>
                              <a:pt x="676099" y="5730"/>
                              <a:pt x="17189" y="658910"/>
                              <a:pt x="0" y="1472521"/>
                            </a:cubicBezTo>
                            <a:lnTo>
                              <a:pt x="0" y="1524088"/>
                            </a:lnTo>
                            <a:cubicBezTo>
                              <a:pt x="5730" y="1701707"/>
                              <a:pt x="40108" y="1873597"/>
                              <a:pt x="103134" y="2039757"/>
                            </a:cubicBezTo>
                            <a:cubicBezTo>
                              <a:pt x="166160" y="2194458"/>
                              <a:pt x="252105" y="2337699"/>
                              <a:pt x="360968" y="2463751"/>
                            </a:cubicBezTo>
                            <a:cubicBezTo>
                              <a:pt x="498480" y="2612722"/>
                              <a:pt x="647451" y="2904935"/>
                              <a:pt x="710477" y="3030987"/>
                            </a:cubicBezTo>
                            <a:cubicBezTo>
                              <a:pt x="727666" y="3071095"/>
                              <a:pt x="767774" y="3094013"/>
                              <a:pt x="813611" y="3094013"/>
                            </a:cubicBezTo>
                            <a:lnTo>
                              <a:pt x="2165809" y="3094013"/>
                            </a:lnTo>
                            <a:cubicBezTo>
                              <a:pt x="2211647" y="3094013"/>
                              <a:pt x="2251754" y="3071095"/>
                              <a:pt x="2268943" y="3030987"/>
                            </a:cubicBezTo>
                            <a:cubicBezTo>
                              <a:pt x="2331969" y="2904935"/>
                              <a:pt x="2480941" y="2612722"/>
                              <a:pt x="2618452" y="2463751"/>
                            </a:cubicBezTo>
                            <a:cubicBezTo>
                              <a:pt x="2727315" y="2337699"/>
                              <a:pt x="2818990" y="2194458"/>
                              <a:pt x="2876286" y="2039757"/>
                            </a:cubicBezTo>
                            <a:cubicBezTo>
                              <a:pt x="2939313" y="1873597"/>
                              <a:pt x="2973691" y="1701707"/>
                              <a:pt x="2979420" y="1524088"/>
                            </a:cubicBezTo>
                            <a:lnTo>
                              <a:pt x="2979420" y="1472521"/>
                            </a:lnTo>
                            <a:cubicBezTo>
                              <a:pt x="2962231" y="658910"/>
                              <a:pt x="2303321" y="5730"/>
                              <a:pt x="1489710" y="0"/>
                            </a:cubicBezTo>
                            <a:close/>
                            <a:moveTo>
                              <a:pt x="2635641" y="1518358"/>
                            </a:moveTo>
                            <a:cubicBezTo>
                              <a:pt x="2629911" y="1655870"/>
                              <a:pt x="2601263" y="1793382"/>
                              <a:pt x="2555426" y="1919434"/>
                            </a:cubicBezTo>
                            <a:cubicBezTo>
                              <a:pt x="2509589" y="2034027"/>
                              <a:pt x="2446562" y="2142891"/>
                              <a:pt x="2360618" y="2234565"/>
                            </a:cubicBezTo>
                            <a:cubicBezTo>
                              <a:pt x="2228836" y="2394996"/>
                              <a:pt x="2114243" y="2566885"/>
                              <a:pt x="2028298" y="2750234"/>
                            </a:cubicBezTo>
                            <a:lnTo>
                              <a:pt x="1489710" y="2750234"/>
                            </a:lnTo>
                            <a:lnTo>
                              <a:pt x="956852" y="2750234"/>
                            </a:lnTo>
                            <a:cubicBezTo>
                              <a:pt x="865178" y="2566885"/>
                              <a:pt x="750585" y="2394996"/>
                              <a:pt x="624532" y="2234565"/>
                            </a:cubicBezTo>
                            <a:cubicBezTo>
                              <a:pt x="544317" y="2142891"/>
                              <a:pt x="475561" y="2034027"/>
                              <a:pt x="429724" y="1919434"/>
                            </a:cubicBezTo>
                            <a:cubicBezTo>
                              <a:pt x="378157" y="1793382"/>
                              <a:pt x="355239" y="1655870"/>
                              <a:pt x="349509" y="1518358"/>
                            </a:cubicBezTo>
                            <a:lnTo>
                              <a:pt x="349509" y="1472521"/>
                            </a:lnTo>
                            <a:cubicBezTo>
                              <a:pt x="360968" y="847989"/>
                              <a:pt x="870908" y="343779"/>
                              <a:pt x="1495440" y="338050"/>
                            </a:cubicBezTo>
                            <a:lnTo>
                              <a:pt x="1495440" y="338050"/>
                            </a:lnTo>
                            <a:lnTo>
                              <a:pt x="1495440" y="338050"/>
                            </a:lnTo>
                            <a:cubicBezTo>
                              <a:pt x="1495440" y="338050"/>
                              <a:pt x="1495440" y="338050"/>
                              <a:pt x="1495440" y="338050"/>
                            </a:cubicBezTo>
                            <a:cubicBezTo>
                              <a:pt x="1495440" y="338050"/>
                              <a:pt x="1495440" y="338050"/>
                              <a:pt x="1495440" y="338050"/>
                            </a:cubicBezTo>
                            <a:lnTo>
                              <a:pt x="1495440" y="338050"/>
                            </a:lnTo>
                            <a:lnTo>
                              <a:pt x="1495440" y="338050"/>
                            </a:lnTo>
                            <a:cubicBezTo>
                              <a:pt x="2119972" y="343779"/>
                              <a:pt x="2629911" y="842259"/>
                              <a:pt x="2641371" y="1472521"/>
                            </a:cubicBezTo>
                            <a:lnTo>
                              <a:pt x="2641371" y="1518358"/>
                            </a:ln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81" name="Freeform: Shape 19">
              <a:extLst>
                <a:ext uri="{FF2B5EF4-FFF2-40B4-BE49-F238E27FC236}">
                  <a16:creationId xmlns:a16="http://schemas.microsoft.com/office/drawing/2014/main" id="{568347CE-010E-4A29-99FA-40B3188C6E17}"/>
                </a:ext>
              </a:extLst>
            </p:cNvPr>
            <p:cNvSpPr/>
            <p:nvPr/>
          </p:nvSpPr>
          <p:spPr>
            <a:xfrm>
              <a:off x="5268349" y="2787173"/>
              <a:ext cx="1842868" cy="308084"/>
            </a:xfrm>
            <a:custGeom>
              <a:avLst/>
              <a:gdLst>
                <a:gd name="connsiteX0" fmla="*/ 0 w 1842868"/>
                <a:gd name="connsiteY0" fmla="*/ 0 h 308084"/>
                <a:gd name="connsiteX1" fmla="*/ 460717 w 1842868"/>
                <a:gd name="connsiteY1" fmla="*/ 77021 h 308084"/>
                <a:gd name="connsiteX2" fmla="*/ 921434 w 1842868"/>
                <a:gd name="connsiteY2" fmla="*/ 154042 h 308084"/>
                <a:gd name="connsiteX3" fmla="*/ 1363722 w 1842868"/>
                <a:gd name="connsiteY3" fmla="*/ 227982 h 308084"/>
                <a:gd name="connsiteX4" fmla="*/ 1842868 w 1842868"/>
                <a:gd name="connsiteY4" fmla="*/ 308084 h 308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2868" h="308084" fill="none" extrusionOk="0">
                  <a:moveTo>
                    <a:pt x="0" y="0"/>
                  </a:moveTo>
                  <a:cubicBezTo>
                    <a:pt x="108125" y="-9259"/>
                    <a:pt x="304140" y="62169"/>
                    <a:pt x="460717" y="77021"/>
                  </a:cubicBezTo>
                  <a:cubicBezTo>
                    <a:pt x="617294" y="91873"/>
                    <a:pt x="781269" y="137606"/>
                    <a:pt x="921434" y="154042"/>
                  </a:cubicBezTo>
                  <a:cubicBezTo>
                    <a:pt x="1061599" y="170478"/>
                    <a:pt x="1249180" y="211687"/>
                    <a:pt x="1363722" y="227982"/>
                  </a:cubicBezTo>
                  <a:cubicBezTo>
                    <a:pt x="1478264" y="244277"/>
                    <a:pt x="1672782" y="300196"/>
                    <a:pt x="1842868" y="308084"/>
                  </a:cubicBezTo>
                </a:path>
                <a:path w="1842868" h="308084" stroke="0" extrusionOk="0">
                  <a:moveTo>
                    <a:pt x="0" y="0"/>
                  </a:moveTo>
                  <a:cubicBezTo>
                    <a:pt x="197321" y="-25809"/>
                    <a:pt x="341259" y="87350"/>
                    <a:pt x="497574" y="83183"/>
                  </a:cubicBezTo>
                  <a:cubicBezTo>
                    <a:pt x="653889" y="79016"/>
                    <a:pt x="890607" y="174171"/>
                    <a:pt x="995149" y="166365"/>
                  </a:cubicBezTo>
                  <a:cubicBezTo>
                    <a:pt x="1099691" y="158560"/>
                    <a:pt x="1650029" y="334945"/>
                    <a:pt x="1842868" y="308084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091316129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dirty="0" err="1"/>
                <a:t>ممممالففضيال</a:t>
              </a:r>
              <a:endParaRPr lang="en-US" dirty="0"/>
            </a:p>
          </p:txBody>
        </p:sp>
        <p:sp>
          <p:nvSpPr>
            <p:cNvPr id="182" name="Freeform: Shape 24">
              <a:extLst>
                <a:ext uri="{FF2B5EF4-FFF2-40B4-BE49-F238E27FC236}">
                  <a16:creationId xmlns:a16="http://schemas.microsoft.com/office/drawing/2014/main" id="{84373042-61D7-4735-947A-33B2908AF224}"/>
                </a:ext>
              </a:extLst>
            </p:cNvPr>
            <p:cNvSpPr/>
            <p:nvPr/>
          </p:nvSpPr>
          <p:spPr>
            <a:xfrm>
              <a:off x="5044509" y="2594168"/>
              <a:ext cx="2326961" cy="45719"/>
            </a:xfrm>
            <a:custGeom>
              <a:avLst/>
              <a:gdLst>
                <a:gd name="connsiteX0" fmla="*/ 0 w 2326961"/>
                <a:gd name="connsiteY0" fmla="*/ 0 h 45719"/>
                <a:gd name="connsiteX1" fmla="*/ 581740 w 2326961"/>
                <a:gd name="connsiteY1" fmla="*/ 11430 h 45719"/>
                <a:gd name="connsiteX2" fmla="*/ 1116941 w 2326961"/>
                <a:gd name="connsiteY2" fmla="*/ 21945 h 45719"/>
                <a:gd name="connsiteX3" fmla="*/ 1652142 w 2326961"/>
                <a:gd name="connsiteY3" fmla="*/ 32460 h 45719"/>
                <a:gd name="connsiteX4" fmla="*/ 2326961 w 2326961"/>
                <a:gd name="connsiteY4" fmla="*/ 45719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6961" h="45719" fill="none" extrusionOk="0">
                  <a:moveTo>
                    <a:pt x="0" y="0"/>
                  </a:moveTo>
                  <a:cubicBezTo>
                    <a:pt x="280925" y="-16213"/>
                    <a:pt x="421721" y="41297"/>
                    <a:pt x="581740" y="11430"/>
                  </a:cubicBezTo>
                  <a:cubicBezTo>
                    <a:pt x="741759" y="-18438"/>
                    <a:pt x="974866" y="29290"/>
                    <a:pt x="1116941" y="21945"/>
                  </a:cubicBezTo>
                  <a:cubicBezTo>
                    <a:pt x="1259016" y="14600"/>
                    <a:pt x="1456884" y="33442"/>
                    <a:pt x="1652142" y="32460"/>
                  </a:cubicBezTo>
                  <a:cubicBezTo>
                    <a:pt x="1847400" y="31478"/>
                    <a:pt x="2139536" y="71766"/>
                    <a:pt x="2326961" y="45719"/>
                  </a:cubicBezTo>
                </a:path>
                <a:path w="2326961" h="45719" stroke="0" extrusionOk="0">
                  <a:moveTo>
                    <a:pt x="0" y="0"/>
                  </a:moveTo>
                  <a:cubicBezTo>
                    <a:pt x="128217" y="-20857"/>
                    <a:pt x="412103" y="23289"/>
                    <a:pt x="605010" y="11887"/>
                  </a:cubicBezTo>
                  <a:cubicBezTo>
                    <a:pt x="797917" y="484"/>
                    <a:pt x="862667" y="24780"/>
                    <a:pt x="1116941" y="21945"/>
                  </a:cubicBezTo>
                  <a:cubicBezTo>
                    <a:pt x="1371215" y="19110"/>
                    <a:pt x="1572519" y="50428"/>
                    <a:pt x="1721951" y="33832"/>
                  </a:cubicBezTo>
                  <a:cubicBezTo>
                    <a:pt x="1871383" y="17236"/>
                    <a:pt x="2030060" y="53725"/>
                    <a:pt x="2326961" y="45719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251120023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reeform: Shape 25">
              <a:extLst>
                <a:ext uri="{FF2B5EF4-FFF2-40B4-BE49-F238E27FC236}">
                  <a16:creationId xmlns:a16="http://schemas.microsoft.com/office/drawing/2014/main" id="{7DB4AABD-87EA-403F-9186-F579B372145B}"/>
                </a:ext>
              </a:extLst>
            </p:cNvPr>
            <p:cNvSpPr/>
            <p:nvPr/>
          </p:nvSpPr>
          <p:spPr>
            <a:xfrm>
              <a:off x="5061473" y="1999360"/>
              <a:ext cx="2326961" cy="45719"/>
            </a:xfrm>
            <a:custGeom>
              <a:avLst/>
              <a:gdLst>
                <a:gd name="connsiteX0" fmla="*/ 0 w 2326961"/>
                <a:gd name="connsiteY0" fmla="*/ 0 h 45719"/>
                <a:gd name="connsiteX1" fmla="*/ 511931 w 2326961"/>
                <a:gd name="connsiteY1" fmla="*/ 10058 h 45719"/>
                <a:gd name="connsiteX2" fmla="*/ 1047132 w 2326961"/>
                <a:gd name="connsiteY2" fmla="*/ 20574 h 45719"/>
                <a:gd name="connsiteX3" fmla="*/ 1582333 w 2326961"/>
                <a:gd name="connsiteY3" fmla="*/ 31089 h 45719"/>
                <a:gd name="connsiteX4" fmla="*/ 2326961 w 2326961"/>
                <a:gd name="connsiteY4" fmla="*/ 45719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6961" h="45719" fill="none" extrusionOk="0">
                  <a:moveTo>
                    <a:pt x="0" y="0"/>
                  </a:moveTo>
                  <a:cubicBezTo>
                    <a:pt x="231267" y="-25847"/>
                    <a:pt x="287627" y="27543"/>
                    <a:pt x="511931" y="10058"/>
                  </a:cubicBezTo>
                  <a:cubicBezTo>
                    <a:pt x="736235" y="-7426"/>
                    <a:pt x="844714" y="35340"/>
                    <a:pt x="1047132" y="20574"/>
                  </a:cubicBezTo>
                  <a:cubicBezTo>
                    <a:pt x="1249550" y="5808"/>
                    <a:pt x="1368051" y="73523"/>
                    <a:pt x="1582333" y="31089"/>
                  </a:cubicBezTo>
                  <a:cubicBezTo>
                    <a:pt x="1796615" y="-11345"/>
                    <a:pt x="2089644" y="93479"/>
                    <a:pt x="2326961" y="45719"/>
                  </a:cubicBezTo>
                </a:path>
                <a:path w="2326961" h="45719" stroke="0" extrusionOk="0">
                  <a:moveTo>
                    <a:pt x="0" y="0"/>
                  </a:moveTo>
                  <a:cubicBezTo>
                    <a:pt x="175748" y="-8887"/>
                    <a:pt x="377767" y="67221"/>
                    <a:pt x="628279" y="12344"/>
                  </a:cubicBezTo>
                  <a:cubicBezTo>
                    <a:pt x="878791" y="-42533"/>
                    <a:pt x="924937" y="81626"/>
                    <a:pt x="1210020" y="23774"/>
                  </a:cubicBezTo>
                  <a:cubicBezTo>
                    <a:pt x="1495103" y="-34078"/>
                    <a:pt x="1550304" y="43908"/>
                    <a:pt x="1721951" y="33832"/>
                  </a:cubicBezTo>
                  <a:cubicBezTo>
                    <a:pt x="1893598" y="23756"/>
                    <a:pt x="2178323" y="110820"/>
                    <a:pt x="2326961" y="45719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197535473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" name="Group 2">
            <a:extLst>
              <a:ext uri="{FF2B5EF4-FFF2-40B4-BE49-F238E27FC236}">
                <a16:creationId xmlns:a16="http://schemas.microsoft.com/office/drawing/2014/main" id="{A5368D82-D03E-41F0-89EF-6361EBDDA3F0}"/>
              </a:ext>
            </a:extLst>
          </p:cNvPr>
          <p:cNvGrpSpPr/>
          <p:nvPr/>
        </p:nvGrpSpPr>
        <p:grpSpPr>
          <a:xfrm>
            <a:off x="4700404" y="4287606"/>
            <a:ext cx="2025747" cy="447213"/>
            <a:chOff x="5212079" y="3285233"/>
            <a:chExt cx="2025747" cy="447213"/>
          </a:xfrm>
        </p:grpSpPr>
        <p:sp>
          <p:nvSpPr>
            <p:cNvPr id="196" name="Freeform: Shape 35">
              <a:extLst>
                <a:ext uri="{FF2B5EF4-FFF2-40B4-BE49-F238E27FC236}">
                  <a16:creationId xmlns:a16="http://schemas.microsoft.com/office/drawing/2014/main" id="{05E71BD4-3A97-4B7E-A033-C4AA8794F72A}"/>
                </a:ext>
              </a:extLst>
            </p:cNvPr>
            <p:cNvSpPr/>
            <p:nvPr/>
          </p:nvSpPr>
          <p:spPr>
            <a:xfrm>
              <a:off x="5383014" y="3285233"/>
              <a:ext cx="1644017" cy="432434"/>
            </a:xfrm>
            <a:custGeom>
              <a:avLst/>
              <a:gdLst>
                <a:gd name="connsiteX0" fmla="*/ 369585 w 1644017"/>
                <a:gd name="connsiteY0" fmla="*/ 420746 h 432434"/>
                <a:gd name="connsiteX1" fmla="*/ 0 w 1644017"/>
                <a:gd name="connsiteY1" fmla="*/ 0 h 432434"/>
                <a:gd name="connsiteX2" fmla="*/ 564446 w 1644017"/>
                <a:gd name="connsiteY2" fmla="*/ 4012 h 432434"/>
                <a:gd name="connsiteX3" fmla="*/ 1145332 w 1644017"/>
                <a:gd name="connsiteY3" fmla="*/ 8141 h 432434"/>
                <a:gd name="connsiteX4" fmla="*/ 1644017 w 1644017"/>
                <a:gd name="connsiteY4" fmla="*/ 11686 h 432434"/>
                <a:gd name="connsiteX5" fmla="*/ 1325408 w 1644017"/>
                <a:gd name="connsiteY5" fmla="*/ 432434 h 432434"/>
                <a:gd name="connsiteX6" fmla="*/ 857055 w 1644017"/>
                <a:gd name="connsiteY6" fmla="*/ 426707 h 432434"/>
                <a:gd name="connsiteX7" fmla="*/ 369585 w 1644017"/>
                <a:gd name="connsiteY7" fmla="*/ 420746 h 43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44017" h="432434" fill="none" extrusionOk="0">
                  <a:moveTo>
                    <a:pt x="369585" y="420746"/>
                  </a:moveTo>
                  <a:cubicBezTo>
                    <a:pt x="226083" y="287590"/>
                    <a:pt x="136603" y="73381"/>
                    <a:pt x="0" y="0"/>
                  </a:cubicBezTo>
                  <a:cubicBezTo>
                    <a:pt x="224868" y="-46438"/>
                    <a:pt x="301046" y="53783"/>
                    <a:pt x="564446" y="4012"/>
                  </a:cubicBezTo>
                  <a:cubicBezTo>
                    <a:pt x="827846" y="-45759"/>
                    <a:pt x="871766" y="75324"/>
                    <a:pt x="1145332" y="8141"/>
                  </a:cubicBezTo>
                  <a:cubicBezTo>
                    <a:pt x="1418898" y="-59042"/>
                    <a:pt x="1435984" y="41604"/>
                    <a:pt x="1644017" y="11686"/>
                  </a:cubicBezTo>
                  <a:cubicBezTo>
                    <a:pt x="1521656" y="182456"/>
                    <a:pt x="1390859" y="275429"/>
                    <a:pt x="1325408" y="432434"/>
                  </a:cubicBezTo>
                  <a:cubicBezTo>
                    <a:pt x="1140248" y="446961"/>
                    <a:pt x="1036991" y="375473"/>
                    <a:pt x="857055" y="426707"/>
                  </a:cubicBezTo>
                  <a:cubicBezTo>
                    <a:pt x="677119" y="477941"/>
                    <a:pt x="597763" y="396445"/>
                    <a:pt x="369585" y="420746"/>
                  </a:cubicBezTo>
                  <a:close/>
                </a:path>
                <a:path w="1644017" h="432434" stroke="0" extrusionOk="0">
                  <a:moveTo>
                    <a:pt x="369585" y="420746"/>
                  </a:moveTo>
                  <a:cubicBezTo>
                    <a:pt x="243109" y="363914"/>
                    <a:pt x="220968" y="167725"/>
                    <a:pt x="0" y="0"/>
                  </a:cubicBezTo>
                  <a:cubicBezTo>
                    <a:pt x="165230" y="-15295"/>
                    <a:pt x="378291" y="43690"/>
                    <a:pt x="498685" y="3545"/>
                  </a:cubicBezTo>
                  <a:cubicBezTo>
                    <a:pt x="619079" y="-36600"/>
                    <a:pt x="838760" y="14488"/>
                    <a:pt x="1046691" y="7440"/>
                  </a:cubicBezTo>
                  <a:cubicBezTo>
                    <a:pt x="1254622" y="393"/>
                    <a:pt x="1503835" y="51718"/>
                    <a:pt x="1644017" y="11686"/>
                  </a:cubicBezTo>
                  <a:cubicBezTo>
                    <a:pt x="1514043" y="196882"/>
                    <a:pt x="1376258" y="320439"/>
                    <a:pt x="1325408" y="432434"/>
                  </a:cubicBezTo>
                  <a:cubicBezTo>
                    <a:pt x="1205025" y="459447"/>
                    <a:pt x="1012775" y="403326"/>
                    <a:pt x="866613" y="426824"/>
                  </a:cubicBezTo>
                  <a:cubicBezTo>
                    <a:pt x="720451" y="450322"/>
                    <a:pt x="511537" y="396120"/>
                    <a:pt x="369585" y="42074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126374995">
                    <a:custGeom>
                      <a:avLst/>
                      <a:gdLst>
                        <a:gd name="connsiteX0" fmla="*/ 407963 w 1814733"/>
                        <a:gd name="connsiteY0" fmla="*/ 506436 h 520504"/>
                        <a:gd name="connsiteX1" fmla="*/ 0 w 1814733"/>
                        <a:gd name="connsiteY1" fmla="*/ 0 h 520504"/>
                        <a:gd name="connsiteX2" fmla="*/ 1814733 w 1814733"/>
                        <a:gd name="connsiteY2" fmla="*/ 14067 h 520504"/>
                        <a:gd name="connsiteX3" fmla="*/ 1463040 w 1814733"/>
                        <a:gd name="connsiteY3" fmla="*/ 520504 h 520504"/>
                        <a:gd name="connsiteX4" fmla="*/ 407963 w 1814733"/>
                        <a:gd name="connsiteY4" fmla="*/ 506436 h 520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14733" h="520504">
                          <a:moveTo>
                            <a:pt x="407963" y="506436"/>
                          </a:moveTo>
                          <a:lnTo>
                            <a:pt x="0" y="0"/>
                          </a:lnTo>
                          <a:lnTo>
                            <a:pt x="1814733" y="14067"/>
                          </a:lnTo>
                          <a:lnTo>
                            <a:pt x="1463040" y="520504"/>
                          </a:lnTo>
                          <a:lnTo>
                            <a:pt x="407963" y="506436"/>
                          </a:ln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TextBox 40">
              <a:extLst>
                <a:ext uri="{FF2B5EF4-FFF2-40B4-BE49-F238E27FC236}">
                  <a16:creationId xmlns:a16="http://schemas.microsoft.com/office/drawing/2014/main" id="{1DF66F4B-59EB-4F11-BF96-9C8814290AEC}"/>
                </a:ext>
              </a:extLst>
            </p:cNvPr>
            <p:cNvSpPr txBox="1"/>
            <p:nvPr/>
          </p:nvSpPr>
          <p:spPr>
            <a:xfrm>
              <a:off x="5212079" y="3363114"/>
              <a:ext cx="2025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198" name="Group 3">
            <a:extLst>
              <a:ext uri="{FF2B5EF4-FFF2-40B4-BE49-F238E27FC236}">
                <a16:creationId xmlns:a16="http://schemas.microsoft.com/office/drawing/2014/main" id="{F6AA9580-E747-412D-8E6D-BC47767F3D00}"/>
              </a:ext>
            </a:extLst>
          </p:cNvPr>
          <p:cNvGrpSpPr/>
          <p:nvPr/>
        </p:nvGrpSpPr>
        <p:grpSpPr>
          <a:xfrm>
            <a:off x="4532834" y="3642260"/>
            <a:ext cx="2274706" cy="765561"/>
            <a:chOff x="5044509" y="2639887"/>
            <a:chExt cx="2274706" cy="765561"/>
          </a:xfrm>
        </p:grpSpPr>
        <p:sp>
          <p:nvSpPr>
            <p:cNvPr id="199" name="Freeform: Shape 36">
              <a:extLst>
                <a:ext uri="{FF2B5EF4-FFF2-40B4-BE49-F238E27FC236}">
                  <a16:creationId xmlns:a16="http://schemas.microsoft.com/office/drawing/2014/main" id="{029BEE29-4A86-41A0-980C-48006EADDB8E}"/>
                </a:ext>
              </a:extLst>
            </p:cNvPr>
            <p:cNvSpPr/>
            <p:nvPr/>
          </p:nvSpPr>
          <p:spPr>
            <a:xfrm>
              <a:off x="5044509" y="2639887"/>
              <a:ext cx="2274706" cy="765561"/>
            </a:xfrm>
            <a:custGeom>
              <a:avLst/>
              <a:gdLst>
                <a:gd name="connsiteX0" fmla="*/ 511364 w 2274706"/>
                <a:gd name="connsiteY0" fmla="*/ 685356 h 765561"/>
                <a:gd name="connsiteX1" fmla="*/ 265909 w 2274706"/>
                <a:gd name="connsiteY1" fmla="*/ 378191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833862 w 2274706"/>
                <a:gd name="connsiteY8" fmla="*/ 703133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  <a:gd name="connsiteX0" fmla="*/ 401350 w 2274706"/>
                <a:gd name="connsiteY0" fmla="*/ 685356 h 765561"/>
                <a:gd name="connsiteX1" fmla="*/ 250568 w 2274706"/>
                <a:gd name="connsiteY1" fmla="*/ 358995 h 765561"/>
                <a:gd name="connsiteX2" fmla="*/ 0 w 2274706"/>
                <a:gd name="connsiteY2" fmla="*/ 45431 h 765561"/>
                <a:gd name="connsiteX3" fmla="*/ 614167 w 2274706"/>
                <a:gd name="connsiteY3" fmla="*/ 50230 h 765561"/>
                <a:gd name="connsiteX4" fmla="*/ 1228336 w 2274706"/>
                <a:gd name="connsiteY4" fmla="*/ 55029 h 765561"/>
                <a:gd name="connsiteX5" fmla="*/ 1774264 w 2274706"/>
                <a:gd name="connsiteY5" fmla="*/ 59296 h 765561"/>
                <a:gd name="connsiteX6" fmla="*/ 2274697 w 2274706"/>
                <a:gd name="connsiteY6" fmla="*/ 63206 h 765561"/>
                <a:gd name="connsiteX7" fmla="*/ 2054280 w 2274706"/>
                <a:gd name="connsiteY7" fmla="*/ 383170 h 765561"/>
                <a:gd name="connsiteX8" fmla="*/ 1833862 w 2274706"/>
                <a:gd name="connsiteY8" fmla="*/ 703133 h 765561"/>
                <a:gd name="connsiteX9" fmla="*/ 1419479 w 2274706"/>
                <a:gd name="connsiteY9" fmla="*/ 697563 h 765561"/>
                <a:gd name="connsiteX10" fmla="*/ 978647 w 2274706"/>
                <a:gd name="connsiteY10" fmla="*/ 691638 h 765561"/>
                <a:gd name="connsiteX11" fmla="*/ 401350 w 2274706"/>
                <a:gd name="connsiteY11" fmla="*/ 685356 h 765561"/>
                <a:gd name="connsiteX0" fmla="*/ 511364 w 2274706"/>
                <a:gd name="connsiteY0" fmla="*/ 685356 h 765561"/>
                <a:gd name="connsiteX1" fmla="*/ 210902 w 2274706"/>
                <a:gd name="connsiteY1" fmla="*/ 396150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833862 w 2274706"/>
                <a:gd name="connsiteY8" fmla="*/ 703133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  <a:gd name="connsiteX0" fmla="*/ 511364 w 2274706"/>
                <a:gd name="connsiteY0" fmla="*/ 685356 h 765561"/>
                <a:gd name="connsiteX1" fmla="*/ 265909 w 2274706"/>
                <a:gd name="connsiteY1" fmla="*/ 378191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971380 w 2274706"/>
                <a:gd name="connsiteY8" fmla="*/ 685176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  <a:gd name="connsiteX0" fmla="*/ 511364 w 2274706"/>
                <a:gd name="connsiteY0" fmla="*/ 685356 h 765561"/>
                <a:gd name="connsiteX1" fmla="*/ 265909 w 2274706"/>
                <a:gd name="connsiteY1" fmla="*/ 378191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833862 w 2274706"/>
                <a:gd name="connsiteY8" fmla="*/ 703133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74706" h="765561" fill="none" extrusionOk="0">
                  <a:moveTo>
                    <a:pt x="511364" y="685356"/>
                  </a:moveTo>
                  <a:cubicBezTo>
                    <a:pt x="389832" y="639297"/>
                    <a:pt x="310728" y="435741"/>
                    <a:pt x="265909" y="378191"/>
                  </a:cubicBezTo>
                  <a:cubicBezTo>
                    <a:pt x="136303" y="254490"/>
                    <a:pt x="176384" y="67216"/>
                    <a:pt x="0" y="45431"/>
                  </a:cubicBezTo>
                  <a:cubicBezTo>
                    <a:pt x="145125" y="53158"/>
                    <a:pt x="242162" y="101545"/>
                    <a:pt x="500432" y="49341"/>
                  </a:cubicBezTo>
                  <a:cubicBezTo>
                    <a:pt x="699157" y="-73689"/>
                    <a:pt x="853982" y="195924"/>
                    <a:pt x="1069108" y="53785"/>
                  </a:cubicBezTo>
                  <a:cubicBezTo>
                    <a:pt x="1207685" y="71580"/>
                    <a:pt x="1393047" y="218181"/>
                    <a:pt x="1683275" y="58585"/>
                  </a:cubicBezTo>
                  <a:cubicBezTo>
                    <a:pt x="1900192" y="-117157"/>
                    <a:pt x="1979813" y="49433"/>
                    <a:pt x="2274697" y="63206"/>
                  </a:cubicBezTo>
                  <a:cubicBezTo>
                    <a:pt x="2163203" y="221862"/>
                    <a:pt x="2128688" y="240131"/>
                    <a:pt x="2063096" y="370371"/>
                  </a:cubicBezTo>
                  <a:cubicBezTo>
                    <a:pt x="2016045" y="430416"/>
                    <a:pt x="1984882" y="559592"/>
                    <a:pt x="1833862" y="703133"/>
                  </a:cubicBezTo>
                  <a:cubicBezTo>
                    <a:pt x="1623392" y="739041"/>
                    <a:pt x="1467775" y="651548"/>
                    <a:pt x="1366580" y="696851"/>
                  </a:cubicBezTo>
                  <a:cubicBezTo>
                    <a:pt x="1219070" y="790698"/>
                    <a:pt x="1058903" y="587714"/>
                    <a:pt x="952197" y="691281"/>
                  </a:cubicBezTo>
                  <a:cubicBezTo>
                    <a:pt x="940688" y="745067"/>
                    <a:pt x="631614" y="691321"/>
                    <a:pt x="511364" y="685356"/>
                  </a:cubicBezTo>
                  <a:close/>
                </a:path>
                <a:path w="2274706" h="765561" stroke="0" extrusionOk="0">
                  <a:moveTo>
                    <a:pt x="401350" y="685356"/>
                  </a:moveTo>
                  <a:cubicBezTo>
                    <a:pt x="320382" y="604128"/>
                    <a:pt x="351624" y="504073"/>
                    <a:pt x="250568" y="358995"/>
                  </a:cubicBezTo>
                  <a:cubicBezTo>
                    <a:pt x="194344" y="331554"/>
                    <a:pt x="93845" y="139987"/>
                    <a:pt x="0" y="45431"/>
                  </a:cubicBezTo>
                  <a:cubicBezTo>
                    <a:pt x="47976" y="-154537"/>
                    <a:pt x="146546" y="286299"/>
                    <a:pt x="614167" y="50230"/>
                  </a:cubicBezTo>
                  <a:cubicBezTo>
                    <a:pt x="875641" y="-51731"/>
                    <a:pt x="968554" y="1746"/>
                    <a:pt x="1228336" y="55029"/>
                  </a:cubicBezTo>
                  <a:cubicBezTo>
                    <a:pt x="1440949" y="80519"/>
                    <a:pt x="1591455" y="255455"/>
                    <a:pt x="1774264" y="59296"/>
                  </a:cubicBezTo>
                  <a:cubicBezTo>
                    <a:pt x="1976083" y="56396"/>
                    <a:pt x="2211358" y="158733"/>
                    <a:pt x="2274697" y="63206"/>
                  </a:cubicBezTo>
                  <a:cubicBezTo>
                    <a:pt x="2293941" y="94065"/>
                    <a:pt x="2100367" y="264003"/>
                    <a:pt x="2054280" y="383170"/>
                  </a:cubicBezTo>
                  <a:cubicBezTo>
                    <a:pt x="2011988" y="501705"/>
                    <a:pt x="1949617" y="602787"/>
                    <a:pt x="1833862" y="703133"/>
                  </a:cubicBezTo>
                  <a:cubicBezTo>
                    <a:pt x="1696153" y="827303"/>
                    <a:pt x="1542691" y="751866"/>
                    <a:pt x="1419479" y="697563"/>
                  </a:cubicBezTo>
                  <a:cubicBezTo>
                    <a:pt x="1275192" y="850648"/>
                    <a:pt x="1147784" y="745398"/>
                    <a:pt x="978647" y="691638"/>
                  </a:cubicBezTo>
                  <a:cubicBezTo>
                    <a:pt x="761968" y="704357"/>
                    <a:pt x="577642" y="607677"/>
                    <a:pt x="401350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411020" y="625137"/>
                    <a:pt x="267520" y="444289"/>
                    <a:pt x="210902" y="396150"/>
                  </a:cubicBezTo>
                  <a:cubicBezTo>
                    <a:pt x="141502" y="451813"/>
                    <a:pt x="123502" y="228636"/>
                    <a:pt x="0" y="45431"/>
                  </a:cubicBezTo>
                  <a:cubicBezTo>
                    <a:pt x="186422" y="69684"/>
                    <a:pt x="274876" y="68607"/>
                    <a:pt x="500432" y="49341"/>
                  </a:cubicBezTo>
                  <a:cubicBezTo>
                    <a:pt x="710048" y="19214"/>
                    <a:pt x="839530" y="167095"/>
                    <a:pt x="1069108" y="53785"/>
                  </a:cubicBezTo>
                  <a:cubicBezTo>
                    <a:pt x="1214590" y="114340"/>
                    <a:pt x="1339620" y="162896"/>
                    <a:pt x="1683275" y="58585"/>
                  </a:cubicBezTo>
                  <a:cubicBezTo>
                    <a:pt x="1915349" y="-56296"/>
                    <a:pt x="1999011" y="120222"/>
                    <a:pt x="2274697" y="63206"/>
                  </a:cubicBezTo>
                  <a:cubicBezTo>
                    <a:pt x="2249031" y="260567"/>
                    <a:pt x="2136681" y="280984"/>
                    <a:pt x="2063096" y="370371"/>
                  </a:cubicBezTo>
                  <a:cubicBezTo>
                    <a:pt x="2029440" y="467471"/>
                    <a:pt x="1974731" y="539653"/>
                    <a:pt x="1833862" y="703133"/>
                  </a:cubicBezTo>
                  <a:cubicBezTo>
                    <a:pt x="1676463" y="717982"/>
                    <a:pt x="1495295" y="551577"/>
                    <a:pt x="1366580" y="696851"/>
                  </a:cubicBezTo>
                  <a:cubicBezTo>
                    <a:pt x="1210829" y="716868"/>
                    <a:pt x="1053045" y="610830"/>
                    <a:pt x="952197" y="691281"/>
                  </a:cubicBezTo>
                  <a:cubicBezTo>
                    <a:pt x="855045" y="784427"/>
                    <a:pt x="797949" y="616709"/>
                    <a:pt x="511364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425503" y="622589"/>
                    <a:pt x="318038" y="419922"/>
                    <a:pt x="265909" y="378191"/>
                  </a:cubicBezTo>
                  <a:cubicBezTo>
                    <a:pt x="219649" y="290733"/>
                    <a:pt x="153306" y="161885"/>
                    <a:pt x="0" y="45431"/>
                  </a:cubicBezTo>
                  <a:cubicBezTo>
                    <a:pt x="163987" y="29988"/>
                    <a:pt x="278932" y="91551"/>
                    <a:pt x="500432" y="49341"/>
                  </a:cubicBezTo>
                  <a:cubicBezTo>
                    <a:pt x="739156" y="47773"/>
                    <a:pt x="850566" y="114260"/>
                    <a:pt x="1069108" y="53785"/>
                  </a:cubicBezTo>
                  <a:cubicBezTo>
                    <a:pt x="1249421" y="37902"/>
                    <a:pt x="1409018" y="122516"/>
                    <a:pt x="1683275" y="58585"/>
                  </a:cubicBezTo>
                  <a:cubicBezTo>
                    <a:pt x="1955616" y="-23993"/>
                    <a:pt x="2022461" y="139230"/>
                    <a:pt x="2274697" y="63206"/>
                  </a:cubicBezTo>
                  <a:cubicBezTo>
                    <a:pt x="2174844" y="186611"/>
                    <a:pt x="2089724" y="253785"/>
                    <a:pt x="2063096" y="370371"/>
                  </a:cubicBezTo>
                  <a:cubicBezTo>
                    <a:pt x="1995601" y="467362"/>
                    <a:pt x="2077071" y="491627"/>
                    <a:pt x="1971380" y="685176"/>
                  </a:cubicBezTo>
                  <a:cubicBezTo>
                    <a:pt x="1779400" y="656962"/>
                    <a:pt x="1461741" y="611269"/>
                    <a:pt x="1366580" y="696851"/>
                  </a:cubicBezTo>
                  <a:cubicBezTo>
                    <a:pt x="1154773" y="792668"/>
                    <a:pt x="1059990" y="636412"/>
                    <a:pt x="952197" y="691281"/>
                  </a:cubicBezTo>
                  <a:cubicBezTo>
                    <a:pt x="861278" y="820743"/>
                    <a:pt x="649899" y="663327"/>
                    <a:pt x="511364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378363" y="637493"/>
                    <a:pt x="311841" y="456311"/>
                    <a:pt x="265909" y="378191"/>
                  </a:cubicBezTo>
                  <a:cubicBezTo>
                    <a:pt x="209461" y="277552"/>
                    <a:pt x="196719" y="86307"/>
                    <a:pt x="0" y="45431"/>
                  </a:cubicBezTo>
                  <a:cubicBezTo>
                    <a:pt x="135368" y="77305"/>
                    <a:pt x="252228" y="29171"/>
                    <a:pt x="500432" y="49341"/>
                  </a:cubicBezTo>
                  <a:cubicBezTo>
                    <a:pt x="711604" y="-67206"/>
                    <a:pt x="903932" y="174590"/>
                    <a:pt x="1069108" y="53785"/>
                  </a:cubicBezTo>
                  <a:cubicBezTo>
                    <a:pt x="1221537" y="83435"/>
                    <a:pt x="1363597" y="301798"/>
                    <a:pt x="1683275" y="58585"/>
                  </a:cubicBezTo>
                  <a:cubicBezTo>
                    <a:pt x="1925734" y="-45371"/>
                    <a:pt x="2017803" y="100679"/>
                    <a:pt x="2274697" y="63206"/>
                  </a:cubicBezTo>
                  <a:cubicBezTo>
                    <a:pt x="2197918" y="204663"/>
                    <a:pt x="2123023" y="228659"/>
                    <a:pt x="2063096" y="370371"/>
                  </a:cubicBezTo>
                  <a:cubicBezTo>
                    <a:pt x="1997481" y="469435"/>
                    <a:pt x="1960839" y="534845"/>
                    <a:pt x="1833862" y="703133"/>
                  </a:cubicBezTo>
                  <a:cubicBezTo>
                    <a:pt x="1704255" y="756050"/>
                    <a:pt x="1516779" y="673256"/>
                    <a:pt x="1366580" y="696851"/>
                  </a:cubicBezTo>
                  <a:cubicBezTo>
                    <a:pt x="1218259" y="772088"/>
                    <a:pt x="1050298" y="587741"/>
                    <a:pt x="952197" y="691281"/>
                  </a:cubicBezTo>
                  <a:cubicBezTo>
                    <a:pt x="925849" y="742304"/>
                    <a:pt x="674316" y="738149"/>
                    <a:pt x="511364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396223" y="632364"/>
                    <a:pt x="308645" y="453089"/>
                    <a:pt x="265909" y="378191"/>
                  </a:cubicBezTo>
                  <a:cubicBezTo>
                    <a:pt x="218694" y="267680"/>
                    <a:pt x="190169" y="113479"/>
                    <a:pt x="0" y="45431"/>
                  </a:cubicBezTo>
                  <a:cubicBezTo>
                    <a:pt x="120002" y="49575"/>
                    <a:pt x="274998" y="75965"/>
                    <a:pt x="500432" y="49341"/>
                  </a:cubicBezTo>
                  <a:cubicBezTo>
                    <a:pt x="730018" y="-56478"/>
                    <a:pt x="846973" y="150945"/>
                    <a:pt x="1069108" y="53785"/>
                  </a:cubicBezTo>
                  <a:cubicBezTo>
                    <a:pt x="1216168" y="99532"/>
                    <a:pt x="1379707" y="234039"/>
                    <a:pt x="1683275" y="58585"/>
                  </a:cubicBezTo>
                  <a:cubicBezTo>
                    <a:pt x="1885599" y="-74963"/>
                    <a:pt x="1997038" y="86321"/>
                    <a:pt x="2274697" y="63206"/>
                  </a:cubicBezTo>
                  <a:cubicBezTo>
                    <a:pt x="2186049" y="218602"/>
                    <a:pt x="2112711" y="249235"/>
                    <a:pt x="2063096" y="370371"/>
                  </a:cubicBezTo>
                  <a:cubicBezTo>
                    <a:pt x="2005005" y="440764"/>
                    <a:pt x="1959355" y="536530"/>
                    <a:pt x="1833862" y="703133"/>
                  </a:cubicBezTo>
                  <a:cubicBezTo>
                    <a:pt x="1629714" y="735205"/>
                    <a:pt x="1458910" y="635031"/>
                    <a:pt x="1366580" y="696851"/>
                  </a:cubicBezTo>
                  <a:cubicBezTo>
                    <a:pt x="1188655" y="765651"/>
                    <a:pt x="1109010" y="605661"/>
                    <a:pt x="952197" y="691281"/>
                  </a:cubicBezTo>
                  <a:cubicBezTo>
                    <a:pt x="896920" y="765832"/>
                    <a:pt x="685554" y="667821"/>
                    <a:pt x="511364" y="685356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sd="1126374995">
                    <a:custGeom>
                      <a:avLst/>
                      <a:gdLst>
                        <a:gd name="connsiteX0" fmla="*/ 523114 w 2327260"/>
                        <a:gd name="connsiteY0" fmla="*/ 536774 h 589723"/>
                        <a:gd name="connsiteX1" fmla="*/ 272019 w 2327260"/>
                        <a:gd name="connsiteY1" fmla="*/ 296155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1875998 w 2327260"/>
                        <a:gd name="connsiteY8" fmla="*/ 550700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410572 w 2327260"/>
                        <a:gd name="connsiteY0" fmla="*/ 536774 h 589723"/>
                        <a:gd name="connsiteX1" fmla="*/ 256326 w 2327260"/>
                        <a:gd name="connsiteY1" fmla="*/ 281117 h 589723"/>
                        <a:gd name="connsiteX2" fmla="*/ 0 w 2327260"/>
                        <a:gd name="connsiteY2" fmla="*/ 35485 h 589723"/>
                        <a:gd name="connsiteX3" fmla="*/ 628279 w 2327260"/>
                        <a:gd name="connsiteY3" fmla="*/ 39244 h 589723"/>
                        <a:gd name="connsiteX4" fmla="*/ 1256559 w 2327260"/>
                        <a:gd name="connsiteY4" fmla="*/ 43004 h 589723"/>
                        <a:gd name="connsiteX5" fmla="*/ 1815030 w 2327260"/>
                        <a:gd name="connsiteY5" fmla="*/ 46346 h 589723"/>
                        <a:gd name="connsiteX6" fmla="*/ 2326961 w 2327260"/>
                        <a:gd name="connsiteY6" fmla="*/ 49409 h 589723"/>
                        <a:gd name="connsiteX7" fmla="*/ 2101480 w 2327260"/>
                        <a:gd name="connsiteY7" fmla="*/ 300055 h 589723"/>
                        <a:gd name="connsiteX8" fmla="*/ 1875998 w 2327260"/>
                        <a:gd name="connsiteY8" fmla="*/ 550700 h 589723"/>
                        <a:gd name="connsiteX9" fmla="*/ 1452094 w 2327260"/>
                        <a:gd name="connsiteY9" fmla="*/ 546337 h 589723"/>
                        <a:gd name="connsiteX10" fmla="*/ 1001133 w 2327260"/>
                        <a:gd name="connsiteY10" fmla="*/ 541695 h 589723"/>
                        <a:gd name="connsiteX11" fmla="*/ 410572 w 2327260"/>
                        <a:gd name="connsiteY11" fmla="*/ 536774 h 589723"/>
                        <a:gd name="connsiteX0" fmla="*/ 523114 w 2327260"/>
                        <a:gd name="connsiteY0" fmla="*/ 536774 h 589723"/>
                        <a:gd name="connsiteX1" fmla="*/ 215748 w 2327260"/>
                        <a:gd name="connsiteY1" fmla="*/ 310223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1875998 w 2327260"/>
                        <a:gd name="connsiteY8" fmla="*/ 550700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523114 w 2327260"/>
                        <a:gd name="connsiteY0" fmla="*/ 536774 h 589723"/>
                        <a:gd name="connsiteX1" fmla="*/ 272019 w 2327260"/>
                        <a:gd name="connsiteY1" fmla="*/ 296155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2016675 w 2327260"/>
                        <a:gd name="connsiteY8" fmla="*/ 536633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410572 w 2326970"/>
                        <a:gd name="connsiteY0" fmla="*/ 536878 h 599707"/>
                        <a:gd name="connsiteX1" fmla="*/ 256326 w 2326970"/>
                        <a:gd name="connsiteY1" fmla="*/ 281221 h 599707"/>
                        <a:gd name="connsiteX2" fmla="*/ 0 w 2326970"/>
                        <a:gd name="connsiteY2" fmla="*/ 35589 h 599707"/>
                        <a:gd name="connsiteX3" fmla="*/ 628279 w 2326970"/>
                        <a:gd name="connsiteY3" fmla="*/ 39348 h 599707"/>
                        <a:gd name="connsiteX4" fmla="*/ 1256559 w 2326970"/>
                        <a:gd name="connsiteY4" fmla="*/ 43108 h 599707"/>
                        <a:gd name="connsiteX5" fmla="*/ 1815030 w 2326970"/>
                        <a:gd name="connsiteY5" fmla="*/ 46450 h 599707"/>
                        <a:gd name="connsiteX6" fmla="*/ 2326961 w 2326970"/>
                        <a:gd name="connsiteY6" fmla="*/ 49513 h 599707"/>
                        <a:gd name="connsiteX7" fmla="*/ 2101480 w 2326970"/>
                        <a:gd name="connsiteY7" fmla="*/ 300159 h 599707"/>
                        <a:gd name="connsiteX8" fmla="*/ 1875998 w 2326970"/>
                        <a:gd name="connsiteY8" fmla="*/ 550804 h 599707"/>
                        <a:gd name="connsiteX9" fmla="*/ 1452094 w 2326970"/>
                        <a:gd name="connsiteY9" fmla="*/ 546441 h 599707"/>
                        <a:gd name="connsiteX10" fmla="*/ 1001133 w 2326970"/>
                        <a:gd name="connsiteY10" fmla="*/ 541799 h 599707"/>
                        <a:gd name="connsiteX11" fmla="*/ 410572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15748 w 2326970"/>
                        <a:gd name="connsiteY1" fmla="*/ 310327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2016675 w 2326970"/>
                        <a:gd name="connsiteY8" fmla="*/ 536737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326970" h="599707" fill="none" extrusionOk="0">
                          <a:moveTo>
                            <a:pt x="523114" y="536878"/>
                          </a:moveTo>
                          <a:cubicBezTo>
                            <a:pt x="411954" y="494386"/>
                            <a:pt x="322510" y="341937"/>
                            <a:pt x="272019" y="296259"/>
                          </a:cubicBezTo>
                          <a:cubicBezTo>
                            <a:pt x="173759" y="221760"/>
                            <a:pt x="175900" y="58165"/>
                            <a:pt x="0" y="35589"/>
                          </a:cubicBezTo>
                          <a:cubicBezTo>
                            <a:pt x="154728" y="37420"/>
                            <a:pt x="262582" y="80396"/>
                            <a:pt x="511931" y="38652"/>
                          </a:cubicBezTo>
                          <a:cubicBezTo>
                            <a:pt x="717764" y="-47342"/>
                            <a:pt x="873120" y="116164"/>
                            <a:pt x="1093672" y="42133"/>
                          </a:cubicBezTo>
                          <a:cubicBezTo>
                            <a:pt x="1246821" y="48537"/>
                            <a:pt x="1424240" y="161019"/>
                            <a:pt x="1721951" y="45893"/>
                          </a:cubicBezTo>
                          <a:cubicBezTo>
                            <a:pt x="1968863" y="-62934"/>
                            <a:pt x="2049156" y="75269"/>
                            <a:pt x="2326961" y="49513"/>
                          </a:cubicBezTo>
                          <a:cubicBezTo>
                            <a:pt x="2229113" y="167112"/>
                            <a:pt x="2171764" y="198360"/>
                            <a:pt x="2110499" y="290133"/>
                          </a:cubicBezTo>
                          <a:cubicBezTo>
                            <a:pt x="2063021" y="346065"/>
                            <a:pt x="2008195" y="426781"/>
                            <a:pt x="1875998" y="550804"/>
                          </a:cubicBezTo>
                          <a:cubicBezTo>
                            <a:pt x="1666592" y="582226"/>
                            <a:pt x="1500038" y="507360"/>
                            <a:pt x="1397979" y="545883"/>
                          </a:cubicBezTo>
                          <a:cubicBezTo>
                            <a:pt x="1245928" y="611472"/>
                            <a:pt x="1094928" y="477080"/>
                            <a:pt x="974075" y="541520"/>
                          </a:cubicBezTo>
                          <a:cubicBezTo>
                            <a:pt x="920841" y="588453"/>
                            <a:pt x="677027" y="523240"/>
                            <a:pt x="523114" y="536878"/>
                          </a:cubicBezTo>
                          <a:close/>
                        </a:path>
                        <a:path w="2326970" h="599707" stroke="0" extrusionOk="0">
                          <a:moveTo>
                            <a:pt x="410572" y="536878"/>
                          </a:moveTo>
                          <a:cubicBezTo>
                            <a:pt x="321292" y="485695"/>
                            <a:pt x="336871" y="382218"/>
                            <a:pt x="256326" y="281221"/>
                          </a:cubicBezTo>
                          <a:cubicBezTo>
                            <a:pt x="198615" y="255896"/>
                            <a:pt x="82419" y="95926"/>
                            <a:pt x="0" y="35589"/>
                          </a:cubicBezTo>
                          <a:cubicBezTo>
                            <a:pt x="87570" y="-67833"/>
                            <a:pt x="191300" y="183420"/>
                            <a:pt x="628279" y="39348"/>
                          </a:cubicBezTo>
                          <a:cubicBezTo>
                            <a:pt x="914743" y="-41699"/>
                            <a:pt x="980014" y="24596"/>
                            <a:pt x="1256559" y="43108"/>
                          </a:cubicBezTo>
                          <a:cubicBezTo>
                            <a:pt x="1497773" y="67382"/>
                            <a:pt x="1619325" y="174235"/>
                            <a:pt x="1815030" y="46450"/>
                          </a:cubicBezTo>
                          <a:cubicBezTo>
                            <a:pt x="2024710" y="21236"/>
                            <a:pt x="2253282" y="116366"/>
                            <a:pt x="2326961" y="49513"/>
                          </a:cubicBezTo>
                          <a:cubicBezTo>
                            <a:pt x="2328459" y="86066"/>
                            <a:pt x="2155711" y="203313"/>
                            <a:pt x="2101480" y="300159"/>
                          </a:cubicBezTo>
                          <a:cubicBezTo>
                            <a:pt x="2054833" y="399011"/>
                            <a:pt x="1987022" y="459938"/>
                            <a:pt x="1875998" y="550804"/>
                          </a:cubicBezTo>
                          <a:cubicBezTo>
                            <a:pt x="1717839" y="634600"/>
                            <a:pt x="1587610" y="575210"/>
                            <a:pt x="1452094" y="546441"/>
                          </a:cubicBezTo>
                          <a:cubicBezTo>
                            <a:pt x="1305884" y="650514"/>
                            <a:pt x="1163776" y="575910"/>
                            <a:pt x="1001133" y="541799"/>
                          </a:cubicBezTo>
                          <a:cubicBezTo>
                            <a:pt x="795334" y="547606"/>
                            <a:pt x="585251" y="485203"/>
                            <a:pt x="410572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398457" y="478489"/>
                            <a:pt x="277778" y="360361"/>
                            <a:pt x="215748" y="310327"/>
                          </a:cubicBezTo>
                          <a:cubicBezTo>
                            <a:pt x="139919" y="315890"/>
                            <a:pt x="140764" y="165177"/>
                            <a:pt x="0" y="35589"/>
                          </a:cubicBezTo>
                          <a:cubicBezTo>
                            <a:pt x="171890" y="36818"/>
                            <a:pt x="287148" y="49465"/>
                            <a:pt x="511931" y="38652"/>
                          </a:cubicBezTo>
                          <a:cubicBezTo>
                            <a:pt x="741806" y="45820"/>
                            <a:pt x="868947" y="106388"/>
                            <a:pt x="1093672" y="42133"/>
                          </a:cubicBezTo>
                          <a:cubicBezTo>
                            <a:pt x="1247139" y="74389"/>
                            <a:pt x="1403274" y="133587"/>
                            <a:pt x="1721951" y="45893"/>
                          </a:cubicBezTo>
                          <a:cubicBezTo>
                            <a:pt x="1978088" y="-15644"/>
                            <a:pt x="2049229" y="92719"/>
                            <a:pt x="2326961" y="49513"/>
                          </a:cubicBezTo>
                          <a:cubicBezTo>
                            <a:pt x="2296048" y="189155"/>
                            <a:pt x="2169591" y="209017"/>
                            <a:pt x="2110499" y="290133"/>
                          </a:cubicBezTo>
                          <a:cubicBezTo>
                            <a:pt x="2062172" y="371275"/>
                            <a:pt x="2002307" y="414830"/>
                            <a:pt x="1875998" y="550804"/>
                          </a:cubicBezTo>
                          <a:cubicBezTo>
                            <a:pt x="1698447" y="559853"/>
                            <a:pt x="1547912" y="462474"/>
                            <a:pt x="1397979" y="545883"/>
                          </a:cubicBezTo>
                          <a:cubicBezTo>
                            <a:pt x="1223771" y="554286"/>
                            <a:pt x="1080109" y="486889"/>
                            <a:pt x="974075" y="541520"/>
                          </a:cubicBezTo>
                          <a:cubicBezTo>
                            <a:pt x="890539" y="607081"/>
                            <a:pt x="804497" y="485070"/>
                            <a:pt x="523114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410497" y="489370"/>
                            <a:pt x="327309" y="344255"/>
                            <a:pt x="272019" y="296259"/>
                          </a:cubicBezTo>
                          <a:cubicBezTo>
                            <a:pt x="210990" y="240147"/>
                            <a:pt x="165548" y="104828"/>
                            <a:pt x="0" y="35589"/>
                          </a:cubicBezTo>
                          <a:cubicBezTo>
                            <a:pt x="171121" y="25939"/>
                            <a:pt x="275030" y="72108"/>
                            <a:pt x="511931" y="38652"/>
                          </a:cubicBezTo>
                          <a:cubicBezTo>
                            <a:pt x="768714" y="16973"/>
                            <a:pt x="858632" y="81301"/>
                            <a:pt x="1093672" y="42133"/>
                          </a:cubicBezTo>
                          <a:cubicBezTo>
                            <a:pt x="1274750" y="43097"/>
                            <a:pt x="1446308" y="118389"/>
                            <a:pt x="1721951" y="45893"/>
                          </a:cubicBezTo>
                          <a:cubicBezTo>
                            <a:pt x="1997811" y="-11935"/>
                            <a:pt x="2051767" y="82497"/>
                            <a:pt x="2326961" y="49513"/>
                          </a:cubicBezTo>
                          <a:cubicBezTo>
                            <a:pt x="2237404" y="141305"/>
                            <a:pt x="2151002" y="218734"/>
                            <a:pt x="2110499" y="290133"/>
                          </a:cubicBezTo>
                          <a:cubicBezTo>
                            <a:pt x="2051151" y="351296"/>
                            <a:pt x="2118632" y="385253"/>
                            <a:pt x="2016675" y="536737"/>
                          </a:cubicBezTo>
                          <a:cubicBezTo>
                            <a:pt x="1828143" y="522569"/>
                            <a:pt x="1496582" y="497194"/>
                            <a:pt x="1397979" y="545883"/>
                          </a:cubicBezTo>
                          <a:cubicBezTo>
                            <a:pt x="1197837" y="616839"/>
                            <a:pt x="1089504" y="497685"/>
                            <a:pt x="974075" y="541520"/>
                          </a:cubicBezTo>
                          <a:cubicBezTo>
                            <a:pt x="878962" y="599352"/>
                            <a:pt x="720981" y="503472"/>
                            <a:pt x="523114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398937" y="501658"/>
                            <a:pt x="309155" y="349000"/>
                            <a:pt x="272019" y="296259"/>
                          </a:cubicBezTo>
                          <a:cubicBezTo>
                            <a:pt x="203173" y="212429"/>
                            <a:pt x="190341" y="99200"/>
                            <a:pt x="0" y="35589"/>
                          </a:cubicBezTo>
                          <a:cubicBezTo>
                            <a:pt x="148101" y="44300"/>
                            <a:pt x="281925" y="34161"/>
                            <a:pt x="511931" y="38652"/>
                          </a:cubicBezTo>
                          <a:cubicBezTo>
                            <a:pt x="722851" y="-46551"/>
                            <a:pt x="877800" y="131508"/>
                            <a:pt x="1093672" y="42133"/>
                          </a:cubicBezTo>
                          <a:cubicBezTo>
                            <a:pt x="1246658" y="102726"/>
                            <a:pt x="1424765" y="193509"/>
                            <a:pt x="1721951" y="45893"/>
                          </a:cubicBezTo>
                          <a:cubicBezTo>
                            <a:pt x="1970632" y="-45435"/>
                            <a:pt x="2058785" y="70429"/>
                            <a:pt x="2326961" y="49513"/>
                          </a:cubicBezTo>
                          <a:cubicBezTo>
                            <a:pt x="2237160" y="165547"/>
                            <a:pt x="2160063" y="186919"/>
                            <a:pt x="2110499" y="290133"/>
                          </a:cubicBezTo>
                          <a:cubicBezTo>
                            <a:pt x="2040618" y="350140"/>
                            <a:pt x="2002357" y="417907"/>
                            <a:pt x="1875998" y="550804"/>
                          </a:cubicBezTo>
                          <a:cubicBezTo>
                            <a:pt x="1755455" y="588070"/>
                            <a:pt x="1519001" y="532338"/>
                            <a:pt x="1397979" y="545883"/>
                          </a:cubicBezTo>
                          <a:cubicBezTo>
                            <a:pt x="1275599" y="609704"/>
                            <a:pt x="1067518" y="456243"/>
                            <a:pt x="974075" y="541520"/>
                          </a:cubicBezTo>
                          <a:cubicBezTo>
                            <a:pt x="929755" y="584916"/>
                            <a:pt x="683731" y="558398"/>
                            <a:pt x="523114" y="536878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TextBox 41">
              <a:extLst>
                <a:ext uri="{FF2B5EF4-FFF2-40B4-BE49-F238E27FC236}">
                  <a16:creationId xmlns:a16="http://schemas.microsoft.com/office/drawing/2014/main" id="{5A67E19F-467E-44F7-9645-B1591BF26058}"/>
                </a:ext>
              </a:extLst>
            </p:cNvPr>
            <p:cNvSpPr txBox="1"/>
            <p:nvPr/>
          </p:nvSpPr>
          <p:spPr>
            <a:xfrm>
              <a:off x="5212079" y="2756549"/>
              <a:ext cx="19905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1" name="Group 4">
            <a:extLst>
              <a:ext uri="{FF2B5EF4-FFF2-40B4-BE49-F238E27FC236}">
                <a16:creationId xmlns:a16="http://schemas.microsoft.com/office/drawing/2014/main" id="{BF60036F-0F9B-4B94-B7AF-BF0DC420440C}"/>
              </a:ext>
            </a:extLst>
          </p:cNvPr>
          <p:cNvGrpSpPr/>
          <p:nvPr/>
        </p:nvGrpSpPr>
        <p:grpSpPr>
          <a:xfrm>
            <a:off x="4546892" y="3036085"/>
            <a:ext cx="2312904" cy="2687020"/>
            <a:chOff x="5058567" y="2033712"/>
            <a:chExt cx="2312904" cy="2687020"/>
          </a:xfrm>
        </p:grpSpPr>
        <p:sp>
          <p:nvSpPr>
            <p:cNvPr id="202" name="Freeform: Shape 38">
              <a:extLst>
                <a:ext uri="{FF2B5EF4-FFF2-40B4-BE49-F238E27FC236}">
                  <a16:creationId xmlns:a16="http://schemas.microsoft.com/office/drawing/2014/main" id="{6E9FE888-05B2-4C0C-AB05-091C7CA5540E}"/>
                </a:ext>
              </a:extLst>
            </p:cNvPr>
            <p:cNvSpPr/>
            <p:nvPr/>
          </p:nvSpPr>
          <p:spPr>
            <a:xfrm>
              <a:off x="5058567" y="2033712"/>
              <a:ext cx="2312904" cy="599707"/>
            </a:xfrm>
            <a:custGeom>
              <a:avLst/>
              <a:gdLst>
                <a:gd name="connsiteX0" fmla="*/ 0 w 2312904"/>
                <a:gd name="connsiteY0" fmla="*/ 523148 h 599707"/>
                <a:gd name="connsiteX1" fmla="*/ 114926 w 2312904"/>
                <a:gd name="connsiteY1" fmla="*/ 0 h 599707"/>
                <a:gd name="connsiteX2" fmla="*/ 665713 w 2312904"/>
                <a:gd name="connsiteY2" fmla="*/ 17225 h 599707"/>
                <a:gd name="connsiteX3" fmla="*/ 1175702 w 2312904"/>
                <a:gd name="connsiteY3" fmla="*/ 33175 h 599707"/>
                <a:gd name="connsiteX4" fmla="*/ 1685690 w 2312904"/>
                <a:gd name="connsiteY4" fmla="*/ 49124 h 599707"/>
                <a:gd name="connsiteX5" fmla="*/ 2154879 w 2312904"/>
                <a:gd name="connsiteY5" fmla="*/ 63798 h 599707"/>
                <a:gd name="connsiteX6" fmla="*/ 2312904 w 2312904"/>
                <a:gd name="connsiteY6" fmla="*/ 599707 h 599707"/>
                <a:gd name="connsiteX7" fmla="*/ 1688420 w 2312904"/>
                <a:gd name="connsiteY7" fmla="*/ 579036 h 599707"/>
                <a:gd name="connsiteX8" fmla="*/ 1156452 w 2312904"/>
                <a:gd name="connsiteY8" fmla="*/ 561428 h 599707"/>
                <a:gd name="connsiteX9" fmla="*/ 624484 w 2312904"/>
                <a:gd name="connsiteY9" fmla="*/ 543819 h 599707"/>
                <a:gd name="connsiteX10" fmla="*/ 0 w 2312904"/>
                <a:gd name="connsiteY10" fmla="*/ 523148 h 59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2904" h="599707" fill="none" extrusionOk="0">
                  <a:moveTo>
                    <a:pt x="0" y="523148"/>
                  </a:moveTo>
                  <a:cubicBezTo>
                    <a:pt x="-3470" y="271623"/>
                    <a:pt x="70945" y="206804"/>
                    <a:pt x="114926" y="0"/>
                  </a:cubicBezTo>
                  <a:cubicBezTo>
                    <a:pt x="359528" y="-39215"/>
                    <a:pt x="521548" y="26795"/>
                    <a:pt x="665713" y="17225"/>
                  </a:cubicBezTo>
                  <a:cubicBezTo>
                    <a:pt x="809878" y="7655"/>
                    <a:pt x="970235" y="68152"/>
                    <a:pt x="1175702" y="33175"/>
                  </a:cubicBezTo>
                  <a:cubicBezTo>
                    <a:pt x="1381169" y="-1803"/>
                    <a:pt x="1544538" y="87549"/>
                    <a:pt x="1685690" y="49124"/>
                  </a:cubicBezTo>
                  <a:cubicBezTo>
                    <a:pt x="1826842" y="10700"/>
                    <a:pt x="2010623" y="92355"/>
                    <a:pt x="2154879" y="63798"/>
                  </a:cubicBezTo>
                  <a:cubicBezTo>
                    <a:pt x="2243045" y="310227"/>
                    <a:pt x="2176061" y="352545"/>
                    <a:pt x="2312904" y="599707"/>
                  </a:cubicBezTo>
                  <a:cubicBezTo>
                    <a:pt x="2026508" y="641530"/>
                    <a:pt x="1836061" y="514926"/>
                    <a:pt x="1688420" y="579036"/>
                  </a:cubicBezTo>
                  <a:cubicBezTo>
                    <a:pt x="1540779" y="643146"/>
                    <a:pt x="1420606" y="519417"/>
                    <a:pt x="1156452" y="561428"/>
                  </a:cubicBezTo>
                  <a:cubicBezTo>
                    <a:pt x="892298" y="603439"/>
                    <a:pt x="731682" y="529657"/>
                    <a:pt x="624484" y="543819"/>
                  </a:cubicBezTo>
                  <a:cubicBezTo>
                    <a:pt x="517286" y="557981"/>
                    <a:pt x="158375" y="475881"/>
                    <a:pt x="0" y="523148"/>
                  </a:cubicBezTo>
                  <a:close/>
                </a:path>
                <a:path w="2312904" h="599707" stroke="0" extrusionOk="0">
                  <a:moveTo>
                    <a:pt x="0" y="523148"/>
                  </a:moveTo>
                  <a:cubicBezTo>
                    <a:pt x="10576" y="286303"/>
                    <a:pt x="75192" y="202819"/>
                    <a:pt x="114926" y="0"/>
                  </a:cubicBezTo>
                  <a:cubicBezTo>
                    <a:pt x="288209" y="136"/>
                    <a:pt x="507656" y="44025"/>
                    <a:pt x="665713" y="17225"/>
                  </a:cubicBezTo>
                  <a:cubicBezTo>
                    <a:pt x="823770" y="-9575"/>
                    <a:pt x="1094353" y="45916"/>
                    <a:pt x="1216501" y="34451"/>
                  </a:cubicBezTo>
                  <a:cubicBezTo>
                    <a:pt x="1338649" y="22986"/>
                    <a:pt x="1795643" y="143604"/>
                    <a:pt x="2154879" y="63798"/>
                  </a:cubicBezTo>
                  <a:cubicBezTo>
                    <a:pt x="2249950" y="203494"/>
                    <a:pt x="2227353" y="483264"/>
                    <a:pt x="2312904" y="599707"/>
                  </a:cubicBezTo>
                  <a:cubicBezTo>
                    <a:pt x="2067612" y="606217"/>
                    <a:pt x="1973119" y="585867"/>
                    <a:pt x="1711549" y="579802"/>
                  </a:cubicBezTo>
                  <a:cubicBezTo>
                    <a:pt x="1449979" y="573737"/>
                    <a:pt x="1344418" y="539983"/>
                    <a:pt x="1156452" y="561428"/>
                  </a:cubicBezTo>
                  <a:cubicBezTo>
                    <a:pt x="968486" y="582873"/>
                    <a:pt x="883954" y="525375"/>
                    <a:pt x="647613" y="544585"/>
                  </a:cubicBezTo>
                  <a:cubicBezTo>
                    <a:pt x="411272" y="563795"/>
                    <a:pt x="258545" y="462914"/>
                    <a:pt x="0" y="52314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2134510484">
                    <a:custGeom>
                      <a:avLst/>
                      <a:gdLst>
                        <a:gd name="connsiteX0" fmla="*/ 0 w 2264898"/>
                        <a:gd name="connsiteY0" fmla="*/ 576775 h 661181"/>
                        <a:gd name="connsiteX1" fmla="*/ 112541 w 2264898"/>
                        <a:gd name="connsiteY1" fmla="*/ 0 h 661181"/>
                        <a:gd name="connsiteX2" fmla="*/ 2110153 w 2264898"/>
                        <a:gd name="connsiteY2" fmla="*/ 70338 h 661181"/>
                        <a:gd name="connsiteX3" fmla="*/ 2264898 w 2264898"/>
                        <a:gd name="connsiteY3" fmla="*/ 661181 h 661181"/>
                        <a:gd name="connsiteX4" fmla="*/ 0 w 2264898"/>
                        <a:gd name="connsiteY4" fmla="*/ 576775 h 6611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264898" h="661181">
                          <a:moveTo>
                            <a:pt x="0" y="576775"/>
                          </a:moveTo>
                          <a:lnTo>
                            <a:pt x="112541" y="0"/>
                          </a:lnTo>
                          <a:lnTo>
                            <a:pt x="2110153" y="70338"/>
                          </a:lnTo>
                          <a:lnTo>
                            <a:pt x="2264898" y="661181"/>
                          </a:lnTo>
                          <a:lnTo>
                            <a:pt x="0" y="576775"/>
                          </a:ln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TextBox 42">
              <a:extLst>
                <a:ext uri="{FF2B5EF4-FFF2-40B4-BE49-F238E27FC236}">
                  <a16:creationId xmlns:a16="http://schemas.microsoft.com/office/drawing/2014/main" id="{7785A520-A1CF-49A3-B964-B06C142B0722}"/>
                </a:ext>
              </a:extLst>
            </p:cNvPr>
            <p:cNvSpPr txBox="1"/>
            <p:nvPr/>
          </p:nvSpPr>
          <p:spPr>
            <a:xfrm>
              <a:off x="5106573" y="4320622"/>
              <a:ext cx="2025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4" name="Group 10">
            <a:extLst>
              <a:ext uri="{FF2B5EF4-FFF2-40B4-BE49-F238E27FC236}">
                <a16:creationId xmlns:a16="http://schemas.microsoft.com/office/drawing/2014/main" id="{7C264C36-21E9-4ABC-BB54-9EAD4078A6BF}"/>
              </a:ext>
            </a:extLst>
          </p:cNvPr>
          <p:cNvGrpSpPr/>
          <p:nvPr/>
        </p:nvGrpSpPr>
        <p:grpSpPr>
          <a:xfrm>
            <a:off x="4700404" y="2395075"/>
            <a:ext cx="2025747" cy="604910"/>
            <a:chOff x="5212079" y="1392702"/>
            <a:chExt cx="2025747" cy="604910"/>
          </a:xfrm>
        </p:grpSpPr>
        <p:sp>
          <p:nvSpPr>
            <p:cNvPr id="205" name="Freeform: Shape 39">
              <a:extLst>
                <a:ext uri="{FF2B5EF4-FFF2-40B4-BE49-F238E27FC236}">
                  <a16:creationId xmlns:a16="http://schemas.microsoft.com/office/drawing/2014/main" id="{148F4266-CB00-4474-9739-6F6A2F0C2C31}"/>
                </a:ext>
              </a:extLst>
            </p:cNvPr>
            <p:cNvSpPr/>
            <p:nvPr/>
          </p:nvSpPr>
          <p:spPr>
            <a:xfrm>
              <a:off x="5247249" y="1392702"/>
              <a:ext cx="1885071" cy="604910"/>
            </a:xfrm>
            <a:custGeom>
              <a:avLst/>
              <a:gdLst>
                <a:gd name="connsiteX0" fmla="*/ 1885071 w 1885071"/>
                <a:gd name="connsiteY0" fmla="*/ 604910 h 604910"/>
                <a:gd name="connsiteX1" fmla="*/ 998806 w 1885071"/>
                <a:gd name="connsiteY1" fmla="*/ 562707 h 604910"/>
                <a:gd name="connsiteX2" fmla="*/ 0 w 1885071"/>
                <a:gd name="connsiteY2" fmla="*/ 590843 h 604910"/>
                <a:gd name="connsiteX3" fmla="*/ 351693 w 1885071"/>
                <a:gd name="connsiteY3" fmla="*/ 267286 h 604910"/>
                <a:gd name="connsiteX4" fmla="*/ 872197 w 1885071"/>
                <a:gd name="connsiteY4" fmla="*/ 0 h 604910"/>
                <a:gd name="connsiteX5" fmla="*/ 1336431 w 1885071"/>
                <a:gd name="connsiteY5" fmla="*/ 112541 h 604910"/>
                <a:gd name="connsiteX6" fmla="*/ 1575582 w 1885071"/>
                <a:gd name="connsiteY6" fmla="*/ 295421 h 604910"/>
                <a:gd name="connsiteX7" fmla="*/ 1842868 w 1885071"/>
                <a:gd name="connsiteY7" fmla="*/ 478301 h 604910"/>
                <a:gd name="connsiteX8" fmla="*/ 1885071 w 1885071"/>
                <a:gd name="connsiteY8" fmla="*/ 604910 h 60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5071" h="604910">
                  <a:moveTo>
                    <a:pt x="1885071" y="604910"/>
                  </a:moveTo>
                  <a:lnTo>
                    <a:pt x="998806" y="562707"/>
                  </a:lnTo>
                  <a:lnTo>
                    <a:pt x="0" y="590843"/>
                  </a:lnTo>
                  <a:lnTo>
                    <a:pt x="351693" y="267286"/>
                  </a:lnTo>
                  <a:lnTo>
                    <a:pt x="872197" y="0"/>
                  </a:lnTo>
                  <a:lnTo>
                    <a:pt x="1336431" y="112541"/>
                  </a:lnTo>
                  <a:lnTo>
                    <a:pt x="1575582" y="295421"/>
                  </a:lnTo>
                  <a:lnTo>
                    <a:pt x="1842868" y="478301"/>
                  </a:lnTo>
                  <a:lnTo>
                    <a:pt x="1885071" y="604910"/>
                  </a:ln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TextBox 43">
              <a:extLst>
                <a:ext uri="{FF2B5EF4-FFF2-40B4-BE49-F238E27FC236}">
                  <a16:creationId xmlns:a16="http://schemas.microsoft.com/office/drawing/2014/main" id="{9A6DA411-3285-4D73-A659-8A2D281C2196}"/>
                </a:ext>
              </a:extLst>
            </p:cNvPr>
            <p:cNvSpPr txBox="1"/>
            <p:nvPr/>
          </p:nvSpPr>
          <p:spPr>
            <a:xfrm>
              <a:off x="5212079" y="1628280"/>
              <a:ext cx="2025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7" name="Group 49">
            <a:extLst>
              <a:ext uri="{FF2B5EF4-FFF2-40B4-BE49-F238E27FC236}">
                <a16:creationId xmlns:a16="http://schemas.microsoft.com/office/drawing/2014/main" id="{401B1230-FD83-40AB-A003-E5A7A34B4AF7}"/>
              </a:ext>
            </a:extLst>
          </p:cNvPr>
          <p:cNvGrpSpPr/>
          <p:nvPr/>
        </p:nvGrpSpPr>
        <p:grpSpPr>
          <a:xfrm>
            <a:off x="800100" y="1053529"/>
            <a:ext cx="2835829" cy="2375470"/>
            <a:chOff x="556389" y="-362161"/>
            <a:chExt cx="3171737" cy="2656849"/>
          </a:xfrm>
        </p:grpSpPr>
        <p:sp>
          <p:nvSpPr>
            <p:cNvPr id="208" name="Rectangle: Rounded Corners 44">
              <a:extLst>
                <a:ext uri="{FF2B5EF4-FFF2-40B4-BE49-F238E27FC236}">
                  <a16:creationId xmlns:a16="http://schemas.microsoft.com/office/drawing/2014/main" id="{F7E08271-8890-4973-8A44-A219466C1BA9}"/>
                </a:ext>
              </a:extLst>
            </p:cNvPr>
            <p:cNvSpPr/>
            <p:nvPr/>
          </p:nvSpPr>
          <p:spPr>
            <a:xfrm>
              <a:off x="709797" y="456330"/>
              <a:ext cx="2858648" cy="1597520"/>
            </a:xfrm>
            <a:custGeom>
              <a:avLst/>
              <a:gdLst>
                <a:gd name="connsiteX0" fmla="*/ 0 w 2858648"/>
                <a:gd name="connsiteY0" fmla="*/ 266258 h 1597520"/>
                <a:gd name="connsiteX1" fmla="*/ 266258 w 2858648"/>
                <a:gd name="connsiteY1" fmla="*/ 0 h 1597520"/>
                <a:gd name="connsiteX2" fmla="*/ 894313 w 2858648"/>
                <a:gd name="connsiteY2" fmla="*/ 0 h 1597520"/>
                <a:gd name="connsiteX3" fmla="*/ 1522369 w 2858648"/>
                <a:gd name="connsiteY3" fmla="*/ 0 h 1597520"/>
                <a:gd name="connsiteX4" fmla="*/ 2034117 w 2858648"/>
                <a:gd name="connsiteY4" fmla="*/ 0 h 1597520"/>
                <a:gd name="connsiteX5" fmla="*/ 2592389 w 2858648"/>
                <a:gd name="connsiteY5" fmla="*/ 0 h 1597520"/>
                <a:gd name="connsiteX6" fmla="*/ 2858648 w 2858648"/>
                <a:gd name="connsiteY6" fmla="*/ 266258 h 1597520"/>
                <a:gd name="connsiteX7" fmla="*/ 2858648 w 2858648"/>
                <a:gd name="connsiteY7" fmla="*/ 788110 h 1597520"/>
                <a:gd name="connsiteX8" fmla="*/ 2858648 w 2858648"/>
                <a:gd name="connsiteY8" fmla="*/ 1331261 h 1597520"/>
                <a:gd name="connsiteX9" fmla="*/ 2592389 w 2858648"/>
                <a:gd name="connsiteY9" fmla="*/ 1597520 h 1597520"/>
                <a:gd name="connsiteX10" fmla="*/ 2010857 w 2858648"/>
                <a:gd name="connsiteY10" fmla="*/ 1597520 h 1597520"/>
                <a:gd name="connsiteX11" fmla="*/ 1475847 w 2858648"/>
                <a:gd name="connsiteY11" fmla="*/ 1597520 h 1597520"/>
                <a:gd name="connsiteX12" fmla="*/ 964097 w 2858648"/>
                <a:gd name="connsiteY12" fmla="*/ 1597520 h 1597520"/>
                <a:gd name="connsiteX13" fmla="*/ 266258 w 2858648"/>
                <a:gd name="connsiteY13" fmla="*/ 1597520 h 1597520"/>
                <a:gd name="connsiteX14" fmla="*/ 0 w 2858648"/>
                <a:gd name="connsiteY14" fmla="*/ 1331261 h 1597520"/>
                <a:gd name="connsiteX15" fmla="*/ 0 w 2858648"/>
                <a:gd name="connsiteY15" fmla="*/ 798760 h 1597520"/>
                <a:gd name="connsiteX16" fmla="*/ 0 w 2858648"/>
                <a:gd name="connsiteY16" fmla="*/ 266258 h 1597520"/>
                <a:gd name="connsiteX0" fmla="*/ 0 w 2858648"/>
                <a:gd name="connsiteY0" fmla="*/ 266258 h 1597520"/>
                <a:gd name="connsiteX1" fmla="*/ 266258 w 2858648"/>
                <a:gd name="connsiteY1" fmla="*/ 0 h 1597520"/>
                <a:gd name="connsiteX2" fmla="*/ 894313 w 2858648"/>
                <a:gd name="connsiteY2" fmla="*/ 0 h 1597520"/>
                <a:gd name="connsiteX3" fmla="*/ 1429324 w 2858648"/>
                <a:gd name="connsiteY3" fmla="*/ 0 h 1597520"/>
                <a:gd name="connsiteX4" fmla="*/ 1987595 w 2858648"/>
                <a:gd name="connsiteY4" fmla="*/ 0 h 1597520"/>
                <a:gd name="connsiteX5" fmla="*/ 2592389 w 2858648"/>
                <a:gd name="connsiteY5" fmla="*/ 0 h 1597520"/>
                <a:gd name="connsiteX6" fmla="*/ 2858648 w 2858648"/>
                <a:gd name="connsiteY6" fmla="*/ 266258 h 1597520"/>
                <a:gd name="connsiteX7" fmla="*/ 2858648 w 2858648"/>
                <a:gd name="connsiteY7" fmla="*/ 820059 h 1597520"/>
                <a:gd name="connsiteX8" fmla="*/ 2858648 w 2858648"/>
                <a:gd name="connsiteY8" fmla="*/ 1331261 h 1597520"/>
                <a:gd name="connsiteX9" fmla="*/ 2592389 w 2858648"/>
                <a:gd name="connsiteY9" fmla="*/ 1597520 h 1597520"/>
                <a:gd name="connsiteX10" fmla="*/ 2057379 w 2858648"/>
                <a:gd name="connsiteY10" fmla="*/ 1597520 h 1597520"/>
                <a:gd name="connsiteX11" fmla="*/ 1452585 w 2858648"/>
                <a:gd name="connsiteY11" fmla="*/ 1597520 h 1597520"/>
                <a:gd name="connsiteX12" fmla="*/ 940836 w 2858648"/>
                <a:gd name="connsiteY12" fmla="*/ 1597520 h 1597520"/>
                <a:gd name="connsiteX13" fmla="*/ 266258 w 2858648"/>
                <a:gd name="connsiteY13" fmla="*/ 1597520 h 1597520"/>
                <a:gd name="connsiteX14" fmla="*/ 0 w 2858648"/>
                <a:gd name="connsiteY14" fmla="*/ 1331261 h 1597520"/>
                <a:gd name="connsiteX15" fmla="*/ 0 w 2858648"/>
                <a:gd name="connsiteY15" fmla="*/ 830709 h 1597520"/>
                <a:gd name="connsiteX16" fmla="*/ 0 w 2858648"/>
                <a:gd name="connsiteY16" fmla="*/ 266258 h 159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8648" h="1597520" fill="none" extrusionOk="0">
                  <a:moveTo>
                    <a:pt x="0" y="266258"/>
                  </a:moveTo>
                  <a:cubicBezTo>
                    <a:pt x="63827" y="127115"/>
                    <a:pt x="126265" y="2290"/>
                    <a:pt x="266258" y="0"/>
                  </a:cubicBezTo>
                  <a:cubicBezTo>
                    <a:pt x="538592" y="-8612"/>
                    <a:pt x="659858" y="-9201"/>
                    <a:pt x="894313" y="0"/>
                  </a:cubicBezTo>
                  <a:cubicBezTo>
                    <a:pt x="1145295" y="-13775"/>
                    <a:pt x="1226692" y="34244"/>
                    <a:pt x="1522369" y="0"/>
                  </a:cubicBezTo>
                  <a:cubicBezTo>
                    <a:pt x="1806121" y="-13410"/>
                    <a:pt x="1877944" y="19223"/>
                    <a:pt x="2034117" y="0"/>
                  </a:cubicBezTo>
                  <a:cubicBezTo>
                    <a:pt x="2223451" y="-52357"/>
                    <a:pt x="2482987" y="41008"/>
                    <a:pt x="2592389" y="0"/>
                  </a:cubicBezTo>
                  <a:cubicBezTo>
                    <a:pt x="2770810" y="-16287"/>
                    <a:pt x="2848455" y="70104"/>
                    <a:pt x="2858648" y="266258"/>
                  </a:cubicBezTo>
                  <a:cubicBezTo>
                    <a:pt x="2916403" y="429925"/>
                    <a:pt x="2775229" y="640601"/>
                    <a:pt x="2858648" y="788110"/>
                  </a:cubicBezTo>
                  <a:cubicBezTo>
                    <a:pt x="2883754" y="898328"/>
                    <a:pt x="2774254" y="1163615"/>
                    <a:pt x="2858648" y="1331261"/>
                  </a:cubicBezTo>
                  <a:cubicBezTo>
                    <a:pt x="2797442" y="1457623"/>
                    <a:pt x="2724057" y="1593614"/>
                    <a:pt x="2592389" y="1597520"/>
                  </a:cubicBezTo>
                  <a:cubicBezTo>
                    <a:pt x="2278537" y="1589727"/>
                    <a:pt x="2159510" y="1549578"/>
                    <a:pt x="2010857" y="1597520"/>
                  </a:cubicBezTo>
                  <a:cubicBezTo>
                    <a:pt x="1853990" y="1651679"/>
                    <a:pt x="1713366" y="1549603"/>
                    <a:pt x="1475847" y="1597520"/>
                  </a:cubicBezTo>
                  <a:cubicBezTo>
                    <a:pt x="1299614" y="1646330"/>
                    <a:pt x="1164420" y="1572357"/>
                    <a:pt x="964097" y="1597520"/>
                  </a:cubicBezTo>
                  <a:cubicBezTo>
                    <a:pt x="763403" y="1656220"/>
                    <a:pt x="506663" y="1536843"/>
                    <a:pt x="266258" y="1597520"/>
                  </a:cubicBezTo>
                  <a:cubicBezTo>
                    <a:pt x="154398" y="1583029"/>
                    <a:pt x="21367" y="1482111"/>
                    <a:pt x="0" y="1331261"/>
                  </a:cubicBezTo>
                  <a:cubicBezTo>
                    <a:pt x="-15669" y="1098188"/>
                    <a:pt x="14771" y="920492"/>
                    <a:pt x="0" y="798760"/>
                  </a:cubicBezTo>
                  <a:cubicBezTo>
                    <a:pt x="-63472" y="720144"/>
                    <a:pt x="37674" y="478791"/>
                    <a:pt x="0" y="266258"/>
                  </a:cubicBezTo>
                  <a:close/>
                </a:path>
                <a:path w="2858648" h="1597520" stroke="0" extrusionOk="0">
                  <a:moveTo>
                    <a:pt x="0" y="266258"/>
                  </a:moveTo>
                  <a:cubicBezTo>
                    <a:pt x="23336" y="142742"/>
                    <a:pt x="142050" y="-15800"/>
                    <a:pt x="266258" y="0"/>
                  </a:cubicBezTo>
                  <a:cubicBezTo>
                    <a:pt x="399912" y="-84741"/>
                    <a:pt x="603083" y="-6550"/>
                    <a:pt x="894313" y="0"/>
                  </a:cubicBezTo>
                  <a:cubicBezTo>
                    <a:pt x="1149549" y="-8806"/>
                    <a:pt x="1212171" y="27522"/>
                    <a:pt x="1429324" y="0"/>
                  </a:cubicBezTo>
                  <a:cubicBezTo>
                    <a:pt x="1687521" y="-38435"/>
                    <a:pt x="1858600" y="9631"/>
                    <a:pt x="1987595" y="0"/>
                  </a:cubicBezTo>
                  <a:cubicBezTo>
                    <a:pt x="2112981" y="-16575"/>
                    <a:pt x="2311970" y="44400"/>
                    <a:pt x="2592389" y="0"/>
                  </a:cubicBezTo>
                  <a:cubicBezTo>
                    <a:pt x="2747538" y="32424"/>
                    <a:pt x="2817518" y="175548"/>
                    <a:pt x="2858648" y="266258"/>
                  </a:cubicBezTo>
                  <a:cubicBezTo>
                    <a:pt x="2854128" y="521302"/>
                    <a:pt x="2822510" y="634189"/>
                    <a:pt x="2858648" y="820059"/>
                  </a:cubicBezTo>
                  <a:cubicBezTo>
                    <a:pt x="2866259" y="1024184"/>
                    <a:pt x="2826376" y="1229097"/>
                    <a:pt x="2858648" y="1331261"/>
                  </a:cubicBezTo>
                  <a:cubicBezTo>
                    <a:pt x="2866538" y="1508403"/>
                    <a:pt x="2756656" y="1591078"/>
                    <a:pt x="2592389" y="1597520"/>
                  </a:cubicBezTo>
                  <a:cubicBezTo>
                    <a:pt x="2401355" y="1618016"/>
                    <a:pt x="2290200" y="1558492"/>
                    <a:pt x="2057379" y="1597520"/>
                  </a:cubicBezTo>
                  <a:cubicBezTo>
                    <a:pt x="1833670" y="1646242"/>
                    <a:pt x="1748532" y="1537156"/>
                    <a:pt x="1452585" y="1597520"/>
                  </a:cubicBezTo>
                  <a:cubicBezTo>
                    <a:pt x="1181992" y="1623580"/>
                    <a:pt x="1112591" y="1539648"/>
                    <a:pt x="940836" y="1597520"/>
                  </a:cubicBezTo>
                  <a:cubicBezTo>
                    <a:pt x="819234" y="1606286"/>
                    <a:pt x="570287" y="1503670"/>
                    <a:pt x="266258" y="1597520"/>
                  </a:cubicBezTo>
                  <a:cubicBezTo>
                    <a:pt x="161983" y="1575732"/>
                    <a:pt x="10521" y="1490996"/>
                    <a:pt x="0" y="1331261"/>
                  </a:cubicBezTo>
                  <a:cubicBezTo>
                    <a:pt x="-17528" y="1201160"/>
                    <a:pt x="67207" y="1020168"/>
                    <a:pt x="0" y="830709"/>
                  </a:cubicBezTo>
                  <a:cubicBezTo>
                    <a:pt x="-23241" y="637036"/>
                    <a:pt x="5554" y="488169"/>
                    <a:pt x="0" y="266258"/>
                  </a:cubicBezTo>
                  <a:close/>
                </a:path>
                <a:path w="2858648" h="1597520" fill="none" stroke="0" extrusionOk="0">
                  <a:moveTo>
                    <a:pt x="0" y="266258"/>
                  </a:moveTo>
                  <a:cubicBezTo>
                    <a:pt x="43092" y="110913"/>
                    <a:pt x="154669" y="-7788"/>
                    <a:pt x="266258" y="0"/>
                  </a:cubicBezTo>
                  <a:cubicBezTo>
                    <a:pt x="533334" y="-28579"/>
                    <a:pt x="664567" y="7984"/>
                    <a:pt x="894313" y="0"/>
                  </a:cubicBezTo>
                  <a:cubicBezTo>
                    <a:pt x="1135520" y="11015"/>
                    <a:pt x="1253515" y="8549"/>
                    <a:pt x="1522369" y="0"/>
                  </a:cubicBezTo>
                  <a:cubicBezTo>
                    <a:pt x="1793019" y="-9987"/>
                    <a:pt x="1863179" y="31394"/>
                    <a:pt x="2034117" y="0"/>
                  </a:cubicBezTo>
                  <a:cubicBezTo>
                    <a:pt x="2215829" y="-10423"/>
                    <a:pt x="2479222" y="49716"/>
                    <a:pt x="2592389" y="0"/>
                  </a:cubicBezTo>
                  <a:cubicBezTo>
                    <a:pt x="2758039" y="20198"/>
                    <a:pt x="2869556" y="112576"/>
                    <a:pt x="2858648" y="266258"/>
                  </a:cubicBezTo>
                  <a:cubicBezTo>
                    <a:pt x="2911090" y="386374"/>
                    <a:pt x="2825585" y="676784"/>
                    <a:pt x="2858648" y="788110"/>
                  </a:cubicBezTo>
                  <a:cubicBezTo>
                    <a:pt x="2938831" y="920932"/>
                    <a:pt x="2843644" y="1127718"/>
                    <a:pt x="2858648" y="1331261"/>
                  </a:cubicBezTo>
                  <a:cubicBezTo>
                    <a:pt x="2842512" y="1431011"/>
                    <a:pt x="2754890" y="1574756"/>
                    <a:pt x="2592389" y="1597520"/>
                  </a:cubicBezTo>
                  <a:cubicBezTo>
                    <a:pt x="2305487" y="1593650"/>
                    <a:pt x="2180413" y="1539806"/>
                    <a:pt x="2010857" y="1597520"/>
                  </a:cubicBezTo>
                  <a:cubicBezTo>
                    <a:pt x="1839562" y="1618221"/>
                    <a:pt x="1631555" y="1506170"/>
                    <a:pt x="1475847" y="1597520"/>
                  </a:cubicBezTo>
                  <a:cubicBezTo>
                    <a:pt x="1273953" y="1672520"/>
                    <a:pt x="1201811" y="1552037"/>
                    <a:pt x="964097" y="1597520"/>
                  </a:cubicBezTo>
                  <a:cubicBezTo>
                    <a:pt x="788074" y="1640003"/>
                    <a:pt x="598240" y="1506864"/>
                    <a:pt x="266258" y="1597520"/>
                  </a:cubicBezTo>
                  <a:cubicBezTo>
                    <a:pt x="127984" y="1557833"/>
                    <a:pt x="2988" y="1480174"/>
                    <a:pt x="0" y="1331261"/>
                  </a:cubicBezTo>
                  <a:cubicBezTo>
                    <a:pt x="11789" y="1121933"/>
                    <a:pt x="18291" y="913549"/>
                    <a:pt x="0" y="798760"/>
                  </a:cubicBezTo>
                  <a:cubicBezTo>
                    <a:pt x="733" y="681172"/>
                    <a:pt x="51679" y="489000"/>
                    <a:pt x="0" y="266258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custGeom>
                      <a:avLst/>
                      <a:gdLst>
                        <a:gd name="connsiteX0" fmla="*/ 0 w 2555898"/>
                        <a:gd name="connsiteY0" fmla="*/ 238060 h 1428332"/>
                        <a:gd name="connsiteX1" fmla="*/ 238060 w 2555898"/>
                        <a:gd name="connsiteY1" fmla="*/ 0 h 1428332"/>
                        <a:gd name="connsiteX2" fmla="*/ 799600 w 2555898"/>
                        <a:gd name="connsiteY2" fmla="*/ 0 h 1428332"/>
                        <a:gd name="connsiteX3" fmla="*/ 1361140 w 2555898"/>
                        <a:gd name="connsiteY3" fmla="*/ 0 h 1428332"/>
                        <a:gd name="connsiteX4" fmla="*/ 1818691 w 2555898"/>
                        <a:gd name="connsiteY4" fmla="*/ 0 h 1428332"/>
                        <a:gd name="connsiteX5" fmla="*/ 2317838 w 2555898"/>
                        <a:gd name="connsiteY5" fmla="*/ 0 h 1428332"/>
                        <a:gd name="connsiteX6" fmla="*/ 2555898 w 2555898"/>
                        <a:gd name="connsiteY6" fmla="*/ 238060 h 1428332"/>
                        <a:gd name="connsiteX7" fmla="*/ 2555898 w 2555898"/>
                        <a:gd name="connsiteY7" fmla="*/ 704644 h 1428332"/>
                        <a:gd name="connsiteX8" fmla="*/ 2555898 w 2555898"/>
                        <a:gd name="connsiteY8" fmla="*/ 1190272 h 1428332"/>
                        <a:gd name="connsiteX9" fmla="*/ 2317838 w 2555898"/>
                        <a:gd name="connsiteY9" fmla="*/ 1428332 h 1428332"/>
                        <a:gd name="connsiteX10" fmla="*/ 1797894 w 2555898"/>
                        <a:gd name="connsiteY10" fmla="*/ 1428332 h 1428332"/>
                        <a:gd name="connsiteX11" fmla="*/ 1319545 w 2555898"/>
                        <a:gd name="connsiteY11" fmla="*/ 1428332 h 1428332"/>
                        <a:gd name="connsiteX12" fmla="*/ 861993 w 2555898"/>
                        <a:gd name="connsiteY12" fmla="*/ 1428332 h 1428332"/>
                        <a:gd name="connsiteX13" fmla="*/ 238060 w 2555898"/>
                        <a:gd name="connsiteY13" fmla="*/ 1428332 h 1428332"/>
                        <a:gd name="connsiteX14" fmla="*/ 0 w 2555898"/>
                        <a:gd name="connsiteY14" fmla="*/ 1190272 h 1428332"/>
                        <a:gd name="connsiteX15" fmla="*/ 0 w 2555898"/>
                        <a:gd name="connsiteY15" fmla="*/ 714166 h 1428332"/>
                        <a:gd name="connsiteX16" fmla="*/ 0 w 2555898"/>
                        <a:gd name="connsiteY16" fmla="*/ 238060 h 14283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2555898" h="1428332" fill="none" extrusionOk="0">
                          <a:moveTo>
                            <a:pt x="0" y="238060"/>
                          </a:moveTo>
                          <a:cubicBezTo>
                            <a:pt x="33890" y="102716"/>
                            <a:pt x="132994" y="-1724"/>
                            <a:pt x="238060" y="0"/>
                          </a:cubicBezTo>
                          <a:cubicBezTo>
                            <a:pt x="482897" y="-10988"/>
                            <a:pt x="599265" y="6275"/>
                            <a:pt x="799600" y="0"/>
                          </a:cubicBezTo>
                          <a:cubicBezTo>
                            <a:pt x="999935" y="-6275"/>
                            <a:pt x="1110421" y="16719"/>
                            <a:pt x="1361140" y="0"/>
                          </a:cubicBezTo>
                          <a:cubicBezTo>
                            <a:pt x="1611859" y="-16719"/>
                            <a:pt x="1664270" y="23406"/>
                            <a:pt x="1818691" y="0"/>
                          </a:cubicBezTo>
                          <a:cubicBezTo>
                            <a:pt x="1973112" y="-23406"/>
                            <a:pt x="2215067" y="33537"/>
                            <a:pt x="2317838" y="0"/>
                          </a:cubicBezTo>
                          <a:cubicBezTo>
                            <a:pt x="2476748" y="-11536"/>
                            <a:pt x="2565164" y="91988"/>
                            <a:pt x="2555898" y="238060"/>
                          </a:cubicBezTo>
                          <a:cubicBezTo>
                            <a:pt x="2587085" y="354997"/>
                            <a:pt x="2505924" y="584555"/>
                            <a:pt x="2555898" y="704644"/>
                          </a:cubicBezTo>
                          <a:cubicBezTo>
                            <a:pt x="2605872" y="824733"/>
                            <a:pt x="2500117" y="1016771"/>
                            <a:pt x="2555898" y="1190272"/>
                          </a:cubicBezTo>
                          <a:cubicBezTo>
                            <a:pt x="2536389" y="1312396"/>
                            <a:pt x="2447111" y="1426607"/>
                            <a:pt x="2317838" y="1428332"/>
                          </a:cubicBezTo>
                          <a:cubicBezTo>
                            <a:pt x="2068686" y="1434825"/>
                            <a:pt x="1948756" y="1394589"/>
                            <a:pt x="1797894" y="1428332"/>
                          </a:cubicBezTo>
                          <a:cubicBezTo>
                            <a:pt x="1647032" y="1462075"/>
                            <a:pt x="1485536" y="1384900"/>
                            <a:pt x="1319545" y="1428332"/>
                          </a:cubicBezTo>
                          <a:cubicBezTo>
                            <a:pt x="1153554" y="1471764"/>
                            <a:pt x="1037765" y="1381936"/>
                            <a:pt x="861993" y="1428332"/>
                          </a:cubicBezTo>
                          <a:cubicBezTo>
                            <a:pt x="686221" y="1474728"/>
                            <a:pt x="494516" y="1366181"/>
                            <a:pt x="238060" y="1428332"/>
                          </a:cubicBezTo>
                          <a:cubicBezTo>
                            <a:pt x="109802" y="1428412"/>
                            <a:pt x="924" y="1328371"/>
                            <a:pt x="0" y="1190272"/>
                          </a:cubicBezTo>
                          <a:cubicBezTo>
                            <a:pt x="-2145" y="998606"/>
                            <a:pt x="19510" y="816999"/>
                            <a:pt x="0" y="714166"/>
                          </a:cubicBezTo>
                          <a:cubicBezTo>
                            <a:pt x="-19510" y="611333"/>
                            <a:pt x="27922" y="438406"/>
                            <a:pt x="0" y="238060"/>
                          </a:cubicBezTo>
                          <a:close/>
                        </a:path>
                        <a:path w="2555898" h="1428332" stroke="0" extrusionOk="0">
                          <a:moveTo>
                            <a:pt x="0" y="238060"/>
                          </a:moveTo>
                          <a:cubicBezTo>
                            <a:pt x="12373" y="97119"/>
                            <a:pt x="125437" y="-18653"/>
                            <a:pt x="238060" y="0"/>
                          </a:cubicBezTo>
                          <a:cubicBezTo>
                            <a:pt x="369104" y="-57083"/>
                            <a:pt x="560310" y="797"/>
                            <a:pt x="799600" y="0"/>
                          </a:cubicBezTo>
                          <a:cubicBezTo>
                            <a:pt x="1038890" y="-797"/>
                            <a:pt x="1080657" y="26591"/>
                            <a:pt x="1277949" y="0"/>
                          </a:cubicBezTo>
                          <a:cubicBezTo>
                            <a:pt x="1475241" y="-26591"/>
                            <a:pt x="1655487" y="6799"/>
                            <a:pt x="1777096" y="0"/>
                          </a:cubicBezTo>
                          <a:cubicBezTo>
                            <a:pt x="1898705" y="-6799"/>
                            <a:pt x="2070344" y="24033"/>
                            <a:pt x="2317838" y="0"/>
                          </a:cubicBezTo>
                          <a:cubicBezTo>
                            <a:pt x="2454938" y="38635"/>
                            <a:pt x="2542911" y="142161"/>
                            <a:pt x="2555898" y="238060"/>
                          </a:cubicBezTo>
                          <a:cubicBezTo>
                            <a:pt x="2561688" y="471169"/>
                            <a:pt x="2533825" y="552982"/>
                            <a:pt x="2555898" y="733210"/>
                          </a:cubicBezTo>
                          <a:cubicBezTo>
                            <a:pt x="2577971" y="913438"/>
                            <a:pt x="2535511" y="1086872"/>
                            <a:pt x="2555898" y="1190272"/>
                          </a:cubicBezTo>
                          <a:cubicBezTo>
                            <a:pt x="2563640" y="1320198"/>
                            <a:pt x="2453081" y="1403925"/>
                            <a:pt x="2317838" y="1428332"/>
                          </a:cubicBezTo>
                          <a:cubicBezTo>
                            <a:pt x="2159451" y="1433345"/>
                            <a:pt x="2043317" y="1394344"/>
                            <a:pt x="1839489" y="1428332"/>
                          </a:cubicBezTo>
                          <a:cubicBezTo>
                            <a:pt x="1635661" y="1462320"/>
                            <a:pt x="1550696" y="1384126"/>
                            <a:pt x="1298747" y="1428332"/>
                          </a:cubicBezTo>
                          <a:cubicBezTo>
                            <a:pt x="1046798" y="1472538"/>
                            <a:pt x="981228" y="1377797"/>
                            <a:pt x="841196" y="1428332"/>
                          </a:cubicBezTo>
                          <a:cubicBezTo>
                            <a:pt x="701164" y="1478867"/>
                            <a:pt x="523048" y="1381733"/>
                            <a:pt x="238060" y="1428332"/>
                          </a:cubicBezTo>
                          <a:cubicBezTo>
                            <a:pt x="138339" y="1413807"/>
                            <a:pt x="9279" y="1317404"/>
                            <a:pt x="0" y="1190272"/>
                          </a:cubicBezTo>
                          <a:cubicBezTo>
                            <a:pt x="-2882" y="1076260"/>
                            <a:pt x="48146" y="937109"/>
                            <a:pt x="0" y="742732"/>
                          </a:cubicBezTo>
                          <a:cubicBezTo>
                            <a:pt x="-48146" y="548355"/>
                            <a:pt x="21479" y="439672"/>
                            <a:pt x="0" y="238060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: Rounded Corners 45">
              <a:extLst>
                <a:ext uri="{FF2B5EF4-FFF2-40B4-BE49-F238E27FC236}">
                  <a16:creationId xmlns:a16="http://schemas.microsoft.com/office/drawing/2014/main" id="{57ABFB61-073A-4FC6-A9DD-200DEC2F2E28}"/>
                </a:ext>
              </a:extLst>
            </p:cNvPr>
            <p:cNvSpPr/>
            <p:nvPr/>
          </p:nvSpPr>
          <p:spPr>
            <a:xfrm>
              <a:off x="556389" y="225019"/>
              <a:ext cx="3171737" cy="2069669"/>
            </a:xfrm>
            <a:custGeom>
              <a:avLst/>
              <a:gdLst>
                <a:gd name="connsiteX0" fmla="*/ 0 w 3171737"/>
                <a:gd name="connsiteY0" fmla="*/ 344951 h 2069669"/>
                <a:gd name="connsiteX1" fmla="*/ 344951 w 3171737"/>
                <a:gd name="connsiteY1" fmla="*/ 0 h 2069669"/>
                <a:gd name="connsiteX2" fmla="*/ 1015047 w 3171737"/>
                <a:gd name="connsiteY2" fmla="*/ 0 h 2069669"/>
                <a:gd name="connsiteX3" fmla="*/ 1585869 w 3171737"/>
                <a:gd name="connsiteY3" fmla="*/ 0 h 2069669"/>
                <a:gd name="connsiteX4" fmla="*/ 2181508 w 3171737"/>
                <a:gd name="connsiteY4" fmla="*/ 0 h 2069669"/>
                <a:gd name="connsiteX5" fmla="*/ 2826785 w 3171737"/>
                <a:gd name="connsiteY5" fmla="*/ 0 h 2069669"/>
                <a:gd name="connsiteX6" fmla="*/ 3171737 w 3171737"/>
                <a:gd name="connsiteY6" fmla="*/ 344951 h 2069669"/>
                <a:gd name="connsiteX7" fmla="*/ 3171737 w 3171737"/>
                <a:gd name="connsiteY7" fmla="*/ 832468 h 2069669"/>
                <a:gd name="connsiteX8" fmla="*/ 3171737 w 3171737"/>
                <a:gd name="connsiteY8" fmla="*/ 1292390 h 2069669"/>
                <a:gd name="connsiteX9" fmla="*/ 3171737 w 3171737"/>
                <a:gd name="connsiteY9" fmla="*/ 1724717 h 2069669"/>
                <a:gd name="connsiteX10" fmla="*/ 2826785 w 3171737"/>
                <a:gd name="connsiteY10" fmla="*/ 2069669 h 2069669"/>
                <a:gd name="connsiteX11" fmla="*/ 2280781 w 3171737"/>
                <a:gd name="connsiteY11" fmla="*/ 2069669 h 2069669"/>
                <a:gd name="connsiteX12" fmla="*/ 1734778 w 3171737"/>
                <a:gd name="connsiteY12" fmla="*/ 2069669 h 2069669"/>
                <a:gd name="connsiteX13" fmla="*/ 1064682 w 3171737"/>
                <a:gd name="connsiteY13" fmla="*/ 2069669 h 2069669"/>
                <a:gd name="connsiteX14" fmla="*/ 344951 w 3171737"/>
                <a:gd name="connsiteY14" fmla="*/ 2069669 h 2069669"/>
                <a:gd name="connsiteX15" fmla="*/ 0 w 3171737"/>
                <a:gd name="connsiteY15" fmla="*/ 1724717 h 2069669"/>
                <a:gd name="connsiteX16" fmla="*/ 0 w 3171737"/>
                <a:gd name="connsiteY16" fmla="*/ 1278593 h 2069669"/>
                <a:gd name="connsiteX17" fmla="*/ 0 w 3171737"/>
                <a:gd name="connsiteY17" fmla="*/ 804874 h 2069669"/>
                <a:gd name="connsiteX18" fmla="*/ 0 w 3171737"/>
                <a:gd name="connsiteY18" fmla="*/ 344951 h 206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71737" h="2069669" extrusionOk="0">
                  <a:moveTo>
                    <a:pt x="0" y="344951"/>
                  </a:moveTo>
                  <a:cubicBezTo>
                    <a:pt x="43618" y="121077"/>
                    <a:pt x="217960" y="-62843"/>
                    <a:pt x="344951" y="0"/>
                  </a:cubicBezTo>
                  <a:cubicBezTo>
                    <a:pt x="470303" y="-51187"/>
                    <a:pt x="854721" y="66001"/>
                    <a:pt x="1015047" y="0"/>
                  </a:cubicBezTo>
                  <a:cubicBezTo>
                    <a:pt x="1183966" y="-48768"/>
                    <a:pt x="1325766" y="-5028"/>
                    <a:pt x="1585869" y="0"/>
                  </a:cubicBezTo>
                  <a:cubicBezTo>
                    <a:pt x="1845174" y="5898"/>
                    <a:pt x="1957826" y="60586"/>
                    <a:pt x="2181508" y="0"/>
                  </a:cubicBezTo>
                  <a:cubicBezTo>
                    <a:pt x="2438640" y="7993"/>
                    <a:pt x="2667804" y="93564"/>
                    <a:pt x="2826785" y="0"/>
                  </a:cubicBezTo>
                  <a:cubicBezTo>
                    <a:pt x="3007115" y="38132"/>
                    <a:pt x="3168846" y="191691"/>
                    <a:pt x="3171737" y="344951"/>
                  </a:cubicBezTo>
                  <a:cubicBezTo>
                    <a:pt x="3219569" y="540960"/>
                    <a:pt x="3172331" y="682106"/>
                    <a:pt x="3171737" y="832468"/>
                  </a:cubicBezTo>
                  <a:cubicBezTo>
                    <a:pt x="3210468" y="996999"/>
                    <a:pt x="3130378" y="1061683"/>
                    <a:pt x="3171737" y="1292390"/>
                  </a:cubicBezTo>
                  <a:cubicBezTo>
                    <a:pt x="3225325" y="1509916"/>
                    <a:pt x="3160078" y="1541231"/>
                    <a:pt x="3171737" y="1724717"/>
                  </a:cubicBezTo>
                  <a:cubicBezTo>
                    <a:pt x="3175181" y="1909658"/>
                    <a:pt x="3007773" y="2035656"/>
                    <a:pt x="2826785" y="2069669"/>
                  </a:cubicBezTo>
                  <a:cubicBezTo>
                    <a:pt x="2551890" y="2104764"/>
                    <a:pt x="2435553" y="2051699"/>
                    <a:pt x="2280781" y="2069669"/>
                  </a:cubicBezTo>
                  <a:cubicBezTo>
                    <a:pt x="2095797" y="2122910"/>
                    <a:pt x="1929350" y="2022241"/>
                    <a:pt x="1734778" y="2069669"/>
                  </a:cubicBezTo>
                  <a:cubicBezTo>
                    <a:pt x="1588766" y="2116356"/>
                    <a:pt x="1234787" y="2035820"/>
                    <a:pt x="1064682" y="2069669"/>
                  </a:cubicBezTo>
                  <a:cubicBezTo>
                    <a:pt x="903781" y="2074208"/>
                    <a:pt x="507175" y="2029919"/>
                    <a:pt x="344951" y="2069669"/>
                  </a:cubicBezTo>
                  <a:cubicBezTo>
                    <a:pt x="152055" y="2082022"/>
                    <a:pt x="15615" y="1895906"/>
                    <a:pt x="0" y="1724717"/>
                  </a:cubicBezTo>
                  <a:cubicBezTo>
                    <a:pt x="21112" y="1630948"/>
                    <a:pt x="77047" y="1396606"/>
                    <a:pt x="0" y="1278593"/>
                  </a:cubicBezTo>
                  <a:cubicBezTo>
                    <a:pt x="-34066" y="1167436"/>
                    <a:pt x="24527" y="1032161"/>
                    <a:pt x="0" y="804874"/>
                  </a:cubicBezTo>
                  <a:cubicBezTo>
                    <a:pt x="-32551" y="586249"/>
                    <a:pt x="40553" y="528037"/>
                    <a:pt x="0" y="344951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custGeom>
                      <a:avLst/>
                      <a:gdLst>
                        <a:gd name="connsiteX0" fmla="*/ 0 w 2835829"/>
                        <a:gd name="connsiteY0" fmla="*/ 308419 h 1850476"/>
                        <a:gd name="connsiteX1" fmla="*/ 308419 w 2835829"/>
                        <a:gd name="connsiteY1" fmla="*/ 0 h 1850476"/>
                        <a:gd name="connsiteX2" fmla="*/ 907547 w 2835829"/>
                        <a:gd name="connsiteY2" fmla="*/ 0 h 1850476"/>
                        <a:gd name="connsiteX3" fmla="*/ 1417915 w 2835829"/>
                        <a:gd name="connsiteY3" fmla="*/ 0 h 1850476"/>
                        <a:gd name="connsiteX4" fmla="*/ 1950472 w 2835829"/>
                        <a:gd name="connsiteY4" fmla="*/ 0 h 1850476"/>
                        <a:gd name="connsiteX5" fmla="*/ 2527410 w 2835829"/>
                        <a:gd name="connsiteY5" fmla="*/ 0 h 1850476"/>
                        <a:gd name="connsiteX6" fmla="*/ 2835829 w 2835829"/>
                        <a:gd name="connsiteY6" fmla="*/ 308419 h 1850476"/>
                        <a:gd name="connsiteX7" fmla="*/ 2835829 w 2835829"/>
                        <a:gd name="connsiteY7" fmla="*/ 744304 h 1850476"/>
                        <a:gd name="connsiteX8" fmla="*/ 2835829 w 2835829"/>
                        <a:gd name="connsiteY8" fmla="*/ 1155517 h 1850476"/>
                        <a:gd name="connsiteX9" fmla="*/ 2835829 w 2835829"/>
                        <a:gd name="connsiteY9" fmla="*/ 1542057 h 1850476"/>
                        <a:gd name="connsiteX10" fmla="*/ 2527410 w 2835829"/>
                        <a:gd name="connsiteY10" fmla="*/ 1850476 h 1850476"/>
                        <a:gd name="connsiteX11" fmla="*/ 2039232 w 2835829"/>
                        <a:gd name="connsiteY11" fmla="*/ 1850476 h 1850476"/>
                        <a:gd name="connsiteX12" fmla="*/ 1551054 w 2835829"/>
                        <a:gd name="connsiteY12" fmla="*/ 1850476 h 1850476"/>
                        <a:gd name="connsiteX13" fmla="*/ 951926 w 2835829"/>
                        <a:gd name="connsiteY13" fmla="*/ 1850476 h 1850476"/>
                        <a:gd name="connsiteX14" fmla="*/ 308419 w 2835829"/>
                        <a:gd name="connsiteY14" fmla="*/ 1850476 h 1850476"/>
                        <a:gd name="connsiteX15" fmla="*/ 0 w 2835829"/>
                        <a:gd name="connsiteY15" fmla="*/ 1542057 h 1850476"/>
                        <a:gd name="connsiteX16" fmla="*/ 0 w 2835829"/>
                        <a:gd name="connsiteY16" fmla="*/ 1143181 h 1850476"/>
                        <a:gd name="connsiteX17" fmla="*/ 0 w 2835829"/>
                        <a:gd name="connsiteY17" fmla="*/ 719632 h 1850476"/>
                        <a:gd name="connsiteX18" fmla="*/ 0 w 2835829"/>
                        <a:gd name="connsiteY18" fmla="*/ 308419 h 18504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2835829" h="1850476" extrusionOk="0">
                          <a:moveTo>
                            <a:pt x="0" y="308419"/>
                          </a:moveTo>
                          <a:cubicBezTo>
                            <a:pt x="35629" y="110832"/>
                            <a:pt x="173268" y="-34808"/>
                            <a:pt x="308419" y="0"/>
                          </a:cubicBezTo>
                          <a:cubicBezTo>
                            <a:pt x="435994" y="-8432"/>
                            <a:pt x="770195" y="57992"/>
                            <a:pt x="907547" y="0"/>
                          </a:cubicBezTo>
                          <a:cubicBezTo>
                            <a:pt x="1044899" y="-57992"/>
                            <a:pt x="1175434" y="4217"/>
                            <a:pt x="1417915" y="0"/>
                          </a:cubicBezTo>
                          <a:cubicBezTo>
                            <a:pt x="1660396" y="-4217"/>
                            <a:pt x="1742951" y="32036"/>
                            <a:pt x="1950472" y="0"/>
                          </a:cubicBezTo>
                          <a:cubicBezTo>
                            <a:pt x="2157993" y="-32036"/>
                            <a:pt x="2383163" y="69206"/>
                            <a:pt x="2527410" y="0"/>
                          </a:cubicBezTo>
                          <a:cubicBezTo>
                            <a:pt x="2698698" y="6548"/>
                            <a:pt x="2831967" y="148665"/>
                            <a:pt x="2835829" y="308419"/>
                          </a:cubicBezTo>
                          <a:cubicBezTo>
                            <a:pt x="2853166" y="499123"/>
                            <a:pt x="2822482" y="595893"/>
                            <a:pt x="2835829" y="744304"/>
                          </a:cubicBezTo>
                          <a:cubicBezTo>
                            <a:pt x="2849176" y="892716"/>
                            <a:pt x="2789444" y="951127"/>
                            <a:pt x="2835829" y="1155517"/>
                          </a:cubicBezTo>
                          <a:cubicBezTo>
                            <a:pt x="2882214" y="1359907"/>
                            <a:pt x="2816809" y="1388000"/>
                            <a:pt x="2835829" y="1542057"/>
                          </a:cubicBezTo>
                          <a:cubicBezTo>
                            <a:pt x="2845267" y="1716004"/>
                            <a:pt x="2687917" y="1851903"/>
                            <a:pt x="2527410" y="1850476"/>
                          </a:cubicBezTo>
                          <a:cubicBezTo>
                            <a:pt x="2284451" y="1900620"/>
                            <a:pt x="2181675" y="1840212"/>
                            <a:pt x="2039232" y="1850476"/>
                          </a:cubicBezTo>
                          <a:cubicBezTo>
                            <a:pt x="1896789" y="1860740"/>
                            <a:pt x="1693716" y="1803192"/>
                            <a:pt x="1551054" y="1850476"/>
                          </a:cubicBezTo>
                          <a:cubicBezTo>
                            <a:pt x="1408392" y="1897760"/>
                            <a:pt x="1098884" y="1822616"/>
                            <a:pt x="951926" y="1850476"/>
                          </a:cubicBezTo>
                          <a:cubicBezTo>
                            <a:pt x="804968" y="1878336"/>
                            <a:pt x="442642" y="1845627"/>
                            <a:pt x="308419" y="1850476"/>
                          </a:cubicBezTo>
                          <a:cubicBezTo>
                            <a:pt x="127961" y="1858682"/>
                            <a:pt x="25054" y="1695821"/>
                            <a:pt x="0" y="1542057"/>
                          </a:cubicBezTo>
                          <a:cubicBezTo>
                            <a:pt x="-4687" y="1460908"/>
                            <a:pt x="46540" y="1250155"/>
                            <a:pt x="0" y="1143181"/>
                          </a:cubicBezTo>
                          <a:cubicBezTo>
                            <a:pt x="-46540" y="1036207"/>
                            <a:pt x="26270" y="922034"/>
                            <a:pt x="0" y="719632"/>
                          </a:cubicBezTo>
                          <a:cubicBezTo>
                            <a:pt x="-26270" y="517230"/>
                            <a:pt x="39740" y="477550"/>
                            <a:pt x="0" y="308419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46">
              <a:extLst>
                <a:ext uri="{FF2B5EF4-FFF2-40B4-BE49-F238E27FC236}">
                  <a16:creationId xmlns:a16="http://schemas.microsoft.com/office/drawing/2014/main" id="{29F12F99-CE43-47D0-863D-37CB49900828}"/>
                </a:ext>
              </a:extLst>
            </p:cNvPr>
            <p:cNvSpPr/>
            <p:nvPr/>
          </p:nvSpPr>
          <p:spPr>
            <a:xfrm>
              <a:off x="1782533" y="-362161"/>
              <a:ext cx="998806" cy="1049801"/>
            </a:xfrm>
            <a:custGeom>
              <a:avLst/>
              <a:gdLst>
                <a:gd name="connsiteX0" fmla="*/ 0 w 998806"/>
                <a:gd name="connsiteY0" fmla="*/ 524901 h 1049801"/>
                <a:gd name="connsiteX1" fmla="*/ 499403 w 998806"/>
                <a:gd name="connsiteY1" fmla="*/ 0 h 1049801"/>
                <a:gd name="connsiteX2" fmla="*/ 998806 w 998806"/>
                <a:gd name="connsiteY2" fmla="*/ 524901 h 1049801"/>
                <a:gd name="connsiteX3" fmla="*/ 499403 w 998806"/>
                <a:gd name="connsiteY3" fmla="*/ 1049802 h 1049801"/>
                <a:gd name="connsiteX4" fmla="*/ 0 w 998806"/>
                <a:gd name="connsiteY4" fmla="*/ 524901 h 1049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806" h="1049801" fill="none" extrusionOk="0">
                  <a:moveTo>
                    <a:pt x="0" y="524901"/>
                  </a:moveTo>
                  <a:cubicBezTo>
                    <a:pt x="-60725" y="243406"/>
                    <a:pt x="292911" y="-28602"/>
                    <a:pt x="499403" y="0"/>
                  </a:cubicBezTo>
                  <a:cubicBezTo>
                    <a:pt x="745437" y="22735"/>
                    <a:pt x="998562" y="288688"/>
                    <a:pt x="998806" y="524901"/>
                  </a:cubicBezTo>
                  <a:cubicBezTo>
                    <a:pt x="959125" y="781708"/>
                    <a:pt x="807199" y="1075784"/>
                    <a:pt x="499403" y="1049802"/>
                  </a:cubicBezTo>
                  <a:cubicBezTo>
                    <a:pt x="240240" y="1110830"/>
                    <a:pt x="44844" y="816941"/>
                    <a:pt x="0" y="524901"/>
                  </a:cubicBezTo>
                  <a:close/>
                </a:path>
                <a:path w="998806" h="1049801" stroke="0" extrusionOk="0">
                  <a:moveTo>
                    <a:pt x="0" y="524901"/>
                  </a:moveTo>
                  <a:cubicBezTo>
                    <a:pt x="-2471" y="224199"/>
                    <a:pt x="217115" y="26249"/>
                    <a:pt x="499403" y="0"/>
                  </a:cubicBezTo>
                  <a:cubicBezTo>
                    <a:pt x="758250" y="20045"/>
                    <a:pt x="991184" y="218690"/>
                    <a:pt x="998806" y="524901"/>
                  </a:cubicBezTo>
                  <a:cubicBezTo>
                    <a:pt x="1032917" y="837396"/>
                    <a:pt x="724872" y="1110020"/>
                    <a:pt x="499403" y="1049802"/>
                  </a:cubicBezTo>
                  <a:cubicBezTo>
                    <a:pt x="262015" y="1052746"/>
                    <a:pt x="16335" y="760509"/>
                    <a:pt x="0" y="524901"/>
                  </a:cubicBezTo>
                  <a:close/>
                </a:path>
              </a:pathLst>
            </a:custGeom>
            <a:solidFill>
              <a:srgbClr val="00B0F0"/>
            </a:solidFill>
            <a:ln>
              <a:extLst>
                <a:ext uri="{C807C97D-BFC1-408E-A445-0C87EB9F89A2}">
                  <ask:lineSketchStyleProps xmlns:ask="http://schemas.microsoft.com/office/drawing/2018/sketchyshapes" sd="2444552323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TextBox 47">
              <a:extLst>
                <a:ext uri="{FF2B5EF4-FFF2-40B4-BE49-F238E27FC236}">
                  <a16:creationId xmlns:a16="http://schemas.microsoft.com/office/drawing/2014/main" id="{1908CF50-D4F9-4EAD-BDE9-F4A61A0BF03D}"/>
                </a:ext>
              </a:extLst>
            </p:cNvPr>
            <p:cNvSpPr txBox="1"/>
            <p:nvPr/>
          </p:nvSpPr>
          <p:spPr>
            <a:xfrm>
              <a:off x="1734079" y="-66891"/>
              <a:ext cx="998806" cy="585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1</a:t>
              </a:r>
            </a:p>
          </p:txBody>
        </p:sp>
        <p:sp>
          <p:nvSpPr>
            <p:cNvPr id="212" name="TextBox 48">
              <a:extLst>
                <a:ext uri="{FF2B5EF4-FFF2-40B4-BE49-F238E27FC236}">
                  <a16:creationId xmlns:a16="http://schemas.microsoft.com/office/drawing/2014/main" id="{D52F1A5B-BD7C-49B2-9CE0-71C2AFDA6A9A}"/>
                </a:ext>
              </a:extLst>
            </p:cNvPr>
            <p:cNvSpPr txBox="1"/>
            <p:nvPr/>
          </p:nvSpPr>
          <p:spPr>
            <a:xfrm>
              <a:off x="633645" y="879855"/>
              <a:ext cx="2915142" cy="1135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أحيانا قد تضاف بعض المواد لتحسين نكهة التمر المعبأة بالكنز ، فما هي ؟</a:t>
              </a:r>
              <a:endParaRPr lang="en-US" sz="24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20" name="Group 59">
            <a:extLst>
              <a:ext uri="{FF2B5EF4-FFF2-40B4-BE49-F238E27FC236}">
                <a16:creationId xmlns:a16="http://schemas.microsoft.com/office/drawing/2014/main" id="{64399850-2F9E-4A61-B07F-4E274490E065}"/>
              </a:ext>
            </a:extLst>
          </p:cNvPr>
          <p:cNvGrpSpPr/>
          <p:nvPr/>
        </p:nvGrpSpPr>
        <p:grpSpPr>
          <a:xfrm>
            <a:off x="7494104" y="935226"/>
            <a:ext cx="4408335" cy="1695428"/>
            <a:chOff x="1734079" y="-362161"/>
            <a:chExt cx="2683463" cy="1635182"/>
          </a:xfrm>
        </p:grpSpPr>
        <p:sp>
          <p:nvSpPr>
            <p:cNvPr id="221" name="Rectangle: Rounded Corners 60">
              <a:extLst>
                <a:ext uri="{FF2B5EF4-FFF2-40B4-BE49-F238E27FC236}">
                  <a16:creationId xmlns:a16="http://schemas.microsoft.com/office/drawing/2014/main" id="{A0EEC150-7BD1-4780-9D93-5427BD618DC1}"/>
                </a:ext>
              </a:extLst>
            </p:cNvPr>
            <p:cNvSpPr/>
            <p:nvPr/>
          </p:nvSpPr>
          <p:spPr>
            <a:xfrm>
              <a:off x="1782533" y="-248062"/>
              <a:ext cx="2635009" cy="1421483"/>
            </a:xfrm>
            <a:custGeom>
              <a:avLst/>
              <a:gdLst>
                <a:gd name="connsiteX0" fmla="*/ 0 w 2635009"/>
                <a:gd name="connsiteY0" fmla="*/ 236918 h 1421483"/>
                <a:gd name="connsiteX1" fmla="*/ 149531 w 2635009"/>
                <a:gd name="connsiteY1" fmla="*/ 0 h 1421483"/>
                <a:gd name="connsiteX2" fmla="*/ 459878 w 2635009"/>
                <a:gd name="connsiteY2" fmla="*/ 0 h 1421483"/>
                <a:gd name="connsiteX3" fmla="*/ 723506 w 2635009"/>
                <a:gd name="connsiteY3" fmla="*/ 0 h 1421483"/>
                <a:gd name="connsiteX4" fmla="*/ 1033853 w 2635009"/>
                <a:gd name="connsiteY4" fmla="*/ 0 h 1421483"/>
                <a:gd name="connsiteX5" fmla="*/ 1414279 w 2635009"/>
                <a:gd name="connsiteY5" fmla="*/ 0 h 1421483"/>
                <a:gd name="connsiteX6" fmla="*/ 1794705 w 2635009"/>
                <a:gd name="connsiteY6" fmla="*/ 0 h 1421483"/>
                <a:gd name="connsiteX7" fmla="*/ 2081692 w 2635009"/>
                <a:gd name="connsiteY7" fmla="*/ 0 h 1421483"/>
                <a:gd name="connsiteX8" fmla="*/ 2485477 w 2635009"/>
                <a:gd name="connsiteY8" fmla="*/ 0 h 1421483"/>
                <a:gd name="connsiteX9" fmla="*/ 2635009 w 2635009"/>
                <a:gd name="connsiteY9" fmla="*/ 236918 h 1421483"/>
                <a:gd name="connsiteX10" fmla="*/ 2635009 w 2635009"/>
                <a:gd name="connsiteY10" fmla="*/ 701265 h 1421483"/>
                <a:gd name="connsiteX11" fmla="*/ 2635009 w 2635009"/>
                <a:gd name="connsiteY11" fmla="*/ 1184564 h 1421483"/>
                <a:gd name="connsiteX12" fmla="*/ 2485477 w 2635009"/>
                <a:gd name="connsiteY12" fmla="*/ 1421483 h 1421483"/>
                <a:gd name="connsiteX13" fmla="*/ 2221849 w 2635009"/>
                <a:gd name="connsiteY13" fmla="*/ 1421483 h 1421483"/>
                <a:gd name="connsiteX14" fmla="*/ 1888142 w 2635009"/>
                <a:gd name="connsiteY14" fmla="*/ 1421483 h 1421483"/>
                <a:gd name="connsiteX15" fmla="*/ 1554436 w 2635009"/>
                <a:gd name="connsiteY15" fmla="*/ 1421483 h 1421483"/>
                <a:gd name="connsiteX16" fmla="*/ 1197370 w 2635009"/>
                <a:gd name="connsiteY16" fmla="*/ 1421483 h 1421483"/>
                <a:gd name="connsiteX17" fmla="*/ 863663 w 2635009"/>
                <a:gd name="connsiteY17" fmla="*/ 1421483 h 1421483"/>
                <a:gd name="connsiteX18" fmla="*/ 576676 w 2635009"/>
                <a:gd name="connsiteY18" fmla="*/ 1421483 h 1421483"/>
                <a:gd name="connsiteX19" fmla="*/ 149531 w 2635009"/>
                <a:gd name="connsiteY19" fmla="*/ 1421483 h 1421483"/>
                <a:gd name="connsiteX20" fmla="*/ 0 w 2635009"/>
                <a:gd name="connsiteY20" fmla="*/ 1184564 h 1421483"/>
                <a:gd name="connsiteX21" fmla="*/ 0 w 2635009"/>
                <a:gd name="connsiteY21" fmla="*/ 691788 h 1421483"/>
                <a:gd name="connsiteX22" fmla="*/ 0 w 2635009"/>
                <a:gd name="connsiteY22" fmla="*/ 236918 h 1421483"/>
                <a:gd name="connsiteX0" fmla="*/ 0 w 2635009"/>
                <a:gd name="connsiteY0" fmla="*/ 236918 h 1421483"/>
                <a:gd name="connsiteX1" fmla="*/ 149531 w 2635009"/>
                <a:gd name="connsiteY1" fmla="*/ 0 h 1421483"/>
                <a:gd name="connsiteX2" fmla="*/ 529957 w 2635009"/>
                <a:gd name="connsiteY2" fmla="*/ 0 h 1421483"/>
                <a:gd name="connsiteX3" fmla="*/ 816944 w 2635009"/>
                <a:gd name="connsiteY3" fmla="*/ 0 h 1421483"/>
                <a:gd name="connsiteX4" fmla="*/ 1127291 w 2635009"/>
                <a:gd name="connsiteY4" fmla="*/ 0 h 1421483"/>
                <a:gd name="connsiteX5" fmla="*/ 1437638 w 2635009"/>
                <a:gd name="connsiteY5" fmla="*/ 0 h 1421483"/>
                <a:gd name="connsiteX6" fmla="*/ 1794705 w 2635009"/>
                <a:gd name="connsiteY6" fmla="*/ 0 h 1421483"/>
                <a:gd name="connsiteX7" fmla="*/ 2058332 w 2635009"/>
                <a:gd name="connsiteY7" fmla="*/ 0 h 1421483"/>
                <a:gd name="connsiteX8" fmla="*/ 2485477 w 2635009"/>
                <a:gd name="connsiteY8" fmla="*/ 0 h 1421483"/>
                <a:gd name="connsiteX9" fmla="*/ 2635009 w 2635009"/>
                <a:gd name="connsiteY9" fmla="*/ 236918 h 1421483"/>
                <a:gd name="connsiteX10" fmla="*/ 2635009 w 2635009"/>
                <a:gd name="connsiteY10" fmla="*/ 729694 h 1421483"/>
                <a:gd name="connsiteX11" fmla="*/ 2635009 w 2635009"/>
                <a:gd name="connsiteY11" fmla="*/ 1184564 h 1421483"/>
                <a:gd name="connsiteX12" fmla="*/ 2485477 w 2635009"/>
                <a:gd name="connsiteY12" fmla="*/ 1421483 h 1421483"/>
                <a:gd name="connsiteX13" fmla="*/ 2221849 w 2635009"/>
                <a:gd name="connsiteY13" fmla="*/ 1421483 h 1421483"/>
                <a:gd name="connsiteX14" fmla="*/ 1841423 w 2635009"/>
                <a:gd name="connsiteY14" fmla="*/ 1421483 h 1421483"/>
                <a:gd name="connsiteX15" fmla="*/ 1484357 w 2635009"/>
                <a:gd name="connsiteY15" fmla="*/ 1421483 h 1421483"/>
                <a:gd name="connsiteX16" fmla="*/ 1220729 w 2635009"/>
                <a:gd name="connsiteY16" fmla="*/ 1421483 h 1421483"/>
                <a:gd name="connsiteX17" fmla="*/ 910382 w 2635009"/>
                <a:gd name="connsiteY17" fmla="*/ 1421483 h 1421483"/>
                <a:gd name="connsiteX18" fmla="*/ 553316 w 2635009"/>
                <a:gd name="connsiteY18" fmla="*/ 1421483 h 1421483"/>
                <a:gd name="connsiteX19" fmla="*/ 149531 w 2635009"/>
                <a:gd name="connsiteY19" fmla="*/ 1421483 h 1421483"/>
                <a:gd name="connsiteX20" fmla="*/ 0 w 2635009"/>
                <a:gd name="connsiteY20" fmla="*/ 1184564 h 1421483"/>
                <a:gd name="connsiteX21" fmla="*/ 0 w 2635009"/>
                <a:gd name="connsiteY21" fmla="*/ 729694 h 1421483"/>
                <a:gd name="connsiteX22" fmla="*/ 0 w 2635009"/>
                <a:gd name="connsiteY22" fmla="*/ 236918 h 1421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35009" h="1421483" fill="none" extrusionOk="0">
                  <a:moveTo>
                    <a:pt x="0" y="236918"/>
                  </a:moveTo>
                  <a:cubicBezTo>
                    <a:pt x="19016" y="106024"/>
                    <a:pt x="67208" y="-37228"/>
                    <a:pt x="149531" y="0"/>
                  </a:cubicBezTo>
                  <a:cubicBezTo>
                    <a:pt x="222844" y="-35471"/>
                    <a:pt x="320735" y="35109"/>
                    <a:pt x="459878" y="0"/>
                  </a:cubicBezTo>
                  <a:cubicBezTo>
                    <a:pt x="573234" y="-15315"/>
                    <a:pt x="631126" y="7651"/>
                    <a:pt x="723506" y="0"/>
                  </a:cubicBezTo>
                  <a:cubicBezTo>
                    <a:pt x="794140" y="-16110"/>
                    <a:pt x="941385" y="37560"/>
                    <a:pt x="1033853" y="0"/>
                  </a:cubicBezTo>
                  <a:cubicBezTo>
                    <a:pt x="1124122" y="-21983"/>
                    <a:pt x="1326351" y="71271"/>
                    <a:pt x="1414279" y="0"/>
                  </a:cubicBezTo>
                  <a:cubicBezTo>
                    <a:pt x="1547855" y="-70580"/>
                    <a:pt x="1657597" y="42207"/>
                    <a:pt x="1794705" y="0"/>
                  </a:cubicBezTo>
                  <a:cubicBezTo>
                    <a:pt x="1934339" y="-18316"/>
                    <a:pt x="1950594" y="31198"/>
                    <a:pt x="2081692" y="0"/>
                  </a:cubicBezTo>
                  <a:cubicBezTo>
                    <a:pt x="2228269" y="-41463"/>
                    <a:pt x="2397417" y="36159"/>
                    <a:pt x="2485477" y="0"/>
                  </a:cubicBezTo>
                  <a:cubicBezTo>
                    <a:pt x="2560028" y="1039"/>
                    <a:pt x="2614038" y="111943"/>
                    <a:pt x="2635009" y="236918"/>
                  </a:cubicBezTo>
                  <a:cubicBezTo>
                    <a:pt x="2659104" y="467522"/>
                    <a:pt x="2632823" y="542666"/>
                    <a:pt x="2635009" y="701265"/>
                  </a:cubicBezTo>
                  <a:cubicBezTo>
                    <a:pt x="2644301" y="874913"/>
                    <a:pt x="2609479" y="1075864"/>
                    <a:pt x="2635009" y="1184564"/>
                  </a:cubicBezTo>
                  <a:cubicBezTo>
                    <a:pt x="2613387" y="1294048"/>
                    <a:pt x="2575483" y="1428318"/>
                    <a:pt x="2485477" y="1421483"/>
                  </a:cubicBezTo>
                  <a:cubicBezTo>
                    <a:pt x="2352522" y="1430761"/>
                    <a:pt x="2302957" y="1385489"/>
                    <a:pt x="2221849" y="1421483"/>
                  </a:cubicBezTo>
                  <a:cubicBezTo>
                    <a:pt x="2155188" y="1450345"/>
                    <a:pt x="2049485" y="1408430"/>
                    <a:pt x="1888142" y="1421483"/>
                  </a:cubicBezTo>
                  <a:cubicBezTo>
                    <a:pt x="1718426" y="1425523"/>
                    <a:pt x="1692359" y="1373754"/>
                    <a:pt x="1554436" y="1421483"/>
                  </a:cubicBezTo>
                  <a:cubicBezTo>
                    <a:pt x="1420281" y="1444839"/>
                    <a:pt x="1290584" y="1376405"/>
                    <a:pt x="1197370" y="1421483"/>
                  </a:cubicBezTo>
                  <a:cubicBezTo>
                    <a:pt x="1092837" y="1469244"/>
                    <a:pt x="931420" y="1378873"/>
                    <a:pt x="863663" y="1421483"/>
                  </a:cubicBezTo>
                  <a:cubicBezTo>
                    <a:pt x="760906" y="1475425"/>
                    <a:pt x="676261" y="1379461"/>
                    <a:pt x="576676" y="1421483"/>
                  </a:cubicBezTo>
                  <a:cubicBezTo>
                    <a:pt x="474906" y="1492440"/>
                    <a:pt x="251143" y="1413312"/>
                    <a:pt x="149531" y="1421483"/>
                  </a:cubicBezTo>
                  <a:cubicBezTo>
                    <a:pt x="47737" y="1405931"/>
                    <a:pt x="-2111" y="1347622"/>
                    <a:pt x="0" y="1184564"/>
                  </a:cubicBezTo>
                  <a:cubicBezTo>
                    <a:pt x="-3057" y="1050989"/>
                    <a:pt x="56797" y="886797"/>
                    <a:pt x="0" y="691788"/>
                  </a:cubicBezTo>
                  <a:cubicBezTo>
                    <a:pt x="-29026" y="469508"/>
                    <a:pt x="23554" y="427687"/>
                    <a:pt x="0" y="236918"/>
                  </a:cubicBezTo>
                  <a:close/>
                </a:path>
                <a:path w="2635009" h="1421483" stroke="0" extrusionOk="0">
                  <a:moveTo>
                    <a:pt x="0" y="236918"/>
                  </a:moveTo>
                  <a:cubicBezTo>
                    <a:pt x="13330" y="88952"/>
                    <a:pt x="76257" y="-44264"/>
                    <a:pt x="149531" y="0"/>
                  </a:cubicBezTo>
                  <a:cubicBezTo>
                    <a:pt x="247725" y="-70154"/>
                    <a:pt x="427136" y="23919"/>
                    <a:pt x="529957" y="0"/>
                  </a:cubicBezTo>
                  <a:cubicBezTo>
                    <a:pt x="628061" y="-18320"/>
                    <a:pt x="736172" y="23801"/>
                    <a:pt x="816944" y="0"/>
                  </a:cubicBezTo>
                  <a:cubicBezTo>
                    <a:pt x="916451" y="-23433"/>
                    <a:pt x="1018432" y="3860"/>
                    <a:pt x="1127291" y="0"/>
                  </a:cubicBezTo>
                  <a:cubicBezTo>
                    <a:pt x="1236502" y="-32884"/>
                    <a:pt x="1355306" y="61355"/>
                    <a:pt x="1437638" y="0"/>
                  </a:cubicBezTo>
                  <a:cubicBezTo>
                    <a:pt x="1529967" y="-14262"/>
                    <a:pt x="1703263" y="86654"/>
                    <a:pt x="1794705" y="0"/>
                  </a:cubicBezTo>
                  <a:cubicBezTo>
                    <a:pt x="1901447" y="-57522"/>
                    <a:pt x="1969867" y="1602"/>
                    <a:pt x="2058332" y="0"/>
                  </a:cubicBezTo>
                  <a:cubicBezTo>
                    <a:pt x="2120037" y="12671"/>
                    <a:pt x="2376384" y="65922"/>
                    <a:pt x="2485477" y="0"/>
                  </a:cubicBezTo>
                  <a:cubicBezTo>
                    <a:pt x="2554385" y="31863"/>
                    <a:pt x="2656200" y="93052"/>
                    <a:pt x="2635009" y="236918"/>
                  </a:cubicBezTo>
                  <a:cubicBezTo>
                    <a:pt x="2642566" y="432859"/>
                    <a:pt x="2591158" y="606696"/>
                    <a:pt x="2635009" y="729694"/>
                  </a:cubicBezTo>
                  <a:cubicBezTo>
                    <a:pt x="2679286" y="836332"/>
                    <a:pt x="2577010" y="982630"/>
                    <a:pt x="2635009" y="1184564"/>
                  </a:cubicBezTo>
                  <a:cubicBezTo>
                    <a:pt x="2624843" y="1338269"/>
                    <a:pt x="2557161" y="1446496"/>
                    <a:pt x="2485477" y="1421483"/>
                  </a:cubicBezTo>
                  <a:cubicBezTo>
                    <a:pt x="2378526" y="1442136"/>
                    <a:pt x="2296006" y="1392262"/>
                    <a:pt x="2221849" y="1421483"/>
                  </a:cubicBezTo>
                  <a:cubicBezTo>
                    <a:pt x="2125640" y="1441533"/>
                    <a:pt x="1982490" y="1384745"/>
                    <a:pt x="1841423" y="1421483"/>
                  </a:cubicBezTo>
                  <a:cubicBezTo>
                    <a:pt x="1724759" y="1428925"/>
                    <a:pt x="1612305" y="1369203"/>
                    <a:pt x="1484357" y="1421483"/>
                  </a:cubicBezTo>
                  <a:cubicBezTo>
                    <a:pt x="1353981" y="1470550"/>
                    <a:pt x="1306679" y="1406577"/>
                    <a:pt x="1220729" y="1421483"/>
                  </a:cubicBezTo>
                  <a:cubicBezTo>
                    <a:pt x="1118150" y="1433221"/>
                    <a:pt x="1041483" y="1426229"/>
                    <a:pt x="910382" y="1421483"/>
                  </a:cubicBezTo>
                  <a:cubicBezTo>
                    <a:pt x="775153" y="1462982"/>
                    <a:pt x="671618" y="1396879"/>
                    <a:pt x="553316" y="1421483"/>
                  </a:cubicBezTo>
                  <a:cubicBezTo>
                    <a:pt x="430085" y="1421317"/>
                    <a:pt x="311123" y="1362491"/>
                    <a:pt x="149531" y="1421483"/>
                  </a:cubicBezTo>
                  <a:cubicBezTo>
                    <a:pt x="50980" y="1393654"/>
                    <a:pt x="-3579" y="1329686"/>
                    <a:pt x="0" y="1184564"/>
                  </a:cubicBezTo>
                  <a:cubicBezTo>
                    <a:pt x="-33747" y="1042642"/>
                    <a:pt x="28898" y="914391"/>
                    <a:pt x="0" y="729694"/>
                  </a:cubicBezTo>
                  <a:cubicBezTo>
                    <a:pt x="38495" y="572010"/>
                    <a:pt x="12555" y="418764"/>
                    <a:pt x="0" y="236918"/>
                  </a:cubicBezTo>
                  <a:close/>
                </a:path>
                <a:path w="2635009" h="1421483" fill="none" stroke="0" extrusionOk="0">
                  <a:moveTo>
                    <a:pt x="0" y="236918"/>
                  </a:moveTo>
                  <a:cubicBezTo>
                    <a:pt x="25779" y="87637"/>
                    <a:pt x="87403" y="-39148"/>
                    <a:pt x="149531" y="0"/>
                  </a:cubicBezTo>
                  <a:cubicBezTo>
                    <a:pt x="240401" y="-29602"/>
                    <a:pt x="330858" y="14694"/>
                    <a:pt x="459878" y="0"/>
                  </a:cubicBezTo>
                  <a:cubicBezTo>
                    <a:pt x="590851" y="-2833"/>
                    <a:pt x="640938" y="2210"/>
                    <a:pt x="723506" y="0"/>
                  </a:cubicBezTo>
                  <a:cubicBezTo>
                    <a:pt x="798738" y="4430"/>
                    <a:pt x="969813" y="69425"/>
                    <a:pt x="1033853" y="0"/>
                  </a:cubicBezTo>
                  <a:cubicBezTo>
                    <a:pt x="1111709" y="-36719"/>
                    <a:pt x="1294379" y="101354"/>
                    <a:pt x="1414279" y="0"/>
                  </a:cubicBezTo>
                  <a:cubicBezTo>
                    <a:pt x="1528290" y="-42497"/>
                    <a:pt x="1656315" y="53216"/>
                    <a:pt x="1794705" y="0"/>
                  </a:cubicBezTo>
                  <a:cubicBezTo>
                    <a:pt x="1944086" y="-24930"/>
                    <a:pt x="1963744" y="30667"/>
                    <a:pt x="2081692" y="0"/>
                  </a:cubicBezTo>
                  <a:cubicBezTo>
                    <a:pt x="2204105" y="-29183"/>
                    <a:pt x="2386880" y="37941"/>
                    <a:pt x="2485477" y="0"/>
                  </a:cubicBezTo>
                  <a:cubicBezTo>
                    <a:pt x="2569591" y="-8054"/>
                    <a:pt x="2652255" y="71765"/>
                    <a:pt x="2635009" y="236918"/>
                  </a:cubicBezTo>
                  <a:cubicBezTo>
                    <a:pt x="2645920" y="445909"/>
                    <a:pt x="2631548" y="529858"/>
                    <a:pt x="2635009" y="701265"/>
                  </a:cubicBezTo>
                  <a:cubicBezTo>
                    <a:pt x="2638626" y="852952"/>
                    <a:pt x="2604490" y="1065956"/>
                    <a:pt x="2635009" y="1184564"/>
                  </a:cubicBezTo>
                  <a:cubicBezTo>
                    <a:pt x="2608910" y="1323429"/>
                    <a:pt x="2594768" y="1432096"/>
                    <a:pt x="2485477" y="1421483"/>
                  </a:cubicBezTo>
                  <a:cubicBezTo>
                    <a:pt x="2381229" y="1430730"/>
                    <a:pt x="2296414" y="1390101"/>
                    <a:pt x="2221849" y="1421483"/>
                  </a:cubicBezTo>
                  <a:cubicBezTo>
                    <a:pt x="2151201" y="1443743"/>
                    <a:pt x="2048800" y="1399422"/>
                    <a:pt x="1888142" y="1421483"/>
                  </a:cubicBezTo>
                  <a:cubicBezTo>
                    <a:pt x="1734283" y="1436961"/>
                    <a:pt x="1682171" y="1364727"/>
                    <a:pt x="1554436" y="1421483"/>
                  </a:cubicBezTo>
                  <a:cubicBezTo>
                    <a:pt x="1446374" y="1473881"/>
                    <a:pt x="1303779" y="1371373"/>
                    <a:pt x="1197370" y="1421483"/>
                  </a:cubicBezTo>
                  <a:cubicBezTo>
                    <a:pt x="1116444" y="1480554"/>
                    <a:pt x="917383" y="1375588"/>
                    <a:pt x="863663" y="1421483"/>
                  </a:cubicBezTo>
                  <a:cubicBezTo>
                    <a:pt x="785887" y="1483227"/>
                    <a:pt x="671389" y="1367264"/>
                    <a:pt x="576676" y="1421483"/>
                  </a:cubicBezTo>
                  <a:cubicBezTo>
                    <a:pt x="482629" y="1463918"/>
                    <a:pt x="236276" y="1407438"/>
                    <a:pt x="149531" y="1421483"/>
                  </a:cubicBezTo>
                  <a:cubicBezTo>
                    <a:pt x="54176" y="1404961"/>
                    <a:pt x="14736" y="1340087"/>
                    <a:pt x="0" y="1184564"/>
                  </a:cubicBezTo>
                  <a:cubicBezTo>
                    <a:pt x="1507" y="1004402"/>
                    <a:pt x="53499" y="917449"/>
                    <a:pt x="0" y="691788"/>
                  </a:cubicBezTo>
                  <a:cubicBezTo>
                    <a:pt x="-32295" y="473013"/>
                    <a:pt x="8942" y="423532"/>
                    <a:pt x="0" y="236918"/>
                  </a:cubicBez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custGeom>
                      <a:avLst/>
                      <a:gdLst>
                        <a:gd name="connsiteX0" fmla="*/ 0 w 4328736"/>
                        <a:gd name="connsiteY0" fmla="*/ 245647 h 1473855"/>
                        <a:gd name="connsiteX1" fmla="*/ 245647 w 4328736"/>
                        <a:gd name="connsiteY1" fmla="*/ 0 h 1473855"/>
                        <a:gd name="connsiteX2" fmla="*/ 755479 w 4328736"/>
                        <a:gd name="connsiteY2" fmla="*/ 0 h 1473855"/>
                        <a:gd name="connsiteX3" fmla="*/ 1188561 w 4328736"/>
                        <a:gd name="connsiteY3" fmla="*/ 0 h 1473855"/>
                        <a:gd name="connsiteX4" fmla="*/ 1698393 w 4328736"/>
                        <a:gd name="connsiteY4" fmla="*/ 0 h 1473855"/>
                        <a:gd name="connsiteX5" fmla="*/ 2323348 w 4328736"/>
                        <a:gd name="connsiteY5" fmla="*/ 0 h 1473855"/>
                        <a:gd name="connsiteX6" fmla="*/ 2948303 w 4328736"/>
                        <a:gd name="connsiteY6" fmla="*/ 0 h 1473855"/>
                        <a:gd name="connsiteX7" fmla="*/ 3419760 w 4328736"/>
                        <a:gd name="connsiteY7" fmla="*/ 0 h 1473855"/>
                        <a:gd name="connsiteX8" fmla="*/ 4083089 w 4328736"/>
                        <a:gd name="connsiteY8" fmla="*/ 0 h 1473855"/>
                        <a:gd name="connsiteX9" fmla="*/ 4328736 w 4328736"/>
                        <a:gd name="connsiteY9" fmla="*/ 245647 h 1473855"/>
                        <a:gd name="connsiteX10" fmla="*/ 4328736 w 4328736"/>
                        <a:gd name="connsiteY10" fmla="*/ 727102 h 1473855"/>
                        <a:gd name="connsiteX11" fmla="*/ 4328736 w 4328736"/>
                        <a:gd name="connsiteY11" fmla="*/ 1228208 h 1473855"/>
                        <a:gd name="connsiteX12" fmla="*/ 4083089 w 4328736"/>
                        <a:gd name="connsiteY12" fmla="*/ 1473855 h 1473855"/>
                        <a:gd name="connsiteX13" fmla="*/ 3650006 w 4328736"/>
                        <a:gd name="connsiteY13" fmla="*/ 1473855 h 1473855"/>
                        <a:gd name="connsiteX14" fmla="*/ 3101800 w 4328736"/>
                        <a:gd name="connsiteY14" fmla="*/ 1473855 h 1473855"/>
                        <a:gd name="connsiteX15" fmla="*/ 2553594 w 4328736"/>
                        <a:gd name="connsiteY15" fmla="*/ 1473855 h 1473855"/>
                        <a:gd name="connsiteX16" fmla="*/ 1967014 w 4328736"/>
                        <a:gd name="connsiteY16" fmla="*/ 1473855 h 1473855"/>
                        <a:gd name="connsiteX17" fmla="*/ 1418808 w 4328736"/>
                        <a:gd name="connsiteY17" fmla="*/ 1473855 h 1473855"/>
                        <a:gd name="connsiteX18" fmla="*/ 947351 w 4328736"/>
                        <a:gd name="connsiteY18" fmla="*/ 1473855 h 1473855"/>
                        <a:gd name="connsiteX19" fmla="*/ 245647 w 4328736"/>
                        <a:gd name="connsiteY19" fmla="*/ 1473855 h 1473855"/>
                        <a:gd name="connsiteX20" fmla="*/ 0 w 4328736"/>
                        <a:gd name="connsiteY20" fmla="*/ 1228208 h 1473855"/>
                        <a:gd name="connsiteX21" fmla="*/ 0 w 4328736"/>
                        <a:gd name="connsiteY21" fmla="*/ 717276 h 1473855"/>
                        <a:gd name="connsiteX22" fmla="*/ 0 w 4328736"/>
                        <a:gd name="connsiteY22" fmla="*/ 245647 h 147385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4328736" h="1473855" fill="none" extrusionOk="0">
                          <a:moveTo>
                            <a:pt x="0" y="245647"/>
                          </a:moveTo>
                          <a:cubicBezTo>
                            <a:pt x="21384" y="100988"/>
                            <a:pt x="130606" y="-32487"/>
                            <a:pt x="245647" y="0"/>
                          </a:cubicBezTo>
                          <a:cubicBezTo>
                            <a:pt x="402879" y="-18601"/>
                            <a:pt x="556712" y="13822"/>
                            <a:pt x="755479" y="0"/>
                          </a:cubicBezTo>
                          <a:cubicBezTo>
                            <a:pt x="954246" y="-13822"/>
                            <a:pt x="1041856" y="8422"/>
                            <a:pt x="1188561" y="0"/>
                          </a:cubicBezTo>
                          <a:cubicBezTo>
                            <a:pt x="1335266" y="-8422"/>
                            <a:pt x="1581421" y="50146"/>
                            <a:pt x="1698393" y="0"/>
                          </a:cubicBezTo>
                          <a:cubicBezTo>
                            <a:pt x="1815365" y="-50146"/>
                            <a:pt x="2119075" y="73417"/>
                            <a:pt x="2323348" y="0"/>
                          </a:cubicBezTo>
                          <a:cubicBezTo>
                            <a:pt x="2527621" y="-73417"/>
                            <a:pt x="2717837" y="20119"/>
                            <a:pt x="2948303" y="0"/>
                          </a:cubicBezTo>
                          <a:cubicBezTo>
                            <a:pt x="3178769" y="-20119"/>
                            <a:pt x="3223292" y="30078"/>
                            <a:pt x="3419760" y="0"/>
                          </a:cubicBezTo>
                          <a:cubicBezTo>
                            <a:pt x="3616228" y="-30078"/>
                            <a:pt x="3914831" y="40134"/>
                            <a:pt x="4083089" y="0"/>
                          </a:cubicBezTo>
                          <a:cubicBezTo>
                            <a:pt x="4216569" y="10874"/>
                            <a:pt x="4327697" y="95968"/>
                            <a:pt x="4328736" y="245647"/>
                          </a:cubicBezTo>
                          <a:cubicBezTo>
                            <a:pt x="4371121" y="483203"/>
                            <a:pt x="4321948" y="566276"/>
                            <a:pt x="4328736" y="727102"/>
                          </a:cubicBezTo>
                          <a:cubicBezTo>
                            <a:pt x="4335524" y="887928"/>
                            <a:pt x="4283660" y="1109791"/>
                            <a:pt x="4328736" y="1228208"/>
                          </a:cubicBezTo>
                          <a:cubicBezTo>
                            <a:pt x="4304402" y="1353150"/>
                            <a:pt x="4238895" y="1482525"/>
                            <a:pt x="4083089" y="1473855"/>
                          </a:cubicBezTo>
                          <a:cubicBezTo>
                            <a:pt x="3884314" y="1491387"/>
                            <a:pt x="3767723" y="1442730"/>
                            <a:pt x="3650006" y="1473855"/>
                          </a:cubicBezTo>
                          <a:cubicBezTo>
                            <a:pt x="3532289" y="1504980"/>
                            <a:pt x="3361094" y="1459272"/>
                            <a:pt x="3101800" y="1473855"/>
                          </a:cubicBezTo>
                          <a:cubicBezTo>
                            <a:pt x="2842506" y="1488438"/>
                            <a:pt x="2782971" y="1415791"/>
                            <a:pt x="2553594" y="1473855"/>
                          </a:cubicBezTo>
                          <a:cubicBezTo>
                            <a:pt x="2324217" y="1531919"/>
                            <a:pt x="2132451" y="1422285"/>
                            <a:pt x="1967014" y="1473855"/>
                          </a:cubicBezTo>
                          <a:cubicBezTo>
                            <a:pt x="1801577" y="1525425"/>
                            <a:pt x="1538330" y="1422566"/>
                            <a:pt x="1418808" y="1473855"/>
                          </a:cubicBezTo>
                          <a:cubicBezTo>
                            <a:pt x="1299286" y="1525144"/>
                            <a:pt x="1113474" y="1428015"/>
                            <a:pt x="947351" y="1473855"/>
                          </a:cubicBezTo>
                          <a:cubicBezTo>
                            <a:pt x="781228" y="1519695"/>
                            <a:pt x="399408" y="1452056"/>
                            <a:pt x="245647" y="1473855"/>
                          </a:cubicBezTo>
                          <a:cubicBezTo>
                            <a:pt x="85333" y="1453053"/>
                            <a:pt x="-6975" y="1397737"/>
                            <a:pt x="0" y="1228208"/>
                          </a:cubicBezTo>
                          <a:cubicBezTo>
                            <a:pt x="-20858" y="1064605"/>
                            <a:pt x="54976" y="938136"/>
                            <a:pt x="0" y="717276"/>
                          </a:cubicBezTo>
                          <a:cubicBezTo>
                            <a:pt x="-54976" y="496416"/>
                            <a:pt x="20016" y="444497"/>
                            <a:pt x="0" y="245647"/>
                          </a:cubicBezTo>
                          <a:close/>
                        </a:path>
                        <a:path w="4328736" h="1473855" stroke="0" extrusionOk="0">
                          <a:moveTo>
                            <a:pt x="0" y="245647"/>
                          </a:moveTo>
                          <a:cubicBezTo>
                            <a:pt x="11463" y="101212"/>
                            <a:pt x="136343" y="-26081"/>
                            <a:pt x="245647" y="0"/>
                          </a:cubicBezTo>
                          <a:cubicBezTo>
                            <a:pt x="399210" y="-69006"/>
                            <a:pt x="701603" y="18102"/>
                            <a:pt x="870602" y="0"/>
                          </a:cubicBezTo>
                          <a:cubicBezTo>
                            <a:pt x="1039601" y="-18102"/>
                            <a:pt x="1201258" y="35387"/>
                            <a:pt x="1342059" y="0"/>
                          </a:cubicBezTo>
                          <a:cubicBezTo>
                            <a:pt x="1482860" y="-35387"/>
                            <a:pt x="1686420" y="5638"/>
                            <a:pt x="1851891" y="0"/>
                          </a:cubicBezTo>
                          <a:cubicBezTo>
                            <a:pt x="2017362" y="-5638"/>
                            <a:pt x="2214080" y="43852"/>
                            <a:pt x="2361722" y="0"/>
                          </a:cubicBezTo>
                          <a:cubicBezTo>
                            <a:pt x="2509364" y="-43852"/>
                            <a:pt x="2752733" y="62088"/>
                            <a:pt x="2948303" y="0"/>
                          </a:cubicBezTo>
                          <a:cubicBezTo>
                            <a:pt x="3143873" y="-62088"/>
                            <a:pt x="3222952" y="2354"/>
                            <a:pt x="3381385" y="0"/>
                          </a:cubicBezTo>
                          <a:cubicBezTo>
                            <a:pt x="3539818" y="-2354"/>
                            <a:pt x="3898274" y="73828"/>
                            <a:pt x="4083089" y="0"/>
                          </a:cubicBezTo>
                          <a:cubicBezTo>
                            <a:pt x="4206844" y="19255"/>
                            <a:pt x="4341672" y="85192"/>
                            <a:pt x="4328736" y="245647"/>
                          </a:cubicBezTo>
                          <a:cubicBezTo>
                            <a:pt x="4357337" y="442245"/>
                            <a:pt x="4278352" y="633174"/>
                            <a:pt x="4328736" y="756579"/>
                          </a:cubicBezTo>
                          <a:cubicBezTo>
                            <a:pt x="4379120" y="879984"/>
                            <a:pt x="4289260" y="1032412"/>
                            <a:pt x="4328736" y="1228208"/>
                          </a:cubicBezTo>
                          <a:cubicBezTo>
                            <a:pt x="4316423" y="1395336"/>
                            <a:pt x="4208228" y="1501438"/>
                            <a:pt x="4083089" y="1473855"/>
                          </a:cubicBezTo>
                          <a:cubicBezTo>
                            <a:pt x="3910069" y="1478263"/>
                            <a:pt x="3779599" y="1466826"/>
                            <a:pt x="3650006" y="1473855"/>
                          </a:cubicBezTo>
                          <a:cubicBezTo>
                            <a:pt x="3520413" y="1480884"/>
                            <a:pt x="3217257" y="1451133"/>
                            <a:pt x="3025051" y="1473855"/>
                          </a:cubicBezTo>
                          <a:cubicBezTo>
                            <a:pt x="2832845" y="1496577"/>
                            <a:pt x="2630721" y="1438816"/>
                            <a:pt x="2438471" y="1473855"/>
                          </a:cubicBezTo>
                          <a:cubicBezTo>
                            <a:pt x="2246221" y="1508894"/>
                            <a:pt x="2173819" y="1453483"/>
                            <a:pt x="2005388" y="1473855"/>
                          </a:cubicBezTo>
                          <a:cubicBezTo>
                            <a:pt x="1836957" y="1494227"/>
                            <a:pt x="1682524" y="1472546"/>
                            <a:pt x="1495557" y="1473855"/>
                          </a:cubicBezTo>
                          <a:cubicBezTo>
                            <a:pt x="1308590" y="1475164"/>
                            <a:pt x="1119496" y="1473640"/>
                            <a:pt x="908976" y="1473855"/>
                          </a:cubicBezTo>
                          <a:cubicBezTo>
                            <a:pt x="698456" y="1474070"/>
                            <a:pt x="522856" y="1415080"/>
                            <a:pt x="245647" y="1473855"/>
                          </a:cubicBezTo>
                          <a:cubicBezTo>
                            <a:pt x="100437" y="1475646"/>
                            <a:pt x="-11629" y="1392319"/>
                            <a:pt x="0" y="1228208"/>
                          </a:cubicBezTo>
                          <a:cubicBezTo>
                            <a:pt x="-35695" y="1085607"/>
                            <a:pt x="4422" y="931290"/>
                            <a:pt x="0" y="756579"/>
                          </a:cubicBezTo>
                          <a:cubicBezTo>
                            <a:pt x="-4422" y="581868"/>
                            <a:pt x="28600" y="428997"/>
                            <a:pt x="0" y="245647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: Rounded Corners 61">
              <a:extLst>
                <a:ext uri="{FF2B5EF4-FFF2-40B4-BE49-F238E27FC236}">
                  <a16:creationId xmlns:a16="http://schemas.microsoft.com/office/drawing/2014/main" id="{B4F485AC-B4DF-4A06-9BDF-5B8F24E91126}"/>
                </a:ext>
              </a:extLst>
            </p:cNvPr>
            <p:cNvSpPr/>
            <p:nvPr/>
          </p:nvSpPr>
          <p:spPr>
            <a:xfrm>
              <a:off x="1744580" y="-362161"/>
              <a:ext cx="2672962" cy="1635182"/>
            </a:xfrm>
            <a:custGeom>
              <a:avLst/>
              <a:gdLst>
                <a:gd name="connsiteX0" fmla="*/ 0 w 2672962"/>
                <a:gd name="connsiteY0" fmla="*/ 272535 h 1635182"/>
                <a:gd name="connsiteX1" fmla="*/ 172011 w 2672962"/>
                <a:gd name="connsiteY1" fmla="*/ 0 h 1635182"/>
                <a:gd name="connsiteX2" fmla="*/ 551295 w 2672962"/>
                <a:gd name="connsiteY2" fmla="*/ 0 h 1635182"/>
                <a:gd name="connsiteX3" fmla="*/ 837422 w 2672962"/>
                <a:gd name="connsiteY3" fmla="*/ 0 h 1635182"/>
                <a:gd name="connsiteX4" fmla="*/ 1146838 w 2672962"/>
                <a:gd name="connsiteY4" fmla="*/ 0 h 1635182"/>
                <a:gd name="connsiteX5" fmla="*/ 1456254 w 2672962"/>
                <a:gd name="connsiteY5" fmla="*/ 0 h 1635182"/>
                <a:gd name="connsiteX6" fmla="*/ 1812250 w 2672962"/>
                <a:gd name="connsiteY6" fmla="*/ 0 h 1635182"/>
                <a:gd name="connsiteX7" fmla="*/ 2075087 w 2672962"/>
                <a:gd name="connsiteY7" fmla="*/ 0 h 1635182"/>
                <a:gd name="connsiteX8" fmla="*/ 2500950 w 2672962"/>
                <a:gd name="connsiteY8" fmla="*/ 0 h 1635182"/>
                <a:gd name="connsiteX9" fmla="*/ 2672962 w 2672962"/>
                <a:gd name="connsiteY9" fmla="*/ 272535 h 1635182"/>
                <a:gd name="connsiteX10" fmla="*/ 2672962 w 2672962"/>
                <a:gd name="connsiteY10" fmla="*/ 839392 h 1635182"/>
                <a:gd name="connsiteX11" fmla="*/ 2672962 w 2672962"/>
                <a:gd name="connsiteY11" fmla="*/ 1362646 h 1635182"/>
                <a:gd name="connsiteX12" fmla="*/ 2500950 w 2672962"/>
                <a:gd name="connsiteY12" fmla="*/ 1635182 h 1635182"/>
                <a:gd name="connsiteX13" fmla="*/ 2238112 w 2672962"/>
                <a:gd name="connsiteY13" fmla="*/ 1635182 h 1635182"/>
                <a:gd name="connsiteX14" fmla="*/ 1858828 w 2672962"/>
                <a:gd name="connsiteY14" fmla="*/ 1635182 h 1635182"/>
                <a:gd name="connsiteX15" fmla="*/ 1502833 w 2672962"/>
                <a:gd name="connsiteY15" fmla="*/ 1635182 h 1635182"/>
                <a:gd name="connsiteX16" fmla="*/ 1239996 w 2672962"/>
                <a:gd name="connsiteY16" fmla="*/ 1635182 h 1635182"/>
                <a:gd name="connsiteX17" fmla="*/ 930580 w 2672962"/>
                <a:gd name="connsiteY17" fmla="*/ 1635182 h 1635182"/>
                <a:gd name="connsiteX18" fmla="*/ 574585 w 2672962"/>
                <a:gd name="connsiteY18" fmla="*/ 1635182 h 1635182"/>
                <a:gd name="connsiteX19" fmla="*/ 172011 w 2672962"/>
                <a:gd name="connsiteY19" fmla="*/ 1635182 h 1635182"/>
                <a:gd name="connsiteX20" fmla="*/ 0 w 2672962"/>
                <a:gd name="connsiteY20" fmla="*/ 1362646 h 1635182"/>
                <a:gd name="connsiteX21" fmla="*/ 0 w 2672962"/>
                <a:gd name="connsiteY21" fmla="*/ 839392 h 1635182"/>
                <a:gd name="connsiteX22" fmla="*/ 0 w 2672962"/>
                <a:gd name="connsiteY22" fmla="*/ 272535 h 163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72962" h="1635182" extrusionOk="0">
                  <a:moveTo>
                    <a:pt x="0" y="272535"/>
                  </a:moveTo>
                  <a:cubicBezTo>
                    <a:pt x="31306" y="90227"/>
                    <a:pt x="106760" y="-38239"/>
                    <a:pt x="172011" y="0"/>
                  </a:cubicBezTo>
                  <a:cubicBezTo>
                    <a:pt x="242377" y="-84762"/>
                    <a:pt x="343919" y="43799"/>
                    <a:pt x="551295" y="0"/>
                  </a:cubicBezTo>
                  <a:cubicBezTo>
                    <a:pt x="730443" y="-24440"/>
                    <a:pt x="712042" y="20883"/>
                    <a:pt x="837422" y="0"/>
                  </a:cubicBezTo>
                  <a:cubicBezTo>
                    <a:pt x="961832" y="-19998"/>
                    <a:pt x="1084812" y="34781"/>
                    <a:pt x="1146838" y="0"/>
                  </a:cubicBezTo>
                  <a:cubicBezTo>
                    <a:pt x="1222090" y="-9330"/>
                    <a:pt x="1390181" y="45541"/>
                    <a:pt x="1456254" y="0"/>
                  </a:cubicBezTo>
                  <a:cubicBezTo>
                    <a:pt x="1513081" y="-5907"/>
                    <a:pt x="1640481" y="56128"/>
                    <a:pt x="1812250" y="0"/>
                  </a:cubicBezTo>
                  <a:cubicBezTo>
                    <a:pt x="1991849" y="-31042"/>
                    <a:pt x="1998932" y="19084"/>
                    <a:pt x="2075087" y="0"/>
                  </a:cubicBezTo>
                  <a:cubicBezTo>
                    <a:pt x="2183843" y="-14754"/>
                    <a:pt x="2335278" y="11008"/>
                    <a:pt x="2500950" y="0"/>
                  </a:cubicBezTo>
                  <a:cubicBezTo>
                    <a:pt x="2584355" y="23358"/>
                    <a:pt x="2692345" y="76295"/>
                    <a:pt x="2672962" y="272535"/>
                  </a:cubicBezTo>
                  <a:cubicBezTo>
                    <a:pt x="2694526" y="456644"/>
                    <a:pt x="2637959" y="569967"/>
                    <a:pt x="2672962" y="839392"/>
                  </a:cubicBezTo>
                  <a:cubicBezTo>
                    <a:pt x="2707228" y="1076731"/>
                    <a:pt x="2665027" y="1100127"/>
                    <a:pt x="2672962" y="1362646"/>
                  </a:cubicBezTo>
                  <a:cubicBezTo>
                    <a:pt x="2662027" y="1553697"/>
                    <a:pt x="2609772" y="1664802"/>
                    <a:pt x="2500950" y="1635182"/>
                  </a:cubicBezTo>
                  <a:cubicBezTo>
                    <a:pt x="2399298" y="1665961"/>
                    <a:pt x="2339356" y="1626663"/>
                    <a:pt x="2238112" y="1635182"/>
                  </a:cubicBezTo>
                  <a:cubicBezTo>
                    <a:pt x="2153849" y="1619210"/>
                    <a:pt x="1951257" y="1572859"/>
                    <a:pt x="1858828" y="1635182"/>
                  </a:cubicBezTo>
                  <a:cubicBezTo>
                    <a:pt x="1795052" y="1687121"/>
                    <a:pt x="1631473" y="1598335"/>
                    <a:pt x="1502833" y="1635182"/>
                  </a:cubicBezTo>
                  <a:cubicBezTo>
                    <a:pt x="1351772" y="1668311"/>
                    <a:pt x="1300777" y="1606070"/>
                    <a:pt x="1239996" y="1635182"/>
                  </a:cubicBezTo>
                  <a:cubicBezTo>
                    <a:pt x="1193111" y="1668850"/>
                    <a:pt x="1001179" y="1593578"/>
                    <a:pt x="930580" y="1635182"/>
                  </a:cubicBezTo>
                  <a:cubicBezTo>
                    <a:pt x="832980" y="1691435"/>
                    <a:pt x="668632" y="1591065"/>
                    <a:pt x="574585" y="1635182"/>
                  </a:cubicBezTo>
                  <a:cubicBezTo>
                    <a:pt x="514563" y="1651433"/>
                    <a:pt x="315350" y="1584132"/>
                    <a:pt x="172011" y="1635182"/>
                  </a:cubicBezTo>
                  <a:cubicBezTo>
                    <a:pt x="56399" y="1647108"/>
                    <a:pt x="28820" y="1509785"/>
                    <a:pt x="0" y="1362646"/>
                  </a:cubicBezTo>
                  <a:cubicBezTo>
                    <a:pt x="8034" y="1131551"/>
                    <a:pt x="33735" y="1024470"/>
                    <a:pt x="0" y="839392"/>
                  </a:cubicBezTo>
                  <a:cubicBezTo>
                    <a:pt x="-28104" y="650874"/>
                    <a:pt x="2688" y="399230"/>
                    <a:pt x="0" y="272535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custGeom>
                      <a:avLst/>
                      <a:gdLst>
                        <a:gd name="connsiteX0" fmla="*/ 0 w 4391084"/>
                        <a:gd name="connsiteY0" fmla="*/ 282577 h 1695428"/>
                        <a:gd name="connsiteX1" fmla="*/ 282577 w 4391084"/>
                        <a:gd name="connsiteY1" fmla="*/ 0 h 1695428"/>
                        <a:gd name="connsiteX2" fmla="*/ 905657 w 4391084"/>
                        <a:gd name="connsiteY2" fmla="*/ 0 h 1695428"/>
                        <a:gd name="connsiteX3" fmla="*/ 1375700 w 4391084"/>
                        <a:gd name="connsiteY3" fmla="*/ 0 h 1695428"/>
                        <a:gd name="connsiteX4" fmla="*/ 1884002 w 4391084"/>
                        <a:gd name="connsiteY4" fmla="*/ 0 h 1695428"/>
                        <a:gd name="connsiteX5" fmla="*/ 2392304 w 4391084"/>
                        <a:gd name="connsiteY5" fmla="*/ 0 h 1695428"/>
                        <a:gd name="connsiteX6" fmla="*/ 2977125 w 4391084"/>
                        <a:gd name="connsiteY6" fmla="*/ 0 h 1695428"/>
                        <a:gd name="connsiteX7" fmla="*/ 3408908 w 4391084"/>
                        <a:gd name="connsiteY7" fmla="*/ 0 h 1695428"/>
                        <a:gd name="connsiteX8" fmla="*/ 4108507 w 4391084"/>
                        <a:gd name="connsiteY8" fmla="*/ 0 h 1695428"/>
                        <a:gd name="connsiteX9" fmla="*/ 4391084 w 4391084"/>
                        <a:gd name="connsiteY9" fmla="*/ 282577 h 1695428"/>
                        <a:gd name="connsiteX10" fmla="*/ 4391084 w 4391084"/>
                        <a:gd name="connsiteY10" fmla="*/ 870319 h 1695428"/>
                        <a:gd name="connsiteX11" fmla="*/ 4391084 w 4391084"/>
                        <a:gd name="connsiteY11" fmla="*/ 1412851 h 1695428"/>
                        <a:gd name="connsiteX12" fmla="*/ 4108507 w 4391084"/>
                        <a:gd name="connsiteY12" fmla="*/ 1695428 h 1695428"/>
                        <a:gd name="connsiteX13" fmla="*/ 3676723 w 4391084"/>
                        <a:gd name="connsiteY13" fmla="*/ 1695428 h 1695428"/>
                        <a:gd name="connsiteX14" fmla="*/ 3053643 w 4391084"/>
                        <a:gd name="connsiteY14" fmla="*/ 1695428 h 1695428"/>
                        <a:gd name="connsiteX15" fmla="*/ 2468823 w 4391084"/>
                        <a:gd name="connsiteY15" fmla="*/ 1695428 h 1695428"/>
                        <a:gd name="connsiteX16" fmla="*/ 2037039 w 4391084"/>
                        <a:gd name="connsiteY16" fmla="*/ 1695428 h 1695428"/>
                        <a:gd name="connsiteX17" fmla="*/ 1528737 w 4391084"/>
                        <a:gd name="connsiteY17" fmla="*/ 1695428 h 1695428"/>
                        <a:gd name="connsiteX18" fmla="*/ 943916 w 4391084"/>
                        <a:gd name="connsiteY18" fmla="*/ 1695428 h 1695428"/>
                        <a:gd name="connsiteX19" fmla="*/ 282577 w 4391084"/>
                        <a:gd name="connsiteY19" fmla="*/ 1695428 h 1695428"/>
                        <a:gd name="connsiteX20" fmla="*/ 0 w 4391084"/>
                        <a:gd name="connsiteY20" fmla="*/ 1412851 h 1695428"/>
                        <a:gd name="connsiteX21" fmla="*/ 0 w 4391084"/>
                        <a:gd name="connsiteY21" fmla="*/ 870319 h 1695428"/>
                        <a:gd name="connsiteX22" fmla="*/ 0 w 4391084"/>
                        <a:gd name="connsiteY22" fmla="*/ 282577 h 16954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4391084" h="1695428" extrusionOk="0">
                          <a:moveTo>
                            <a:pt x="0" y="282577"/>
                          </a:moveTo>
                          <a:cubicBezTo>
                            <a:pt x="28832" y="104461"/>
                            <a:pt x="151542" y="-24760"/>
                            <a:pt x="282577" y="0"/>
                          </a:cubicBezTo>
                          <a:cubicBezTo>
                            <a:pt x="411390" y="-67789"/>
                            <a:pt x="630933" y="38338"/>
                            <a:pt x="905657" y="0"/>
                          </a:cubicBezTo>
                          <a:cubicBezTo>
                            <a:pt x="1180381" y="-38338"/>
                            <a:pt x="1167456" y="22912"/>
                            <a:pt x="1375700" y="0"/>
                          </a:cubicBezTo>
                          <a:cubicBezTo>
                            <a:pt x="1583944" y="-22912"/>
                            <a:pt x="1778938" y="30182"/>
                            <a:pt x="1884002" y="0"/>
                          </a:cubicBezTo>
                          <a:cubicBezTo>
                            <a:pt x="1989066" y="-30182"/>
                            <a:pt x="2281315" y="36615"/>
                            <a:pt x="2392304" y="0"/>
                          </a:cubicBezTo>
                          <a:cubicBezTo>
                            <a:pt x="2503293" y="-36615"/>
                            <a:pt x="2692283" y="28273"/>
                            <a:pt x="2977125" y="0"/>
                          </a:cubicBezTo>
                          <a:cubicBezTo>
                            <a:pt x="3261967" y="-28273"/>
                            <a:pt x="3274065" y="13599"/>
                            <a:pt x="3408908" y="0"/>
                          </a:cubicBezTo>
                          <a:cubicBezTo>
                            <a:pt x="3543751" y="-13599"/>
                            <a:pt x="3782325" y="18243"/>
                            <a:pt x="4108507" y="0"/>
                          </a:cubicBezTo>
                          <a:cubicBezTo>
                            <a:pt x="4242868" y="35078"/>
                            <a:pt x="4411415" y="87557"/>
                            <a:pt x="4391084" y="282577"/>
                          </a:cubicBezTo>
                          <a:cubicBezTo>
                            <a:pt x="4449065" y="492709"/>
                            <a:pt x="4332136" y="613090"/>
                            <a:pt x="4391084" y="870319"/>
                          </a:cubicBezTo>
                          <a:cubicBezTo>
                            <a:pt x="4450032" y="1127548"/>
                            <a:pt x="4385676" y="1147537"/>
                            <a:pt x="4391084" y="1412851"/>
                          </a:cubicBezTo>
                          <a:cubicBezTo>
                            <a:pt x="4375654" y="1608340"/>
                            <a:pt x="4254094" y="1722876"/>
                            <a:pt x="4108507" y="1695428"/>
                          </a:cubicBezTo>
                          <a:cubicBezTo>
                            <a:pt x="3936837" y="1728693"/>
                            <a:pt x="3818914" y="1693728"/>
                            <a:pt x="3676723" y="1695428"/>
                          </a:cubicBezTo>
                          <a:cubicBezTo>
                            <a:pt x="3534532" y="1697128"/>
                            <a:pt x="3194899" y="1649757"/>
                            <a:pt x="3053643" y="1695428"/>
                          </a:cubicBezTo>
                          <a:cubicBezTo>
                            <a:pt x="2912387" y="1741099"/>
                            <a:pt x="2738195" y="1659551"/>
                            <a:pt x="2468823" y="1695428"/>
                          </a:cubicBezTo>
                          <a:cubicBezTo>
                            <a:pt x="2199451" y="1731305"/>
                            <a:pt x="2130771" y="1665496"/>
                            <a:pt x="2037039" y="1695428"/>
                          </a:cubicBezTo>
                          <a:cubicBezTo>
                            <a:pt x="1943307" y="1725360"/>
                            <a:pt x="1682099" y="1647864"/>
                            <a:pt x="1528737" y="1695428"/>
                          </a:cubicBezTo>
                          <a:cubicBezTo>
                            <a:pt x="1375375" y="1742992"/>
                            <a:pt x="1115935" y="1666947"/>
                            <a:pt x="943916" y="1695428"/>
                          </a:cubicBezTo>
                          <a:cubicBezTo>
                            <a:pt x="771897" y="1723909"/>
                            <a:pt x="529532" y="1635115"/>
                            <a:pt x="282577" y="1695428"/>
                          </a:cubicBezTo>
                          <a:cubicBezTo>
                            <a:pt x="87594" y="1702731"/>
                            <a:pt x="-4156" y="1579080"/>
                            <a:pt x="0" y="1412851"/>
                          </a:cubicBezTo>
                          <a:cubicBezTo>
                            <a:pt x="-10304" y="1196606"/>
                            <a:pt x="48237" y="1059354"/>
                            <a:pt x="0" y="870319"/>
                          </a:cubicBezTo>
                          <a:cubicBezTo>
                            <a:pt x="-48237" y="681284"/>
                            <a:pt x="23398" y="433043"/>
                            <a:pt x="0" y="282577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TextBox 63">
              <a:extLst>
                <a:ext uri="{FF2B5EF4-FFF2-40B4-BE49-F238E27FC236}">
                  <a16:creationId xmlns:a16="http://schemas.microsoft.com/office/drawing/2014/main" id="{0B3B1DE3-5806-4889-BA88-724D6B8922E4}"/>
                </a:ext>
              </a:extLst>
            </p:cNvPr>
            <p:cNvSpPr txBox="1"/>
            <p:nvPr/>
          </p:nvSpPr>
          <p:spPr>
            <a:xfrm>
              <a:off x="1734079" y="-66891"/>
              <a:ext cx="998806" cy="504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225" name="TextBox 64">
              <a:extLst>
                <a:ext uri="{FF2B5EF4-FFF2-40B4-BE49-F238E27FC236}">
                  <a16:creationId xmlns:a16="http://schemas.microsoft.com/office/drawing/2014/main" id="{92AC5195-109E-4399-B96D-ED879F2F197A}"/>
                </a:ext>
              </a:extLst>
            </p:cNvPr>
            <p:cNvSpPr txBox="1"/>
            <p:nvPr/>
          </p:nvSpPr>
          <p:spPr>
            <a:xfrm>
              <a:off x="1998588" y="-240862"/>
              <a:ext cx="2202899" cy="1335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FF0000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الجواب</a:t>
              </a: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السمسم</a:t>
              </a: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الفستق</a:t>
              </a:r>
            </a:p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العسل</a:t>
              </a:r>
              <a:endParaRPr lang="en-US" sz="24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sp>
        <p:nvSpPr>
          <p:cNvPr id="226" name="Freeform: Shape 65">
            <a:extLst>
              <a:ext uri="{FF2B5EF4-FFF2-40B4-BE49-F238E27FC236}">
                <a16:creationId xmlns:a16="http://schemas.microsoft.com/office/drawing/2014/main" id="{731F2793-9671-400C-8D5A-AE008F2B49FC}"/>
              </a:ext>
            </a:extLst>
          </p:cNvPr>
          <p:cNvSpPr/>
          <p:nvPr/>
        </p:nvSpPr>
        <p:spPr>
          <a:xfrm>
            <a:off x="6367427" y="2127788"/>
            <a:ext cx="1703147" cy="717453"/>
          </a:xfrm>
          <a:custGeom>
            <a:avLst/>
            <a:gdLst>
              <a:gd name="connsiteX0" fmla="*/ 0 w 3052689"/>
              <a:gd name="connsiteY0" fmla="*/ 717453 h 717453"/>
              <a:gd name="connsiteX1" fmla="*/ 759655 w 3052689"/>
              <a:gd name="connsiteY1" fmla="*/ 225083 h 717453"/>
              <a:gd name="connsiteX2" fmla="*/ 1350498 w 3052689"/>
              <a:gd name="connsiteY2" fmla="*/ 647114 h 717453"/>
              <a:gd name="connsiteX3" fmla="*/ 2124221 w 3052689"/>
              <a:gd name="connsiteY3" fmla="*/ 182880 h 717453"/>
              <a:gd name="connsiteX4" fmla="*/ 2658793 w 3052689"/>
              <a:gd name="connsiteY4" fmla="*/ 393896 h 717453"/>
              <a:gd name="connsiteX5" fmla="*/ 3052689 w 3052689"/>
              <a:gd name="connsiteY5" fmla="*/ 0 h 7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2689" h="717453">
                <a:moveTo>
                  <a:pt x="0" y="717453"/>
                </a:moveTo>
                <a:cubicBezTo>
                  <a:pt x="267286" y="477129"/>
                  <a:pt x="534572" y="236806"/>
                  <a:pt x="759655" y="225083"/>
                </a:cubicBezTo>
                <a:cubicBezTo>
                  <a:pt x="984738" y="213360"/>
                  <a:pt x="1123070" y="654148"/>
                  <a:pt x="1350498" y="647114"/>
                </a:cubicBezTo>
                <a:cubicBezTo>
                  <a:pt x="1577926" y="640080"/>
                  <a:pt x="1906172" y="225083"/>
                  <a:pt x="2124221" y="182880"/>
                </a:cubicBezTo>
                <a:cubicBezTo>
                  <a:pt x="2342270" y="140677"/>
                  <a:pt x="2504048" y="424376"/>
                  <a:pt x="2658793" y="393896"/>
                </a:cubicBezTo>
                <a:cubicBezTo>
                  <a:pt x="2813538" y="363416"/>
                  <a:pt x="2933113" y="181708"/>
                  <a:pt x="3052689" y="0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1307957695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7" name="Freeform: Shape 66">
            <a:extLst>
              <a:ext uri="{FF2B5EF4-FFF2-40B4-BE49-F238E27FC236}">
                <a16:creationId xmlns:a16="http://schemas.microsoft.com/office/drawing/2014/main" id="{36F26B8B-AFAE-465B-AB3E-27A1239CF058}"/>
              </a:ext>
            </a:extLst>
          </p:cNvPr>
          <p:cNvSpPr/>
          <p:nvPr/>
        </p:nvSpPr>
        <p:spPr>
          <a:xfrm>
            <a:off x="3349125" y="3413695"/>
            <a:ext cx="1509486" cy="545309"/>
          </a:xfrm>
          <a:custGeom>
            <a:avLst/>
            <a:gdLst>
              <a:gd name="connsiteX0" fmla="*/ 1509486 w 1509486"/>
              <a:gd name="connsiteY0" fmla="*/ 433478 h 545309"/>
              <a:gd name="connsiteX1" fmla="*/ 827314 w 1509486"/>
              <a:gd name="connsiteY1" fmla="*/ 520564 h 545309"/>
              <a:gd name="connsiteX2" fmla="*/ 464457 w 1509486"/>
              <a:gd name="connsiteY2" fmla="*/ 41592 h 545309"/>
              <a:gd name="connsiteX3" fmla="*/ 0 w 1509486"/>
              <a:gd name="connsiteY3" fmla="*/ 56107 h 54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9486" h="545309">
                <a:moveTo>
                  <a:pt x="1509486" y="433478"/>
                </a:moveTo>
                <a:cubicBezTo>
                  <a:pt x="1255485" y="509678"/>
                  <a:pt x="1001485" y="585878"/>
                  <a:pt x="827314" y="520564"/>
                </a:cubicBezTo>
                <a:cubicBezTo>
                  <a:pt x="653143" y="455250"/>
                  <a:pt x="602343" y="119001"/>
                  <a:pt x="464457" y="41592"/>
                </a:cubicBezTo>
                <a:cubicBezTo>
                  <a:pt x="326571" y="-35817"/>
                  <a:pt x="163285" y="10145"/>
                  <a:pt x="0" y="56107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29" name="Group 1">
            <a:extLst>
              <a:ext uri="{FF2B5EF4-FFF2-40B4-BE49-F238E27FC236}">
                <a16:creationId xmlns:a16="http://schemas.microsoft.com/office/drawing/2014/main" id="{0F83C00B-5201-408E-A9B1-050D511DA312}"/>
              </a:ext>
            </a:extLst>
          </p:cNvPr>
          <p:cNvGrpSpPr/>
          <p:nvPr/>
        </p:nvGrpSpPr>
        <p:grpSpPr>
          <a:xfrm>
            <a:off x="3900668" y="1618096"/>
            <a:ext cx="2964929" cy="1213077"/>
            <a:chOff x="4412343" y="615723"/>
            <a:chExt cx="2964929" cy="1213077"/>
          </a:xfrm>
        </p:grpSpPr>
        <p:sp>
          <p:nvSpPr>
            <p:cNvPr id="230" name="Freeform: Shape 70">
              <a:extLst>
                <a:ext uri="{FF2B5EF4-FFF2-40B4-BE49-F238E27FC236}">
                  <a16:creationId xmlns:a16="http://schemas.microsoft.com/office/drawing/2014/main" id="{D2C15C80-3FB9-4C65-BE1B-72024C482AD9}"/>
                </a:ext>
              </a:extLst>
            </p:cNvPr>
            <p:cNvSpPr/>
            <p:nvPr/>
          </p:nvSpPr>
          <p:spPr>
            <a:xfrm>
              <a:off x="4412343" y="1712686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Freeform: Shape 71">
              <a:extLst>
                <a:ext uri="{FF2B5EF4-FFF2-40B4-BE49-F238E27FC236}">
                  <a16:creationId xmlns:a16="http://schemas.microsoft.com/office/drawing/2014/main" id="{6C668E18-5745-481B-82C4-59BBC2EDA18C}"/>
                </a:ext>
              </a:extLst>
            </p:cNvPr>
            <p:cNvSpPr/>
            <p:nvPr/>
          </p:nvSpPr>
          <p:spPr>
            <a:xfrm rot="788280">
              <a:off x="4625066" y="1298680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Freeform: Shape 72">
              <a:extLst>
                <a:ext uri="{FF2B5EF4-FFF2-40B4-BE49-F238E27FC236}">
                  <a16:creationId xmlns:a16="http://schemas.microsoft.com/office/drawing/2014/main" id="{CAF63E96-F76C-48E0-BE52-F6EB71ACA986}"/>
                </a:ext>
              </a:extLst>
            </p:cNvPr>
            <p:cNvSpPr/>
            <p:nvPr/>
          </p:nvSpPr>
          <p:spPr>
            <a:xfrm rot="1744404">
              <a:off x="5099047" y="928216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Freeform: Shape 73">
              <a:extLst>
                <a:ext uri="{FF2B5EF4-FFF2-40B4-BE49-F238E27FC236}">
                  <a16:creationId xmlns:a16="http://schemas.microsoft.com/office/drawing/2014/main" id="{69830268-F37C-4BC8-88BC-C394C51827A6}"/>
                </a:ext>
              </a:extLst>
            </p:cNvPr>
            <p:cNvSpPr/>
            <p:nvPr/>
          </p:nvSpPr>
          <p:spPr>
            <a:xfrm rot="3333878">
              <a:off x="5784178" y="70280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Freeform: Shape 74">
              <a:extLst>
                <a:ext uri="{FF2B5EF4-FFF2-40B4-BE49-F238E27FC236}">
                  <a16:creationId xmlns:a16="http://schemas.microsoft.com/office/drawing/2014/main" id="{5E30E4AC-37BE-4CF3-B7BD-545A223509F5}"/>
                </a:ext>
              </a:extLst>
            </p:cNvPr>
            <p:cNvSpPr/>
            <p:nvPr/>
          </p:nvSpPr>
          <p:spPr>
            <a:xfrm rot="5400000">
              <a:off x="6620322" y="81082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Freeform: Shape 75">
              <a:extLst>
                <a:ext uri="{FF2B5EF4-FFF2-40B4-BE49-F238E27FC236}">
                  <a16:creationId xmlns:a16="http://schemas.microsoft.com/office/drawing/2014/main" id="{C2B11130-4716-4E7C-99A6-FCB3CA1B2615}"/>
                </a:ext>
              </a:extLst>
            </p:cNvPr>
            <p:cNvSpPr/>
            <p:nvPr/>
          </p:nvSpPr>
          <p:spPr>
            <a:xfrm rot="6984667">
              <a:off x="7174072" y="109419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263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 animBg="1"/>
      <p:bldP spid="2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2244</TotalTime>
  <Words>417</Words>
  <Application>Microsoft Office PowerPoint</Application>
  <PresentationFormat>شاشة عريضة</PresentationFormat>
  <Paragraphs>78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Hand Of Sean</vt:lpstr>
      <vt:lpstr>Limelight</vt:lpstr>
      <vt:lpstr>Open Sans</vt:lpstr>
      <vt:lpstr>Oswald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612</cp:revision>
  <dcterms:created xsi:type="dcterms:W3CDTF">2020-10-10T04:32:51Z</dcterms:created>
  <dcterms:modified xsi:type="dcterms:W3CDTF">2021-01-23T12:27:41Z</dcterms:modified>
</cp:coreProperties>
</file>