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335" r:id="rId6"/>
    <p:sldId id="259" r:id="rId7"/>
    <p:sldId id="260" r:id="rId8"/>
    <p:sldId id="261" r:id="rId9"/>
    <p:sldId id="267" r:id="rId10"/>
    <p:sldId id="262" r:id="rId11"/>
    <p:sldId id="263" r:id="rId12"/>
    <p:sldId id="269" r:id="rId13"/>
    <p:sldId id="268" r:id="rId14"/>
    <p:sldId id="264" r:id="rId15"/>
    <p:sldId id="270" r:id="rId16"/>
    <p:sldId id="26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E528-1021-40C9-8DEB-249F4ACD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C2720-BCE4-4DB2-87EB-7107A27DD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E174F-29C4-43CC-8862-62597341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8C05-7465-43F7-B9DE-FCB3EEB5D29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5FF3E-D525-4DA2-AE0B-6503C478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47CD4-6C7E-43AE-A107-4179F392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33A-F251-4B1C-B9B7-79CD493C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2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B8A0-B06C-46E3-AC90-BA056BB9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7ABCD-AD0B-40A5-B3F6-2E9FEA22B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B9818-84BE-49FB-AED7-8C2A487D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8C05-7465-43F7-B9DE-FCB3EEB5D29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13706-514E-4935-8290-6321CDAD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B970A-3C4B-4B08-BE1F-EB61E4F4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33A-F251-4B1C-B9B7-79CD493C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8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2BD36-031A-42FA-9A92-070121DAE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1A863-9E60-4634-8E9B-4442C1231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3A508-D4DC-432B-949F-984A83F2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8C05-7465-43F7-B9DE-FCB3EEB5D29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51B46-E655-4A1C-BF2E-6FBBDD70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5D1A-329E-488A-BA1A-281E2C4D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33A-F251-4B1C-B9B7-79CD493C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3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5600-8B4C-4512-9638-9FF2F034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9BB77-813E-4181-8D38-410A32B74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8D6CA-2383-4B0D-8C08-7BEB3965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8C05-7465-43F7-B9DE-FCB3EEB5D29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6BEAF-F38B-49DB-ACE1-6C93C242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CB5F3-BC5D-4F77-A91A-B2282149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33A-F251-4B1C-B9B7-79CD493C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3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05B0-A45F-425F-B6E1-6C725CB6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162A6-221B-42E2-9982-06C07EF2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3E033-E18E-4814-A4AB-F84029D2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8C05-7465-43F7-B9DE-FCB3EEB5D29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C07B2-8086-4481-BF6D-8CD274EB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D769E-3DA0-4A35-BE28-AF63BB4C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33A-F251-4B1C-B9B7-79CD493C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7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B39F-FE82-4ABB-B1FC-8F6AA9DC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EF934-5AC2-4078-827E-98E5D963B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7C47C-96F4-446A-9131-DC62CE7F9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54EE5-D571-4EAD-AE66-402DA7CF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8C05-7465-43F7-B9DE-FCB3EEB5D29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3A264-CD5B-468E-B3EC-306EDBD2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EE814-3537-46A3-B6A6-2D15A2CA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33A-F251-4B1C-B9B7-79CD493C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1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4043-583E-4ADE-BAFC-104451D0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A90C1-4934-486D-86ED-1D5FCEF65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00792-6A5C-4381-A803-E9E7B0087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3C235-1DD8-4E0B-B346-61282766D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4D3BB-C51C-4037-9EE4-5E2A71903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607B5-AFE8-41BC-B70E-BBD1E8D8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8C05-7465-43F7-B9DE-FCB3EEB5D29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DAE5D-0584-45E0-BCCD-40A65530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754BF-74B1-4255-84E0-E75B15E8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33A-F251-4B1C-B9B7-79CD493C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5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E8A5-7667-4C06-B850-4FFE301D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44784C-92C2-4C85-B17B-30B0C2A6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8C05-7465-43F7-B9DE-FCB3EEB5D29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3EFC9-8B85-4FA3-BDE9-0240073F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8CB9B-0E9E-4C1D-AE21-37CB1CF8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33A-F251-4B1C-B9B7-79CD493C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4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D3007-6B1C-48F7-B138-6A5AEEB2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8C05-7465-43F7-B9DE-FCB3EEB5D29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BA5E4-F903-4860-B702-428742DE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B4465-8408-46E4-859F-3DEAC87C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33A-F251-4B1C-B9B7-79CD493C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4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53B6-9BEB-4DB1-B3FF-065E01FA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D9E13-8672-4F20-997D-4A1FBA12E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E8192-4B4F-4094-B10B-F0F324B0F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F6A01-0A6C-4B0B-A718-FF9311AD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8C05-7465-43F7-B9DE-FCB3EEB5D29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12438-1C99-4AFE-A321-48349D6A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1B854-A1DF-4625-BF66-977D6877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33A-F251-4B1C-B9B7-79CD493C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6AAC-4841-4B07-B7D7-B916C120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6EA69-1841-4124-83A9-A0F6B4B54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D71B-97C4-4A0E-A0CC-1F055D800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2BA89-02E3-4EEE-8C4C-087C6E9F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8C05-7465-43F7-B9DE-FCB3EEB5D29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FDC3E-4BC4-422A-BB9F-00FF6120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B636B-26FA-4E09-A20B-6930ACC9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533A-F251-4B1C-B9B7-79CD493C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63329-1EAD-48F6-A1D6-810D61A9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66108-2B76-43E3-88DD-936AD88F4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4850A-FA36-4B2B-8036-55BABD9B7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F8C05-7465-43F7-B9DE-FCB3EEB5D29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BD4C7-7191-4CE5-8424-0787A1084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F5B3B-264B-4132-9DC2-51138063A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533A-F251-4B1C-B9B7-79CD493C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3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BD545A-E648-43DB-A544-4FEFE8D3C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0"/>
            <a:ext cx="1236345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40D482-CBF4-4E44-9CB6-A2161C32F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6" t="7513" r="2004" b="86839"/>
          <a:stretch>
            <a:fillRect/>
          </a:stretch>
        </p:blipFill>
        <p:spPr>
          <a:xfrm>
            <a:off x="9118605" y="210644"/>
            <a:ext cx="3073395" cy="667180"/>
          </a:xfrm>
          <a:custGeom>
            <a:avLst/>
            <a:gdLst>
              <a:gd name="connsiteX0" fmla="*/ 182563 w 1784350"/>
              <a:gd name="connsiteY0" fmla="*/ 0 h 387351"/>
              <a:gd name="connsiteX1" fmla="*/ 182572 w 1784350"/>
              <a:gd name="connsiteY1" fmla="*/ 1 h 387351"/>
              <a:gd name="connsiteX2" fmla="*/ 1784350 w 1784350"/>
              <a:gd name="connsiteY2" fmla="*/ 1 h 387351"/>
              <a:gd name="connsiteX3" fmla="*/ 1784350 w 1784350"/>
              <a:gd name="connsiteY3" fmla="*/ 387351 h 387351"/>
              <a:gd name="connsiteX4" fmla="*/ 171450 w 1784350"/>
              <a:gd name="connsiteY4" fmla="*/ 387351 h 387351"/>
              <a:gd name="connsiteX5" fmla="*/ 171450 w 1784350"/>
              <a:gd name="connsiteY5" fmla="*/ 386162 h 387351"/>
              <a:gd name="connsiteX6" fmla="*/ 145770 w 1784350"/>
              <a:gd name="connsiteY6" fmla="*/ 383415 h 387351"/>
              <a:gd name="connsiteX7" fmla="*/ 0 w 1784350"/>
              <a:gd name="connsiteY7" fmla="*/ 193675 h 387351"/>
              <a:gd name="connsiteX8" fmla="*/ 145770 w 1784350"/>
              <a:gd name="connsiteY8" fmla="*/ 3935 h 387351"/>
              <a:gd name="connsiteX9" fmla="*/ 171450 w 1784350"/>
              <a:gd name="connsiteY9" fmla="*/ 1189 h 387351"/>
              <a:gd name="connsiteX10" fmla="*/ 171450 w 1784350"/>
              <a:gd name="connsiteY10" fmla="*/ 1 h 387351"/>
              <a:gd name="connsiteX11" fmla="*/ 182554 w 1784350"/>
              <a:gd name="connsiteY11" fmla="*/ 1 h 387351"/>
              <a:gd name="connsiteX12" fmla="*/ 182563 w 1784350"/>
              <a:gd name="connsiteY12" fmla="*/ 0 h 38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4350" h="387351">
                <a:moveTo>
                  <a:pt x="182563" y="0"/>
                </a:moveTo>
                <a:lnTo>
                  <a:pt x="182572" y="1"/>
                </a:lnTo>
                <a:lnTo>
                  <a:pt x="1784350" y="1"/>
                </a:lnTo>
                <a:lnTo>
                  <a:pt x="1784350" y="387351"/>
                </a:lnTo>
                <a:lnTo>
                  <a:pt x="171450" y="387351"/>
                </a:lnTo>
                <a:lnTo>
                  <a:pt x="171450" y="386162"/>
                </a:lnTo>
                <a:lnTo>
                  <a:pt x="145770" y="383415"/>
                </a:lnTo>
                <a:cubicBezTo>
                  <a:pt x="62579" y="365356"/>
                  <a:pt x="0" y="287269"/>
                  <a:pt x="0" y="193675"/>
                </a:cubicBezTo>
                <a:cubicBezTo>
                  <a:pt x="0" y="100082"/>
                  <a:pt x="62579" y="21994"/>
                  <a:pt x="145770" y="3935"/>
                </a:cubicBezTo>
                <a:lnTo>
                  <a:pt x="171450" y="1189"/>
                </a:lnTo>
                <a:lnTo>
                  <a:pt x="171450" y="1"/>
                </a:lnTo>
                <a:lnTo>
                  <a:pt x="182554" y="1"/>
                </a:lnTo>
                <a:lnTo>
                  <a:pt x="182563" y="0"/>
                </a:ln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F8D7B3-B3AB-450C-8DD9-A30A703B7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4" t="70825" r="9999" b="14478"/>
          <a:stretch>
            <a:fillRect/>
          </a:stretch>
        </p:blipFill>
        <p:spPr>
          <a:xfrm>
            <a:off x="7179294" y="3408819"/>
            <a:ext cx="4398087" cy="1872818"/>
          </a:xfrm>
          <a:custGeom>
            <a:avLst/>
            <a:gdLst>
              <a:gd name="connsiteX0" fmla="*/ 2366962 w 2366962"/>
              <a:gd name="connsiteY0" fmla="*/ 0 h 1007913"/>
              <a:gd name="connsiteX1" fmla="*/ 2366962 w 2366962"/>
              <a:gd name="connsiteY1" fmla="*/ 1007913 h 1007913"/>
              <a:gd name="connsiteX2" fmla="*/ 0 w 2366962"/>
              <a:gd name="connsiteY2" fmla="*/ 1007913 h 1007913"/>
              <a:gd name="connsiteX3" fmla="*/ 0 w 2366962"/>
              <a:gd name="connsiteY3" fmla="*/ 341891 h 1007913"/>
              <a:gd name="connsiteX4" fmla="*/ 145257 w 2366962"/>
              <a:gd name="connsiteY4" fmla="*/ 345926 h 1007913"/>
              <a:gd name="connsiteX5" fmla="*/ 431007 w 2366962"/>
              <a:gd name="connsiteY5" fmla="*/ 345926 h 1007913"/>
              <a:gd name="connsiteX6" fmla="*/ 485776 w 2366962"/>
              <a:gd name="connsiteY6" fmla="*/ 310207 h 1007913"/>
              <a:gd name="connsiteX7" fmla="*/ 528638 w 2366962"/>
              <a:gd name="connsiteY7" fmla="*/ 217338 h 1007913"/>
              <a:gd name="connsiteX8" fmla="*/ 576263 w 2366962"/>
              <a:gd name="connsiteY8" fmla="*/ 110182 h 1007913"/>
              <a:gd name="connsiteX9" fmla="*/ 666751 w 2366962"/>
              <a:gd name="connsiteY9" fmla="*/ 41126 h 1007913"/>
              <a:gd name="connsiteX10" fmla="*/ 821532 w 2366962"/>
              <a:gd name="connsiteY10" fmla="*/ 24457 h 1007913"/>
              <a:gd name="connsiteX11" fmla="*/ 1057276 w 2366962"/>
              <a:gd name="connsiteY11" fmla="*/ 14932 h 1007913"/>
              <a:gd name="connsiteX12" fmla="*/ 2366962 w 2366962"/>
              <a:gd name="connsiteY12" fmla="*/ 0 h 100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6962" h="1007913">
                <a:moveTo>
                  <a:pt x="2366962" y="0"/>
                </a:moveTo>
                <a:lnTo>
                  <a:pt x="2366962" y="1007913"/>
                </a:lnTo>
                <a:lnTo>
                  <a:pt x="0" y="1007913"/>
                </a:lnTo>
                <a:lnTo>
                  <a:pt x="0" y="341891"/>
                </a:lnTo>
                <a:lnTo>
                  <a:pt x="145257" y="345926"/>
                </a:lnTo>
                <a:lnTo>
                  <a:pt x="431007" y="345926"/>
                </a:lnTo>
                <a:lnTo>
                  <a:pt x="485776" y="310207"/>
                </a:lnTo>
                <a:lnTo>
                  <a:pt x="528638" y="217338"/>
                </a:lnTo>
                <a:lnTo>
                  <a:pt x="576263" y="110182"/>
                </a:lnTo>
                <a:lnTo>
                  <a:pt x="666751" y="41126"/>
                </a:lnTo>
                <a:lnTo>
                  <a:pt x="821532" y="24457"/>
                </a:lnTo>
                <a:lnTo>
                  <a:pt x="1057276" y="14932"/>
                </a:lnTo>
                <a:lnTo>
                  <a:pt x="2366962" y="0"/>
                </a:lnTo>
                <a:close/>
              </a:path>
            </a:pathLst>
          </a:cu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F05B62D-B538-4D87-A9D3-601AD7E36AF2}"/>
              </a:ext>
            </a:extLst>
          </p:cNvPr>
          <p:cNvSpPr txBox="1"/>
          <p:nvPr/>
        </p:nvSpPr>
        <p:spPr>
          <a:xfrm>
            <a:off x="3228975" y="703343"/>
            <a:ext cx="6257925" cy="1323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ar-SY" sz="8000" b="1" dirty="0">
                <a:solidFill>
                  <a:schemeClr val="bg1"/>
                </a:solidFill>
              </a:rPr>
              <a:t>القوى و الحركة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5F98ECE-732B-453F-A526-3DAF44AEC068}"/>
              </a:ext>
            </a:extLst>
          </p:cNvPr>
          <p:cNvSpPr/>
          <p:nvPr/>
        </p:nvSpPr>
        <p:spPr>
          <a:xfrm>
            <a:off x="4677123" y="5157049"/>
            <a:ext cx="4919980" cy="7746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8B240A-06FD-446B-8682-66B61DABD188}"/>
              </a:ext>
            </a:extLst>
          </p:cNvPr>
          <p:cNvSpPr txBox="1"/>
          <p:nvPr/>
        </p:nvSpPr>
        <p:spPr>
          <a:xfrm>
            <a:off x="4806663" y="5281637"/>
            <a:ext cx="466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المسافة المقطوعة والزمن المستغرق لقطع مسافة محددة</a:t>
            </a:r>
          </a:p>
          <a:p>
            <a:pPr algn="ctr"/>
            <a:r>
              <a:rPr lang="ar-SA" b="1" dirty="0"/>
              <a:t>من العوامل المؤثرة في السرعة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14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 animBg="1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 animBg="1"/>
          <p:bldP spid="3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963BB-D546-4DA9-B147-9DAE8095D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065" y="0"/>
            <a:ext cx="5194935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622E92-2D19-4A30-9C56-3F8E8F52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5330" r="48240" b="66793"/>
          <a:stretch>
            <a:fillRect/>
          </a:stretch>
        </p:blipFill>
        <p:spPr>
          <a:xfrm>
            <a:off x="5146881" y="-4657"/>
            <a:ext cx="3944937" cy="3472930"/>
          </a:xfrm>
          <a:custGeom>
            <a:avLst/>
            <a:gdLst>
              <a:gd name="connsiteX0" fmla="*/ 0 w 2171699"/>
              <a:gd name="connsiteY0" fmla="*/ 0 h 1911858"/>
              <a:gd name="connsiteX1" fmla="*/ 2171699 w 2171699"/>
              <a:gd name="connsiteY1" fmla="*/ 0 h 1911858"/>
              <a:gd name="connsiteX2" fmla="*/ 2171699 w 2171699"/>
              <a:gd name="connsiteY2" fmla="*/ 1911858 h 1911858"/>
              <a:gd name="connsiteX3" fmla="*/ 0 w 2171699"/>
              <a:gd name="connsiteY3" fmla="*/ 1911858 h 1911858"/>
              <a:gd name="connsiteX4" fmla="*/ 0 w 2171699"/>
              <a:gd name="connsiteY4" fmla="*/ 0 h 191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699" h="1911858">
                <a:moveTo>
                  <a:pt x="0" y="0"/>
                </a:moveTo>
                <a:lnTo>
                  <a:pt x="2171699" y="0"/>
                </a:lnTo>
                <a:lnTo>
                  <a:pt x="2171699" y="1911858"/>
                </a:lnTo>
                <a:lnTo>
                  <a:pt x="0" y="19118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65FAC4-FB58-4185-9E61-9987F31D4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3" t="5613" r="2005" b="90359"/>
          <a:stretch>
            <a:fillRect/>
          </a:stretch>
        </p:blipFill>
        <p:spPr>
          <a:xfrm>
            <a:off x="9449481" y="206942"/>
            <a:ext cx="2742519" cy="605857"/>
          </a:xfrm>
          <a:custGeom>
            <a:avLst/>
            <a:gdLst>
              <a:gd name="connsiteX0" fmla="*/ 79772 w 1250386"/>
              <a:gd name="connsiteY0" fmla="*/ 0 h 276226"/>
              <a:gd name="connsiteX1" fmla="*/ 79775 w 1250386"/>
              <a:gd name="connsiteY1" fmla="*/ 1 h 276226"/>
              <a:gd name="connsiteX2" fmla="*/ 1250386 w 1250386"/>
              <a:gd name="connsiteY2" fmla="*/ 1 h 276226"/>
              <a:gd name="connsiteX3" fmla="*/ 1250386 w 1250386"/>
              <a:gd name="connsiteY3" fmla="*/ 276225 h 276226"/>
              <a:gd name="connsiteX4" fmla="*/ 79775 w 1250386"/>
              <a:gd name="connsiteY4" fmla="*/ 276225 h 276226"/>
              <a:gd name="connsiteX5" fmla="*/ 79772 w 1250386"/>
              <a:gd name="connsiteY5" fmla="*/ 276226 h 276226"/>
              <a:gd name="connsiteX6" fmla="*/ 79769 w 1250386"/>
              <a:gd name="connsiteY6" fmla="*/ 276225 h 276226"/>
              <a:gd name="connsiteX7" fmla="*/ 64523 w 1250386"/>
              <a:gd name="connsiteY7" fmla="*/ 276225 h 276226"/>
              <a:gd name="connsiteX8" fmla="*/ 64523 w 1250386"/>
              <a:gd name="connsiteY8" fmla="*/ 270896 h 276226"/>
              <a:gd name="connsiteX9" fmla="*/ 48721 w 1250386"/>
              <a:gd name="connsiteY9" fmla="*/ 265372 h 276226"/>
              <a:gd name="connsiteX10" fmla="*/ 0 w 1250386"/>
              <a:gd name="connsiteY10" fmla="*/ 138113 h 276226"/>
              <a:gd name="connsiteX11" fmla="*/ 48721 w 1250386"/>
              <a:gd name="connsiteY11" fmla="*/ 10854 h 276226"/>
              <a:gd name="connsiteX12" fmla="*/ 64523 w 1250386"/>
              <a:gd name="connsiteY12" fmla="*/ 5330 h 276226"/>
              <a:gd name="connsiteX13" fmla="*/ 64523 w 1250386"/>
              <a:gd name="connsiteY13" fmla="*/ 1 h 276226"/>
              <a:gd name="connsiteX14" fmla="*/ 79769 w 1250386"/>
              <a:gd name="connsiteY14" fmla="*/ 1 h 276226"/>
              <a:gd name="connsiteX15" fmla="*/ 79772 w 1250386"/>
              <a:gd name="connsiteY15" fmla="*/ 0 h 27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50386" h="276226">
                <a:moveTo>
                  <a:pt x="79772" y="0"/>
                </a:moveTo>
                <a:lnTo>
                  <a:pt x="79775" y="1"/>
                </a:lnTo>
                <a:lnTo>
                  <a:pt x="1250386" y="1"/>
                </a:lnTo>
                <a:lnTo>
                  <a:pt x="1250386" y="276225"/>
                </a:lnTo>
                <a:lnTo>
                  <a:pt x="79775" y="276225"/>
                </a:lnTo>
                <a:lnTo>
                  <a:pt x="79772" y="276226"/>
                </a:lnTo>
                <a:lnTo>
                  <a:pt x="79769" y="276225"/>
                </a:lnTo>
                <a:lnTo>
                  <a:pt x="64523" y="276225"/>
                </a:lnTo>
                <a:lnTo>
                  <a:pt x="64523" y="270896"/>
                </a:lnTo>
                <a:lnTo>
                  <a:pt x="48721" y="265372"/>
                </a:lnTo>
                <a:cubicBezTo>
                  <a:pt x="20090" y="244406"/>
                  <a:pt x="0" y="195322"/>
                  <a:pt x="0" y="138113"/>
                </a:cubicBezTo>
                <a:cubicBezTo>
                  <a:pt x="0" y="80905"/>
                  <a:pt x="20090" y="31820"/>
                  <a:pt x="48721" y="10854"/>
                </a:cubicBezTo>
                <a:lnTo>
                  <a:pt x="64523" y="5330"/>
                </a:lnTo>
                <a:lnTo>
                  <a:pt x="64523" y="1"/>
                </a:lnTo>
                <a:lnTo>
                  <a:pt x="79769" y="1"/>
                </a:lnTo>
                <a:lnTo>
                  <a:pt x="79772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2FAAAA-33E3-44DC-8747-D41F4B79F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33805" r="48240" b="59333"/>
          <a:stretch>
            <a:fillRect/>
          </a:stretch>
        </p:blipFill>
        <p:spPr>
          <a:xfrm>
            <a:off x="360363" y="194328"/>
            <a:ext cx="3944937" cy="854857"/>
          </a:xfrm>
          <a:custGeom>
            <a:avLst/>
            <a:gdLst>
              <a:gd name="connsiteX0" fmla="*/ 0 w 2171699"/>
              <a:gd name="connsiteY0" fmla="*/ 0 h 470601"/>
              <a:gd name="connsiteX1" fmla="*/ 2171699 w 2171699"/>
              <a:gd name="connsiteY1" fmla="*/ 0 h 470601"/>
              <a:gd name="connsiteX2" fmla="*/ 2171699 w 2171699"/>
              <a:gd name="connsiteY2" fmla="*/ 470601 h 470601"/>
              <a:gd name="connsiteX3" fmla="*/ 0 w 2171699"/>
              <a:gd name="connsiteY3" fmla="*/ 470601 h 470601"/>
              <a:gd name="connsiteX4" fmla="*/ 0 w 2171699"/>
              <a:gd name="connsiteY4" fmla="*/ 0 h 47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699" h="470601">
                <a:moveTo>
                  <a:pt x="0" y="0"/>
                </a:moveTo>
                <a:lnTo>
                  <a:pt x="2171699" y="0"/>
                </a:lnTo>
                <a:lnTo>
                  <a:pt x="2171699" y="470601"/>
                </a:lnTo>
                <a:lnTo>
                  <a:pt x="0" y="4706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787297-E50B-40E2-A81E-A9E32B9B1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41101" r="48240" b="52037"/>
          <a:stretch>
            <a:fillRect/>
          </a:stretch>
        </p:blipFill>
        <p:spPr>
          <a:xfrm>
            <a:off x="360363" y="1181374"/>
            <a:ext cx="3944937" cy="854857"/>
          </a:xfrm>
          <a:custGeom>
            <a:avLst/>
            <a:gdLst>
              <a:gd name="connsiteX0" fmla="*/ 0 w 2171699"/>
              <a:gd name="connsiteY0" fmla="*/ 0 h 470601"/>
              <a:gd name="connsiteX1" fmla="*/ 2171699 w 2171699"/>
              <a:gd name="connsiteY1" fmla="*/ 0 h 470601"/>
              <a:gd name="connsiteX2" fmla="*/ 2171699 w 2171699"/>
              <a:gd name="connsiteY2" fmla="*/ 470601 h 470601"/>
              <a:gd name="connsiteX3" fmla="*/ 0 w 2171699"/>
              <a:gd name="connsiteY3" fmla="*/ 470601 h 470601"/>
              <a:gd name="connsiteX4" fmla="*/ 0 w 2171699"/>
              <a:gd name="connsiteY4" fmla="*/ 0 h 47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699" h="470601">
                <a:moveTo>
                  <a:pt x="0" y="0"/>
                </a:moveTo>
                <a:lnTo>
                  <a:pt x="2171699" y="0"/>
                </a:lnTo>
                <a:lnTo>
                  <a:pt x="2171699" y="470601"/>
                </a:lnTo>
                <a:lnTo>
                  <a:pt x="0" y="4706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0700D3-47CC-4F35-9875-54B82F147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52120" r="48240" b="35949"/>
          <a:stretch>
            <a:fillRect/>
          </a:stretch>
        </p:blipFill>
        <p:spPr>
          <a:xfrm>
            <a:off x="388973" y="2125541"/>
            <a:ext cx="3563938" cy="1342732"/>
          </a:xfrm>
          <a:custGeom>
            <a:avLst/>
            <a:gdLst>
              <a:gd name="connsiteX0" fmla="*/ 0 w 2171699"/>
              <a:gd name="connsiteY0" fmla="*/ 0 h 818199"/>
              <a:gd name="connsiteX1" fmla="*/ 2171699 w 2171699"/>
              <a:gd name="connsiteY1" fmla="*/ 0 h 818199"/>
              <a:gd name="connsiteX2" fmla="*/ 2171699 w 2171699"/>
              <a:gd name="connsiteY2" fmla="*/ 818199 h 818199"/>
              <a:gd name="connsiteX3" fmla="*/ 0 w 2171699"/>
              <a:gd name="connsiteY3" fmla="*/ 818199 h 818199"/>
              <a:gd name="connsiteX4" fmla="*/ 0 w 2171699"/>
              <a:gd name="connsiteY4" fmla="*/ 0 h 81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699" h="818199">
                <a:moveTo>
                  <a:pt x="0" y="0"/>
                </a:moveTo>
                <a:lnTo>
                  <a:pt x="2171699" y="0"/>
                </a:lnTo>
                <a:lnTo>
                  <a:pt x="2171699" y="818199"/>
                </a:lnTo>
                <a:lnTo>
                  <a:pt x="0" y="8181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4845EB-CB0A-42CA-8464-8D8E6BA03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64648" r="46897" b="29019"/>
          <a:stretch>
            <a:fillRect/>
          </a:stretch>
        </p:blipFill>
        <p:spPr>
          <a:xfrm>
            <a:off x="388973" y="4583947"/>
            <a:ext cx="3944937" cy="788990"/>
          </a:xfrm>
          <a:custGeom>
            <a:avLst/>
            <a:gdLst>
              <a:gd name="connsiteX0" fmla="*/ 0 w 2171699"/>
              <a:gd name="connsiteY0" fmla="*/ 0 h 434341"/>
              <a:gd name="connsiteX1" fmla="*/ 2171699 w 2171699"/>
              <a:gd name="connsiteY1" fmla="*/ 0 h 434341"/>
              <a:gd name="connsiteX2" fmla="*/ 2171699 w 2171699"/>
              <a:gd name="connsiteY2" fmla="*/ 434341 h 434341"/>
              <a:gd name="connsiteX3" fmla="*/ 0 w 2171699"/>
              <a:gd name="connsiteY3" fmla="*/ 434341 h 434341"/>
              <a:gd name="connsiteX4" fmla="*/ 0 w 2171699"/>
              <a:gd name="connsiteY4" fmla="*/ 0 h 43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699" h="434341">
                <a:moveTo>
                  <a:pt x="0" y="0"/>
                </a:moveTo>
                <a:lnTo>
                  <a:pt x="2171699" y="0"/>
                </a:lnTo>
                <a:lnTo>
                  <a:pt x="2171699" y="434341"/>
                </a:lnTo>
                <a:lnTo>
                  <a:pt x="0" y="43434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0C13C4-822B-426B-83C8-46D636C27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73981" r="43406" b="11053"/>
          <a:stretch>
            <a:fillRect/>
          </a:stretch>
        </p:blipFill>
        <p:spPr>
          <a:xfrm>
            <a:off x="5615692" y="3717846"/>
            <a:ext cx="3978840" cy="1732202"/>
          </a:xfrm>
          <a:custGeom>
            <a:avLst/>
            <a:gdLst>
              <a:gd name="connsiteX0" fmla="*/ 0 w 2357438"/>
              <a:gd name="connsiteY0" fmla="*/ 0 h 1026319"/>
              <a:gd name="connsiteX1" fmla="*/ 2357438 w 2357438"/>
              <a:gd name="connsiteY1" fmla="*/ 0 h 1026319"/>
              <a:gd name="connsiteX2" fmla="*/ 2357438 w 2357438"/>
              <a:gd name="connsiteY2" fmla="*/ 1026319 h 1026319"/>
              <a:gd name="connsiteX3" fmla="*/ 0 w 2357438"/>
              <a:gd name="connsiteY3" fmla="*/ 1026319 h 1026319"/>
              <a:gd name="connsiteX4" fmla="*/ 0 w 2357438"/>
              <a:gd name="connsiteY4" fmla="*/ 0 h 102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438" h="1026319">
                <a:moveTo>
                  <a:pt x="0" y="0"/>
                </a:moveTo>
                <a:lnTo>
                  <a:pt x="2357438" y="0"/>
                </a:lnTo>
                <a:lnTo>
                  <a:pt x="2357438" y="1026319"/>
                </a:lnTo>
                <a:lnTo>
                  <a:pt x="0" y="102631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FF4E5B0-0486-445B-AE1F-E98A5CEA3340}"/>
              </a:ext>
            </a:extLst>
          </p:cNvPr>
          <p:cNvSpPr/>
          <p:nvPr/>
        </p:nvSpPr>
        <p:spPr>
          <a:xfrm>
            <a:off x="5615692" y="5346177"/>
            <a:ext cx="4012648" cy="493920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3D3300-CB36-4F6A-B68A-0F89C9967017}"/>
              </a:ext>
            </a:extLst>
          </p:cNvPr>
          <p:cNvSpPr txBox="1"/>
          <p:nvPr/>
        </p:nvSpPr>
        <p:spPr>
          <a:xfrm>
            <a:off x="5786099" y="5408471"/>
            <a:ext cx="36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تسارع الجاذبية يسحب التفاحة نحو الأرض</a:t>
            </a:r>
            <a:endParaRPr lang="en-US" dirty="0">
              <a:cs typeface="+mj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09656EE-4DEE-4C53-B519-7B98397B31E0}"/>
              </a:ext>
            </a:extLst>
          </p:cNvPr>
          <p:cNvSpPr/>
          <p:nvPr/>
        </p:nvSpPr>
        <p:spPr>
          <a:xfrm>
            <a:off x="501926" y="3596901"/>
            <a:ext cx="4012648" cy="7746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4C7D76-0C19-4C5C-AB43-E56684E37EC1}"/>
              </a:ext>
            </a:extLst>
          </p:cNvPr>
          <p:cNvSpPr txBox="1"/>
          <p:nvPr/>
        </p:nvSpPr>
        <p:spPr>
          <a:xfrm>
            <a:off x="761551" y="3680620"/>
            <a:ext cx="36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الجاذبية على المريخ أقل منها عنى الأرض؛</a:t>
            </a:r>
          </a:p>
          <a:p>
            <a:pPr algn="r" rtl="1"/>
            <a:r>
              <a:rPr lang="ar-SA" b="1" dirty="0"/>
              <a:t>لأن كتلة المريخ أصغر من كتلة الأرض</a:t>
            </a:r>
            <a:endParaRPr lang="en-US" dirty="0">
              <a:cs typeface="+mj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8BE15D-F1E4-4715-92A8-511B5A343BE7}"/>
              </a:ext>
            </a:extLst>
          </p:cNvPr>
          <p:cNvSpPr/>
          <p:nvPr/>
        </p:nvSpPr>
        <p:spPr>
          <a:xfrm>
            <a:off x="501926" y="5468549"/>
            <a:ext cx="4012648" cy="1125925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874945-5628-42C4-A3AA-E529E4B01727}"/>
              </a:ext>
            </a:extLst>
          </p:cNvPr>
          <p:cNvSpPr txBox="1"/>
          <p:nvPr/>
        </p:nvSpPr>
        <p:spPr>
          <a:xfrm>
            <a:off x="672333" y="5593137"/>
            <a:ext cx="36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الجاذبية تعتمد أبضا على المسافة وبالرغم من أن</a:t>
            </a:r>
            <a:r>
              <a:rPr lang="en-US" b="1" dirty="0"/>
              <a:t> </a:t>
            </a:r>
            <a:r>
              <a:rPr lang="ar-SA" b="1" dirty="0"/>
              <a:t>للشمس جاذبية كبيرة إلا أنه لا يمكن ملاحظة تأثيرها</a:t>
            </a:r>
            <a:r>
              <a:rPr lang="en-US" b="1" dirty="0"/>
              <a:t> </a:t>
            </a:r>
            <a:r>
              <a:rPr lang="ar-SA" b="1" dirty="0"/>
              <a:t>بسبب بعدها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5359103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7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57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accel="57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8" accel="57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8" accel="57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8" accel="57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2" presetClass="entr" presetSubtype="8" accel="57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251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1"/>
                                </p:stCondLst>
                                <p:childTnLst>
                                  <p:par>
                                    <p:cTn id="5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402"/>
                                </p:stCondLst>
                                <p:childTnLst>
                                  <p:par>
                                    <p:cTn id="5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152"/>
                                </p:stCondLst>
                                <p:childTnLst>
                                  <p:par>
                                    <p:cTn id="6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 animBg="1"/>
          <p:bldP spid="26" grpId="0"/>
          <p:bldP spid="27" grpId="0" animBg="1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5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accel="5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8" accel="5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8" accel="5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8" accel="5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5" presetID="2" presetClass="entr" presetSubtype="8" accel="57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251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1"/>
                                </p:stCondLst>
                                <p:childTnLst>
                                  <p:par>
                                    <p:cTn id="5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402"/>
                                </p:stCondLst>
                                <p:childTnLst>
                                  <p:par>
                                    <p:cTn id="5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152"/>
                                </p:stCondLst>
                                <p:childTnLst>
                                  <p:par>
                                    <p:cTn id="6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 animBg="1"/>
          <p:bldP spid="26" grpId="0"/>
          <p:bldP spid="27" grpId="0" animBg="1"/>
          <p:bldP spid="2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146CC6-9FAE-48CE-8805-C0D4EF4DEB62}"/>
              </a:ext>
            </a:extLst>
          </p:cNvPr>
          <p:cNvGrpSpPr/>
          <p:nvPr/>
        </p:nvGrpSpPr>
        <p:grpSpPr>
          <a:xfrm>
            <a:off x="0" y="-46858"/>
            <a:ext cx="12192000" cy="6951715"/>
            <a:chOff x="0" y="-93714"/>
            <a:chExt cx="12192000" cy="695171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F1B24B4-5683-420B-8076-13BD94E5CF32}"/>
                </a:ext>
              </a:extLst>
            </p:cNvPr>
            <p:cNvSpPr/>
            <p:nvPr/>
          </p:nvSpPr>
          <p:spPr>
            <a:xfrm>
              <a:off x="134911" y="248431"/>
              <a:ext cx="11917181" cy="6565899"/>
            </a:xfrm>
            <a:custGeom>
              <a:avLst/>
              <a:gdLst>
                <a:gd name="connsiteX0" fmla="*/ 0 w 11917181"/>
                <a:gd name="connsiteY0" fmla="*/ 0 h 6565899"/>
                <a:gd name="connsiteX1" fmla="*/ 3715030 w 11917181"/>
                <a:gd name="connsiteY1" fmla="*/ 0 h 6565899"/>
                <a:gd name="connsiteX2" fmla="*/ 3723658 w 11917181"/>
                <a:gd name="connsiteY2" fmla="*/ 27797 h 6565899"/>
                <a:gd name="connsiteX3" fmla="*/ 3935753 w 11917181"/>
                <a:gd name="connsiteY3" fmla="*/ 168383 h 6565899"/>
                <a:gd name="connsiteX4" fmla="*/ 7978805 w 11917181"/>
                <a:gd name="connsiteY4" fmla="*/ 168384 h 6565899"/>
                <a:gd name="connsiteX5" fmla="*/ 8190900 w 11917181"/>
                <a:gd name="connsiteY5" fmla="*/ 27798 h 6565899"/>
                <a:gd name="connsiteX6" fmla="*/ 8199529 w 11917181"/>
                <a:gd name="connsiteY6" fmla="*/ 0 h 6565899"/>
                <a:gd name="connsiteX7" fmla="*/ 11917181 w 11917181"/>
                <a:gd name="connsiteY7" fmla="*/ 0 h 6565899"/>
                <a:gd name="connsiteX8" fmla="*/ 11917181 w 11917181"/>
                <a:gd name="connsiteY8" fmla="*/ 6565899 h 6565899"/>
                <a:gd name="connsiteX9" fmla="*/ 0 w 11917181"/>
                <a:gd name="connsiteY9" fmla="*/ 6565899 h 6565899"/>
                <a:gd name="connsiteX10" fmla="*/ 0 w 11917181"/>
                <a:gd name="connsiteY10" fmla="*/ 0 h 656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7181" h="6565899">
                  <a:moveTo>
                    <a:pt x="0" y="0"/>
                  </a:moveTo>
                  <a:lnTo>
                    <a:pt x="3715030" y="0"/>
                  </a:lnTo>
                  <a:lnTo>
                    <a:pt x="3723658" y="27797"/>
                  </a:lnTo>
                  <a:cubicBezTo>
                    <a:pt x="3758602" y="110413"/>
                    <a:pt x="3840408" y="168383"/>
                    <a:pt x="3935753" y="168383"/>
                  </a:cubicBezTo>
                  <a:lnTo>
                    <a:pt x="7978805" y="168384"/>
                  </a:lnTo>
                  <a:cubicBezTo>
                    <a:pt x="8074150" y="168384"/>
                    <a:pt x="8155956" y="110414"/>
                    <a:pt x="8190900" y="27798"/>
                  </a:cubicBezTo>
                  <a:lnTo>
                    <a:pt x="8199529" y="0"/>
                  </a:lnTo>
                  <a:lnTo>
                    <a:pt x="11917181" y="0"/>
                  </a:lnTo>
                  <a:lnTo>
                    <a:pt x="11917181" y="6565899"/>
                  </a:lnTo>
                  <a:lnTo>
                    <a:pt x="0" y="6565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80A28C-F4D7-4839-8C69-4F492918C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5" t="4854" r="11876" b="31899"/>
            <a:stretch>
              <a:fillRect/>
            </a:stretch>
          </p:blipFill>
          <p:spPr>
            <a:xfrm>
              <a:off x="0" y="-93714"/>
              <a:ext cx="12192000" cy="6951715"/>
            </a:xfrm>
            <a:custGeom>
              <a:avLst/>
              <a:gdLst>
                <a:gd name="connsiteX0" fmla="*/ 0 w 12192000"/>
                <a:gd name="connsiteY0" fmla="*/ 0 h 6951715"/>
                <a:gd name="connsiteX1" fmla="*/ 12192000 w 12192000"/>
                <a:gd name="connsiteY1" fmla="*/ 0 h 6951715"/>
                <a:gd name="connsiteX2" fmla="*/ 12192000 w 12192000"/>
                <a:gd name="connsiteY2" fmla="*/ 6951715 h 6951715"/>
                <a:gd name="connsiteX3" fmla="*/ 12052768 w 12192000"/>
                <a:gd name="connsiteY3" fmla="*/ 6951715 h 6951715"/>
                <a:gd name="connsiteX4" fmla="*/ 12052768 w 12192000"/>
                <a:gd name="connsiteY4" fmla="*/ 4645382 h 6951715"/>
                <a:gd name="connsiteX5" fmla="*/ 12008921 w 12192000"/>
                <a:gd name="connsiteY5" fmla="*/ 4645382 h 6951715"/>
                <a:gd name="connsiteX6" fmla="*/ 12008921 w 12192000"/>
                <a:gd name="connsiteY6" fmla="*/ 4618666 h 6951715"/>
                <a:gd name="connsiteX7" fmla="*/ 12052768 w 12192000"/>
                <a:gd name="connsiteY7" fmla="*/ 4618666 h 6951715"/>
                <a:gd name="connsiteX8" fmla="*/ 12052768 w 12192000"/>
                <a:gd name="connsiteY8" fmla="*/ 3553879 h 6951715"/>
                <a:gd name="connsiteX9" fmla="*/ 12008921 w 12192000"/>
                <a:gd name="connsiteY9" fmla="*/ 3553879 h 6951715"/>
                <a:gd name="connsiteX10" fmla="*/ 12008921 w 12192000"/>
                <a:gd name="connsiteY10" fmla="*/ 3538613 h 6951715"/>
                <a:gd name="connsiteX11" fmla="*/ 12052768 w 12192000"/>
                <a:gd name="connsiteY11" fmla="*/ 3538613 h 6951715"/>
                <a:gd name="connsiteX12" fmla="*/ 12052768 w 12192000"/>
                <a:gd name="connsiteY12" fmla="*/ 2137979 h 6951715"/>
                <a:gd name="connsiteX13" fmla="*/ 12008921 w 12192000"/>
                <a:gd name="connsiteY13" fmla="*/ 2137979 h 6951715"/>
                <a:gd name="connsiteX14" fmla="*/ 12008921 w 12192000"/>
                <a:gd name="connsiteY14" fmla="*/ 2130345 h 6951715"/>
                <a:gd name="connsiteX15" fmla="*/ 12052774 w 12192000"/>
                <a:gd name="connsiteY15" fmla="*/ 2130345 h 6951715"/>
                <a:gd name="connsiteX16" fmla="*/ 12052774 w 12192000"/>
                <a:gd name="connsiteY16" fmla="*/ 1138068 h 6951715"/>
                <a:gd name="connsiteX17" fmla="*/ 12008921 w 12192000"/>
                <a:gd name="connsiteY17" fmla="*/ 1138068 h 6951715"/>
                <a:gd name="connsiteX18" fmla="*/ 12008921 w 12192000"/>
                <a:gd name="connsiteY18" fmla="*/ 590915 h 6951715"/>
                <a:gd name="connsiteX19" fmla="*/ 453190 w 12192000"/>
                <a:gd name="connsiteY19" fmla="*/ 590915 h 6951715"/>
                <a:gd name="connsiteX20" fmla="*/ 453190 w 12192000"/>
                <a:gd name="connsiteY20" fmla="*/ 714445 h 6951715"/>
                <a:gd name="connsiteX21" fmla="*/ 115558 w 12192000"/>
                <a:gd name="connsiteY21" fmla="*/ 714445 h 6951715"/>
                <a:gd name="connsiteX22" fmla="*/ 115558 w 12192000"/>
                <a:gd name="connsiteY22" fmla="*/ 1706723 h 6951715"/>
                <a:gd name="connsiteX23" fmla="*/ 453190 w 12192000"/>
                <a:gd name="connsiteY23" fmla="*/ 1706723 h 6951715"/>
                <a:gd name="connsiteX24" fmla="*/ 453190 w 12192000"/>
                <a:gd name="connsiteY24" fmla="*/ 1714356 h 6951715"/>
                <a:gd name="connsiteX25" fmla="*/ 115555 w 12192000"/>
                <a:gd name="connsiteY25" fmla="*/ 1714356 h 6951715"/>
                <a:gd name="connsiteX26" fmla="*/ 115555 w 12192000"/>
                <a:gd name="connsiteY26" fmla="*/ 3221093 h 6951715"/>
                <a:gd name="connsiteX27" fmla="*/ 453190 w 12192000"/>
                <a:gd name="connsiteY27" fmla="*/ 3221093 h 6951715"/>
                <a:gd name="connsiteX28" fmla="*/ 453190 w 12192000"/>
                <a:gd name="connsiteY28" fmla="*/ 3350079 h 6951715"/>
                <a:gd name="connsiteX29" fmla="*/ 115558 w 12192000"/>
                <a:gd name="connsiteY29" fmla="*/ 3350079 h 6951715"/>
                <a:gd name="connsiteX30" fmla="*/ 115558 w 12192000"/>
                <a:gd name="connsiteY30" fmla="*/ 3954617 h 6951715"/>
                <a:gd name="connsiteX31" fmla="*/ 453190 w 12192000"/>
                <a:gd name="connsiteY31" fmla="*/ 3954617 h 6951715"/>
                <a:gd name="connsiteX32" fmla="*/ 453190 w 12192000"/>
                <a:gd name="connsiteY32" fmla="*/ 3975218 h 6951715"/>
                <a:gd name="connsiteX33" fmla="*/ 115558 w 12192000"/>
                <a:gd name="connsiteY33" fmla="*/ 3975218 h 6951715"/>
                <a:gd name="connsiteX34" fmla="*/ 115558 w 12192000"/>
                <a:gd name="connsiteY34" fmla="*/ 5710169 h 6951715"/>
                <a:gd name="connsiteX35" fmla="*/ 453190 w 12192000"/>
                <a:gd name="connsiteY35" fmla="*/ 5710169 h 6951715"/>
                <a:gd name="connsiteX36" fmla="*/ 453190 w 12192000"/>
                <a:gd name="connsiteY36" fmla="*/ 5755966 h 6951715"/>
                <a:gd name="connsiteX37" fmla="*/ 115555 w 12192000"/>
                <a:gd name="connsiteY37" fmla="*/ 5755966 h 6951715"/>
                <a:gd name="connsiteX38" fmla="*/ 115555 w 12192000"/>
                <a:gd name="connsiteY38" fmla="*/ 6574216 h 6951715"/>
                <a:gd name="connsiteX39" fmla="*/ 453190 w 12192000"/>
                <a:gd name="connsiteY39" fmla="*/ 6574216 h 6951715"/>
                <a:gd name="connsiteX40" fmla="*/ 453190 w 12192000"/>
                <a:gd name="connsiteY40" fmla="*/ 6951715 h 6951715"/>
                <a:gd name="connsiteX41" fmla="*/ 0 w 12192000"/>
                <a:gd name="connsiteY41" fmla="*/ 6951715 h 6951715"/>
                <a:gd name="connsiteX42" fmla="*/ 0 w 12192000"/>
                <a:gd name="connsiteY42" fmla="*/ 0 h 695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192000" h="6951715">
                  <a:moveTo>
                    <a:pt x="0" y="0"/>
                  </a:moveTo>
                  <a:lnTo>
                    <a:pt x="12192000" y="0"/>
                  </a:lnTo>
                  <a:lnTo>
                    <a:pt x="12192000" y="6951715"/>
                  </a:lnTo>
                  <a:lnTo>
                    <a:pt x="12052768" y="6951715"/>
                  </a:lnTo>
                  <a:lnTo>
                    <a:pt x="12052768" y="4645382"/>
                  </a:lnTo>
                  <a:lnTo>
                    <a:pt x="12008921" y="4645382"/>
                  </a:lnTo>
                  <a:lnTo>
                    <a:pt x="12008921" y="4618666"/>
                  </a:lnTo>
                  <a:lnTo>
                    <a:pt x="12052768" y="4618666"/>
                  </a:lnTo>
                  <a:lnTo>
                    <a:pt x="12052768" y="3553879"/>
                  </a:lnTo>
                  <a:lnTo>
                    <a:pt x="12008921" y="3553879"/>
                  </a:lnTo>
                  <a:lnTo>
                    <a:pt x="12008921" y="3538613"/>
                  </a:lnTo>
                  <a:lnTo>
                    <a:pt x="12052768" y="3538613"/>
                  </a:lnTo>
                  <a:lnTo>
                    <a:pt x="12052768" y="2137979"/>
                  </a:lnTo>
                  <a:lnTo>
                    <a:pt x="12008921" y="2137979"/>
                  </a:lnTo>
                  <a:lnTo>
                    <a:pt x="12008921" y="2130345"/>
                  </a:lnTo>
                  <a:lnTo>
                    <a:pt x="12052774" y="2130345"/>
                  </a:lnTo>
                  <a:lnTo>
                    <a:pt x="12052774" y="1138068"/>
                  </a:lnTo>
                  <a:lnTo>
                    <a:pt x="12008921" y="1138068"/>
                  </a:lnTo>
                  <a:lnTo>
                    <a:pt x="12008921" y="590915"/>
                  </a:lnTo>
                  <a:lnTo>
                    <a:pt x="453190" y="590915"/>
                  </a:lnTo>
                  <a:lnTo>
                    <a:pt x="453190" y="714445"/>
                  </a:lnTo>
                  <a:lnTo>
                    <a:pt x="115558" y="714445"/>
                  </a:lnTo>
                  <a:lnTo>
                    <a:pt x="115558" y="1706723"/>
                  </a:lnTo>
                  <a:lnTo>
                    <a:pt x="453190" y="1706723"/>
                  </a:lnTo>
                  <a:lnTo>
                    <a:pt x="453190" y="1714356"/>
                  </a:lnTo>
                  <a:lnTo>
                    <a:pt x="115555" y="1714356"/>
                  </a:lnTo>
                  <a:lnTo>
                    <a:pt x="115555" y="3221093"/>
                  </a:lnTo>
                  <a:lnTo>
                    <a:pt x="453190" y="3221093"/>
                  </a:lnTo>
                  <a:lnTo>
                    <a:pt x="453190" y="3350079"/>
                  </a:lnTo>
                  <a:lnTo>
                    <a:pt x="115558" y="3350079"/>
                  </a:lnTo>
                  <a:lnTo>
                    <a:pt x="115558" y="3954617"/>
                  </a:lnTo>
                  <a:lnTo>
                    <a:pt x="453190" y="3954617"/>
                  </a:lnTo>
                  <a:lnTo>
                    <a:pt x="453190" y="3975218"/>
                  </a:lnTo>
                  <a:lnTo>
                    <a:pt x="115558" y="3975218"/>
                  </a:lnTo>
                  <a:lnTo>
                    <a:pt x="115558" y="5710169"/>
                  </a:lnTo>
                  <a:lnTo>
                    <a:pt x="453190" y="5710169"/>
                  </a:lnTo>
                  <a:lnTo>
                    <a:pt x="453190" y="5755966"/>
                  </a:lnTo>
                  <a:lnTo>
                    <a:pt x="115555" y="5755966"/>
                  </a:lnTo>
                  <a:lnTo>
                    <a:pt x="115555" y="6574216"/>
                  </a:lnTo>
                  <a:lnTo>
                    <a:pt x="453190" y="6574216"/>
                  </a:lnTo>
                  <a:lnTo>
                    <a:pt x="453190" y="6951715"/>
                  </a:lnTo>
                  <a:lnTo>
                    <a:pt x="0" y="695171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1C25659-966C-4BD3-B175-F1ED02ED2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8" t="11296" r="24923" b="85093"/>
          <a:stretch>
            <a:fillRect/>
          </a:stretch>
        </p:blipFill>
        <p:spPr>
          <a:xfrm>
            <a:off x="5440362" y="625475"/>
            <a:ext cx="1283329" cy="410245"/>
          </a:xfrm>
          <a:custGeom>
            <a:avLst/>
            <a:gdLst>
              <a:gd name="connsiteX0" fmla="*/ 0 w 774700"/>
              <a:gd name="connsiteY0" fmla="*/ 0 h 247650"/>
              <a:gd name="connsiteX1" fmla="*/ 774700 w 774700"/>
              <a:gd name="connsiteY1" fmla="*/ 0 h 247650"/>
              <a:gd name="connsiteX2" fmla="*/ 774700 w 774700"/>
              <a:gd name="connsiteY2" fmla="*/ 247650 h 247650"/>
              <a:gd name="connsiteX3" fmla="*/ 0 w 774700"/>
              <a:gd name="connsiteY3" fmla="*/ 247650 h 247650"/>
              <a:gd name="connsiteX4" fmla="*/ 0 w 774700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" h="247650">
                <a:moveTo>
                  <a:pt x="0" y="0"/>
                </a:moveTo>
                <a:lnTo>
                  <a:pt x="774700" y="0"/>
                </a:lnTo>
                <a:lnTo>
                  <a:pt x="774700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2F089D0-BE14-40A2-B5B8-6F40F367C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8" t="15436" r="14063" b="75431"/>
          <a:stretch>
            <a:fillRect/>
          </a:stretch>
        </p:blipFill>
        <p:spPr>
          <a:xfrm>
            <a:off x="8327002" y="1117600"/>
            <a:ext cx="3464186" cy="1132967"/>
          </a:xfrm>
          <a:custGeom>
            <a:avLst/>
            <a:gdLst>
              <a:gd name="connsiteX0" fmla="*/ 0 w 3172458"/>
              <a:gd name="connsiteY0" fmla="*/ 0 h 1037557"/>
              <a:gd name="connsiteX1" fmla="*/ 3172458 w 3172458"/>
              <a:gd name="connsiteY1" fmla="*/ 0 h 1037557"/>
              <a:gd name="connsiteX2" fmla="*/ 3172458 w 3172458"/>
              <a:gd name="connsiteY2" fmla="*/ 1037557 h 1037557"/>
              <a:gd name="connsiteX3" fmla="*/ 0 w 3172458"/>
              <a:gd name="connsiteY3" fmla="*/ 1037557 h 1037557"/>
              <a:gd name="connsiteX4" fmla="*/ 0 w 3172458"/>
              <a:gd name="connsiteY4" fmla="*/ 0 h 10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2458" h="1037557">
                <a:moveTo>
                  <a:pt x="0" y="0"/>
                </a:moveTo>
                <a:lnTo>
                  <a:pt x="3172458" y="0"/>
                </a:lnTo>
                <a:lnTo>
                  <a:pt x="3172458" y="1037557"/>
                </a:lnTo>
                <a:lnTo>
                  <a:pt x="0" y="10375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B436A2D-161F-41A8-9E9E-D656D1014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8" t="24716" r="14063" b="66039"/>
          <a:stretch>
            <a:fillRect/>
          </a:stretch>
        </p:blipFill>
        <p:spPr>
          <a:xfrm>
            <a:off x="4063641" y="1045029"/>
            <a:ext cx="3541117" cy="1172301"/>
          </a:xfrm>
          <a:custGeom>
            <a:avLst/>
            <a:gdLst>
              <a:gd name="connsiteX0" fmla="*/ 0 w 3172458"/>
              <a:gd name="connsiteY0" fmla="*/ 0 h 1050255"/>
              <a:gd name="connsiteX1" fmla="*/ 3172458 w 3172458"/>
              <a:gd name="connsiteY1" fmla="*/ 0 h 1050255"/>
              <a:gd name="connsiteX2" fmla="*/ 3172458 w 3172458"/>
              <a:gd name="connsiteY2" fmla="*/ 1050255 h 1050255"/>
              <a:gd name="connsiteX3" fmla="*/ 0 w 3172458"/>
              <a:gd name="connsiteY3" fmla="*/ 1050255 h 1050255"/>
              <a:gd name="connsiteX4" fmla="*/ 0 w 3172458"/>
              <a:gd name="connsiteY4" fmla="*/ 0 h 105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2458" h="1050255">
                <a:moveTo>
                  <a:pt x="0" y="0"/>
                </a:moveTo>
                <a:lnTo>
                  <a:pt x="3172458" y="0"/>
                </a:lnTo>
                <a:lnTo>
                  <a:pt x="3172458" y="1050255"/>
                </a:lnTo>
                <a:lnTo>
                  <a:pt x="0" y="105025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A44F3DF-4941-4DAC-AFC6-A4E470BCA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8" t="34100" r="14063" b="56759"/>
          <a:stretch>
            <a:fillRect/>
          </a:stretch>
        </p:blipFill>
        <p:spPr>
          <a:xfrm>
            <a:off x="302440" y="1045029"/>
            <a:ext cx="3500297" cy="1145736"/>
          </a:xfrm>
          <a:custGeom>
            <a:avLst/>
            <a:gdLst>
              <a:gd name="connsiteX0" fmla="*/ 0 w 3172458"/>
              <a:gd name="connsiteY0" fmla="*/ 0 h 1038426"/>
              <a:gd name="connsiteX1" fmla="*/ 3172458 w 3172458"/>
              <a:gd name="connsiteY1" fmla="*/ 0 h 1038426"/>
              <a:gd name="connsiteX2" fmla="*/ 3172458 w 3172458"/>
              <a:gd name="connsiteY2" fmla="*/ 1038426 h 1038426"/>
              <a:gd name="connsiteX3" fmla="*/ 0 w 3172458"/>
              <a:gd name="connsiteY3" fmla="*/ 1038426 h 1038426"/>
              <a:gd name="connsiteX4" fmla="*/ 0 w 3172458"/>
              <a:gd name="connsiteY4" fmla="*/ 0 h 103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2458" h="1038426">
                <a:moveTo>
                  <a:pt x="0" y="0"/>
                </a:moveTo>
                <a:lnTo>
                  <a:pt x="3172458" y="0"/>
                </a:lnTo>
                <a:lnTo>
                  <a:pt x="3172458" y="1038426"/>
                </a:lnTo>
                <a:lnTo>
                  <a:pt x="0" y="10384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15749D-69A0-4129-88D5-6F118A597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4" t="44676" r="13825" b="43611"/>
          <a:stretch>
            <a:fillRect/>
          </a:stretch>
        </p:blipFill>
        <p:spPr>
          <a:xfrm>
            <a:off x="6376761" y="2714345"/>
            <a:ext cx="3534573" cy="1428531"/>
          </a:xfrm>
          <a:custGeom>
            <a:avLst/>
            <a:gdLst>
              <a:gd name="connsiteX0" fmla="*/ 0 w 1987550"/>
              <a:gd name="connsiteY0" fmla="*/ 0 h 803287"/>
              <a:gd name="connsiteX1" fmla="*/ 1987550 w 1987550"/>
              <a:gd name="connsiteY1" fmla="*/ 0 h 803287"/>
              <a:gd name="connsiteX2" fmla="*/ 1987550 w 1987550"/>
              <a:gd name="connsiteY2" fmla="*/ 803287 h 803287"/>
              <a:gd name="connsiteX3" fmla="*/ 0 w 1987550"/>
              <a:gd name="connsiteY3" fmla="*/ 803287 h 803287"/>
              <a:gd name="connsiteX4" fmla="*/ 0 w 1987550"/>
              <a:gd name="connsiteY4" fmla="*/ 0 h 80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550" h="803287">
                <a:moveTo>
                  <a:pt x="0" y="0"/>
                </a:moveTo>
                <a:lnTo>
                  <a:pt x="1987550" y="0"/>
                </a:lnTo>
                <a:lnTo>
                  <a:pt x="1987550" y="803287"/>
                </a:lnTo>
                <a:lnTo>
                  <a:pt x="0" y="80328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CBC9CC-46E1-435C-BACD-6EEAD23B5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4" t="57176" r="13825" b="25741"/>
          <a:stretch>
            <a:fillRect/>
          </a:stretch>
        </p:blipFill>
        <p:spPr>
          <a:xfrm>
            <a:off x="3255836" y="2399272"/>
            <a:ext cx="3534573" cy="2083519"/>
          </a:xfrm>
          <a:custGeom>
            <a:avLst/>
            <a:gdLst>
              <a:gd name="connsiteX0" fmla="*/ 0 w 1987550"/>
              <a:gd name="connsiteY0" fmla="*/ 0 h 1171598"/>
              <a:gd name="connsiteX1" fmla="*/ 1987550 w 1987550"/>
              <a:gd name="connsiteY1" fmla="*/ 0 h 1171598"/>
              <a:gd name="connsiteX2" fmla="*/ 1987550 w 1987550"/>
              <a:gd name="connsiteY2" fmla="*/ 1171598 h 1171598"/>
              <a:gd name="connsiteX3" fmla="*/ 0 w 1987550"/>
              <a:gd name="connsiteY3" fmla="*/ 1171598 h 1171598"/>
              <a:gd name="connsiteX4" fmla="*/ 0 w 1987550"/>
              <a:gd name="connsiteY4" fmla="*/ 0 h 117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550" h="1171598">
                <a:moveTo>
                  <a:pt x="0" y="0"/>
                </a:moveTo>
                <a:lnTo>
                  <a:pt x="1987550" y="0"/>
                </a:lnTo>
                <a:lnTo>
                  <a:pt x="1987550" y="1171598"/>
                </a:lnTo>
                <a:lnTo>
                  <a:pt x="0" y="11715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DC4803-920F-4B96-AEEF-21B8B8F61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74953" r="12989" b="10370"/>
          <a:stretch>
            <a:fillRect/>
          </a:stretch>
        </p:blipFill>
        <p:spPr>
          <a:xfrm>
            <a:off x="229474" y="4457949"/>
            <a:ext cx="11822618" cy="2164342"/>
          </a:xfrm>
          <a:custGeom>
            <a:avLst/>
            <a:gdLst>
              <a:gd name="connsiteX0" fmla="*/ 0 w 4019550"/>
              <a:gd name="connsiteY0" fmla="*/ 0 h 1006500"/>
              <a:gd name="connsiteX1" fmla="*/ 4019550 w 4019550"/>
              <a:gd name="connsiteY1" fmla="*/ 0 h 1006500"/>
              <a:gd name="connsiteX2" fmla="*/ 4019550 w 4019550"/>
              <a:gd name="connsiteY2" fmla="*/ 1006500 h 1006500"/>
              <a:gd name="connsiteX3" fmla="*/ 0 w 4019550"/>
              <a:gd name="connsiteY3" fmla="*/ 1006500 h 1006500"/>
              <a:gd name="connsiteX4" fmla="*/ 0 w 4019550"/>
              <a:gd name="connsiteY4" fmla="*/ 0 h 10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550" h="1006500">
                <a:moveTo>
                  <a:pt x="0" y="0"/>
                </a:moveTo>
                <a:lnTo>
                  <a:pt x="4019550" y="0"/>
                </a:lnTo>
                <a:lnTo>
                  <a:pt x="4019550" y="1006500"/>
                </a:lnTo>
                <a:lnTo>
                  <a:pt x="0" y="10065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F83D937-ED62-49B9-BF2D-3CF85E58C4C0}"/>
              </a:ext>
            </a:extLst>
          </p:cNvPr>
          <p:cNvSpPr/>
          <p:nvPr/>
        </p:nvSpPr>
        <p:spPr>
          <a:xfrm>
            <a:off x="6723691" y="6051469"/>
            <a:ext cx="3021238" cy="43476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5BC4B2-237F-4275-8072-2202FEF3ABBD}"/>
              </a:ext>
            </a:extLst>
          </p:cNvPr>
          <p:cNvSpPr txBox="1"/>
          <p:nvPr/>
        </p:nvSpPr>
        <p:spPr>
          <a:xfrm>
            <a:off x="6723691" y="6102981"/>
            <a:ext cx="278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المسافة = 4 * 3 = 12 كم /ساعة</a:t>
            </a:r>
            <a:endParaRPr lang="en-US" dirty="0">
              <a:cs typeface="+mj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14BF600-5636-44B5-AB64-54CCDBABA1C3}"/>
              </a:ext>
            </a:extLst>
          </p:cNvPr>
          <p:cNvSpPr/>
          <p:nvPr/>
        </p:nvSpPr>
        <p:spPr>
          <a:xfrm>
            <a:off x="1143001" y="5982522"/>
            <a:ext cx="4127500" cy="7746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B2888E-A2B8-453D-82A9-6527E4C04108}"/>
              </a:ext>
            </a:extLst>
          </p:cNvPr>
          <p:cNvSpPr txBox="1"/>
          <p:nvPr/>
        </p:nvSpPr>
        <p:spPr>
          <a:xfrm>
            <a:off x="1257300" y="6057261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لو لم تكن هناك وسائل حديثة لما استطعنا التنقل لمسافات بعيدة، ولما استطعنا شحن البضائع الثقيلة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1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1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1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146CC6-9FAE-48CE-8805-C0D4EF4DEB62}"/>
              </a:ext>
            </a:extLst>
          </p:cNvPr>
          <p:cNvGrpSpPr/>
          <p:nvPr/>
        </p:nvGrpSpPr>
        <p:grpSpPr>
          <a:xfrm>
            <a:off x="0" y="-46858"/>
            <a:ext cx="12192000" cy="6951715"/>
            <a:chOff x="0" y="-93714"/>
            <a:chExt cx="12192000" cy="695171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F1B24B4-5683-420B-8076-13BD94E5CF32}"/>
                </a:ext>
              </a:extLst>
            </p:cNvPr>
            <p:cNvSpPr/>
            <p:nvPr/>
          </p:nvSpPr>
          <p:spPr>
            <a:xfrm>
              <a:off x="134911" y="248431"/>
              <a:ext cx="11917181" cy="6565899"/>
            </a:xfrm>
            <a:custGeom>
              <a:avLst/>
              <a:gdLst>
                <a:gd name="connsiteX0" fmla="*/ 0 w 11917181"/>
                <a:gd name="connsiteY0" fmla="*/ 0 h 6565899"/>
                <a:gd name="connsiteX1" fmla="*/ 3715030 w 11917181"/>
                <a:gd name="connsiteY1" fmla="*/ 0 h 6565899"/>
                <a:gd name="connsiteX2" fmla="*/ 3723658 w 11917181"/>
                <a:gd name="connsiteY2" fmla="*/ 27797 h 6565899"/>
                <a:gd name="connsiteX3" fmla="*/ 3935753 w 11917181"/>
                <a:gd name="connsiteY3" fmla="*/ 168383 h 6565899"/>
                <a:gd name="connsiteX4" fmla="*/ 7978805 w 11917181"/>
                <a:gd name="connsiteY4" fmla="*/ 168384 h 6565899"/>
                <a:gd name="connsiteX5" fmla="*/ 8190900 w 11917181"/>
                <a:gd name="connsiteY5" fmla="*/ 27798 h 6565899"/>
                <a:gd name="connsiteX6" fmla="*/ 8199529 w 11917181"/>
                <a:gd name="connsiteY6" fmla="*/ 0 h 6565899"/>
                <a:gd name="connsiteX7" fmla="*/ 11917181 w 11917181"/>
                <a:gd name="connsiteY7" fmla="*/ 0 h 6565899"/>
                <a:gd name="connsiteX8" fmla="*/ 11917181 w 11917181"/>
                <a:gd name="connsiteY8" fmla="*/ 6565899 h 6565899"/>
                <a:gd name="connsiteX9" fmla="*/ 0 w 11917181"/>
                <a:gd name="connsiteY9" fmla="*/ 6565899 h 6565899"/>
                <a:gd name="connsiteX10" fmla="*/ 0 w 11917181"/>
                <a:gd name="connsiteY10" fmla="*/ 0 h 656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7181" h="6565899">
                  <a:moveTo>
                    <a:pt x="0" y="0"/>
                  </a:moveTo>
                  <a:lnTo>
                    <a:pt x="3715030" y="0"/>
                  </a:lnTo>
                  <a:lnTo>
                    <a:pt x="3723658" y="27797"/>
                  </a:lnTo>
                  <a:cubicBezTo>
                    <a:pt x="3758602" y="110413"/>
                    <a:pt x="3840408" y="168383"/>
                    <a:pt x="3935753" y="168383"/>
                  </a:cubicBezTo>
                  <a:lnTo>
                    <a:pt x="7978805" y="168384"/>
                  </a:lnTo>
                  <a:cubicBezTo>
                    <a:pt x="8074150" y="168384"/>
                    <a:pt x="8155956" y="110414"/>
                    <a:pt x="8190900" y="27798"/>
                  </a:cubicBezTo>
                  <a:lnTo>
                    <a:pt x="8199529" y="0"/>
                  </a:lnTo>
                  <a:lnTo>
                    <a:pt x="11917181" y="0"/>
                  </a:lnTo>
                  <a:lnTo>
                    <a:pt x="11917181" y="6565899"/>
                  </a:lnTo>
                  <a:lnTo>
                    <a:pt x="0" y="6565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80A28C-F4D7-4839-8C69-4F492918C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5" t="4854" r="11876" b="31899"/>
            <a:stretch>
              <a:fillRect/>
            </a:stretch>
          </p:blipFill>
          <p:spPr>
            <a:xfrm>
              <a:off x="0" y="-93714"/>
              <a:ext cx="12192000" cy="6951715"/>
            </a:xfrm>
            <a:custGeom>
              <a:avLst/>
              <a:gdLst>
                <a:gd name="connsiteX0" fmla="*/ 0 w 12192000"/>
                <a:gd name="connsiteY0" fmla="*/ 0 h 6951715"/>
                <a:gd name="connsiteX1" fmla="*/ 12192000 w 12192000"/>
                <a:gd name="connsiteY1" fmla="*/ 0 h 6951715"/>
                <a:gd name="connsiteX2" fmla="*/ 12192000 w 12192000"/>
                <a:gd name="connsiteY2" fmla="*/ 6951715 h 6951715"/>
                <a:gd name="connsiteX3" fmla="*/ 12052768 w 12192000"/>
                <a:gd name="connsiteY3" fmla="*/ 6951715 h 6951715"/>
                <a:gd name="connsiteX4" fmla="*/ 12052768 w 12192000"/>
                <a:gd name="connsiteY4" fmla="*/ 4645382 h 6951715"/>
                <a:gd name="connsiteX5" fmla="*/ 12008921 w 12192000"/>
                <a:gd name="connsiteY5" fmla="*/ 4645382 h 6951715"/>
                <a:gd name="connsiteX6" fmla="*/ 12008921 w 12192000"/>
                <a:gd name="connsiteY6" fmla="*/ 4618666 h 6951715"/>
                <a:gd name="connsiteX7" fmla="*/ 12052768 w 12192000"/>
                <a:gd name="connsiteY7" fmla="*/ 4618666 h 6951715"/>
                <a:gd name="connsiteX8" fmla="*/ 12052768 w 12192000"/>
                <a:gd name="connsiteY8" fmla="*/ 3553879 h 6951715"/>
                <a:gd name="connsiteX9" fmla="*/ 12008921 w 12192000"/>
                <a:gd name="connsiteY9" fmla="*/ 3553879 h 6951715"/>
                <a:gd name="connsiteX10" fmla="*/ 12008921 w 12192000"/>
                <a:gd name="connsiteY10" fmla="*/ 3538613 h 6951715"/>
                <a:gd name="connsiteX11" fmla="*/ 12052768 w 12192000"/>
                <a:gd name="connsiteY11" fmla="*/ 3538613 h 6951715"/>
                <a:gd name="connsiteX12" fmla="*/ 12052768 w 12192000"/>
                <a:gd name="connsiteY12" fmla="*/ 2137979 h 6951715"/>
                <a:gd name="connsiteX13" fmla="*/ 12008921 w 12192000"/>
                <a:gd name="connsiteY13" fmla="*/ 2137979 h 6951715"/>
                <a:gd name="connsiteX14" fmla="*/ 12008921 w 12192000"/>
                <a:gd name="connsiteY14" fmla="*/ 2130345 h 6951715"/>
                <a:gd name="connsiteX15" fmla="*/ 12052774 w 12192000"/>
                <a:gd name="connsiteY15" fmla="*/ 2130345 h 6951715"/>
                <a:gd name="connsiteX16" fmla="*/ 12052774 w 12192000"/>
                <a:gd name="connsiteY16" fmla="*/ 1138068 h 6951715"/>
                <a:gd name="connsiteX17" fmla="*/ 12008921 w 12192000"/>
                <a:gd name="connsiteY17" fmla="*/ 1138068 h 6951715"/>
                <a:gd name="connsiteX18" fmla="*/ 12008921 w 12192000"/>
                <a:gd name="connsiteY18" fmla="*/ 590915 h 6951715"/>
                <a:gd name="connsiteX19" fmla="*/ 453190 w 12192000"/>
                <a:gd name="connsiteY19" fmla="*/ 590915 h 6951715"/>
                <a:gd name="connsiteX20" fmla="*/ 453190 w 12192000"/>
                <a:gd name="connsiteY20" fmla="*/ 714445 h 6951715"/>
                <a:gd name="connsiteX21" fmla="*/ 115558 w 12192000"/>
                <a:gd name="connsiteY21" fmla="*/ 714445 h 6951715"/>
                <a:gd name="connsiteX22" fmla="*/ 115558 w 12192000"/>
                <a:gd name="connsiteY22" fmla="*/ 1706723 h 6951715"/>
                <a:gd name="connsiteX23" fmla="*/ 453190 w 12192000"/>
                <a:gd name="connsiteY23" fmla="*/ 1706723 h 6951715"/>
                <a:gd name="connsiteX24" fmla="*/ 453190 w 12192000"/>
                <a:gd name="connsiteY24" fmla="*/ 1714356 h 6951715"/>
                <a:gd name="connsiteX25" fmla="*/ 115555 w 12192000"/>
                <a:gd name="connsiteY25" fmla="*/ 1714356 h 6951715"/>
                <a:gd name="connsiteX26" fmla="*/ 115555 w 12192000"/>
                <a:gd name="connsiteY26" fmla="*/ 3221093 h 6951715"/>
                <a:gd name="connsiteX27" fmla="*/ 453190 w 12192000"/>
                <a:gd name="connsiteY27" fmla="*/ 3221093 h 6951715"/>
                <a:gd name="connsiteX28" fmla="*/ 453190 w 12192000"/>
                <a:gd name="connsiteY28" fmla="*/ 3350079 h 6951715"/>
                <a:gd name="connsiteX29" fmla="*/ 115558 w 12192000"/>
                <a:gd name="connsiteY29" fmla="*/ 3350079 h 6951715"/>
                <a:gd name="connsiteX30" fmla="*/ 115558 w 12192000"/>
                <a:gd name="connsiteY30" fmla="*/ 3954617 h 6951715"/>
                <a:gd name="connsiteX31" fmla="*/ 453190 w 12192000"/>
                <a:gd name="connsiteY31" fmla="*/ 3954617 h 6951715"/>
                <a:gd name="connsiteX32" fmla="*/ 453190 w 12192000"/>
                <a:gd name="connsiteY32" fmla="*/ 3975218 h 6951715"/>
                <a:gd name="connsiteX33" fmla="*/ 115558 w 12192000"/>
                <a:gd name="connsiteY33" fmla="*/ 3975218 h 6951715"/>
                <a:gd name="connsiteX34" fmla="*/ 115558 w 12192000"/>
                <a:gd name="connsiteY34" fmla="*/ 5710169 h 6951715"/>
                <a:gd name="connsiteX35" fmla="*/ 453190 w 12192000"/>
                <a:gd name="connsiteY35" fmla="*/ 5710169 h 6951715"/>
                <a:gd name="connsiteX36" fmla="*/ 453190 w 12192000"/>
                <a:gd name="connsiteY36" fmla="*/ 5755966 h 6951715"/>
                <a:gd name="connsiteX37" fmla="*/ 115555 w 12192000"/>
                <a:gd name="connsiteY37" fmla="*/ 5755966 h 6951715"/>
                <a:gd name="connsiteX38" fmla="*/ 115555 w 12192000"/>
                <a:gd name="connsiteY38" fmla="*/ 6574216 h 6951715"/>
                <a:gd name="connsiteX39" fmla="*/ 453190 w 12192000"/>
                <a:gd name="connsiteY39" fmla="*/ 6574216 h 6951715"/>
                <a:gd name="connsiteX40" fmla="*/ 453190 w 12192000"/>
                <a:gd name="connsiteY40" fmla="*/ 6951715 h 6951715"/>
                <a:gd name="connsiteX41" fmla="*/ 0 w 12192000"/>
                <a:gd name="connsiteY41" fmla="*/ 6951715 h 6951715"/>
                <a:gd name="connsiteX42" fmla="*/ 0 w 12192000"/>
                <a:gd name="connsiteY42" fmla="*/ 0 h 695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192000" h="6951715">
                  <a:moveTo>
                    <a:pt x="0" y="0"/>
                  </a:moveTo>
                  <a:lnTo>
                    <a:pt x="12192000" y="0"/>
                  </a:lnTo>
                  <a:lnTo>
                    <a:pt x="12192000" y="6951715"/>
                  </a:lnTo>
                  <a:lnTo>
                    <a:pt x="12052768" y="6951715"/>
                  </a:lnTo>
                  <a:lnTo>
                    <a:pt x="12052768" y="4645382"/>
                  </a:lnTo>
                  <a:lnTo>
                    <a:pt x="12008921" y="4645382"/>
                  </a:lnTo>
                  <a:lnTo>
                    <a:pt x="12008921" y="4618666"/>
                  </a:lnTo>
                  <a:lnTo>
                    <a:pt x="12052768" y="4618666"/>
                  </a:lnTo>
                  <a:lnTo>
                    <a:pt x="12052768" y="3553879"/>
                  </a:lnTo>
                  <a:lnTo>
                    <a:pt x="12008921" y="3553879"/>
                  </a:lnTo>
                  <a:lnTo>
                    <a:pt x="12008921" y="3538613"/>
                  </a:lnTo>
                  <a:lnTo>
                    <a:pt x="12052768" y="3538613"/>
                  </a:lnTo>
                  <a:lnTo>
                    <a:pt x="12052768" y="2137979"/>
                  </a:lnTo>
                  <a:lnTo>
                    <a:pt x="12008921" y="2137979"/>
                  </a:lnTo>
                  <a:lnTo>
                    <a:pt x="12008921" y="2130345"/>
                  </a:lnTo>
                  <a:lnTo>
                    <a:pt x="12052774" y="2130345"/>
                  </a:lnTo>
                  <a:lnTo>
                    <a:pt x="12052774" y="1138068"/>
                  </a:lnTo>
                  <a:lnTo>
                    <a:pt x="12008921" y="1138068"/>
                  </a:lnTo>
                  <a:lnTo>
                    <a:pt x="12008921" y="590915"/>
                  </a:lnTo>
                  <a:lnTo>
                    <a:pt x="453190" y="590915"/>
                  </a:lnTo>
                  <a:lnTo>
                    <a:pt x="453190" y="714445"/>
                  </a:lnTo>
                  <a:lnTo>
                    <a:pt x="115558" y="714445"/>
                  </a:lnTo>
                  <a:lnTo>
                    <a:pt x="115558" y="1706723"/>
                  </a:lnTo>
                  <a:lnTo>
                    <a:pt x="453190" y="1706723"/>
                  </a:lnTo>
                  <a:lnTo>
                    <a:pt x="453190" y="1714356"/>
                  </a:lnTo>
                  <a:lnTo>
                    <a:pt x="115555" y="1714356"/>
                  </a:lnTo>
                  <a:lnTo>
                    <a:pt x="115555" y="3221093"/>
                  </a:lnTo>
                  <a:lnTo>
                    <a:pt x="453190" y="3221093"/>
                  </a:lnTo>
                  <a:lnTo>
                    <a:pt x="453190" y="3350079"/>
                  </a:lnTo>
                  <a:lnTo>
                    <a:pt x="115558" y="3350079"/>
                  </a:lnTo>
                  <a:lnTo>
                    <a:pt x="115558" y="3954617"/>
                  </a:lnTo>
                  <a:lnTo>
                    <a:pt x="453190" y="3954617"/>
                  </a:lnTo>
                  <a:lnTo>
                    <a:pt x="453190" y="3975218"/>
                  </a:lnTo>
                  <a:lnTo>
                    <a:pt x="115558" y="3975218"/>
                  </a:lnTo>
                  <a:lnTo>
                    <a:pt x="115558" y="5710169"/>
                  </a:lnTo>
                  <a:lnTo>
                    <a:pt x="453190" y="5710169"/>
                  </a:lnTo>
                  <a:lnTo>
                    <a:pt x="453190" y="5755966"/>
                  </a:lnTo>
                  <a:lnTo>
                    <a:pt x="115555" y="5755966"/>
                  </a:lnTo>
                  <a:lnTo>
                    <a:pt x="115555" y="6574216"/>
                  </a:lnTo>
                  <a:lnTo>
                    <a:pt x="453190" y="6574216"/>
                  </a:lnTo>
                  <a:lnTo>
                    <a:pt x="453190" y="6951715"/>
                  </a:lnTo>
                  <a:lnTo>
                    <a:pt x="0" y="695171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8A3BED9-864B-4B3C-88E3-FD0981E8E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11452" r="53249" b="79242"/>
          <a:stretch>
            <a:fillRect/>
          </a:stretch>
        </p:blipFill>
        <p:spPr>
          <a:xfrm>
            <a:off x="7162573" y="820198"/>
            <a:ext cx="4753656" cy="1668228"/>
          </a:xfrm>
          <a:custGeom>
            <a:avLst/>
            <a:gdLst>
              <a:gd name="connsiteX0" fmla="*/ 0 w 1818495"/>
              <a:gd name="connsiteY0" fmla="*/ 0 h 638175"/>
              <a:gd name="connsiteX1" fmla="*/ 1818495 w 1818495"/>
              <a:gd name="connsiteY1" fmla="*/ 0 h 638175"/>
              <a:gd name="connsiteX2" fmla="*/ 1818495 w 1818495"/>
              <a:gd name="connsiteY2" fmla="*/ 638175 h 638175"/>
              <a:gd name="connsiteX3" fmla="*/ 0 w 1818495"/>
              <a:gd name="connsiteY3" fmla="*/ 638175 h 638175"/>
              <a:gd name="connsiteX4" fmla="*/ 0 w 1818495"/>
              <a:gd name="connsiteY4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495" h="638175">
                <a:moveTo>
                  <a:pt x="0" y="0"/>
                </a:moveTo>
                <a:lnTo>
                  <a:pt x="1818495" y="0"/>
                </a:lnTo>
                <a:lnTo>
                  <a:pt x="1818495" y="638175"/>
                </a:lnTo>
                <a:lnTo>
                  <a:pt x="0" y="6381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990D98-20CB-4DD5-AECF-E1559235C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21065" r="53249" b="58409"/>
          <a:stretch>
            <a:fillRect/>
          </a:stretch>
        </p:blipFill>
        <p:spPr>
          <a:xfrm>
            <a:off x="616630" y="840800"/>
            <a:ext cx="4753656" cy="3679805"/>
          </a:xfrm>
          <a:custGeom>
            <a:avLst/>
            <a:gdLst>
              <a:gd name="connsiteX0" fmla="*/ 0 w 1818495"/>
              <a:gd name="connsiteY0" fmla="*/ 0 h 1407697"/>
              <a:gd name="connsiteX1" fmla="*/ 1818495 w 1818495"/>
              <a:gd name="connsiteY1" fmla="*/ 0 h 1407697"/>
              <a:gd name="connsiteX2" fmla="*/ 1818495 w 1818495"/>
              <a:gd name="connsiteY2" fmla="*/ 1407697 h 1407697"/>
              <a:gd name="connsiteX3" fmla="*/ 0 w 1818495"/>
              <a:gd name="connsiteY3" fmla="*/ 1407697 h 1407697"/>
              <a:gd name="connsiteX4" fmla="*/ 0 w 1818495"/>
              <a:gd name="connsiteY4" fmla="*/ 0 h 140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495" h="1407697">
                <a:moveTo>
                  <a:pt x="0" y="0"/>
                </a:moveTo>
                <a:lnTo>
                  <a:pt x="1818495" y="0"/>
                </a:lnTo>
                <a:lnTo>
                  <a:pt x="1818495" y="1407697"/>
                </a:lnTo>
                <a:lnTo>
                  <a:pt x="0" y="14076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1C249A-B54E-4444-BDF1-63A31EA12530}"/>
              </a:ext>
            </a:extLst>
          </p:cNvPr>
          <p:cNvSpPr/>
          <p:nvPr/>
        </p:nvSpPr>
        <p:spPr>
          <a:xfrm>
            <a:off x="7353300" y="2687430"/>
            <a:ext cx="4562929" cy="77091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F7802-7D1C-4020-A77B-217F348CC486}"/>
              </a:ext>
            </a:extLst>
          </p:cNvPr>
          <p:cNvSpPr txBox="1"/>
          <p:nvPr/>
        </p:nvSpPr>
        <p:spPr>
          <a:xfrm>
            <a:off x="7353300" y="2812018"/>
            <a:ext cx="439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السرعة هي تغير في المسافة بمرور الزمن، أما السرعة المتجهة في تغير في المسافة والاتجاه بمرور</a:t>
            </a:r>
            <a:r>
              <a:rPr lang="en-US" b="1" dirty="0"/>
              <a:t> </a:t>
            </a:r>
            <a:r>
              <a:rPr lang="ar-SA" b="1" dirty="0"/>
              <a:t>الزمن</a:t>
            </a:r>
            <a:endParaRPr lang="en-US" dirty="0"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20FABC-D23A-481C-9F83-B1E8831BBE55}"/>
              </a:ext>
            </a:extLst>
          </p:cNvPr>
          <p:cNvGrpSpPr/>
          <p:nvPr/>
        </p:nvGrpSpPr>
        <p:grpSpPr>
          <a:xfrm>
            <a:off x="490821" y="4210271"/>
            <a:ext cx="4673487" cy="2379027"/>
            <a:chOff x="490821" y="4210271"/>
            <a:chExt cx="4673487" cy="237902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59E630-3843-4135-B015-6F3B06C05FFD}"/>
                </a:ext>
              </a:extLst>
            </p:cNvPr>
            <p:cNvSpPr/>
            <p:nvPr/>
          </p:nvSpPr>
          <p:spPr>
            <a:xfrm>
              <a:off x="490821" y="4210271"/>
              <a:ext cx="1557829" cy="498077"/>
            </a:xfrm>
            <a:prstGeom prst="rect">
              <a:avLst/>
            </a:prstGeom>
            <a:gradFill flip="none" rotWithShape="1">
              <a:gsLst>
                <a:gs pos="0">
                  <a:srgbClr val="FFD47A"/>
                </a:gs>
                <a:gs pos="100000">
                  <a:srgbClr val="FFDC99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384588-E89B-4D84-B5DF-97AD3D1D3B61}"/>
                </a:ext>
              </a:extLst>
            </p:cNvPr>
            <p:cNvSpPr/>
            <p:nvPr/>
          </p:nvSpPr>
          <p:spPr>
            <a:xfrm>
              <a:off x="2048650" y="4210271"/>
              <a:ext cx="1557829" cy="498077"/>
            </a:xfrm>
            <a:prstGeom prst="rect">
              <a:avLst/>
            </a:prstGeom>
            <a:gradFill flip="none" rotWithShape="1">
              <a:gsLst>
                <a:gs pos="0">
                  <a:srgbClr val="FFD47A"/>
                </a:gs>
                <a:gs pos="100000">
                  <a:srgbClr val="FFDC99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F918A92-4990-4319-B1EB-ADA2A8727BA0}"/>
                </a:ext>
              </a:extLst>
            </p:cNvPr>
            <p:cNvSpPr/>
            <p:nvPr/>
          </p:nvSpPr>
          <p:spPr>
            <a:xfrm>
              <a:off x="3606479" y="4210271"/>
              <a:ext cx="1557829" cy="498077"/>
            </a:xfrm>
            <a:prstGeom prst="rect">
              <a:avLst/>
            </a:prstGeom>
            <a:gradFill flip="none" rotWithShape="1">
              <a:gsLst>
                <a:gs pos="0">
                  <a:srgbClr val="FFD47A"/>
                </a:gs>
                <a:gs pos="100000">
                  <a:srgbClr val="FFDC99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7EF14B-AD5A-4313-9499-7204825421C0}"/>
                </a:ext>
              </a:extLst>
            </p:cNvPr>
            <p:cNvSpPr/>
            <p:nvPr/>
          </p:nvSpPr>
          <p:spPr>
            <a:xfrm>
              <a:off x="3606478" y="4709533"/>
              <a:ext cx="1557829" cy="1879765"/>
            </a:xfrm>
            <a:prstGeom prst="rect">
              <a:avLst/>
            </a:prstGeom>
            <a:gradFill flip="none" rotWithShape="1">
              <a:gsLst>
                <a:gs pos="0">
                  <a:srgbClr val="FFD47A"/>
                </a:gs>
                <a:gs pos="100000">
                  <a:srgbClr val="FFDC99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706F84-86D2-47F9-B265-451C741409AC}"/>
                </a:ext>
              </a:extLst>
            </p:cNvPr>
            <p:cNvSpPr/>
            <p:nvPr/>
          </p:nvSpPr>
          <p:spPr>
            <a:xfrm>
              <a:off x="2048650" y="4709533"/>
              <a:ext cx="1557829" cy="1879765"/>
            </a:xfrm>
            <a:prstGeom prst="rect">
              <a:avLst/>
            </a:prstGeom>
            <a:gradFill flip="none" rotWithShape="1">
              <a:gsLst>
                <a:gs pos="0">
                  <a:srgbClr val="FFD47A"/>
                </a:gs>
                <a:gs pos="100000">
                  <a:srgbClr val="FFDC99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7B5109C-C0ED-4D71-8A1E-A6EE2892D6B3}"/>
                </a:ext>
              </a:extLst>
            </p:cNvPr>
            <p:cNvSpPr/>
            <p:nvPr/>
          </p:nvSpPr>
          <p:spPr>
            <a:xfrm>
              <a:off x="490822" y="4709533"/>
              <a:ext cx="1557829" cy="1879765"/>
            </a:xfrm>
            <a:prstGeom prst="rect">
              <a:avLst/>
            </a:prstGeom>
            <a:gradFill flip="none" rotWithShape="1">
              <a:gsLst>
                <a:gs pos="0">
                  <a:srgbClr val="FFD47A"/>
                </a:gs>
                <a:gs pos="100000">
                  <a:srgbClr val="FFDC99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9C2AD9-1AD1-4B09-AD59-CC062BA5F5EA}"/>
              </a:ext>
            </a:extLst>
          </p:cNvPr>
          <p:cNvGrpSpPr/>
          <p:nvPr/>
        </p:nvGrpSpPr>
        <p:grpSpPr>
          <a:xfrm>
            <a:off x="497019" y="4274643"/>
            <a:ext cx="4388955" cy="2061045"/>
            <a:chOff x="497019" y="4274643"/>
            <a:chExt cx="4388955" cy="206104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66B0AC-5D3B-4DB6-95D6-592AB3842C83}"/>
                </a:ext>
              </a:extLst>
            </p:cNvPr>
            <p:cNvSpPr txBox="1"/>
            <p:nvPr/>
          </p:nvSpPr>
          <p:spPr>
            <a:xfrm>
              <a:off x="694207" y="4274643"/>
              <a:ext cx="1151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/>
                <a:t>ماذا أستنتج</a:t>
              </a:r>
              <a:endParaRPr lang="en-US" dirty="0">
                <a:cs typeface="+mj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CED96F7-9F36-4340-A186-B8679226EE55}"/>
                </a:ext>
              </a:extLst>
            </p:cNvPr>
            <p:cNvSpPr txBox="1"/>
            <p:nvPr/>
          </p:nvSpPr>
          <p:spPr>
            <a:xfrm>
              <a:off x="2214562" y="4290294"/>
              <a:ext cx="1151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/>
                <a:t>ماذا أعرف</a:t>
              </a:r>
              <a:endParaRPr lang="en-US" dirty="0">
                <a:cs typeface="+mj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A680D2-A035-42A8-81DE-7AB106851DBF}"/>
                </a:ext>
              </a:extLst>
            </p:cNvPr>
            <p:cNvSpPr txBox="1"/>
            <p:nvPr/>
          </p:nvSpPr>
          <p:spPr>
            <a:xfrm>
              <a:off x="3734917" y="4305945"/>
              <a:ext cx="1151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/>
                <a:t>إرشادات</a:t>
              </a:r>
              <a:endParaRPr lang="en-US" dirty="0">
                <a:cs typeface="+mj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3DD074-D379-4B21-803E-31DDCAD9CBB0}"/>
                </a:ext>
              </a:extLst>
            </p:cNvPr>
            <p:cNvSpPr txBox="1"/>
            <p:nvPr/>
          </p:nvSpPr>
          <p:spPr>
            <a:xfrm>
              <a:off x="3606477" y="5070677"/>
              <a:ext cx="1151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/>
                <a:t>الدراجة تحركت</a:t>
              </a:r>
            </a:p>
            <a:p>
              <a:pPr algn="r" rtl="1"/>
              <a:r>
                <a:rPr lang="ar-SA" b="1" dirty="0"/>
                <a:t>غربا</a:t>
              </a:r>
              <a:endParaRPr lang="en-US" dirty="0">
                <a:cs typeface="+mj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0D1C01-1E11-47C5-B970-54483E25966A}"/>
                </a:ext>
              </a:extLst>
            </p:cNvPr>
            <p:cNvSpPr txBox="1"/>
            <p:nvPr/>
          </p:nvSpPr>
          <p:spPr>
            <a:xfrm>
              <a:off x="1845264" y="4858360"/>
              <a:ext cx="161788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/>
                <a:t>سرعة السيارة</a:t>
              </a:r>
            </a:p>
            <a:p>
              <a:pPr algn="r" rtl="1"/>
              <a:r>
                <a:rPr lang="ar-SA" b="1" dirty="0"/>
                <a:t>20 كم / ساعة</a:t>
              </a:r>
            </a:p>
            <a:p>
              <a:pPr algn="r" rtl="1"/>
              <a:r>
                <a:rPr lang="ar-SA" b="1" dirty="0"/>
                <a:t>والزمن</a:t>
              </a:r>
            </a:p>
            <a:p>
              <a:pPr algn="r" rtl="1"/>
              <a:r>
                <a:rPr lang="ar-SA" b="1" dirty="0"/>
                <a:t>المستغرق 30</a:t>
              </a:r>
            </a:p>
            <a:p>
              <a:pPr algn="r" rtl="1"/>
              <a:r>
                <a:rPr lang="ar-SA" b="1" dirty="0"/>
                <a:t>دقيقة</a:t>
              </a:r>
              <a:endParaRPr lang="en-US" dirty="0">
                <a:cs typeface="+mj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CF24CF-A0D8-4E7D-B585-53C3A0613CBC}"/>
                </a:ext>
              </a:extLst>
            </p:cNvPr>
            <p:cNvSpPr txBox="1"/>
            <p:nvPr/>
          </p:nvSpPr>
          <p:spPr>
            <a:xfrm>
              <a:off x="497019" y="5044564"/>
              <a:ext cx="1417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/>
                <a:t>الدراجة قطعت</a:t>
              </a:r>
            </a:p>
            <a:p>
              <a:pPr algn="r" rtl="1"/>
              <a:r>
                <a:rPr lang="ar-SA" b="1" dirty="0"/>
                <a:t>مسافة 10 كم إلى</a:t>
              </a:r>
              <a:r>
                <a:rPr lang="en-US" b="1" dirty="0"/>
                <a:t> </a:t>
              </a:r>
              <a:r>
                <a:rPr lang="ar-SA" b="1" dirty="0"/>
                <a:t>الغرب</a:t>
              </a:r>
              <a:endParaRPr lang="en-US" dirty="0"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9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1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146CC6-9FAE-48CE-8805-C0D4EF4DEB62}"/>
              </a:ext>
            </a:extLst>
          </p:cNvPr>
          <p:cNvGrpSpPr/>
          <p:nvPr/>
        </p:nvGrpSpPr>
        <p:grpSpPr>
          <a:xfrm>
            <a:off x="0" y="-46858"/>
            <a:ext cx="12192000" cy="6951715"/>
            <a:chOff x="0" y="-93714"/>
            <a:chExt cx="12192000" cy="695171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F1B24B4-5683-420B-8076-13BD94E5CF32}"/>
                </a:ext>
              </a:extLst>
            </p:cNvPr>
            <p:cNvSpPr/>
            <p:nvPr/>
          </p:nvSpPr>
          <p:spPr>
            <a:xfrm>
              <a:off x="134911" y="248431"/>
              <a:ext cx="11917181" cy="6565899"/>
            </a:xfrm>
            <a:custGeom>
              <a:avLst/>
              <a:gdLst>
                <a:gd name="connsiteX0" fmla="*/ 0 w 11917181"/>
                <a:gd name="connsiteY0" fmla="*/ 0 h 6565899"/>
                <a:gd name="connsiteX1" fmla="*/ 3715030 w 11917181"/>
                <a:gd name="connsiteY1" fmla="*/ 0 h 6565899"/>
                <a:gd name="connsiteX2" fmla="*/ 3723658 w 11917181"/>
                <a:gd name="connsiteY2" fmla="*/ 27797 h 6565899"/>
                <a:gd name="connsiteX3" fmla="*/ 3935753 w 11917181"/>
                <a:gd name="connsiteY3" fmla="*/ 168383 h 6565899"/>
                <a:gd name="connsiteX4" fmla="*/ 7978805 w 11917181"/>
                <a:gd name="connsiteY4" fmla="*/ 168384 h 6565899"/>
                <a:gd name="connsiteX5" fmla="*/ 8190900 w 11917181"/>
                <a:gd name="connsiteY5" fmla="*/ 27798 h 6565899"/>
                <a:gd name="connsiteX6" fmla="*/ 8199529 w 11917181"/>
                <a:gd name="connsiteY6" fmla="*/ 0 h 6565899"/>
                <a:gd name="connsiteX7" fmla="*/ 11917181 w 11917181"/>
                <a:gd name="connsiteY7" fmla="*/ 0 h 6565899"/>
                <a:gd name="connsiteX8" fmla="*/ 11917181 w 11917181"/>
                <a:gd name="connsiteY8" fmla="*/ 6565899 h 6565899"/>
                <a:gd name="connsiteX9" fmla="*/ 0 w 11917181"/>
                <a:gd name="connsiteY9" fmla="*/ 6565899 h 6565899"/>
                <a:gd name="connsiteX10" fmla="*/ 0 w 11917181"/>
                <a:gd name="connsiteY10" fmla="*/ 0 h 656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7181" h="6565899">
                  <a:moveTo>
                    <a:pt x="0" y="0"/>
                  </a:moveTo>
                  <a:lnTo>
                    <a:pt x="3715030" y="0"/>
                  </a:lnTo>
                  <a:lnTo>
                    <a:pt x="3723658" y="27797"/>
                  </a:lnTo>
                  <a:cubicBezTo>
                    <a:pt x="3758602" y="110413"/>
                    <a:pt x="3840408" y="168383"/>
                    <a:pt x="3935753" y="168383"/>
                  </a:cubicBezTo>
                  <a:lnTo>
                    <a:pt x="7978805" y="168384"/>
                  </a:lnTo>
                  <a:cubicBezTo>
                    <a:pt x="8074150" y="168384"/>
                    <a:pt x="8155956" y="110414"/>
                    <a:pt x="8190900" y="27798"/>
                  </a:cubicBezTo>
                  <a:lnTo>
                    <a:pt x="8199529" y="0"/>
                  </a:lnTo>
                  <a:lnTo>
                    <a:pt x="11917181" y="0"/>
                  </a:lnTo>
                  <a:lnTo>
                    <a:pt x="11917181" y="6565899"/>
                  </a:lnTo>
                  <a:lnTo>
                    <a:pt x="0" y="6565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80A28C-F4D7-4839-8C69-4F492918C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5" t="4854" r="11876" b="31899"/>
            <a:stretch>
              <a:fillRect/>
            </a:stretch>
          </p:blipFill>
          <p:spPr>
            <a:xfrm>
              <a:off x="0" y="-93714"/>
              <a:ext cx="12192000" cy="6951715"/>
            </a:xfrm>
            <a:custGeom>
              <a:avLst/>
              <a:gdLst>
                <a:gd name="connsiteX0" fmla="*/ 0 w 12192000"/>
                <a:gd name="connsiteY0" fmla="*/ 0 h 6951715"/>
                <a:gd name="connsiteX1" fmla="*/ 12192000 w 12192000"/>
                <a:gd name="connsiteY1" fmla="*/ 0 h 6951715"/>
                <a:gd name="connsiteX2" fmla="*/ 12192000 w 12192000"/>
                <a:gd name="connsiteY2" fmla="*/ 6951715 h 6951715"/>
                <a:gd name="connsiteX3" fmla="*/ 12052768 w 12192000"/>
                <a:gd name="connsiteY3" fmla="*/ 6951715 h 6951715"/>
                <a:gd name="connsiteX4" fmla="*/ 12052768 w 12192000"/>
                <a:gd name="connsiteY4" fmla="*/ 4645382 h 6951715"/>
                <a:gd name="connsiteX5" fmla="*/ 12008921 w 12192000"/>
                <a:gd name="connsiteY5" fmla="*/ 4645382 h 6951715"/>
                <a:gd name="connsiteX6" fmla="*/ 12008921 w 12192000"/>
                <a:gd name="connsiteY6" fmla="*/ 4618666 h 6951715"/>
                <a:gd name="connsiteX7" fmla="*/ 12052768 w 12192000"/>
                <a:gd name="connsiteY7" fmla="*/ 4618666 h 6951715"/>
                <a:gd name="connsiteX8" fmla="*/ 12052768 w 12192000"/>
                <a:gd name="connsiteY8" fmla="*/ 3553879 h 6951715"/>
                <a:gd name="connsiteX9" fmla="*/ 12008921 w 12192000"/>
                <a:gd name="connsiteY9" fmla="*/ 3553879 h 6951715"/>
                <a:gd name="connsiteX10" fmla="*/ 12008921 w 12192000"/>
                <a:gd name="connsiteY10" fmla="*/ 3538613 h 6951715"/>
                <a:gd name="connsiteX11" fmla="*/ 12052768 w 12192000"/>
                <a:gd name="connsiteY11" fmla="*/ 3538613 h 6951715"/>
                <a:gd name="connsiteX12" fmla="*/ 12052768 w 12192000"/>
                <a:gd name="connsiteY12" fmla="*/ 2137979 h 6951715"/>
                <a:gd name="connsiteX13" fmla="*/ 12008921 w 12192000"/>
                <a:gd name="connsiteY13" fmla="*/ 2137979 h 6951715"/>
                <a:gd name="connsiteX14" fmla="*/ 12008921 w 12192000"/>
                <a:gd name="connsiteY14" fmla="*/ 2130345 h 6951715"/>
                <a:gd name="connsiteX15" fmla="*/ 12052774 w 12192000"/>
                <a:gd name="connsiteY15" fmla="*/ 2130345 h 6951715"/>
                <a:gd name="connsiteX16" fmla="*/ 12052774 w 12192000"/>
                <a:gd name="connsiteY16" fmla="*/ 1138068 h 6951715"/>
                <a:gd name="connsiteX17" fmla="*/ 12008921 w 12192000"/>
                <a:gd name="connsiteY17" fmla="*/ 1138068 h 6951715"/>
                <a:gd name="connsiteX18" fmla="*/ 12008921 w 12192000"/>
                <a:gd name="connsiteY18" fmla="*/ 590915 h 6951715"/>
                <a:gd name="connsiteX19" fmla="*/ 453190 w 12192000"/>
                <a:gd name="connsiteY19" fmla="*/ 590915 h 6951715"/>
                <a:gd name="connsiteX20" fmla="*/ 453190 w 12192000"/>
                <a:gd name="connsiteY20" fmla="*/ 714445 h 6951715"/>
                <a:gd name="connsiteX21" fmla="*/ 115558 w 12192000"/>
                <a:gd name="connsiteY21" fmla="*/ 714445 h 6951715"/>
                <a:gd name="connsiteX22" fmla="*/ 115558 w 12192000"/>
                <a:gd name="connsiteY22" fmla="*/ 1706723 h 6951715"/>
                <a:gd name="connsiteX23" fmla="*/ 453190 w 12192000"/>
                <a:gd name="connsiteY23" fmla="*/ 1706723 h 6951715"/>
                <a:gd name="connsiteX24" fmla="*/ 453190 w 12192000"/>
                <a:gd name="connsiteY24" fmla="*/ 1714356 h 6951715"/>
                <a:gd name="connsiteX25" fmla="*/ 115555 w 12192000"/>
                <a:gd name="connsiteY25" fmla="*/ 1714356 h 6951715"/>
                <a:gd name="connsiteX26" fmla="*/ 115555 w 12192000"/>
                <a:gd name="connsiteY26" fmla="*/ 3221093 h 6951715"/>
                <a:gd name="connsiteX27" fmla="*/ 453190 w 12192000"/>
                <a:gd name="connsiteY27" fmla="*/ 3221093 h 6951715"/>
                <a:gd name="connsiteX28" fmla="*/ 453190 w 12192000"/>
                <a:gd name="connsiteY28" fmla="*/ 3350079 h 6951715"/>
                <a:gd name="connsiteX29" fmla="*/ 115558 w 12192000"/>
                <a:gd name="connsiteY29" fmla="*/ 3350079 h 6951715"/>
                <a:gd name="connsiteX30" fmla="*/ 115558 w 12192000"/>
                <a:gd name="connsiteY30" fmla="*/ 3954617 h 6951715"/>
                <a:gd name="connsiteX31" fmla="*/ 453190 w 12192000"/>
                <a:gd name="connsiteY31" fmla="*/ 3954617 h 6951715"/>
                <a:gd name="connsiteX32" fmla="*/ 453190 w 12192000"/>
                <a:gd name="connsiteY32" fmla="*/ 3975218 h 6951715"/>
                <a:gd name="connsiteX33" fmla="*/ 115558 w 12192000"/>
                <a:gd name="connsiteY33" fmla="*/ 3975218 h 6951715"/>
                <a:gd name="connsiteX34" fmla="*/ 115558 w 12192000"/>
                <a:gd name="connsiteY34" fmla="*/ 5710169 h 6951715"/>
                <a:gd name="connsiteX35" fmla="*/ 453190 w 12192000"/>
                <a:gd name="connsiteY35" fmla="*/ 5710169 h 6951715"/>
                <a:gd name="connsiteX36" fmla="*/ 453190 w 12192000"/>
                <a:gd name="connsiteY36" fmla="*/ 5755966 h 6951715"/>
                <a:gd name="connsiteX37" fmla="*/ 115555 w 12192000"/>
                <a:gd name="connsiteY37" fmla="*/ 5755966 h 6951715"/>
                <a:gd name="connsiteX38" fmla="*/ 115555 w 12192000"/>
                <a:gd name="connsiteY38" fmla="*/ 6574216 h 6951715"/>
                <a:gd name="connsiteX39" fmla="*/ 453190 w 12192000"/>
                <a:gd name="connsiteY39" fmla="*/ 6574216 h 6951715"/>
                <a:gd name="connsiteX40" fmla="*/ 453190 w 12192000"/>
                <a:gd name="connsiteY40" fmla="*/ 6951715 h 6951715"/>
                <a:gd name="connsiteX41" fmla="*/ 0 w 12192000"/>
                <a:gd name="connsiteY41" fmla="*/ 6951715 h 6951715"/>
                <a:gd name="connsiteX42" fmla="*/ 0 w 12192000"/>
                <a:gd name="connsiteY42" fmla="*/ 0 h 695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192000" h="6951715">
                  <a:moveTo>
                    <a:pt x="0" y="0"/>
                  </a:moveTo>
                  <a:lnTo>
                    <a:pt x="12192000" y="0"/>
                  </a:lnTo>
                  <a:lnTo>
                    <a:pt x="12192000" y="6951715"/>
                  </a:lnTo>
                  <a:lnTo>
                    <a:pt x="12052768" y="6951715"/>
                  </a:lnTo>
                  <a:lnTo>
                    <a:pt x="12052768" y="4645382"/>
                  </a:lnTo>
                  <a:lnTo>
                    <a:pt x="12008921" y="4645382"/>
                  </a:lnTo>
                  <a:lnTo>
                    <a:pt x="12008921" y="4618666"/>
                  </a:lnTo>
                  <a:lnTo>
                    <a:pt x="12052768" y="4618666"/>
                  </a:lnTo>
                  <a:lnTo>
                    <a:pt x="12052768" y="3553879"/>
                  </a:lnTo>
                  <a:lnTo>
                    <a:pt x="12008921" y="3553879"/>
                  </a:lnTo>
                  <a:lnTo>
                    <a:pt x="12008921" y="3538613"/>
                  </a:lnTo>
                  <a:lnTo>
                    <a:pt x="12052768" y="3538613"/>
                  </a:lnTo>
                  <a:lnTo>
                    <a:pt x="12052768" y="2137979"/>
                  </a:lnTo>
                  <a:lnTo>
                    <a:pt x="12008921" y="2137979"/>
                  </a:lnTo>
                  <a:lnTo>
                    <a:pt x="12008921" y="2130345"/>
                  </a:lnTo>
                  <a:lnTo>
                    <a:pt x="12052774" y="2130345"/>
                  </a:lnTo>
                  <a:lnTo>
                    <a:pt x="12052774" y="1138068"/>
                  </a:lnTo>
                  <a:lnTo>
                    <a:pt x="12008921" y="1138068"/>
                  </a:lnTo>
                  <a:lnTo>
                    <a:pt x="12008921" y="590915"/>
                  </a:lnTo>
                  <a:lnTo>
                    <a:pt x="453190" y="590915"/>
                  </a:lnTo>
                  <a:lnTo>
                    <a:pt x="453190" y="714445"/>
                  </a:lnTo>
                  <a:lnTo>
                    <a:pt x="115558" y="714445"/>
                  </a:lnTo>
                  <a:lnTo>
                    <a:pt x="115558" y="1706723"/>
                  </a:lnTo>
                  <a:lnTo>
                    <a:pt x="453190" y="1706723"/>
                  </a:lnTo>
                  <a:lnTo>
                    <a:pt x="453190" y="1714356"/>
                  </a:lnTo>
                  <a:lnTo>
                    <a:pt x="115555" y="1714356"/>
                  </a:lnTo>
                  <a:lnTo>
                    <a:pt x="115555" y="3221093"/>
                  </a:lnTo>
                  <a:lnTo>
                    <a:pt x="453190" y="3221093"/>
                  </a:lnTo>
                  <a:lnTo>
                    <a:pt x="453190" y="3350079"/>
                  </a:lnTo>
                  <a:lnTo>
                    <a:pt x="115558" y="3350079"/>
                  </a:lnTo>
                  <a:lnTo>
                    <a:pt x="115558" y="3954617"/>
                  </a:lnTo>
                  <a:lnTo>
                    <a:pt x="453190" y="3954617"/>
                  </a:lnTo>
                  <a:lnTo>
                    <a:pt x="453190" y="3975218"/>
                  </a:lnTo>
                  <a:lnTo>
                    <a:pt x="115558" y="3975218"/>
                  </a:lnTo>
                  <a:lnTo>
                    <a:pt x="115558" y="5710169"/>
                  </a:lnTo>
                  <a:lnTo>
                    <a:pt x="453190" y="5710169"/>
                  </a:lnTo>
                  <a:lnTo>
                    <a:pt x="453190" y="5755966"/>
                  </a:lnTo>
                  <a:lnTo>
                    <a:pt x="115555" y="5755966"/>
                  </a:lnTo>
                  <a:lnTo>
                    <a:pt x="115555" y="6574216"/>
                  </a:lnTo>
                  <a:lnTo>
                    <a:pt x="453190" y="6574216"/>
                  </a:lnTo>
                  <a:lnTo>
                    <a:pt x="453190" y="6951715"/>
                  </a:lnTo>
                  <a:lnTo>
                    <a:pt x="0" y="695171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D24ACB4-97C6-4427-B6B6-B4DA90348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41898" r="53249" b="49451"/>
          <a:stretch>
            <a:fillRect/>
          </a:stretch>
        </p:blipFill>
        <p:spPr>
          <a:xfrm>
            <a:off x="7298436" y="580426"/>
            <a:ext cx="4753656" cy="1550862"/>
          </a:xfrm>
          <a:custGeom>
            <a:avLst/>
            <a:gdLst>
              <a:gd name="connsiteX0" fmla="*/ 0 w 1818495"/>
              <a:gd name="connsiteY0" fmla="*/ 0 h 593277"/>
              <a:gd name="connsiteX1" fmla="*/ 1818495 w 1818495"/>
              <a:gd name="connsiteY1" fmla="*/ 0 h 593277"/>
              <a:gd name="connsiteX2" fmla="*/ 1818495 w 1818495"/>
              <a:gd name="connsiteY2" fmla="*/ 593277 h 593277"/>
              <a:gd name="connsiteX3" fmla="*/ 0 w 1818495"/>
              <a:gd name="connsiteY3" fmla="*/ 593277 h 593277"/>
              <a:gd name="connsiteX4" fmla="*/ 0 w 1818495"/>
              <a:gd name="connsiteY4" fmla="*/ 0 h 5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495" h="593277">
                <a:moveTo>
                  <a:pt x="0" y="0"/>
                </a:moveTo>
                <a:lnTo>
                  <a:pt x="1818495" y="0"/>
                </a:lnTo>
                <a:lnTo>
                  <a:pt x="1818495" y="593277"/>
                </a:lnTo>
                <a:lnTo>
                  <a:pt x="0" y="59327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2E76A-749C-400D-81F3-6E2A7A069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50856" r="53249" b="31296"/>
          <a:stretch>
            <a:fillRect/>
          </a:stretch>
        </p:blipFill>
        <p:spPr>
          <a:xfrm>
            <a:off x="7181370" y="3567349"/>
            <a:ext cx="4753656" cy="3199597"/>
          </a:xfrm>
          <a:custGeom>
            <a:avLst/>
            <a:gdLst>
              <a:gd name="connsiteX0" fmla="*/ 0 w 1818495"/>
              <a:gd name="connsiteY0" fmla="*/ 0 h 1223995"/>
              <a:gd name="connsiteX1" fmla="*/ 1818495 w 1818495"/>
              <a:gd name="connsiteY1" fmla="*/ 0 h 1223995"/>
              <a:gd name="connsiteX2" fmla="*/ 1818495 w 1818495"/>
              <a:gd name="connsiteY2" fmla="*/ 1223995 h 1223995"/>
              <a:gd name="connsiteX3" fmla="*/ 0 w 1818495"/>
              <a:gd name="connsiteY3" fmla="*/ 1223995 h 1223995"/>
              <a:gd name="connsiteX4" fmla="*/ 0 w 1818495"/>
              <a:gd name="connsiteY4" fmla="*/ 0 h 122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495" h="1223995">
                <a:moveTo>
                  <a:pt x="0" y="0"/>
                </a:moveTo>
                <a:lnTo>
                  <a:pt x="1818495" y="0"/>
                </a:lnTo>
                <a:lnTo>
                  <a:pt x="1818495" y="1223995"/>
                </a:lnTo>
                <a:lnTo>
                  <a:pt x="0" y="12239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61DA97-7290-467A-BF47-45FE88219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69011" r="53249" b="28142"/>
          <a:stretch>
            <a:fillRect/>
          </a:stretch>
        </p:blipFill>
        <p:spPr>
          <a:xfrm>
            <a:off x="805316" y="2373436"/>
            <a:ext cx="4753656" cy="510395"/>
          </a:xfrm>
          <a:custGeom>
            <a:avLst/>
            <a:gdLst>
              <a:gd name="connsiteX0" fmla="*/ 0 w 1818495"/>
              <a:gd name="connsiteY0" fmla="*/ 0 h 195250"/>
              <a:gd name="connsiteX1" fmla="*/ 1818495 w 1818495"/>
              <a:gd name="connsiteY1" fmla="*/ 0 h 195250"/>
              <a:gd name="connsiteX2" fmla="*/ 1818495 w 1818495"/>
              <a:gd name="connsiteY2" fmla="*/ 195250 h 195250"/>
              <a:gd name="connsiteX3" fmla="*/ 0 w 1818495"/>
              <a:gd name="connsiteY3" fmla="*/ 195250 h 195250"/>
              <a:gd name="connsiteX4" fmla="*/ 0 w 1818495"/>
              <a:gd name="connsiteY4" fmla="*/ 0 h 1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495" h="195250">
                <a:moveTo>
                  <a:pt x="0" y="0"/>
                </a:moveTo>
                <a:lnTo>
                  <a:pt x="1818495" y="0"/>
                </a:lnTo>
                <a:lnTo>
                  <a:pt x="1818495" y="195250"/>
                </a:lnTo>
                <a:lnTo>
                  <a:pt x="0" y="1952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561E85-5DFB-4832-B6B5-658604D93FF6}"/>
              </a:ext>
            </a:extLst>
          </p:cNvPr>
          <p:cNvSpPr/>
          <p:nvPr/>
        </p:nvSpPr>
        <p:spPr>
          <a:xfrm>
            <a:off x="7544443" y="2291839"/>
            <a:ext cx="4012648" cy="1137161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187237-3EEC-4280-8476-7BD194471708}"/>
              </a:ext>
            </a:extLst>
          </p:cNvPr>
          <p:cNvSpPr txBox="1"/>
          <p:nvPr/>
        </p:nvSpPr>
        <p:spPr>
          <a:xfrm>
            <a:off x="7722281" y="2416427"/>
            <a:ext cx="36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القوتان المؤثرتان في الورقة هما قوة الجاذبية بين الورقة والارض وقوة الاحتكاك بين الورقة والهواء</a:t>
            </a:r>
            <a:endParaRPr lang="en-US" dirty="0">
              <a:cs typeface="+mj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66347A-EE2E-4726-BE51-F2B6A3CD86BA}"/>
              </a:ext>
            </a:extLst>
          </p:cNvPr>
          <p:cNvSpPr/>
          <p:nvPr/>
        </p:nvSpPr>
        <p:spPr>
          <a:xfrm>
            <a:off x="1168390" y="3495699"/>
            <a:ext cx="4012648" cy="1216001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8D61B-2730-4594-9DB9-1D707813EB37}"/>
              </a:ext>
            </a:extLst>
          </p:cNvPr>
          <p:cNvSpPr txBox="1"/>
          <p:nvPr/>
        </p:nvSpPr>
        <p:spPr>
          <a:xfrm>
            <a:off x="1338797" y="3620287"/>
            <a:ext cx="36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تحدث القوى حركة الأجسام مما يؤدي إلى تغير موقعها ويمكن وصف الحركة باستخدام سرعة</a:t>
            </a:r>
          </a:p>
          <a:p>
            <a:pPr algn="r" rtl="1"/>
            <a:r>
              <a:rPr lang="ar-SA" b="1" dirty="0"/>
              <a:t>الجسم واتجاه حركته</a:t>
            </a:r>
            <a:endParaRPr lang="en-US" dirty="0"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FD0055-D6B9-49E0-AB25-A53F5E3B1091}"/>
              </a:ext>
            </a:extLst>
          </p:cNvPr>
          <p:cNvCxnSpPr>
            <a:cxnSpLocks/>
          </p:cNvCxnSpPr>
          <p:nvPr/>
        </p:nvCxnSpPr>
        <p:spPr>
          <a:xfrm flipV="1">
            <a:off x="10025346" y="5533434"/>
            <a:ext cx="1368769" cy="1"/>
          </a:xfrm>
          <a:prstGeom prst="line">
            <a:avLst/>
          </a:prstGeom>
          <a:ln w="41275">
            <a:solidFill>
              <a:srgbClr val="FFD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2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51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1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1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E54DB-C758-4929-9596-1BF04665E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3333" r="5350" b="43337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827353 w 12192000"/>
              <a:gd name="connsiteY3" fmla="*/ 6858000 h 6858000"/>
              <a:gd name="connsiteX4" fmla="*/ 11827353 w 12192000"/>
              <a:gd name="connsiteY4" fmla="*/ 1107404 h 6858000"/>
              <a:gd name="connsiteX5" fmla="*/ 0 w 12192000"/>
              <a:gd name="connsiteY5" fmla="*/ 1107404 h 6858000"/>
              <a:gd name="connsiteX6" fmla="*/ 0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827353" y="6858000"/>
                </a:lnTo>
                <a:lnTo>
                  <a:pt x="11827353" y="1107404"/>
                </a:lnTo>
                <a:lnTo>
                  <a:pt x="0" y="11074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D90EE9-E3E9-4E95-BC0E-DF8DAA6D4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14800" r="10924" b="72267"/>
          <a:stretch>
            <a:fillRect/>
          </a:stretch>
        </p:blipFill>
        <p:spPr>
          <a:xfrm>
            <a:off x="4471126" y="1218183"/>
            <a:ext cx="7335052" cy="1550109"/>
          </a:xfrm>
          <a:custGeom>
            <a:avLst/>
            <a:gdLst>
              <a:gd name="connsiteX0" fmla="*/ 0 w 4197096"/>
              <a:gd name="connsiteY0" fmla="*/ 0 h 886968"/>
              <a:gd name="connsiteX1" fmla="*/ 4197096 w 4197096"/>
              <a:gd name="connsiteY1" fmla="*/ 0 h 886968"/>
              <a:gd name="connsiteX2" fmla="*/ 4197096 w 4197096"/>
              <a:gd name="connsiteY2" fmla="*/ 886968 h 886968"/>
              <a:gd name="connsiteX3" fmla="*/ 0 w 4197096"/>
              <a:gd name="connsiteY3" fmla="*/ 886968 h 886968"/>
              <a:gd name="connsiteX4" fmla="*/ 0 w 4197096"/>
              <a:gd name="connsiteY4" fmla="*/ 0 h 88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7096" h="886968">
                <a:moveTo>
                  <a:pt x="0" y="0"/>
                </a:moveTo>
                <a:lnTo>
                  <a:pt x="4197096" y="0"/>
                </a:lnTo>
                <a:lnTo>
                  <a:pt x="4197096" y="886968"/>
                </a:lnTo>
                <a:lnTo>
                  <a:pt x="0" y="8869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EB98DB-F7C4-4D6F-84C7-9961DACE8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28667" r="10924" b="58400"/>
          <a:stretch>
            <a:fillRect/>
          </a:stretch>
        </p:blipFill>
        <p:spPr>
          <a:xfrm>
            <a:off x="4471126" y="2787314"/>
            <a:ext cx="7335052" cy="1550109"/>
          </a:xfrm>
          <a:custGeom>
            <a:avLst/>
            <a:gdLst>
              <a:gd name="connsiteX0" fmla="*/ 0 w 4197096"/>
              <a:gd name="connsiteY0" fmla="*/ 0 h 886968"/>
              <a:gd name="connsiteX1" fmla="*/ 4197096 w 4197096"/>
              <a:gd name="connsiteY1" fmla="*/ 0 h 886968"/>
              <a:gd name="connsiteX2" fmla="*/ 4197096 w 4197096"/>
              <a:gd name="connsiteY2" fmla="*/ 886968 h 886968"/>
              <a:gd name="connsiteX3" fmla="*/ 0 w 4197096"/>
              <a:gd name="connsiteY3" fmla="*/ 886968 h 886968"/>
              <a:gd name="connsiteX4" fmla="*/ 0 w 4197096"/>
              <a:gd name="connsiteY4" fmla="*/ 0 h 88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7096" h="886968">
                <a:moveTo>
                  <a:pt x="0" y="0"/>
                </a:moveTo>
                <a:lnTo>
                  <a:pt x="4197096" y="0"/>
                </a:lnTo>
                <a:lnTo>
                  <a:pt x="4197096" y="886968"/>
                </a:lnTo>
                <a:lnTo>
                  <a:pt x="0" y="88696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585717-10DB-451A-8D20-ABD198F6D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34467" r="29650" b="16400"/>
          <a:stretch>
            <a:fillRect/>
          </a:stretch>
        </p:blipFill>
        <p:spPr>
          <a:xfrm>
            <a:off x="-1" y="3541377"/>
            <a:ext cx="8766629" cy="3369564"/>
          </a:xfrm>
          <a:custGeom>
            <a:avLst/>
            <a:gdLst>
              <a:gd name="connsiteX0" fmla="*/ 941832 w 6711696"/>
              <a:gd name="connsiteY0" fmla="*/ 0 h 3369564"/>
              <a:gd name="connsiteX1" fmla="*/ 1640574 w 6711696"/>
              <a:gd name="connsiteY1" fmla="*/ 405215 h 3369564"/>
              <a:gd name="connsiteX2" fmla="*/ 1640814 w 6711696"/>
              <a:gd name="connsiteY2" fmla="*/ 406908 h 3369564"/>
              <a:gd name="connsiteX3" fmla="*/ 6711696 w 6711696"/>
              <a:gd name="connsiteY3" fmla="*/ 406908 h 3369564"/>
              <a:gd name="connsiteX4" fmla="*/ 6711696 w 6711696"/>
              <a:gd name="connsiteY4" fmla="*/ 3369564 h 3369564"/>
              <a:gd name="connsiteX5" fmla="*/ 0 w 6711696"/>
              <a:gd name="connsiteY5" fmla="*/ 3369564 h 3369564"/>
              <a:gd name="connsiteX6" fmla="*/ 0 w 6711696"/>
              <a:gd name="connsiteY6" fmla="*/ 406908 h 3369564"/>
              <a:gd name="connsiteX7" fmla="*/ 242851 w 6711696"/>
              <a:gd name="connsiteY7" fmla="*/ 406908 h 3369564"/>
              <a:gd name="connsiteX8" fmla="*/ 243091 w 6711696"/>
              <a:gd name="connsiteY8" fmla="*/ 405215 h 3369564"/>
              <a:gd name="connsiteX9" fmla="*/ 941832 w 6711696"/>
              <a:gd name="connsiteY9" fmla="*/ 0 h 336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1696" h="3369564">
                <a:moveTo>
                  <a:pt x="941832" y="0"/>
                </a:moveTo>
                <a:cubicBezTo>
                  <a:pt x="1286501" y="0"/>
                  <a:pt x="1574068" y="173959"/>
                  <a:pt x="1640574" y="405215"/>
                </a:cubicBezTo>
                <a:lnTo>
                  <a:pt x="1640814" y="406908"/>
                </a:lnTo>
                <a:lnTo>
                  <a:pt x="6711696" y="406908"/>
                </a:lnTo>
                <a:lnTo>
                  <a:pt x="6711696" y="3369564"/>
                </a:lnTo>
                <a:lnTo>
                  <a:pt x="0" y="3369564"/>
                </a:lnTo>
                <a:lnTo>
                  <a:pt x="0" y="406908"/>
                </a:lnTo>
                <a:lnTo>
                  <a:pt x="242851" y="406908"/>
                </a:lnTo>
                <a:lnTo>
                  <a:pt x="243091" y="405215"/>
                </a:lnTo>
                <a:cubicBezTo>
                  <a:pt x="309597" y="173959"/>
                  <a:pt x="597164" y="0"/>
                  <a:pt x="9418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8253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E54DB-C758-4929-9596-1BF04665E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3333" r="5350" b="43337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827353 w 12192000"/>
              <a:gd name="connsiteY3" fmla="*/ 6858000 h 6858000"/>
              <a:gd name="connsiteX4" fmla="*/ 11827353 w 12192000"/>
              <a:gd name="connsiteY4" fmla="*/ 1107404 h 6858000"/>
              <a:gd name="connsiteX5" fmla="*/ 0 w 12192000"/>
              <a:gd name="connsiteY5" fmla="*/ 1107404 h 6858000"/>
              <a:gd name="connsiteX6" fmla="*/ 0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827353" y="6858000"/>
                </a:lnTo>
                <a:lnTo>
                  <a:pt x="11827353" y="1107404"/>
                </a:lnTo>
                <a:lnTo>
                  <a:pt x="0" y="11074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17F690-9278-404B-9066-12B7AB61D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42533" r="10924" b="46933"/>
          <a:stretch>
            <a:fillRect/>
          </a:stretch>
        </p:blipFill>
        <p:spPr>
          <a:xfrm>
            <a:off x="4471126" y="1139459"/>
            <a:ext cx="7335052" cy="1262460"/>
          </a:xfrm>
          <a:custGeom>
            <a:avLst/>
            <a:gdLst>
              <a:gd name="connsiteX0" fmla="*/ 0 w 4197096"/>
              <a:gd name="connsiteY0" fmla="*/ 0 h 722376"/>
              <a:gd name="connsiteX1" fmla="*/ 4197096 w 4197096"/>
              <a:gd name="connsiteY1" fmla="*/ 0 h 722376"/>
              <a:gd name="connsiteX2" fmla="*/ 4197096 w 4197096"/>
              <a:gd name="connsiteY2" fmla="*/ 722376 h 722376"/>
              <a:gd name="connsiteX3" fmla="*/ 0 w 4197096"/>
              <a:gd name="connsiteY3" fmla="*/ 722376 h 722376"/>
              <a:gd name="connsiteX4" fmla="*/ 0 w 4197096"/>
              <a:gd name="connsiteY4" fmla="*/ 0 h 72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7096" h="722376">
                <a:moveTo>
                  <a:pt x="0" y="0"/>
                </a:moveTo>
                <a:lnTo>
                  <a:pt x="4197096" y="0"/>
                </a:lnTo>
                <a:lnTo>
                  <a:pt x="4197096" y="722376"/>
                </a:lnTo>
                <a:lnTo>
                  <a:pt x="0" y="7223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C9E48C-4E51-405C-BFF9-585C05D5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53133" r="10924" b="40660"/>
          <a:stretch>
            <a:fillRect/>
          </a:stretch>
        </p:blipFill>
        <p:spPr>
          <a:xfrm>
            <a:off x="4471126" y="2369905"/>
            <a:ext cx="7335046" cy="743923"/>
          </a:xfrm>
          <a:custGeom>
            <a:avLst/>
            <a:gdLst>
              <a:gd name="connsiteX0" fmla="*/ 0 w 4197096"/>
              <a:gd name="connsiteY0" fmla="*/ 0 h 425671"/>
              <a:gd name="connsiteX1" fmla="*/ 4197096 w 4197096"/>
              <a:gd name="connsiteY1" fmla="*/ 0 h 425671"/>
              <a:gd name="connsiteX2" fmla="*/ 4197096 w 4197096"/>
              <a:gd name="connsiteY2" fmla="*/ 425671 h 425671"/>
              <a:gd name="connsiteX3" fmla="*/ 0 w 4197096"/>
              <a:gd name="connsiteY3" fmla="*/ 425671 h 425671"/>
              <a:gd name="connsiteX4" fmla="*/ 0 w 4197096"/>
              <a:gd name="connsiteY4" fmla="*/ 0 h 42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7096" h="425671">
                <a:moveTo>
                  <a:pt x="0" y="0"/>
                </a:moveTo>
                <a:lnTo>
                  <a:pt x="4197096" y="0"/>
                </a:lnTo>
                <a:lnTo>
                  <a:pt x="4197096" y="425671"/>
                </a:lnTo>
                <a:lnTo>
                  <a:pt x="0" y="4256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CDB8AE-7643-4289-9085-0B825FA8B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59914" r="10924" b="36528"/>
          <a:stretch>
            <a:fillRect/>
          </a:stretch>
        </p:blipFill>
        <p:spPr>
          <a:xfrm>
            <a:off x="4471126" y="3081814"/>
            <a:ext cx="7335050" cy="426477"/>
          </a:xfrm>
          <a:custGeom>
            <a:avLst/>
            <a:gdLst>
              <a:gd name="connsiteX0" fmla="*/ 0 w 4197096"/>
              <a:gd name="connsiteY0" fmla="*/ 0 h 244029"/>
              <a:gd name="connsiteX1" fmla="*/ 4197096 w 4197096"/>
              <a:gd name="connsiteY1" fmla="*/ 0 h 244029"/>
              <a:gd name="connsiteX2" fmla="*/ 4197096 w 4197096"/>
              <a:gd name="connsiteY2" fmla="*/ 244029 h 244029"/>
              <a:gd name="connsiteX3" fmla="*/ 0 w 4197096"/>
              <a:gd name="connsiteY3" fmla="*/ 244029 h 244029"/>
              <a:gd name="connsiteX4" fmla="*/ 0 w 4197096"/>
              <a:gd name="connsiteY4" fmla="*/ 0 h 24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7096" h="244029">
                <a:moveTo>
                  <a:pt x="0" y="0"/>
                </a:moveTo>
                <a:lnTo>
                  <a:pt x="4197096" y="0"/>
                </a:lnTo>
                <a:lnTo>
                  <a:pt x="4197096" y="244029"/>
                </a:lnTo>
                <a:lnTo>
                  <a:pt x="0" y="24402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C1B1EF-01C4-4369-8D2D-2655B410B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1" t="64046" r="10924" b="32396"/>
          <a:stretch>
            <a:fillRect/>
          </a:stretch>
        </p:blipFill>
        <p:spPr>
          <a:xfrm>
            <a:off x="7767100" y="3513845"/>
            <a:ext cx="4039072" cy="426477"/>
          </a:xfrm>
          <a:custGeom>
            <a:avLst/>
            <a:gdLst>
              <a:gd name="connsiteX0" fmla="*/ 0 w 2311146"/>
              <a:gd name="connsiteY0" fmla="*/ 0 h 244029"/>
              <a:gd name="connsiteX1" fmla="*/ 2311146 w 2311146"/>
              <a:gd name="connsiteY1" fmla="*/ 0 h 244029"/>
              <a:gd name="connsiteX2" fmla="*/ 2311146 w 2311146"/>
              <a:gd name="connsiteY2" fmla="*/ 244029 h 244029"/>
              <a:gd name="connsiteX3" fmla="*/ 0 w 2311146"/>
              <a:gd name="connsiteY3" fmla="*/ 244029 h 244029"/>
              <a:gd name="connsiteX4" fmla="*/ 0 w 2311146"/>
              <a:gd name="connsiteY4" fmla="*/ 0 h 24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146" h="244029">
                <a:moveTo>
                  <a:pt x="0" y="0"/>
                </a:moveTo>
                <a:lnTo>
                  <a:pt x="2311146" y="0"/>
                </a:lnTo>
                <a:lnTo>
                  <a:pt x="2311146" y="244029"/>
                </a:lnTo>
                <a:lnTo>
                  <a:pt x="0" y="24402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4F9AB5-E9B1-4A9B-800A-257D490FA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34467" r="29650" b="16400"/>
          <a:stretch>
            <a:fillRect/>
          </a:stretch>
        </p:blipFill>
        <p:spPr>
          <a:xfrm>
            <a:off x="-1" y="3541377"/>
            <a:ext cx="8766629" cy="3369564"/>
          </a:xfrm>
          <a:custGeom>
            <a:avLst/>
            <a:gdLst>
              <a:gd name="connsiteX0" fmla="*/ 941832 w 6711696"/>
              <a:gd name="connsiteY0" fmla="*/ 0 h 3369564"/>
              <a:gd name="connsiteX1" fmla="*/ 1640574 w 6711696"/>
              <a:gd name="connsiteY1" fmla="*/ 405215 h 3369564"/>
              <a:gd name="connsiteX2" fmla="*/ 1640814 w 6711696"/>
              <a:gd name="connsiteY2" fmla="*/ 406908 h 3369564"/>
              <a:gd name="connsiteX3" fmla="*/ 6711696 w 6711696"/>
              <a:gd name="connsiteY3" fmla="*/ 406908 h 3369564"/>
              <a:gd name="connsiteX4" fmla="*/ 6711696 w 6711696"/>
              <a:gd name="connsiteY4" fmla="*/ 3369564 h 3369564"/>
              <a:gd name="connsiteX5" fmla="*/ 0 w 6711696"/>
              <a:gd name="connsiteY5" fmla="*/ 3369564 h 3369564"/>
              <a:gd name="connsiteX6" fmla="*/ 0 w 6711696"/>
              <a:gd name="connsiteY6" fmla="*/ 406908 h 3369564"/>
              <a:gd name="connsiteX7" fmla="*/ 242851 w 6711696"/>
              <a:gd name="connsiteY7" fmla="*/ 406908 h 3369564"/>
              <a:gd name="connsiteX8" fmla="*/ 243091 w 6711696"/>
              <a:gd name="connsiteY8" fmla="*/ 405215 h 3369564"/>
              <a:gd name="connsiteX9" fmla="*/ 941832 w 6711696"/>
              <a:gd name="connsiteY9" fmla="*/ 0 h 336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1696" h="3369564">
                <a:moveTo>
                  <a:pt x="941832" y="0"/>
                </a:moveTo>
                <a:cubicBezTo>
                  <a:pt x="1286501" y="0"/>
                  <a:pt x="1574068" y="173959"/>
                  <a:pt x="1640574" y="405215"/>
                </a:cubicBezTo>
                <a:lnTo>
                  <a:pt x="1640814" y="406908"/>
                </a:lnTo>
                <a:lnTo>
                  <a:pt x="6711696" y="406908"/>
                </a:lnTo>
                <a:lnTo>
                  <a:pt x="6711696" y="3369564"/>
                </a:lnTo>
                <a:lnTo>
                  <a:pt x="0" y="3369564"/>
                </a:lnTo>
                <a:lnTo>
                  <a:pt x="0" y="406908"/>
                </a:lnTo>
                <a:lnTo>
                  <a:pt x="242851" y="406908"/>
                </a:lnTo>
                <a:lnTo>
                  <a:pt x="243091" y="405215"/>
                </a:lnTo>
                <a:cubicBezTo>
                  <a:pt x="309597" y="173959"/>
                  <a:pt x="597164" y="0"/>
                  <a:pt x="9418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49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40086EE-F336-4E54-BBEF-4B41E1B23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2" t="14566" r="9791" b="69545"/>
          <a:stretch>
            <a:fillRect/>
          </a:stretch>
        </p:blipFill>
        <p:spPr>
          <a:xfrm>
            <a:off x="7399255" y="932536"/>
            <a:ext cx="3913388" cy="2361243"/>
          </a:xfrm>
          <a:custGeom>
            <a:avLst/>
            <a:gdLst>
              <a:gd name="connsiteX0" fmla="*/ 0 w 1805940"/>
              <a:gd name="connsiteY0" fmla="*/ 0 h 1089660"/>
              <a:gd name="connsiteX1" fmla="*/ 1805940 w 1805940"/>
              <a:gd name="connsiteY1" fmla="*/ 0 h 1089660"/>
              <a:gd name="connsiteX2" fmla="*/ 1805940 w 1805940"/>
              <a:gd name="connsiteY2" fmla="*/ 1089660 h 1089660"/>
              <a:gd name="connsiteX3" fmla="*/ 0 w 1805940"/>
              <a:gd name="connsiteY3" fmla="*/ 1089660 h 1089660"/>
              <a:gd name="connsiteX4" fmla="*/ 0 w 1805940"/>
              <a:gd name="connsiteY4" fmla="*/ 0 h 10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40" h="1089660">
                <a:moveTo>
                  <a:pt x="0" y="0"/>
                </a:moveTo>
                <a:lnTo>
                  <a:pt x="1805940" y="0"/>
                </a:lnTo>
                <a:lnTo>
                  <a:pt x="1805940" y="1089660"/>
                </a:lnTo>
                <a:lnTo>
                  <a:pt x="0" y="10896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957564-7824-4CF9-9D7A-FE4CE48D6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14865" r="44096" b="61806"/>
          <a:stretch>
            <a:fillRect/>
          </a:stretch>
        </p:blipFill>
        <p:spPr>
          <a:xfrm>
            <a:off x="2038296" y="976917"/>
            <a:ext cx="5319678" cy="3466968"/>
          </a:xfrm>
          <a:custGeom>
            <a:avLst/>
            <a:gdLst>
              <a:gd name="connsiteX0" fmla="*/ 0 w 2454911"/>
              <a:gd name="connsiteY0" fmla="*/ 0 h 1599927"/>
              <a:gd name="connsiteX1" fmla="*/ 2454911 w 2454911"/>
              <a:gd name="connsiteY1" fmla="*/ 0 h 1599927"/>
              <a:gd name="connsiteX2" fmla="*/ 2454911 w 2454911"/>
              <a:gd name="connsiteY2" fmla="*/ 1599927 h 1599927"/>
              <a:gd name="connsiteX3" fmla="*/ 0 w 2454911"/>
              <a:gd name="connsiteY3" fmla="*/ 1599927 h 1599927"/>
              <a:gd name="connsiteX4" fmla="*/ 0 w 2454911"/>
              <a:gd name="connsiteY4" fmla="*/ 0 h 15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4911" h="1599927">
                <a:moveTo>
                  <a:pt x="0" y="0"/>
                </a:moveTo>
                <a:lnTo>
                  <a:pt x="2454911" y="0"/>
                </a:lnTo>
                <a:lnTo>
                  <a:pt x="2454911" y="1599927"/>
                </a:lnTo>
                <a:lnTo>
                  <a:pt x="0" y="159992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32D9E5-12A9-4804-A69B-0BDB5379A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31000" r="9791" b="53591"/>
          <a:stretch>
            <a:fillRect/>
          </a:stretch>
        </p:blipFill>
        <p:spPr>
          <a:xfrm>
            <a:off x="1917209" y="3374766"/>
            <a:ext cx="9395434" cy="2289885"/>
          </a:xfrm>
          <a:custGeom>
            <a:avLst/>
            <a:gdLst>
              <a:gd name="connsiteX0" fmla="*/ 2529840 w 4335780"/>
              <a:gd name="connsiteY0" fmla="*/ 0 h 1056730"/>
              <a:gd name="connsiteX1" fmla="*/ 4335780 w 4335780"/>
              <a:gd name="connsiteY1" fmla="*/ 0 h 1056730"/>
              <a:gd name="connsiteX2" fmla="*/ 4335780 w 4335780"/>
              <a:gd name="connsiteY2" fmla="*/ 1056730 h 1056730"/>
              <a:gd name="connsiteX3" fmla="*/ 3727768 w 4335780"/>
              <a:gd name="connsiteY3" fmla="*/ 1056730 h 1056730"/>
              <a:gd name="connsiteX4" fmla="*/ 2529840 w 4335780"/>
              <a:gd name="connsiteY4" fmla="*/ 1056730 h 1056730"/>
              <a:gd name="connsiteX5" fmla="*/ 0 w 4335780"/>
              <a:gd name="connsiteY5" fmla="*/ 1056730 h 1056730"/>
              <a:gd name="connsiteX6" fmla="*/ 0 w 4335780"/>
              <a:gd name="connsiteY6" fmla="*/ 582205 h 1056730"/>
              <a:gd name="connsiteX7" fmla="*/ 2529840 w 4335780"/>
              <a:gd name="connsiteY7" fmla="*/ 582205 h 1056730"/>
              <a:gd name="connsiteX8" fmla="*/ 2529840 w 4335780"/>
              <a:gd name="connsiteY8" fmla="*/ 0 h 105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5780" h="1056730">
                <a:moveTo>
                  <a:pt x="2529840" y="0"/>
                </a:moveTo>
                <a:lnTo>
                  <a:pt x="4335780" y="0"/>
                </a:lnTo>
                <a:lnTo>
                  <a:pt x="4335780" y="1056730"/>
                </a:lnTo>
                <a:lnTo>
                  <a:pt x="3727768" y="1056730"/>
                </a:lnTo>
                <a:lnTo>
                  <a:pt x="2529840" y="1056730"/>
                </a:lnTo>
                <a:lnTo>
                  <a:pt x="0" y="1056730"/>
                </a:lnTo>
                <a:lnTo>
                  <a:pt x="0" y="582205"/>
                </a:lnTo>
                <a:lnTo>
                  <a:pt x="2529840" y="582205"/>
                </a:lnTo>
                <a:lnTo>
                  <a:pt x="2529840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C2B892-F3CB-4EDA-A97C-E2E4C753C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9" t="46954" r="10781" b="49749"/>
          <a:stretch>
            <a:fillRect/>
          </a:stretch>
        </p:blipFill>
        <p:spPr>
          <a:xfrm>
            <a:off x="5670979" y="5745643"/>
            <a:ext cx="5527454" cy="490057"/>
          </a:xfrm>
          <a:custGeom>
            <a:avLst/>
            <a:gdLst>
              <a:gd name="connsiteX0" fmla="*/ 0 w 2550795"/>
              <a:gd name="connsiteY0" fmla="*/ 0 h 226150"/>
              <a:gd name="connsiteX1" fmla="*/ 2550795 w 2550795"/>
              <a:gd name="connsiteY1" fmla="*/ 0 h 226150"/>
              <a:gd name="connsiteX2" fmla="*/ 2550795 w 2550795"/>
              <a:gd name="connsiteY2" fmla="*/ 226150 h 226150"/>
              <a:gd name="connsiteX3" fmla="*/ 0 w 2550795"/>
              <a:gd name="connsiteY3" fmla="*/ 226150 h 226150"/>
              <a:gd name="connsiteX4" fmla="*/ 0 w 2550795"/>
              <a:gd name="connsiteY4" fmla="*/ 0 h 22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795" h="226150">
                <a:moveTo>
                  <a:pt x="0" y="0"/>
                </a:moveTo>
                <a:lnTo>
                  <a:pt x="2550795" y="0"/>
                </a:lnTo>
                <a:lnTo>
                  <a:pt x="2550795" y="226150"/>
                </a:lnTo>
                <a:lnTo>
                  <a:pt x="0" y="2261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613278-09BF-4587-BD77-62D057A0E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6568" r="1004" b="22503"/>
          <a:stretch>
            <a:fillRect/>
          </a:stretch>
        </p:blipFill>
        <p:spPr>
          <a:xfrm>
            <a:off x="-103187" y="0"/>
            <a:ext cx="12325350" cy="6858000"/>
          </a:xfrm>
          <a:custGeom>
            <a:avLst/>
            <a:gdLst>
              <a:gd name="connsiteX0" fmla="*/ 0 w 12325350"/>
              <a:gd name="connsiteY0" fmla="*/ 0 h 6858000"/>
              <a:gd name="connsiteX1" fmla="*/ 12325350 w 12325350"/>
              <a:gd name="connsiteY1" fmla="*/ 0 h 6858000"/>
              <a:gd name="connsiteX2" fmla="*/ 12325350 w 12325350"/>
              <a:gd name="connsiteY2" fmla="*/ 6858000 h 6858000"/>
              <a:gd name="connsiteX3" fmla="*/ 12222874 w 12325350"/>
              <a:gd name="connsiteY3" fmla="*/ 6858000 h 6858000"/>
              <a:gd name="connsiteX4" fmla="*/ 12222874 w 12325350"/>
              <a:gd name="connsiteY4" fmla="*/ 526589 h 6858000"/>
              <a:gd name="connsiteX5" fmla="*/ 265478 w 12325350"/>
              <a:gd name="connsiteY5" fmla="*/ 526589 h 6858000"/>
              <a:gd name="connsiteX6" fmla="*/ 265478 w 12325350"/>
              <a:gd name="connsiteY6" fmla="*/ 6858000 h 6858000"/>
              <a:gd name="connsiteX7" fmla="*/ 0 w 12325350"/>
              <a:gd name="connsiteY7" fmla="*/ 6858000 h 6858000"/>
              <a:gd name="connsiteX8" fmla="*/ 0 w 1232535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5350" h="6858000">
                <a:moveTo>
                  <a:pt x="0" y="0"/>
                </a:moveTo>
                <a:lnTo>
                  <a:pt x="12325350" y="0"/>
                </a:lnTo>
                <a:lnTo>
                  <a:pt x="12325350" y="6858000"/>
                </a:lnTo>
                <a:lnTo>
                  <a:pt x="12222874" y="6858000"/>
                </a:lnTo>
                <a:lnTo>
                  <a:pt x="12222874" y="526589"/>
                </a:lnTo>
                <a:lnTo>
                  <a:pt x="265478" y="526589"/>
                </a:lnTo>
                <a:lnTo>
                  <a:pt x="26547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70480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FCB7F28-78A0-41A7-B90D-68545F136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52152" r="10781" b="34478"/>
          <a:stretch>
            <a:fillRect/>
          </a:stretch>
        </p:blipFill>
        <p:spPr>
          <a:xfrm>
            <a:off x="3264414" y="631998"/>
            <a:ext cx="6478842" cy="1386949"/>
          </a:xfrm>
          <a:custGeom>
            <a:avLst/>
            <a:gdLst>
              <a:gd name="connsiteX0" fmla="*/ 0 w 4283074"/>
              <a:gd name="connsiteY0" fmla="*/ 0 h 916893"/>
              <a:gd name="connsiteX1" fmla="*/ 4283074 w 4283074"/>
              <a:gd name="connsiteY1" fmla="*/ 0 h 916893"/>
              <a:gd name="connsiteX2" fmla="*/ 4283074 w 4283074"/>
              <a:gd name="connsiteY2" fmla="*/ 916893 h 916893"/>
              <a:gd name="connsiteX3" fmla="*/ 0 w 4283074"/>
              <a:gd name="connsiteY3" fmla="*/ 916893 h 916893"/>
              <a:gd name="connsiteX4" fmla="*/ 0 w 4283074"/>
              <a:gd name="connsiteY4" fmla="*/ 0 h 91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3074" h="916893">
                <a:moveTo>
                  <a:pt x="0" y="0"/>
                </a:moveTo>
                <a:lnTo>
                  <a:pt x="4283074" y="0"/>
                </a:lnTo>
                <a:lnTo>
                  <a:pt x="4283074" y="916893"/>
                </a:lnTo>
                <a:lnTo>
                  <a:pt x="0" y="91689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8558BD-E0C4-44C5-AA37-88D152467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65697" r="10781" b="28198"/>
          <a:stretch>
            <a:fillRect/>
          </a:stretch>
        </p:blipFill>
        <p:spPr>
          <a:xfrm>
            <a:off x="3264412" y="2139964"/>
            <a:ext cx="6478842" cy="633350"/>
          </a:xfrm>
          <a:custGeom>
            <a:avLst/>
            <a:gdLst>
              <a:gd name="connsiteX0" fmla="*/ 0 w 4283074"/>
              <a:gd name="connsiteY0" fmla="*/ 0 h 418699"/>
              <a:gd name="connsiteX1" fmla="*/ 4283074 w 4283074"/>
              <a:gd name="connsiteY1" fmla="*/ 0 h 418699"/>
              <a:gd name="connsiteX2" fmla="*/ 4283074 w 4283074"/>
              <a:gd name="connsiteY2" fmla="*/ 418699 h 418699"/>
              <a:gd name="connsiteX3" fmla="*/ 0 w 4283074"/>
              <a:gd name="connsiteY3" fmla="*/ 418699 h 418699"/>
              <a:gd name="connsiteX4" fmla="*/ 0 w 4283074"/>
              <a:gd name="connsiteY4" fmla="*/ 0 h 41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3074" h="418699">
                <a:moveTo>
                  <a:pt x="0" y="0"/>
                </a:moveTo>
                <a:lnTo>
                  <a:pt x="4283074" y="0"/>
                </a:lnTo>
                <a:lnTo>
                  <a:pt x="4283074" y="418699"/>
                </a:lnTo>
                <a:lnTo>
                  <a:pt x="0" y="4186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D24937-D41E-4C2A-8EB6-2E89C61D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73023" r="10781" b="15190"/>
          <a:stretch>
            <a:fillRect/>
          </a:stretch>
        </p:blipFill>
        <p:spPr>
          <a:xfrm>
            <a:off x="3264410" y="2936192"/>
            <a:ext cx="6478842" cy="1222719"/>
          </a:xfrm>
          <a:custGeom>
            <a:avLst/>
            <a:gdLst>
              <a:gd name="connsiteX0" fmla="*/ 0 w 4283074"/>
              <a:gd name="connsiteY0" fmla="*/ 0 h 808323"/>
              <a:gd name="connsiteX1" fmla="*/ 4283074 w 4283074"/>
              <a:gd name="connsiteY1" fmla="*/ 0 h 808323"/>
              <a:gd name="connsiteX2" fmla="*/ 4283074 w 4283074"/>
              <a:gd name="connsiteY2" fmla="*/ 808323 h 808323"/>
              <a:gd name="connsiteX3" fmla="*/ 0 w 4283074"/>
              <a:gd name="connsiteY3" fmla="*/ 808323 h 808323"/>
              <a:gd name="connsiteX4" fmla="*/ 0 w 4283074"/>
              <a:gd name="connsiteY4" fmla="*/ 0 h 8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3074" h="808323">
                <a:moveTo>
                  <a:pt x="0" y="0"/>
                </a:moveTo>
                <a:lnTo>
                  <a:pt x="4283074" y="0"/>
                </a:lnTo>
                <a:lnTo>
                  <a:pt x="4283074" y="808323"/>
                </a:lnTo>
                <a:lnTo>
                  <a:pt x="0" y="8083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7A11DA-4437-4EE3-BB90-1314F26F9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85135" r="10781" b="8760"/>
          <a:stretch>
            <a:fillRect/>
          </a:stretch>
        </p:blipFill>
        <p:spPr>
          <a:xfrm>
            <a:off x="3264408" y="4259432"/>
            <a:ext cx="6478842" cy="633351"/>
          </a:xfrm>
          <a:custGeom>
            <a:avLst/>
            <a:gdLst>
              <a:gd name="connsiteX0" fmla="*/ 0 w 4283074"/>
              <a:gd name="connsiteY0" fmla="*/ 0 h 418700"/>
              <a:gd name="connsiteX1" fmla="*/ 4283074 w 4283074"/>
              <a:gd name="connsiteY1" fmla="*/ 0 h 418700"/>
              <a:gd name="connsiteX2" fmla="*/ 4283074 w 4283074"/>
              <a:gd name="connsiteY2" fmla="*/ 418700 h 418700"/>
              <a:gd name="connsiteX3" fmla="*/ 0 w 4283074"/>
              <a:gd name="connsiteY3" fmla="*/ 418700 h 418700"/>
              <a:gd name="connsiteX4" fmla="*/ 0 w 4283074"/>
              <a:gd name="connsiteY4" fmla="*/ 0 h 4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3074" h="418700">
                <a:moveTo>
                  <a:pt x="0" y="0"/>
                </a:moveTo>
                <a:lnTo>
                  <a:pt x="4283074" y="0"/>
                </a:lnTo>
                <a:lnTo>
                  <a:pt x="4283074" y="418700"/>
                </a:lnTo>
                <a:lnTo>
                  <a:pt x="0" y="4187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613278-09BF-4587-BD77-62D057A0E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6568" r="1004" b="22503"/>
          <a:stretch>
            <a:fillRect/>
          </a:stretch>
        </p:blipFill>
        <p:spPr>
          <a:xfrm>
            <a:off x="-103187" y="0"/>
            <a:ext cx="12325350" cy="6858000"/>
          </a:xfrm>
          <a:custGeom>
            <a:avLst/>
            <a:gdLst>
              <a:gd name="connsiteX0" fmla="*/ 0 w 12325350"/>
              <a:gd name="connsiteY0" fmla="*/ 0 h 6858000"/>
              <a:gd name="connsiteX1" fmla="*/ 12325350 w 12325350"/>
              <a:gd name="connsiteY1" fmla="*/ 0 h 6858000"/>
              <a:gd name="connsiteX2" fmla="*/ 12325350 w 12325350"/>
              <a:gd name="connsiteY2" fmla="*/ 6858000 h 6858000"/>
              <a:gd name="connsiteX3" fmla="*/ 12222874 w 12325350"/>
              <a:gd name="connsiteY3" fmla="*/ 6858000 h 6858000"/>
              <a:gd name="connsiteX4" fmla="*/ 12222874 w 12325350"/>
              <a:gd name="connsiteY4" fmla="*/ 526589 h 6858000"/>
              <a:gd name="connsiteX5" fmla="*/ 265478 w 12325350"/>
              <a:gd name="connsiteY5" fmla="*/ 526589 h 6858000"/>
              <a:gd name="connsiteX6" fmla="*/ 265478 w 12325350"/>
              <a:gd name="connsiteY6" fmla="*/ 6858000 h 6858000"/>
              <a:gd name="connsiteX7" fmla="*/ 0 w 12325350"/>
              <a:gd name="connsiteY7" fmla="*/ 6858000 h 6858000"/>
              <a:gd name="connsiteX8" fmla="*/ 0 w 1232535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25350" h="6858000">
                <a:moveTo>
                  <a:pt x="0" y="0"/>
                </a:moveTo>
                <a:lnTo>
                  <a:pt x="12325350" y="0"/>
                </a:lnTo>
                <a:lnTo>
                  <a:pt x="12325350" y="6858000"/>
                </a:lnTo>
                <a:lnTo>
                  <a:pt x="12222874" y="6858000"/>
                </a:lnTo>
                <a:lnTo>
                  <a:pt x="12222874" y="526589"/>
                </a:lnTo>
                <a:lnTo>
                  <a:pt x="265478" y="526589"/>
                </a:lnTo>
                <a:lnTo>
                  <a:pt x="26547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E600035-F1CE-42E1-9EDB-FAEFF2988634}"/>
              </a:ext>
            </a:extLst>
          </p:cNvPr>
          <p:cNvSpPr/>
          <p:nvPr/>
        </p:nvSpPr>
        <p:spPr>
          <a:xfrm>
            <a:off x="2582536" y="5084007"/>
            <a:ext cx="7160714" cy="1303750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F94B7-AAF7-4B2F-8501-A7E58F48E9FB}"/>
              </a:ext>
            </a:extLst>
          </p:cNvPr>
          <p:cNvSpPr txBox="1"/>
          <p:nvPr/>
        </p:nvSpPr>
        <p:spPr>
          <a:xfrm>
            <a:off x="2834450" y="5208594"/>
            <a:ext cx="665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يدل كل زوج مرتب من الأعداد )المسافة، الزمن( على سرعة العلبة، تحركت العلبة</a:t>
            </a:r>
          </a:p>
          <a:p>
            <a:r>
              <a:rPr lang="ar-SA" b="1" dirty="0"/>
              <a:t>بسرعة عند بداية الحركة أو عند الخطوط الأولى وتحركت ببطء عند النهاية أو عند الخط</a:t>
            </a:r>
          </a:p>
          <a:p>
            <a:r>
              <a:rPr lang="ar-SA" b="1" dirty="0"/>
              <a:t>الأخير وبذلك تكون تغيرت سرعة العلبة أثناء حركتها ولذلك فإن العلبة تسارعت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75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B550D0-F603-4B45-9260-BADE0D0F2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" y="0"/>
            <a:ext cx="1215776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558183-C645-4EA8-ACE5-8051661698BA}"/>
              </a:ext>
            </a:extLst>
          </p:cNvPr>
          <p:cNvSpPr/>
          <p:nvPr/>
        </p:nvSpPr>
        <p:spPr>
          <a:xfrm>
            <a:off x="514830" y="1081421"/>
            <a:ext cx="11502148" cy="5597190"/>
          </a:xfrm>
          <a:prstGeom prst="rect">
            <a:avLst/>
          </a:prstGeom>
          <a:solidFill>
            <a:schemeClr val="bg1"/>
          </a:solidFill>
          <a:ln w="38100">
            <a:solidFill>
              <a:srgbClr val="31B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9F20D2F-1453-4D13-B011-E9E045A9A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12806" r="67647" b="59282"/>
          <a:stretch>
            <a:fillRect/>
          </a:stretch>
        </p:blipFill>
        <p:spPr>
          <a:xfrm>
            <a:off x="175022" y="1604037"/>
            <a:ext cx="1938921" cy="4745963"/>
          </a:xfrm>
          <a:custGeom>
            <a:avLst/>
            <a:gdLst>
              <a:gd name="connsiteX0" fmla="*/ 0 w 1151929"/>
              <a:gd name="connsiteY0" fmla="*/ 0 h 1914195"/>
              <a:gd name="connsiteX1" fmla="*/ 1151929 w 1151929"/>
              <a:gd name="connsiteY1" fmla="*/ 0 h 1914195"/>
              <a:gd name="connsiteX2" fmla="*/ 1151929 w 1151929"/>
              <a:gd name="connsiteY2" fmla="*/ 1914195 h 1914195"/>
              <a:gd name="connsiteX3" fmla="*/ 0 w 1151929"/>
              <a:gd name="connsiteY3" fmla="*/ 1914195 h 1914195"/>
              <a:gd name="connsiteX4" fmla="*/ 0 w 1151929"/>
              <a:gd name="connsiteY4" fmla="*/ 0 h 191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929" h="1914195">
                <a:moveTo>
                  <a:pt x="0" y="0"/>
                </a:moveTo>
                <a:lnTo>
                  <a:pt x="1151929" y="0"/>
                </a:lnTo>
                <a:lnTo>
                  <a:pt x="1151929" y="1914195"/>
                </a:lnTo>
                <a:lnTo>
                  <a:pt x="0" y="19141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9A4F92-47FA-4483-B224-E9B00EF96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3" t="13453" r="12960" b="72435"/>
          <a:stretch>
            <a:fillRect/>
          </a:stretch>
        </p:blipFill>
        <p:spPr>
          <a:xfrm>
            <a:off x="6954302" y="1139130"/>
            <a:ext cx="4883727" cy="1688642"/>
          </a:xfrm>
          <a:custGeom>
            <a:avLst/>
            <a:gdLst>
              <a:gd name="connsiteX0" fmla="*/ 0 w 2798804"/>
              <a:gd name="connsiteY0" fmla="*/ 0 h 967740"/>
              <a:gd name="connsiteX1" fmla="*/ 2798804 w 2798804"/>
              <a:gd name="connsiteY1" fmla="*/ 0 h 967740"/>
              <a:gd name="connsiteX2" fmla="*/ 2798804 w 2798804"/>
              <a:gd name="connsiteY2" fmla="*/ 967740 h 967740"/>
              <a:gd name="connsiteX3" fmla="*/ 0 w 2798804"/>
              <a:gd name="connsiteY3" fmla="*/ 967740 h 967740"/>
              <a:gd name="connsiteX4" fmla="*/ 0 w 2798804"/>
              <a:gd name="connsiteY4" fmla="*/ 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804" h="967740">
                <a:moveTo>
                  <a:pt x="0" y="0"/>
                </a:moveTo>
                <a:lnTo>
                  <a:pt x="2798804" y="0"/>
                </a:lnTo>
                <a:lnTo>
                  <a:pt x="2798804" y="967740"/>
                </a:lnTo>
                <a:lnTo>
                  <a:pt x="0" y="9677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C594841-F46B-42B1-95C6-1F9E1B3E1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8" t="28005" r="13385" b="53824"/>
          <a:stretch>
            <a:fillRect/>
          </a:stretch>
        </p:blipFill>
        <p:spPr>
          <a:xfrm>
            <a:off x="6931681" y="4274727"/>
            <a:ext cx="4883726" cy="2174501"/>
          </a:xfrm>
          <a:custGeom>
            <a:avLst/>
            <a:gdLst>
              <a:gd name="connsiteX0" fmla="*/ 0 w 2798804"/>
              <a:gd name="connsiteY0" fmla="*/ 0 h 1246180"/>
              <a:gd name="connsiteX1" fmla="*/ 2798804 w 2798804"/>
              <a:gd name="connsiteY1" fmla="*/ 0 h 1246180"/>
              <a:gd name="connsiteX2" fmla="*/ 2798804 w 2798804"/>
              <a:gd name="connsiteY2" fmla="*/ 1246180 h 1246180"/>
              <a:gd name="connsiteX3" fmla="*/ 280632 w 2798804"/>
              <a:gd name="connsiteY3" fmla="*/ 1246180 h 1246180"/>
              <a:gd name="connsiteX4" fmla="*/ 280632 w 2798804"/>
              <a:gd name="connsiteY4" fmla="*/ 997910 h 1246180"/>
              <a:gd name="connsiteX5" fmla="*/ 0 w 2798804"/>
              <a:gd name="connsiteY5" fmla="*/ 997910 h 1246180"/>
              <a:gd name="connsiteX6" fmla="*/ 0 w 2798804"/>
              <a:gd name="connsiteY6" fmla="*/ 0 h 124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8804" h="1246180">
                <a:moveTo>
                  <a:pt x="0" y="0"/>
                </a:moveTo>
                <a:lnTo>
                  <a:pt x="2798804" y="0"/>
                </a:lnTo>
                <a:lnTo>
                  <a:pt x="2798804" y="1246180"/>
                </a:lnTo>
                <a:lnTo>
                  <a:pt x="280632" y="1246180"/>
                </a:lnTo>
                <a:lnTo>
                  <a:pt x="280632" y="997910"/>
                </a:lnTo>
                <a:lnTo>
                  <a:pt x="0" y="99791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3C7328-A563-4380-A1AD-F98BEB5EC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6" t="46616" r="13385" b="42065"/>
          <a:stretch>
            <a:fillRect/>
          </a:stretch>
        </p:blipFill>
        <p:spPr>
          <a:xfrm>
            <a:off x="2354171" y="2150493"/>
            <a:ext cx="4711289" cy="1354557"/>
          </a:xfrm>
          <a:custGeom>
            <a:avLst/>
            <a:gdLst>
              <a:gd name="connsiteX0" fmla="*/ 0 w 2699982"/>
              <a:gd name="connsiteY0" fmla="*/ 0 h 776280"/>
              <a:gd name="connsiteX1" fmla="*/ 2699982 w 2699982"/>
              <a:gd name="connsiteY1" fmla="*/ 0 h 776280"/>
              <a:gd name="connsiteX2" fmla="*/ 2699982 w 2699982"/>
              <a:gd name="connsiteY2" fmla="*/ 776280 h 776280"/>
              <a:gd name="connsiteX3" fmla="*/ 0 w 2699982"/>
              <a:gd name="connsiteY3" fmla="*/ 776280 h 776280"/>
              <a:gd name="connsiteX4" fmla="*/ 0 w 2699982"/>
              <a:gd name="connsiteY4" fmla="*/ 0 h 77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982" h="776280">
                <a:moveTo>
                  <a:pt x="0" y="0"/>
                </a:moveTo>
                <a:lnTo>
                  <a:pt x="2699982" y="0"/>
                </a:lnTo>
                <a:lnTo>
                  <a:pt x="2699982" y="776280"/>
                </a:lnTo>
                <a:lnTo>
                  <a:pt x="0" y="77628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4A1AD58-A690-4C94-9527-CF0A5B9A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6" t="58456" r="13385" b="32806"/>
          <a:stretch>
            <a:fillRect/>
          </a:stretch>
        </p:blipFill>
        <p:spPr>
          <a:xfrm>
            <a:off x="2220392" y="3540776"/>
            <a:ext cx="4711289" cy="1045695"/>
          </a:xfrm>
          <a:custGeom>
            <a:avLst/>
            <a:gdLst>
              <a:gd name="connsiteX0" fmla="*/ 0 w 2699982"/>
              <a:gd name="connsiteY0" fmla="*/ 0 h 599275"/>
              <a:gd name="connsiteX1" fmla="*/ 2699982 w 2699982"/>
              <a:gd name="connsiteY1" fmla="*/ 0 h 599275"/>
              <a:gd name="connsiteX2" fmla="*/ 2699982 w 2699982"/>
              <a:gd name="connsiteY2" fmla="*/ 599275 h 599275"/>
              <a:gd name="connsiteX3" fmla="*/ 0 w 2699982"/>
              <a:gd name="connsiteY3" fmla="*/ 599275 h 599275"/>
              <a:gd name="connsiteX4" fmla="*/ 0 w 2699982"/>
              <a:gd name="connsiteY4" fmla="*/ 0 h 5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982" h="599275">
                <a:moveTo>
                  <a:pt x="0" y="0"/>
                </a:moveTo>
                <a:lnTo>
                  <a:pt x="2699982" y="0"/>
                </a:lnTo>
                <a:lnTo>
                  <a:pt x="2699982" y="599275"/>
                </a:lnTo>
                <a:lnTo>
                  <a:pt x="0" y="5992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F7229B-68D9-457C-B905-2BE8B30FB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7528" r="12079" b="86708"/>
          <a:stretch>
            <a:fillRect/>
          </a:stretch>
        </p:blipFill>
        <p:spPr>
          <a:xfrm>
            <a:off x="2584251" y="179391"/>
            <a:ext cx="9520238" cy="902030"/>
          </a:xfrm>
          <a:custGeom>
            <a:avLst/>
            <a:gdLst>
              <a:gd name="connsiteX0" fmla="*/ 4005262 w 4171950"/>
              <a:gd name="connsiteY0" fmla="*/ 0 h 395287"/>
              <a:gd name="connsiteX1" fmla="*/ 4167187 w 4171950"/>
              <a:gd name="connsiteY1" fmla="*/ 0 h 395287"/>
              <a:gd name="connsiteX2" fmla="*/ 4171950 w 4171950"/>
              <a:gd name="connsiteY2" fmla="*/ 395287 h 395287"/>
              <a:gd name="connsiteX3" fmla="*/ 0 w 4171950"/>
              <a:gd name="connsiteY3" fmla="*/ 395287 h 395287"/>
              <a:gd name="connsiteX4" fmla="*/ 9525 w 4171950"/>
              <a:gd name="connsiteY4" fmla="*/ 176212 h 395287"/>
              <a:gd name="connsiteX5" fmla="*/ 38100 w 4171950"/>
              <a:gd name="connsiteY5" fmla="*/ 133350 h 395287"/>
              <a:gd name="connsiteX6" fmla="*/ 3057525 w 4171950"/>
              <a:gd name="connsiteY6" fmla="*/ 133350 h 395287"/>
              <a:gd name="connsiteX7" fmla="*/ 3133725 w 4171950"/>
              <a:gd name="connsiteY7" fmla="*/ 61912 h 395287"/>
              <a:gd name="connsiteX8" fmla="*/ 3452812 w 4171950"/>
              <a:gd name="connsiteY8" fmla="*/ 28575 h 395287"/>
              <a:gd name="connsiteX9" fmla="*/ 4005262 w 4171950"/>
              <a:gd name="connsiteY9" fmla="*/ 0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1950" h="395287">
                <a:moveTo>
                  <a:pt x="4005262" y="0"/>
                </a:moveTo>
                <a:lnTo>
                  <a:pt x="4167187" y="0"/>
                </a:lnTo>
                <a:cubicBezTo>
                  <a:pt x="4168775" y="131762"/>
                  <a:pt x="4170362" y="263525"/>
                  <a:pt x="4171950" y="395287"/>
                </a:cubicBezTo>
                <a:lnTo>
                  <a:pt x="0" y="395287"/>
                </a:lnTo>
                <a:lnTo>
                  <a:pt x="9525" y="176212"/>
                </a:lnTo>
                <a:lnTo>
                  <a:pt x="38100" y="133350"/>
                </a:lnTo>
                <a:lnTo>
                  <a:pt x="3057525" y="133350"/>
                </a:lnTo>
                <a:lnTo>
                  <a:pt x="3133725" y="61912"/>
                </a:lnTo>
                <a:lnTo>
                  <a:pt x="3452812" y="28575"/>
                </a:lnTo>
                <a:lnTo>
                  <a:pt x="4005262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AFA2B7A-2A95-4F1F-BFF5-F712460EFFB2}"/>
              </a:ext>
            </a:extLst>
          </p:cNvPr>
          <p:cNvSpPr/>
          <p:nvPr/>
        </p:nvSpPr>
        <p:spPr>
          <a:xfrm>
            <a:off x="7598854" y="2877563"/>
            <a:ext cx="3651372" cy="1097537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537507-9C42-4897-B13E-B7C935BC4269}"/>
              </a:ext>
            </a:extLst>
          </p:cNvPr>
          <p:cNvSpPr txBox="1"/>
          <p:nvPr/>
        </p:nvSpPr>
        <p:spPr>
          <a:xfrm>
            <a:off x="7622148" y="3043385"/>
            <a:ext cx="36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كلما زاد الارتفاع المنحدر كلما استغرقت الكرة الزجاجية وقت أقل لقطع المسافة إلى أسفل المنحدر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0386017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151"/>
                                </p:stCondLst>
                                <p:childTnLst>
                                  <p:par>
                                    <p:cTn id="41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37" grpId="0" animBg="1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151"/>
                                </p:stCondLst>
                                <p:childTnLst>
                                  <p:par>
                                    <p:cTn id="41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37" grpId="0" animBg="1"/>
          <p:bldP spid="3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B550D0-F603-4B45-9260-BADE0D0F2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" y="0"/>
            <a:ext cx="1215776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558183-C645-4EA8-ACE5-8051661698BA}"/>
              </a:ext>
            </a:extLst>
          </p:cNvPr>
          <p:cNvSpPr/>
          <p:nvPr/>
        </p:nvSpPr>
        <p:spPr>
          <a:xfrm>
            <a:off x="514830" y="1081421"/>
            <a:ext cx="11502148" cy="5597190"/>
          </a:xfrm>
          <a:prstGeom prst="rect">
            <a:avLst/>
          </a:prstGeom>
          <a:solidFill>
            <a:schemeClr val="bg1"/>
          </a:solidFill>
          <a:ln w="38100">
            <a:solidFill>
              <a:srgbClr val="31BB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0C0F6C-9C83-4CFB-9273-07E4A4926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t="41315" r="64860" b="38001"/>
          <a:stretch>
            <a:fillRect/>
          </a:stretch>
        </p:blipFill>
        <p:spPr>
          <a:xfrm>
            <a:off x="190288" y="1260812"/>
            <a:ext cx="3126992" cy="2805454"/>
          </a:xfrm>
          <a:custGeom>
            <a:avLst/>
            <a:gdLst>
              <a:gd name="connsiteX0" fmla="*/ 549076 w 1581150"/>
              <a:gd name="connsiteY0" fmla="*/ 0 h 1418565"/>
              <a:gd name="connsiteX1" fmla="*/ 725289 w 1581150"/>
              <a:gd name="connsiteY1" fmla="*/ 135732 h 1418565"/>
              <a:gd name="connsiteX2" fmla="*/ 724578 w 1581150"/>
              <a:gd name="connsiteY2" fmla="*/ 138446 h 1418565"/>
              <a:gd name="connsiteX3" fmla="*/ 1581150 w 1581150"/>
              <a:gd name="connsiteY3" fmla="*/ 138446 h 1418565"/>
              <a:gd name="connsiteX4" fmla="*/ 1581150 w 1581150"/>
              <a:gd name="connsiteY4" fmla="*/ 1418565 h 1418565"/>
              <a:gd name="connsiteX5" fmla="*/ 0 w 1581150"/>
              <a:gd name="connsiteY5" fmla="*/ 1418565 h 1418565"/>
              <a:gd name="connsiteX6" fmla="*/ 0 w 1581150"/>
              <a:gd name="connsiteY6" fmla="*/ 138446 h 1418565"/>
              <a:gd name="connsiteX7" fmla="*/ 373574 w 1581150"/>
              <a:gd name="connsiteY7" fmla="*/ 138446 h 1418565"/>
              <a:gd name="connsiteX8" fmla="*/ 372863 w 1581150"/>
              <a:gd name="connsiteY8" fmla="*/ 135732 h 1418565"/>
              <a:gd name="connsiteX9" fmla="*/ 549076 w 1581150"/>
              <a:gd name="connsiteY9" fmla="*/ 0 h 14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1150" h="1418565">
                <a:moveTo>
                  <a:pt x="549076" y="0"/>
                </a:moveTo>
                <a:cubicBezTo>
                  <a:pt x="646396" y="0"/>
                  <a:pt x="725289" y="60769"/>
                  <a:pt x="725289" y="135732"/>
                </a:cubicBezTo>
                <a:lnTo>
                  <a:pt x="724578" y="138446"/>
                </a:lnTo>
                <a:lnTo>
                  <a:pt x="1581150" y="138446"/>
                </a:lnTo>
                <a:lnTo>
                  <a:pt x="1581150" y="1418565"/>
                </a:lnTo>
                <a:lnTo>
                  <a:pt x="0" y="1418565"/>
                </a:lnTo>
                <a:lnTo>
                  <a:pt x="0" y="138446"/>
                </a:lnTo>
                <a:lnTo>
                  <a:pt x="373574" y="138446"/>
                </a:lnTo>
                <a:lnTo>
                  <a:pt x="372863" y="135732"/>
                </a:lnTo>
                <a:cubicBezTo>
                  <a:pt x="372863" y="60769"/>
                  <a:pt x="451756" y="0"/>
                  <a:pt x="549076" y="0"/>
                </a:cubicBez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A110CE-F593-4271-9FB3-324BAABF8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t="65893" r="68322" b="20954"/>
          <a:stretch>
            <a:fillRect/>
          </a:stretch>
        </p:blipFill>
        <p:spPr>
          <a:xfrm>
            <a:off x="190288" y="4762933"/>
            <a:ext cx="2762804" cy="1783918"/>
          </a:xfrm>
          <a:custGeom>
            <a:avLst/>
            <a:gdLst>
              <a:gd name="connsiteX0" fmla="*/ 0 w 1397000"/>
              <a:gd name="connsiteY0" fmla="*/ 0 h 902030"/>
              <a:gd name="connsiteX1" fmla="*/ 1397000 w 1397000"/>
              <a:gd name="connsiteY1" fmla="*/ 0 h 902030"/>
              <a:gd name="connsiteX2" fmla="*/ 1397000 w 1397000"/>
              <a:gd name="connsiteY2" fmla="*/ 902030 h 902030"/>
              <a:gd name="connsiteX3" fmla="*/ 0 w 1397000"/>
              <a:gd name="connsiteY3" fmla="*/ 902030 h 902030"/>
              <a:gd name="connsiteX4" fmla="*/ 0 w 1397000"/>
              <a:gd name="connsiteY4" fmla="*/ 0 h 90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00" h="902030">
                <a:moveTo>
                  <a:pt x="0" y="0"/>
                </a:moveTo>
                <a:lnTo>
                  <a:pt x="1397000" y="0"/>
                </a:lnTo>
                <a:lnTo>
                  <a:pt x="1397000" y="902030"/>
                </a:lnTo>
                <a:lnTo>
                  <a:pt x="0" y="90203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1AE77D-100E-45E8-8547-002578E81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6" t="67715" r="13385" b="23547"/>
          <a:stretch>
            <a:fillRect/>
          </a:stretch>
        </p:blipFill>
        <p:spPr>
          <a:xfrm>
            <a:off x="7283308" y="1260813"/>
            <a:ext cx="4584523" cy="1017559"/>
          </a:xfrm>
          <a:custGeom>
            <a:avLst/>
            <a:gdLst>
              <a:gd name="connsiteX0" fmla="*/ 0 w 2699982"/>
              <a:gd name="connsiteY0" fmla="*/ 0 h 599275"/>
              <a:gd name="connsiteX1" fmla="*/ 2699982 w 2699982"/>
              <a:gd name="connsiteY1" fmla="*/ 0 h 599275"/>
              <a:gd name="connsiteX2" fmla="*/ 2699982 w 2699982"/>
              <a:gd name="connsiteY2" fmla="*/ 599275 h 599275"/>
              <a:gd name="connsiteX3" fmla="*/ 0 w 2699982"/>
              <a:gd name="connsiteY3" fmla="*/ 599275 h 599275"/>
              <a:gd name="connsiteX4" fmla="*/ 0 w 2699982"/>
              <a:gd name="connsiteY4" fmla="*/ 0 h 5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982" h="599275">
                <a:moveTo>
                  <a:pt x="0" y="0"/>
                </a:moveTo>
                <a:lnTo>
                  <a:pt x="2699982" y="0"/>
                </a:lnTo>
                <a:lnTo>
                  <a:pt x="2699982" y="599275"/>
                </a:lnTo>
                <a:lnTo>
                  <a:pt x="0" y="5992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5835B3-8D83-400B-85D6-28D8E138B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6" t="76974" r="13385" b="20306"/>
          <a:stretch>
            <a:fillRect/>
          </a:stretch>
        </p:blipFill>
        <p:spPr>
          <a:xfrm>
            <a:off x="7283308" y="3244865"/>
            <a:ext cx="4584523" cy="316716"/>
          </a:xfrm>
          <a:custGeom>
            <a:avLst/>
            <a:gdLst>
              <a:gd name="connsiteX0" fmla="*/ 0 w 2699982"/>
              <a:gd name="connsiteY0" fmla="*/ 0 h 186525"/>
              <a:gd name="connsiteX1" fmla="*/ 2699982 w 2699982"/>
              <a:gd name="connsiteY1" fmla="*/ 0 h 186525"/>
              <a:gd name="connsiteX2" fmla="*/ 2699982 w 2699982"/>
              <a:gd name="connsiteY2" fmla="*/ 186525 h 186525"/>
              <a:gd name="connsiteX3" fmla="*/ 0 w 2699982"/>
              <a:gd name="connsiteY3" fmla="*/ 186525 h 186525"/>
              <a:gd name="connsiteX4" fmla="*/ 0 w 2699982"/>
              <a:gd name="connsiteY4" fmla="*/ 0 h 18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982" h="186525">
                <a:moveTo>
                  <a:pt x="0" y="0"/>
                </a:moveTo>
                <a:lnTo>
                  <a:pt x="2699982" y="0"/>
                </a:lnTo>
                <a:lnTo>
                  <a:pt x="2699982" y="186525"/>
                </a:lnTo>
                <a:lnTo>
                  <a:pt x="0" y="1865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E95159-1D02-49C0-98B2-5E13161AB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6" t="80347" r="13385" b="10394"/>
          <a:stretch>
            <a:fillRect/>
          </a:stretch>
        </p:blipFill>
        <p:spPr>
          <a:xfrm>
            <a:off x="7283308" y="4446285"/>
            <a:ext cx="4584523" cy="1078217"/>
          </a:xfrm>
          <a:custGeom>
            <a:avLst/>
            <a:gdLst>
              <a:gd name="connsiteX0" fmla="*/ 0 w 2699982"/>
              <a:gd name="connsiteY0" fmla="*/ 0 h 634999"/>
              <a:gd name="connsiteX1" fmla="*/ 2699982 w 2699982"/>
              <a:gd name="connsiteY1" fmla="*/ 0 h 634999"/>
              <a:gd name="connsiteX2" fmla="*/ 2699982 w 2699982"/>
              <a:gd name="connsiteY2" fmla="*/ 634999 h 634999"/>
              <a:gd name="connsiteX3" fmla="*/ 0 w 2699982"/>
              <a:gd name="connsiteY3" fmla="*/ 634999 h 634999"/>
              <a:gd name="connsiteX4" fmla="*/ 0 w 2699982"/>
              <a:gd name="connsiteY4" fmla="*/ 0 h 63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982" h="634999">
                <a:moveTo>
                  <a:pt x="0" y="0"/>
                </a:moveTo>
                <a:lnTo>
                  <a:pt x="2699982" y="0"/>
                </a:lnTo>
                <a:lnTo>
                  <a:pt x="2699982" y="634999"/>
                </a:lnTo>
                <a:lnTo>
                  <a:pt x="0" y="6349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F7229B-68D9-457C-B905-2BE8B30FB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7528" r="12079" b="86708"/>
          <a:stretch>
            <a:fillRect/>
          </a:stretch>
        </p:blipFill>
        <p:spPr>
          <a:xfrm>
            <a:off x="2584251" y="179391"/>
            <a:ext cx="9520238" cy="902030"/>
          </a:xfrm>
          <a:custGeom>
            <a:avLst/>
            <a:gdLst>
              <a:gd name="connsiteX0" fmla="*/ 4005262 w 4171950"/>
              <a:gd name="connsiteY0" fmla="*/ 0 h 395287"/>
              <a:gd name="connsiteX1" fmla="*/ 4167187 w 4171950"/>
              <a:gd name="connsiteY1" fmla="*/ 0 h 395287"/>
              <a:gd name="connsiteX2" fmla="*/ 4171950 w 4171950"/>
              <a:gd name="connsiteY2" fmla="*/ 395287 h 395287"/>
              <a:gd name="connsiteX3" fmla="*/ 0 w 4171950"/>
              <a:gd name="connsiteY3" fmla="*/ 395287 h 395287"/>
              <a:gd name="connsiteX4" fmla="*/ 9525 w 4171950"/>
              <a:gd name="connsiteY4" fmla="*/ 176212 h 395287"/>
              <a:gd name="connsiteX5" fmla="*/ 38100 w 4171950"/>
              <a:gd name="connsiteY5" fmla="*/ 133350 h 395287"/>
              <a:gd name="connsiteX6" fmla="*/ 3057525 w 4171950"/>
              <a:gd name="connsiteY6" fmla="*/ 133350 h 395287"/>
              <a:gd name="connsiteX7" fmla="*/ 3133725 w 4171950"/>
              <a:gd name="connsiteY7" fmla="*/ 61912 h 395287"/>
              <a:gd name="connsiteX8" fmla="*/ 3452812 w 4171950"/>
              <a:gd name="connsiteY8" fmla="*/ 28575 h 395287"/>
              <a:gd name="connsiteX9" fmla="*/ 4005262 w 4171950"/>
              <a:gd name="connsiteY9" fmla="*/ 0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1950" h="395287">
                <a:moveTo>
                  <a:pt x="4005262" y="0"/>
                </a:moveTo>
                <a:lnTo>
                  <a:pt x="4167187" y="0"/>
                </a:lnTo>
                <a:cubicBezTo>
                  <a:pt x="4168775" y="131762"/>
                  <a:pt x="4170362" y="263525"/>
                  <a:pt x="4171950" y="395287"/>
                </a:cubicBezTo>
                <a:lnTo>
                  <a:pt x="0" y="395287"/>
                </a:lnTo>
                <a:lnTo>
                  <a:pt x="9525" y="176212"/>
                </a:lnTo>
                <a:lnTo>
                  <a:pt x="38100" y="133350"/>
                </a:lnTo>
                <a:lnTo>
                  <a:pt x="3057525" y="133350"/>
                </a:lnTo>
                <a:lnTo>
                  <a:pt x="3133725" y="61912"/>
                </a:lnTo>
                <a:lnTo>
                  <a:pt x="3452812" y="28575"/>
                </a:lnTo>
                <a:lnTo>
                  <a:pt x="4005262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71D09D-A01E-4DA8-B240-6A981377AF16}"/>
              </a:ext>
            </a:extLst>
          </p:cNvPr>
          <p:cNvSpPr/>
          <p:nvPr/>
        </p:nvSpPr>
        <p:spPr>
          <a:xfrm>
            <a:off x="7855183" y="2316805"/>
            <a:ext cx="4012648" cy="7746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CB2B2-3ADE-4758-ABE7-AE9D29DB7E91}"/>
              </a:ext>
            </a:extLst>
          </p:cNvPr>
          <p:cNvSpPr txBox="1"/>
          <p:nvPr/>
        </p:nvSpPr>
        <p:spPr>
          <a:xfrm>
            <a:off x="8025590" y="2441393"/>
            <a:ext cx="36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حركة الكرة أسرع عندما استخدمت ثلاث كتب</a:t>
            </a:r>
            <a:endParaRPr lang="en-US" dirty="0">
              <a:cs typeface="+mj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1D7404-0D50-47D7-A72B-293F774C878E}"/>
              </a:ext>
            </a:extLst>
          </p:cNvPr>
          <p:cNvSpPr/>
          <p:nvPr/>
        </p:nvSpPr>
        <p:spPr>
          <a:xfrm>
            <a:off x="6387191" y="3561581"/>
            <a:ext cx="5289979" cy="7746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39EA87-AFB8-4A5F-BEAA-BCEC5E0682D6}"/>
              </a:ext>
            </a:extLst>
          </p:cNvPr>
          <p:cNvSpPr txBox="1"/>
          <p:nvPr/>
        </p:nvSpPr>
        <p:spPr>
          <a:xfrm>
            <a:off x="6387191" y="3604601"/>
            <a:ext cx="515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نعم، تتفق النتائج مع توقعي حيث أنه يزداد الوقت الذي تستغرقه الكرة لقطع مسافة الأنبوب كلما</a:t>
            </a:r>
            <a:r>
              <a:rPr lang="en-US" b="1" dirty="0"/>
              <a:t> </a:t>
            </a:r>
            <a:r>
              <a:rPr lang="ar-SA" b="1" dirty="0"/>
              <a:t>قل عدد الكتب المثبت عندها منتصف</a:t>
            </a:r>
            <a:endParaRPr lang="en-US" dirty="0">
              <a:cs typeface="+mj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2ECEC3E-A04F-4FD6-9DBB-0F62D7FE9C14}"/>
              </a:ext>
            </a:extLst>
          </p:cNvPr>
          <p:cNvSpPr/>
          <p:nvPr/>
        </p:nvSpPr>
        <p:spPr>
          <a:xfrm>
            <a:off x="4689830" y="5683805"/>
            <a:ext cx="7083070" cy="7746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DD8DA6-92D2-49F6-B584-4D7E0D14096B}"/>
              </a:ext>
            </a:extLst>
          </p:cNvPr>
          <p:cNvSpPr txBox="1"/>
          <p:nvPr/>
        </p:nvSpPr>
        <p:spPr>
          <a:xfrm>
            <a:off x="4638675" y="5733383"/>
            <a:ext cx="708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نعم، تتغير النتيجة عند استخدام أنبوب أطول فيزداد الوقت اللازم لقطع مسافة الأنبوب وكذلك تتغير</a:t>
            </a:r>
            <a:r>
              <a:rPr lang="en-US" b="1" dirty="0"/>
              <a:t> </a:t>
            </a:r>
            <a:r>
              <a:rPr lang="ar-SA" b="1" dirty="0"/>
              <a:t>النتيجة عند استخدام كتب أكثر ارتفاعاً ليقل الوقت اللازم لقطع الكرة لمسافة الأنبوب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63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351"/>
                                </p:stCondLst>
                                <p:childTnLst>
                                  <p:par>
                                    <p:cTn id="3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1"/>
                                </p:stCondLst>
                                <p:childTnLst>
                                  <p:par>
                                    <p:cTn id="4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302"/>
                                </p:stCondLst>
                                <p:childTnLst>
                                  <p:par>
                                    <p:cTn id="4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52"/>
                                </p:stCondLst>
                                <p:childTnLst>
                                  <p:par>
                                    <p:cTn id="5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 animBg="1"/>
          <p:bldP spid="19" grpId="0"/>
          <p:bldP spid="2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351"/>
                                </p:stCondLst>
                                <p:childTnLst>
                                  <p:par>
                                    <p:cTn id="3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1"/>
                                </p:stCondLst>
                                <p:childTnLst>
                                  <p:par>
                                    <p:cTn id="4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302"/>
                                </p:stCondLst>
                                <p:childTnLst>
                                  <p:par>
                                    <p:cTn id="4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52"/>
                                </p:stCondLst>
                                <p:childTnLst>
                                  <p:par>
                                    <p:cTn id="5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 animBg="1"/>
          <p:bldP spid="19" grpId="0"/>
          <p:bldP spid="20" grpId="0" animBg="1"/>
          <p:bldP spid="2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C601ED3-582E-4821-B763-424E5F4A6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4" t="1201" r="10203" b="43303"/>
          <a:stretch>
            <a:fillRect/>
          </a:stretch>
        </p:blipFill>
        <p:spPr>
          <a:xfrm>
            <a:off x="9925051" y="0"/>
            <a:ext cx="2209800" cy="5609490"/>
          </a:xfrm>
          <a:custGeom>
            <a:avLst/>
            <a:gdLst>
              <a:gd name="connsiteX0" fmla="*/ 0 w 1499287"/>
              <a:gd name="connsiteY0" fmla="*/ 0 h 3805881"/>
              <a:gd name="connsiteX1" fmla="*/ 1499287 w 1499287"/>
              <a:gd name="connsiteY1" fmla="*/ 0 h 3805881"/>
              <a:gd name="connsiteX2" fmla="*/ 1499287 w 1499287"/>
              <a:gd name="connsiteY2" fmla="*/ 3805881 h 3805881"/>
              <a:gd name="connsiteX3" fmla="*/ 0 w 1499287"/>
              <a:gd name="connsiteY3" fmla="*/ 3805881 h 3805881"/>
              <a:gd name="connsiteX4" fmla="*/ 0 w 1499287"/>
              <a:gd name="connsiteY4" fmla="*/ 0 h 380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9287" h="3805881">
                <a:moveTo>
                  <a:pt x="0" y="0"/>
                </a:moveTo>
                <a:lnTo>
                  <a:pt x="1499287" y="0"/>
                </a:lnTo>
                <a:lnTo>
                  <a:pt x="1499287" y="3805881"/>
                </a:lnTo>
                <a:lnTo>
                  <a:pt x="0" y="38058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A158EE-78E2-49FF-8F45-2A8802D13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6246" r="39547" b="78739"/>
          <a:stretch>
            <a:fillRect/>
          </a:stretch>
        </p:blipFill>
        <p:spPr>
          <a:xfrm>
            <a:off x="5433468" y="90286"/>
            <a:ext cx="4332683" cy="1738637"/>
          </a:xfrm>
          <a:custGeom>
            <a:avLst/>
            <a:gdLst>
              <a:gd name="connsiteX0" fmla="*/ 0 w 2566086"/>
              <a:gd name="connsiteY0" fmla="*/ 0 h 1029730"/>
              <a:gd name="connsiteX1" fmla="*/ 2566086 w 2566086"/>
              <a:gd name="connsiteY1" fmla="*/ 0 h 1029730"/>
              <a:gd name="connsiteX2" fmla="*/ 2566086 w 2566086"/>
              <a:gd name="connsiteY2" fmla="*/ 1029730 h 1029730"/>
              <a:gd name="connsiteX3" fmla="*/ 0 w 2566086"/>
              <a:gd name="connsiteY3" fmla="*/ 1029730 h 1029730"/>
              <a:gd name="connsiteX4" fmla="*/ 0 w 2566086"/>
              <a:gd name="connsiteY4" fmla="*/ 0 h 102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086" h="1029730">
                <a:moveTo>
                  <a:pt x="0" y="0"/>
                </a:moveTo>
                <a:lnTo>
                  <a:pt x="2566086" y="0"/>
                </a:lnTo>
                <a:lnTo>
                  <a:pt x="2566086" y="1029730"/>
                </a:lnTo>
                <a:lnTo>
                  <a:pt x="0" y="102973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0CEF5E-4CC6-49BF-A7A4-569CDE532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21682" r="39547" b="55796"/>
          <a:stretch>
            <a:fillRect/>
          </a:stretch>
        </p:blipFill>
        <p:spPr>
          <a:xfrm>
            <a:off x="5433468" y="1828923"/>
            <a:ext cx="4332683" cy="2607956"/>
          </a:xfrm>
          <a:custGeom>
            <a:avLst/>
            <a:gdLst>
              <a:gd name="connsiteX0" fmla="*/ 0 w 2566086"/>
              <a:gd name="connsiteY0" fmla="*/ 0 h 1544595"/>
              <a:gd name="connsiteX1" fmla="*/ 2566086 w 2566086"/>
              <a:gd name="connsiteY1" fmla="*/ 0 h 1544595"/>
              <a:gd name="connsiteX2" fmla="*/ 2566086 w 2566086"/>
              <a:gd name="connsiteY2" fmla="*/ 1544595 h 1544595"/>
              <a:gd name="connsiteX3" fmla="*/ 0 w 2566086"/>
              <a:gd name="connsiteY3" fmla="*/ 1544595 h 1544595"/>
              <a:gd name="connsiteX4" fmla="*/ 0 w 2566086"/>
              <a:gd name="connsiteY4" fmla="*/ 0 h 15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086" h="1544595">
                <a:moveTo>
                  <a:pt x="0" y="0"/>
                </a:moveTo>
                <a:lnTo>
                  <a:pt x="2566086" y="0"/>
                </a:lnTo>
                <a:lnTo>
                  <a:pt x="2566086" y="1544595"/>
                </a:lnTo>
                <a:lnTo>
                  <a:pt x="0" y="15445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166678-4CF9-46F3-A6E1-2BBD1861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44775" r="39547" b="45105"/>
          <a:stretch>
            <a:fillRect/>
          </a:stretch>
        </p:blipFill>
        <p:spPr>
          <a:xfrm>
            <a:off x="727538" y="856779"/>
            <a:ext cx="4236210" cy="1145756"/>
          </a:xfrm>
          <a:custGeom>
            <a:avLst/>
            <a:gdLst>
              <a:gd name="connsiteX0" fmla="*/ 0 w 2566086"/>
              <a:gd name="connsiteY0" fmla="*/ 0 h 694042"/>
              <a:gd name="connsiteX1" fmla="*/ 2566086 w 2566086"/>
              <a:gd name="connsiteY1" fmla="*/ 0 h 694042"/>
              <a:gd name="connsiteX2" fmla="*/ 2566086 w 2566086"/>
              <a:gd name="connsiteY2" fmla="*/ 694042 h 694042"/>
              <a:gd name="connsiteX3" fmla="*/ 0 w 2566086"/>
              <a:gd name="connsiteY3" fmla="*/ 694042 h 694042"/>
              <a:gd name="connsiteX4" fmla="*/ 0 w 2566086"/>
              <a:gd name="connsiteY4" fmla="*/ 0 h 69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086" h="694042">
                <a:moveTo>
                  <a:pt x="0" y="0"/>
                </a:moveTo>
                <a:lnTo>
                  <a:pt x="2566086" y="0"/>
                </a:lnTo>
                <a:lnTo>
                  <a:pt x="2566086" y="694042"/>
                </a:lnTo>
                <a:lnTo>
                  <a:pt x="0" y="694042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9804009-A1FA-4A0A-913F-5ECA8366076C}"/>
              </a:ext>
            </a:extLst>
          </p:cNvPr>
          <p:cNvGrpSpPr/>
          <p:nvPr/>
        </p:nvGrpSpPr>
        <p:grpSpPr>
          <a:xfrm>
            <a:off x="57149" y="3943351"/>
            <a:ext cx="7642994" cy="2863288"/>
            <a:chOff x="57149" y="3943351"/>
            <a:chExt cx="7642994" cy="286328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29E97F7-5D01-4E87-8F85-5E3507593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4" t="58378" r="10203" b="9429"/>
            <a:stretch>
              <a:fillRect/>
            </a:stretch>
          </p:blipFill>
          <p:spPr>
            <a:xfrm>
              <a:off x="57149" y="3943351"/>
              <a:ext cx="5576988" cy="2863288"/>
            </a:xfrm>
            <a:custGeom>
              <a:avLst/>
              <a:gdLst>
                <a:gd name="connsiteX0" fmla="*/ 0 w 5576988"/>
                <a:gd name="connsiteY0" fmla="*/ 0 h 2863288"/>
                <a:gd name="connsiteX1" fmla="*/ 5576988 w 5576988"/>
                <a:gd name="connsiteY1" fmla="*/ 0 h 2863288"/>
                <a:gd name="connsiteX2" fmla="*/ 5576988 w 5576988"/>
                <a:gd name="connsiteY2" fmla="*/ 2863288 h 2863288"/>
                <a:gd name="connsiteX3" fmla="*/ 0 w 5576988"/>
                <a:gd name="connsiteY3" fmla="*/ 2863288 h 2863288"/>
                <a:gd name="connsiteX4" fmla="*/ 0 w 5576988"/>
                <a:gd name="connsiteY4" fmla="*/ 0 h 2863288"/>
                <a:gd name="connsiteX5" fmla="*/ 5482590 w 5576988"/>
                <a:gd name="connsiteY5" fmla="*/ 194309 h 2863288"/>
                <a:gd name="connsiteX6" fmla="*/ 4309110 w 5576988"/>
                <a:gd name="connsiteY6" fmla="*/ 293369 h 2863288"/>
                <a:gd name="connsiteX7" fmla="*/ 4392930 w 5576988"/>
                <a:gd name="connsiteY7" fmla="*/ 659129 h 2863288"/>
                <a:gd name="connsiteX8" fmla="*/ 4918710 w 5576988"/>
                <a:gd name="connsiteY8" fmla="*/ 994409 h 2863288"/>
                <a:gd name="connsiteX9" fmla="*/ 5503545 w 5576988"/>
                <a:gd name="connsiteY9" fmla="*/ 964564 h 2863288"/>
                <a:gd name="connsiteX10" fmla="*/ 5482590 w 5576988"/>
                <a:gd name="connsiteY10" fmla="*/ 194309 h 286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6988" h="2863288">
                  <a:moveTo>
                    <a:pt x="0" y="0"/>
                  </a:moveTo>
                  <a:lnTo>
                    <a:pt x="5576988" y="0"/>
                  </a:lnTo>
                  <a:lnTo>
                    <a:pt x="5576988" y="2863288"/>
                  </a:lnTo>
                  <a:lnTo>
                    <a:pt x="0" y="2863288"/>
                  </a:lnTo>
                  <a:lnTo>
                    <a:pt x="0" y="0"/>
                  </a:lnTo>
                  <a:close/>
                  <a:moveTo>
                    <a:pt x="5482590" y="194309"/>
                  </a:moveTo>
                  <a:lnTo>
                    <a:pt x="4309110" y="293369"/>
                  </a:lnTo>
                  <a:lnTo>
                    <a:pt x="4392930" y="659129"/>
                  </a:lnTo>
                  <a:lnTo>
                    <a:pt x="4918710" y="994409"/>
                  </a:lnTo>
                  <a:lnTo>
                    <a:pt x="5503545" y="964564"/>
                  </a:lnTo>
                  <a:lnTo>
                    <a:pt x="5482590" y="194309"/>
                  </a:lnTo>
                  <a:close/>
                </a:path>
              </a:pathLst>
            </a:cu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9C0F73-4507-48E0-B543-E79D8E355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20" t="60563" r="11267" b="30441"/>
            <a:stretch>
              <a:fillRect/>
            </a:stretch>
          </p:blipFill>
          <p:spPr>
            <a:xfrm>
              <a:off x="5261842" y="4917995"/>
              <a:ext cx="2438301" cy="1633312"/>
            </a:xfrm>
            <a:custGeom>
              <a:avLst/>
              <a:gdLst>
                <a:gd name="connsiteX0" fmla="*/ 1173480 w 1194435"/>
                <a:gd name="connsiteY0" fmla="*/ 0 h 800100"/>
                <a:gd name="connsiteX1" fmla="*/ 1194435 w 1194435"/>
                <a:gd name="connsiteY1" fmla="*/ 770255 h 800100"/>
                <a:gd name="connsiteX2" fmla="*/ 609600 w 1194435"/>
                <a:gd name="connsiteY2" fmla="*/ 800100 h 800100"/>
                <a:gd name="connsiteX3" fmla="*/ 83820 w 1194435"/>
                <a:gd name="connsiteY3" fmla="*/ 464820 h 800100"/>
                <a:gd name="connsiteX4" fmla="*/ 0 w 1194435"/>
                <a:gd name="connsiteY4" fmla="*/ 99060 h 800100"/>
                <a:gd name="connsiteX5" fmla="*/ 1173480 w 1194435"/>
                <a:gd name="connsiteY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4435" h="800100">
                  <a:moveTo>
                    <a:pt x="1173480" y="0"/>
                  </a:moveTo>
                  <a:lnTo>
                    <a:pt x="1194435" y="770255"/>
                  </a:lnTo>
                  <a:lnTo>
                    <a:pt x="609600" y="800100"/>
                  </a:lnTo>
                  <a:lnTo>
                    <a:pt x="83820" y="464820"/>
                  </a:lnTo>
                  <a:lnTo>
                    <a:pt x="0" y="99060"/>
                  </a:lnTo>
                  <a:lnTo>
                    <a:pt x="117348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443410090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734AEDE-7580-44A6-ADB3-6522947C7B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F5870270-1EFB-4BB0-98E9-9415563A1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E4FC37C3-735B-4E96-8526-583867D1B0A1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A1D75805-7A30-4739-A68A-235196721A5C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C6E4F16B-1749-4204-9331-208729361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305C4A3-53AD-4E9F-9D8F-721E691D9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7" t="5526" r="9588" b="66847"/>
          <a:stretch>
            <a:fillRect/>
          </a:stretch>
        </p:blipFill>
        <p:spPr>
          <a:xfrm>
            <a:off x="7941116" y="46853"/>
            <a:ext cx="4250884" cy="2909830"/>
          </a:xfrm>
          <a:custGeom>
            <a:avLst/>
            <a:gdLst>
              <a:gd name="connsiteX0" fmla="*/ 0 w 2767914"/>
              <a:gd name="connsiteY0" fmla="*/ 0 h 1894702"/>
              <a:gd name="connsiteX1" fmla="*/ 2767914 w 2767914"/>
              <a:gd name="connsiteY1" fmla="*/ 0 h 1894702"/>
              <a:gd name="connsiteX2" fmla="*/ 2767914 w 2767914"/>
              <a:gd name="connsiteY2" fmla="*/ 1894702 h 1894702"/>
              <a:gd name="connsiteX3" fmla="*/ 0 w 2767914"/>
              <a:gd name="connsiteY3" fmla="*/ 1894702 h 1894702"/>
              <a:gd name="connsiteX4" fmla="*/ 0 w 2767914"/>
              <a:gd name="connsiteY4" fmla="*/ 0 h 189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914" h="1894702">
                <a:moveTo>
                  <a:pt x="0" y="0"/>
                </a:moveTo>
                <a:lnTo>
                  <a:pt x="2767914" y="0"/>
                </a:lnTo>
                <a:lnTo>
                  <a:pt x="2767914" y="1894702"/>
                </a:lnTo>
                <a:lnTo>
                  <a:pt x="0" y="18947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40EE34-28FC-43D9-9918-976509C5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t="7253" r="63316" b="44384"/>
          <a:stretch>
            <a:fillRect/>
          </a:stretch>
        </p:blipFill>
        <p:spPr>
          <a:xfrm>
            <a:off x="46290" y="64100"/>
            <a:ext cx="3016226" cy="6324877"/>
          </a:xfrm>
          <a:custGeom>
            <a:avLst/>
            <a:gdLst>
              <a:gd name="connsiteX0" fmla="*/ 0 w 1581665"/>
              <a:gd name="connsiteY0" fmla="*/ 0 h 3316673"/>
              <a:gd name="connsiteX1" fmla="*/ 1581665 w 1581665"/>
              <a:gd name="connsiteY1" fmla="*/ 0 h 3316673"/>
              <a:gd name="connsiteX2" fmla="*/ 1581665 w 1581665"/>
              <a:gd name="connsiteY2" fmla="*/ 3316673 h 3316673"/>
              <a:gd name="connsiteX3" fmla="*/ 0 w 1581665"/>
              <a:gd name="connsiteY3" fmla="*/ 3316673 h 3316673"/>
              <a:gd name="connsiteX4" fmla="*/ 0 w 1581665"/>
              <a:gd name="connsiteY4" fmla="*/ 0 h 331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665" h="3316673">
                <a:moveTo>
                  <a:pt x="0" y="0"/>
                </a:moveTo>
                <a:lnTo>
                  <a:pt x="1581665" y="0"/>
                </a:lnTo>
                <a:lnTo>
                  <a:pt x="1581665" y="3316673"/>
                </a:lnTo>
                <a:lnTo>
                  <a:pt x="0" y="331667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AFDD54-D3CE-4F1D-824C-CE401F6EB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7" t="34054" r="9588" b="44384"/>
          <a:stretch>
            <a:fillRect/>
          </a:stretch>
        </p:blipFill>
        <p:spPr>
          <a:xfrm>
            <a:off x="7941115" y="2979336"/>
            <a:ext cx="4250883" cy="2270933"/>
          </a:xfrm>
          <a:custGeom>
            <a:avLst/>
            <a:gdLst>
              <a:gd name="connsiteX0" fmla="*/ 0 w 2767914"/>
              <a:gd name="connsiteY0" fmla="*/ 0 h 1478692"/>
              <a:gd name="connsiteX1" fmla="*/ 2767914 w 2767914"/>
              <a:gd name="connsiteY1" fmla="*/ 0 h 1478692"/>
              <a:gd name="connsiteX2" fmla="*/ 2767914 w 2767914"/>
              <a:gd name="connsiteY2" fmla="*/ 1478692 h 1478692"/>
              <a:gd name="connsiteX3" fmla="*/ 0 w 2767914"/>
              <a:gd name="connsiteY3" fmla="*/ 1478692 h 1478692"/>
              <a:gd name="connsiteX4" fmla="*/ 0 w 2767914"/>
              <a:gd name="connsiteY4" fmla="*/ 0 h 14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914" h="1478692">
                <a:moveTo>
                  <a:pt x="0" y="0"/>
                </a:moveTo>
                <a:lnTo>
                  <a:pt x="2767914" y="0"/>
                </a:lnTo>
                <a:lnTo>
                  <a:pt x="2767914" y="1478692"/>
                </a:lnTo>
                <a:lnTo>
                  <a:pt x="0" y="147869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EEBB63-6380-4E8E-814B-9D0999847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7" t="56517" r="9588" b="30811"/>
          <a:stretch>
            <a:fillRect/>
          </a:stretch>
        </p:blipFill>
        <p:spPr>
          <a:xfrm>
            <a:off x="7941116" y="5413204"/>
            <a:ext cx="4250884" cy="1334727"/>
          </a:xfrm>
          <a:custGeom>
            <a:avLst/>
            <a:gdLst>
              <a:gd name="connsiteX0" fmla="*/ 0 w 2767914"/>
              <a:gd name="connsiteY0" fmla="*/ 0 h 869092"/>
              <a:gd name="connsiteX1" fmla="*/ 2767914 w 2767914"/>
              <a:gd name="connsiteY1" fmla="*/ 0 h 869092"/>
              <a:gd name="connsiteX2" fmla="*/ 2767914 w 2767914"/>
              <a:gd name="connsiteY2" fmla="*/ 271849 h 869092"/>
              <a:gd name="connsiteX3" fmla="*/ 2767914 w 2767914"/>
              <a:gd name="connsiteY3" fmla="*/ 679621 h 869092"/>
              <a:gd name="connsiteX4" fmla="*/ 2767914 w 2767914"/>
              <a:gd name="connsiteY4" fmla="*/ 869092 h 869092"/>
              <a:gd name="connsiteX5" fmla="*/ 675502 w 2767914"/>
              <a:gd name="connsiteY5" fmla="*/ 869092 h 869092"/>
              <a:gd name="connsiteX6" fmla="*/ 675502 w 2767914"/>
              <a:gd name="connsiteY6" fmla="*/ 679621 h 869092"/>
              <a:gd name="connsiteX7" fmla="*/ 0 w 2767914"/>
              <a:gd name="connsiteY7" fmla="*/ 679621 h 869092"/>
              <a:gd name="connsiteX8" fmla="*/ 0 w 2767914"/>
              <a:gd name="connsiteY8" fmla="*/ 0 h 86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7914" h="869092">
                <a:moveTo>
                  <a:pt x="0" y="0"/>
                </a:moveTo>
                <a:lnTo>
                  <a:pt x="2767914" y="0"/>
                </a:lnTo>
                <a:lnTo>
                  <a:pt x="2767914" y="271849"/>
                </a:lnTo>
                <a:lnTo>
                  <a:pt x="2767914" y="679621"/>
                </a:lnTo>
                <a:lnTo>
                  <a:pt x="2767914" y="869092"/>
                </a:lnTo>
                <a:lnTo>
                  <a:pt x="675502" y="869092"/>
                </a:lnTo>
                <a:lnTo>
                  <a:pt x="675502" y="679621"/>
                </a:lnTo>
                <a:lnTo>
                  <a:pt x="0" y="67962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3BE4E6-A3DE-434C-BBD1-74E7532B3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66847" r="50000" b="8981"/>
          <a:stretch>
            <a:fillRect/>
          </a:stretch>
        </p:blipFill>
        <p:spPr>
          <a:xfrm>
            <a:off x="3790974" y="101973"/>
            <a:ext cx="3923847" cy="2555728"/>
          </a:xfrm>
          <a:custGeom>
            <a:avLst/>
            <a:gdLst>
              <a:gd name="connsiteX0" fmla="*/ 0 w 2545079"/>
              <a:gd name="connsiteY0" fmla="*/ 0 h 1657692"/>
              <a:gd name="connsiteX1" fmla="*/ 2545079 w 2545079"/>
              <a:gd name="connsiteY1" fmla="*/ 0 h 1657692"/>
              <a:gd name="connsiteX2" fmla="*/ 2545079 w 2545079"/>
              <a:gd name="connsiteY2" fmla="*/ 1657692 h 1657692"/>
              <a:gd name="connsiteX3" fmla="*/ 0 w 2545079"/>
              <a:gd name="connsiteY3" fmla="*/ 1657692 h 1657692"/>
              <a:gd name="connsiteX4" fmla="*/ 0 w 2545079"/>
              <a:gd name="connsiteY4" fmla="*/ 0 h 165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079" h="1657692">
                <a:moveTo>
                  <a:pt x="0" y="0"/>
                </a:moveTo>
                <a:lnTo>
                  <a:pt x="2545079" y="0"/>
                </a:lnTo>
                <a:lnTo>
                  <a:pt x="2545079" y="1657692"/>
                </a:lnTo>
                <a:lnTo>
                  <a:pt x="0" y="165769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8AF0E2-8CEC-46CC-AC63-CA03D71D8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4" t="69907" r="9588" b="20120"/>
          <a:stretch>
            <a:fillRect/>
          </a:stretch>
        </p:blipFill>
        <p:spPr>
          <a:xfrm>
            <a:off x="4250886" y="2734509"/>
            <a:ext cx="3698897" cy="1208997"/>
          </a:xfrm>
          <a:custGeom>
            <a:avLst/>
            <a:gdLst>
              <a:gd name="connsiteX0" fmla="*/ 0 w 2092412"/>
              <a:gd name="connsiteY0" fmla="*/ 0 h 683912"/>
              <a:gd name="connsiteX1" fmla="*/ 2092412 w 2092412"/>
              <a:gd name="connsiteY1" fmla="*/ 0 h 683912"/>
              <a:gd name="connsiteX2" fmla="*/ 2092412 w 2092412"/>
              <a:gd name="connsiteY2" fmla="*/ 683912 h 683912"/>
              <a:gd name="connsiteX3" fmla="*/ 0 w 2092412"/>
              <a:gd name="connsiteY3" fmla="*/ 683912 h 683912"/>
              <a:gd name="connsiteX4" fmla="*/ 0 w 2092412"/>
              <a:gd name="connsiteY4" fmla="*/ 0 h 68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412" h="683912">
                <a:moveTo>
                  <a:pt x="0" y="0"/>
                </a:moveTo>
                <a:lnTo>
                  <a:pt x="2092412" y="0"/>
                </a:lnTo>
                <a:lnTo>
                  <a:pt x="2092412" y="683912"/>
                </a:lnTo>
                <a:lnTo>
                  <a:pt x="0" y="6839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66A4C1-8106-4D6C-81A8-F2948030E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4" t="80210" r="9588" b="8981"/>
          <a:stretch>
            <a:fillRect/>
          </a:stretch>
        </p:blipFill>
        <p:spPr>
          <a:xfrm>
            <a:off x="4250885" y="4839930"/>
            <a:ext cx="3698898" cy="1310331"/>
          </a:xfrm>
          <a:custGeom>
            <a:avLst/>
            <a:gdLst>
              <a:gd name="connsiteX0" fmla="*/ 0 w 2092412"/>
              <a:gd name="connsiteY0" fmla="*/ 0 h 741235"/>
              <a:gd name="connsiteX1" fmla="*/ 2092412 w 2092412"/>
              <a:gd name="connsiteY1" fmla="*/ 0 h 741235"/>
              <a:gd name="connsiteX2" fmla="*/ 2092412 w 2092412"/>
              <a:gd name="connsiteY2" fmla="*/ 741235 h 741235"/>
              <a:gd name="connsiteX3" fmla="*/ 0 w 2092412"/>
              <a:gd name="connsiteY3" fmla="*/ 741235 h 741235"/>
              <a:gd name="connsiteX4" fmla="*/ 0 w 2092412"/>
              <a:gd name="connsiteY4" fmla="*/ 0 h 74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412" h="741235">
                <a:moveTo>
                  <a:pt x="0" y="0"/>
                </a:moveTo>
                <a:lnTo>
                  <a:pt x="2092412" y="0"/>
                </a:lnTo>
                <a:lnTo>
                  <a:pt x="2092412" y="741235"/>
                </a:lnTo>
                <a:lnTo>
                  <a:pt x="0" y="74123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7DCD1C6-AD89-4016-A9A7-36DE0DBEAEDE}"/>
              </a:ext>
            </a:extLst>
          </p:cNvPr>
          <p:cNvSpPr/>
          <p:nvPr/>
        </p:nvSpPr>
        <p:spPr>
          <a:xfrm>
            <a:off x="3698898" y="3854910"/>
            <a:ext cx="4012648" cy="949028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E6546D-5F90-4AE0-BC5A-DD74DF944932}"/>
              </a:ext>
            </a:extLst>
          </p:cNvPr>
          <p:cNvSpPr txBox="1"/>
          <p:nvPr/>
        </p:nvSpPr>
        <p:spPr>
          <a:xfrm>
            <a:off x="3869305" y="3979498"/>
            <a:ext cx="36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كلما يقترب العداء من خط النهاية وابتعد عن خط</a:t>
            </a:r>
            <a:r>
              <a:rPr lang="en-US" b="1" dirty="0"/>
              <a:t> </a:t>
            </a:r>
            <a:r>
              <a:rPr lang="ar-SA" b="1" dirty="0"/>
              <a:t>البداية جهة الشرق تعرف أنه تحرك</a:t>
            </a:r>
            <a:endParaRPr lang="en-US" dirty="0">
              <a:cs typeface="+mj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49B3125-1368-42A8-8269-609499327DA1}"/>
              </a:ext>
            </a:extLst>
          </p:cNvPr>
          <p:cNvSpPr/>
          <p:nvPr/>
        </p:nvSpPr>
        <p:spPr>
          <a:xfrm>
            <a:off x="3790974" y="6227164"/>
            <a:ext cx="4012648" cy="528864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D2D3EF-46B4-4E74-97BA-3440ABED792D}"/>
              </a:ext>
            </a:extLst>
          </p:cNvPr>
          <p:cNvSpPr txBox="1"/>
          <p:nvPr/>
        </p:nvSpPr>
        <p:spPr>
          <a:xfrm>
            <a:off x="3961381" y="6306930"/>
            <a:ext cx="36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نعم تغيرت سرعته المتجهة لتغير اتجاه الحركة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19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51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1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CA1F16-B97A-44AA-810E-9051B0D6B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t="51222" r="1986" b="1333"/>
          <a:stretch>
            <a:fillRect/>
          </a:stretch>
        </p:blipFill>
        <p:spPr>
          <a:xfrm>
            <a:off x="8572" y="3209927"/>
            <a:ext cx="12183428" cy="3648073"/>
          </a:xfrm>
          <a:custGeom>
            <a:avLst/>
            <a:gdLst>
              <a:gd name="connsiteX0" fmla="*/ 0 w 5053965"/>
              <a:gd name="connsiteY0" fmla="*/ 0 h 3253739"/>
              <a:gd name="connsiteX1" fmla="*/ 5053965 w 5053965"/>
              <a:gd name="connsiteY1" fmla="*/ 0 h 3253739"/>
              <a:gd name="connsiteX2" fmla="*/ 5053965 w 5053965"/>
              <a:gd name="connsiteY2" fmla="*/ 3253739 h 3253739"/>
              <a:gd name="connsiteX3" fmla="*/ 0 w 5053965"/>
              <a:gd name="connsiteY3" fmla="*/ 3253739 h 3253739"/>
              <a:gd name="connsiteX4" fmla="*/ 0 w 5053965"/>
              <a:gd name="connsiteY4" fmla="*/ 0 h 325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965" h="3253739">
                <a:moveTo>
                  <a:pt x="0" y="0"/>
                </a:moveTo>
                <a:lnTo>
                  <a:pt x="5053965" y="0"/>
                </a:lnTo>
                <a:lnTo>
                  <a:pt x="5053965" y="3253739"/>
                </a:lnTo>
                <a:lnTo>
                  <a:pt x="0" y="32537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FCFF53-B690-4F2C-9D2E-E7100C496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3750" r="50000" b="80278"/>
          <a:stretch>
            <a:fillRect/>
          </a:stretch>
        </p:blipFill>
        <p:spPr>
          <a:xfrm>
            <a:off x="5062537" y="1078820"/>
            <a:ext cx="3513342" cy="1861910"/>
          </a:xfrm>
          <a:custGeom>
            <a:avLst/>
            <a:gdLst>
              <a:gd name="connsiteX0" fmla="*/ 0 w 2066924"/>
              <a:gd name="connsiteY0" fmla="*/ 0 h 1095375"/>
              <a:gd name="connsiteX1" fmla="*/ 2066924 w 2066924"/>
              <a:gd name="connsiteY1" fmla="*/ 0 h 1095375"/>
              <a:gd name="connsiteX2" fmla="*/ 2066924 w 2066924"/>
              <a:gd name="connsiteY2" fmla="*/ 1095375 h 1095375"/>
              <a:gd name="connsiteX3" fmla="*/ 0 w 2066924"/>
              <a:gd name="connsiteY3" fmla="*/ 1095375 h 1095375"/>
              <a:gd name="connsiteX4" fmla="*/ 0 w 2066924"/>
              <a:gd name="connsiteY4" fmla="*/ 0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924" h="1095375">
                <a:moveTo>
                  <a:pt x="0" y="0"/>
                </a:moveTo>
                <a:lnTo>
                  <a:pt x="2066924" y="0"/>
                </a:lnTo>
                <a:lnTo>
                  <a:pt x="2066924" y="1095375"/>
                </a:lnTo>
                <a:lnTo>
                  <a:pt x="0" y="10953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5EBDED-1893-48F6-8A60-9B43329A5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8" t="4444" r="4521" b="65000"/>
          <a:stretch>
            <a:fillRect/>
          </a:stretch>
        </p:blipFill>
        <p:spPr>
          <a:xfrm>
            <a:off x="8941747" y="-102396"/>
            <a:ext cx="3250254" cy="2967037"/>
          </a:xfrm>
          <a:custGeom>
            <a:avLst/>
            <a:gdLst>
              <a:gd name="connsiteX0" fmla="*/ 0 w 2295525"/>
              <a:gd name="connsiteY0" fmla="*/ 0 h 2095500"/>
              <a:gd name="connsiteX1" fmla="*/ 2295525 w 2295525"/>
              <a:gd name="connsiteY1" fmla="*/ 0 h 2095500"/>
              <a:gd name="connsiteX2" fmla="*/ 2295525 w 2295525"/>
              <a:gd name="connsiteY2" fmla="*/ 2095500 h 2095500"/>
              <a:gd name="connsiteX3" fmla="*/ 0 w 2295525"/>
              <a:gd name="connsiteY3" fmla="*/ 2095500 h 2095500"/>
              <a:gd name="connsiteX4" fmla="*/ 0 w 2295525"/>
              <a:gd name="connsiteY4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5525" h="2095500">
                <a:moveTo>
                  <a:pt x="0" y="0"/>
                </a:moveTo>
                <a:lnTo>
                  <a:pt x="2295525" y="0"/>
                </a:lnTo>
                <a:lnTo>
                  <a:pt x="2295525" y="2095500"/>
                </a:lnTo>
                <a:lnTo>
                  <a:pt x="0" y="20955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380FA9-643B-4ED4-B03F-38F96BF4E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8" t="35833" r="4521" b="54028"/>
          <a:stretch>
            <a:fillRect/>
          </a:stretch>
        </p:blipFill>
        <p:spPr>
          <a:xfrm>
            <a:off x="5284396" y="238123"/>
            <a:ext cx="3773466" cy="1143000"/>
          </a:xfrm>
          <a:custGeom>
            <a:avLst/>
            <a:gdLst>
              <a:gd name="connsiteX0" fmla="*/ 0 w 2295525"/>
              <a:gd name="connsiteY0" fmla="*/ 0 h 695325"/>
              <a:gd name="connsiteX1" fmla="*/ 2295525 w 2295525"/>
              <a:gd name="connsiteY1" fmla="*/ 0 h 695325"/>
              <a:gd name="connsiteX2" fmla="*/ 2295525 w 2295525"/>
              <a:gd name="connsiteY2" fmla="*/ 695325 h 695325"/>
              <a:gd name="connsiteX3" fmla="*/ 0 w 2295525"/>
              <a:gd name="connsiteY3" fmla="*/ 695325 h 695325"/>
              <a:gd name="connsiteX4" fmla="*/ 0 w 2295525"/>
              <a:gd name="connsiteY4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5525" h="695325">
                <a:moveTo>
                  <a:pt x="0" y="0"/>
                </a:moveTo>
                <a:lnTo>
                  <a:pt x="2295525" y="0"/>
                </a:lnTo>
                <a:lnTo>
                  <a:pt x="2295525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895CEB-F772-41C0-8C88-93C6D6B8A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20417" r="50000" b="51222"/>
          <a:stretch>
            <a:fillRect/>
          </a:stretch>
        </p:blipFill>
        <p:spPr>
          <a:xfrm>
            <a:off x="699802" y="139988"/>
            <a:ext cx="3513342" cy="3306105"/>
          </a:xfrm>
          <a:custGeom>
            <a:avLst/>
            <a:gdLst>
              <a:gd name="connsiteX0" fmla="*/ 0 w 2066924"/>
              <a:gd name="connsiteY0" fmla="*/ 0 h 1945005"/>
              <a:gd name="connsiteX1" fmla="*/ 2066924 w 2066924"/>
              <a:gd name="connsiteY1" fmla="*/ 0 h 1945005"/>
              <a:gd name="connsiteX2" fmla="*/ 2066924 w 2066924"/>
              <a:gd name="connsiteY2" fmla="*/ 1945005 h 1945005"/>
              <a:gd name="connsiteX3" fmla="*/ 0 w 2066924"/>
              <a:gd name="connsiteY3" fmla="*/ 1945005 h 1945005"/>
              <a:gd name="connsiteX4" fmla="*/ 0 w 2066924"/>
              <a:gd name="connsiteY4" fmla="*/ 0 h 19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924" h="1945005">
                <a:moveTo>
                  <a:pt x="0" y="0"/>
                </a:moveTo>
                <a:lnTo>
                  <a:pt x="2066924" y="0"/>
                </a:lnTo>
                <a:lnTo>
                  <a:pt x="2066924" y="1945005"/>
                </a:lnTo>
                <a:lnTo>
                  <a:pt x="0" y="194500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59EFBE-B750-4880-8566-1F919E5715B8}"/>
              </a:ext>
            </a:extLst>
          </p:cNvPr>
          <p:cNvSpPr/>
          <p:nvPr/>
        </p:nvSpPr>
        <p:spPr>
          <a:xfrm>
            <a:off x="2071186" y="5650904"/>
            <a:ext cx="2681790" cy="7746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0B4656-3C75-43A6-A08B-8B15C8E768E7}"/>
              </a:ext>
            </a:extLst>
          </p:cNvPr>
          <p:cNvSpPr txBox="1"/>
          <p:nvPr/>
        </p:nvSpPr>
        <p:spPr>
          <a:xfrm>
            <a:off x="2212412" y="5715087"/>
            <a:ext cx="244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يتسارع سائق السيارة الحمراء بتغير اتجاه</a:t>
            </a:r>
            <a:r>
              <a:rPr lang="en-US" b="1" dirty="0"/>
              <a:t> </a:t>
            </a:r>
            <a:r>
              <a:rPr lang="ar-SA" b="1" dirty="0"/>
              <a:t>السرعة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746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80073C-E105-4224-96FF-DE19875E1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5" t="1296" r="9659" b="47222"/>
          <a:stretch>
            <a:fillRect/>
          </a:stretch>
        </p:blipFill>
        <p:spPr>
          <a:xfrm>
            <a:off x="0" y="-1"/>
            <a:ext cx="4165600" cy="7018405"/>
          </a:xfrm>
          <a:custGeom>
            <a:avLst/>
            <a:gdLst>
              <a:gd name="connsiteX0" fmla="*/ 0 w 2095500"/>
              <a:gd name="connsiteY0" fmla="*/ 0 h 3530600"/>
              <a:gd name="connsiteX1" fmla="*/ 2095500 w 2095500"/>
              <a:gd name="connsiteY1" fmla="*/ 0 h 3530600"/>
              <a:gd name="connsiteX2" fmla="*/ 2095500 w 2095500"/>
              <a:gd name="connsiteY2" fmla="*/ 3530600 h 3530600"/>
              <a:gd name="connsiteX3" fmla="*/ 0 w 2095500"/>
              <a:gd name="connsiteY3" fmla="*/ 3530600 h 3530600"/>
              <a:gd name="connsiteX4" fmla="*/ 0 w 2095500"/>
              <a:gd name="connsiteY4" fmla="*/ 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3530600">
                <a:moveTo>
                  <a:pt x="0" y="0"/>
                </a:moveTo>
                <a:lnTo>
                  <a:pt x="2095500" y="0"/>
                </a:lnTo>
                <a:lnTo>
                  <a:pt x="2095500" y="3530600"/>
                </a:lnTo>
                <a:lnTo>
                  <a:pt x="0" y="3530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0FAC6C-92D9-42BF-85C7-BE5792E3C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5" t="54074" r="9659" b="11481"/>
          <a:stretch>
            <a:fillRect/>
          </a:stretch>
        </p:blipFill>
        <p:spPr>
          <a:xfrm>
            <a:off x="8390603" y="368300"/>
            <a:ext cx="3560097" cy="4013200"/>
          </a:xfrm>
          <a:custGeom>
            <a:avLst/>
            <a:gdLst>
              <a:gd name="connsiteX0" fmla="*/ 0 w 2095500"/>
              <a:gd name="connsiteY0" fmla="*/ 0 h 2362200"/>
              <a:gd name="connsiteX1" fmla="*/ 2095500 w 2095500"/>
              <a:gd name="connsiteY1" fmla="*/ 0 h 2362200"/>
              <a:gd name="connsiteX2" fmla="*/ 2095500 w 2095500"/>
              <a:gd name="connsiteY2" fmla="*/ 2362200 h 2362200"/>
              <a:gd name="connsiteX3" fmla="*/ 0 w 2095500"/>
              <a:gd name="connsiteY3" fmla="*/ 2362200 h 2362200"/>
              <a:gd name="connsiteX4" fmla="*/ 0 w 20955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2362200">
                <a:moveTo>
                  <a:pt x="0" y="0"/>
                </a:moveTo>
                <a:lnTo>
                  <a:pt x="2095500" y="0"/>
                </a:lnTo>
                <a:lnTo>
                  <a:pt x="2095500" y="2362200"/>
                </a:lnTo>
                <a:lnTo>
                  <a:pt x="0" y="23622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4F183-FC9C-4FA8-9059-9B76549DD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4" t="54074" r="1976" b="1600"/>
          <a:stretch>
            <a:fillRect/>
          </a:stretch>
        </p:blipFill>
        <p:spPr>
          <a:xfrm>
            <a:off x="12053693" y="3429000"/>
            <a:ext cx="138308" cy="3405886"/>
          </a:xfrm>
          <a:custGeom>
            <a:avLst/>
            <a:gdLst>
              <a:gd name="connsiteX0" fmla="*/ 0 w 75025"/>
              <a:gd name="connsiteY0" fmla="*/ 0 h 3039872"/>
              <a:gd name="connsiteX1" fmla="*/ 75025 w 75025"/>
              <a:gd name="connsiteY1" fmla="*/ 0 h 3039872"/>
              <a:gd name="connsiteX2" fmla="*/ 75025 w 75025"/>
              <a:gd name="connsiteY2" fmla="*/ 3039872 h 3039872"/>
              <a:gd name="connsiteX3" fmla="*/ 0 w 75025"/>
              <a:gd name="connsiteY3" fmla="*/ 3039872 h 3039872"/>
              <a:gd name="connsiteX4" fmla="*/ 0 w 75025"/>
              <a:gd name="connsiteY4" fmla="*/ 0 h 303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25" h="3039872">
                <a:moveTo>
                  <a:pt x="0" y="0"/>
                </a:moveTo>
                <a:lnTo>
                  <a:pt x="75025" y="0"/>
                </a:lnTo>
                <a:lnTo>
                  <a:pt x="75025" y="3039872"/>
                </a:lnTo>
                <a:lnTo>
                  <a:pt x="0" y="303987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878AF9-A9AF-4103-9E4A-1DA6E21F4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67963" r="51910" b="22500"/>
          <a:stretch>
            <a:fillRect/>
          </a:stretch>
        </p:blipFill>
        <p:spPr>
          <a:xfrm>
            <a:off x="3985351" y="368300"/>
            <a:ext cx="4353757" cy="1358900"/>
          </a:xfrm>
          <a:custGeom>
            <a:avLst/>
            <a:gdLst>
              <a:gd name="connsiteX0" fmla="*/ 0 w 2095500"/>
              <a:gd name="connsiteY0" fmla="*/ 0 h 654050"/>
              <a:gd name="connsiteX1" fmla="*/ 2095500 w 2095500"/>
              <a:gd name="connsiteY1" fmla="*/ 0 h 654050"/>
              <a:gd name="connsiteX2" fmla="*/ 2095500 w 2095500"/>
              <a:gd name="connsiteY2" fmla="*/ 654050 h 654050"/>
              <a:gd name="connsiteX3" fmla="*/ 0 w 2095500"/>
              <a:gd name="connsiteY3" fmla="*/ 654050 h 654050"/>
              <a:gd name="connsiteX4" fmla="*/ 0 w 2095500"/>
              <a:gd name="connsiteY4" fmla="*/ 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654050">
                <a:moveTo>
                  <a:pt x="0" y="0"/>
                </a:moveTo>
                <a:lnTo>
                  <a:pt x="2095500" y="0"/>
                </a:lnTo>
                <a:lnTo>
                  <a:pt x="2095500" y="654050"/>
                </a:lnTo>
                <a:lnTo>
                  <a:pt x="0" y="6540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6BB8E-318B-4D9E-A2EF-01EF91FD5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78171" r="51910" b="12292"/>
          <a:stretch>
            <a:fillRect/>
          </a:stretch>
        </p:blipFill>
        <p:spPr>
          <a:xfrm>
            <a:off x="3985352" y="3429000"/>
            <a:ext cx="4353754" cy="1358899"/>
          </a:xfrm>
          <a:custGeom>
            <a:avLst/>
            <a:gdLst>
              <a:gd name="connsiteX0" fmla="*/ 0 w 2095500"/>
              <a:gd name="connsiteY0" fmla="*/ 0 h 654050"/>
              <a:gd name="connsiteX1" fmla="*/ 2095500 w 2095500"/>
              <a:gd name="connsiteY1" fmla="*/ 0 h 654050"/>
              <a:gd name="connsiteX2" fmla="*/ 2095500 w 2095500"/>
              <a:gd name="connsiteY2" fmla="*/ 654050 h 654050"/>
              <a:gd name="connsiteX3" fmla="*/ 0 w 2095500"/>
              <a:gd name="connsiteY3" fmla="*/ 654050 h 654050"/>
              <a:gd name="connsiteX4" fmla="*/ 0 w 2095500"/>
              <a:gd name="connsiteY4" fmla="*/ 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654050">
                <a:moveTo>
                  <a:pt x="0" y="0"/>
                </a:moveTo>
                <a:lnTo>
                  <a:pt x="2095500" y="0"/>
                </a:lnTo>
                <a:lnTo>
                  <a:pt x="2095500" y="654050"/>
                </a:lnTo>
                <a:lnTo>
                  <a:pt x="0" y="6540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F769799-DB2F-4852-AEC4-908F0D608BBE}"/>
              </a:ext>
            </a:extLst>
          </p:cNvPr>
          <p:cNvSpPr/>
          <p:nvPr/>
        </p:nvSpPr>
        <p:spPr>
          <a:xfrm>
            <a:off x="3934553" y="2050454"/>
            <a:ext cx="4012648" cy="7746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0A862F-2953-4DDB-A42C-F1A33AE2FC2D}"/>
              </a:ext>
            </a:extLst>
          </p:cNvPr>
          <p:cNvSpPr txBox="1"/>
          <p:nvPr/>
        </p:nvSpPr>
        <p:spPr>
          <a:xfrm>
            <a:off x="4104960" y="2175042"/>
            <a:ext cx="36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لا، بدون احتكاك لا يوجد للقوة المؤثرة في قصور الجسم المتحرك لذا يبقى متحركا</a:t>
            </a:r>
            <a:endParaRPr lang="en-US" dirty="0">
              <a:cs typeface="+mj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6B736D2-944D-42CF-9A3C-89BC137A2E56}"/>
              </a:ext>
            </a:extLst>
          </p:cNvPr>
          <p:cNvSpPr/>
          <p:nvPr/>
        </p:nvSpPr>
        <p:spPr>
          <a:xfrm>
            <a:off x="4013754" y="4787899"/>
            <a:ext cx="4012648" cy="1460501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D4F388-EF79-48B3-80A7-63E8ED8DD360}"/>
              </a:ext>
            </a:extLst>
          </p:cNvPr>
          <p:cNvSpPr txBox="1"/>
          <p:nvPr/>
        </p:nvSpPr>
        <p:spPr>
          <a:xfrm>
            <a:off x="4026291" y="4875608"/>
            <a:ext cx="36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عندما يضغط السائق على المكابح فجأة فإن الراكب يندفع إلى الأمام بفعل القصور؛ لأن</a:t>
            </a:r>
            <a:r>
              <a:rPr lang="en-US" b="1" dirty="0"/>
              <a:t> </a:t>
            </a:r>
            <a:r>
              <a:rPr lang="ar-SA" b="1" dirty="0"/>
              <a:t>سرعة السيارة</a:t>
            </a:r>
            <a:r>
              <a:rPr lang="en-US" b="1" dirty="0"/>
              <a:t> </a:t>
            </a:r>
            <a:r>
              <a:rPr lang="ar-SA" b="1" dirty="0"/>
              <a:t>تناقصت بينما بقي هو محافظاً</a:t>
            </a:r>
            <a:r>
              <a:rPr lang="en-US" b="1" dirty="0"/>
              <a:t> </a:t>
            </a:r>
            <a:r>
              <a:rPr lang="ar-SA" b="1" dirty="0"/>
              <a:t>على سرعته الأصلية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41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1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1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85394EC-F477-4113-A34A-2FFCD5B02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7407" r="51910" b="34444"/>
          <a:stretch>
            <a:fillRect/>
          </a:stretch>
        </p:blipFill>
        <p:spPr>
          <a:xfrm>
            <a:off x="959721" y="511775"/>
            <a:ext cx="10536954" cy="5974839"/>
          </a:xfrm>
          <a:custGeom>
            <a:avLst/>
            <a:gdLst>
              <a:gd name="connsiteX0" fmla="*/ 0 w 3591580"/>
              <a:gd name="connsiteY0" fmla="*/ 0 h 6834886"/>
              <a:gd name="connsiteX1" fmla="*/ 3591580 w 3591580"/>
              <a:gd name="connsiteY1" fmla="*/ 0 h 6834886"/>
              <a:gd name="connsiteX2" fmla="*/ 3591580 w 3591580"/>
              <a:gd name="connsiteY2" fmla="*/ 6834886 h 6834886"/>
              <a:gd name="connsiteX3" fmla="*/ 0 w 3591580"/>
              <a:gd name="connsiteY3" fmla="*/ 6834886 h 6834886"/>
              <a:gd name="connsiteX4" fmla="*/ 0 w 3591580"/>
              <a:gd name="connsiteY4" fmla="*/ 0 h 6834886"/>
              <a:gd name="connsiteX5" fmla="*/ 125873 w 3591580"/>
              <a:gd name="connsiteY5" fmla="*/ 70611 h 6834886"/>
              <a:gd name="connsiteX6" fmla="*/ 125873 w 3591580"/>
              <a:gd name="connsiteY6" fmla="*/ 708786 h 6834886"/>
              <a:gd name="connsiteX7" fmla="*/ 3567573 w 3591580"/>
              <a:gd name="connsiteY7" fmla="*/ 708786 h 6834886"/>
              <a:gd name="connsiteX8" fmla="*/ 3567573 w 3591580"/>
              <a:gd name="connsiteY8" fmla="*/ 70611 h 6834886"/>
              <a:gd name="connsiteX9" fmla="*/ 125873 w 3591580"/>
              <a:gd name="connsiteY9" fmla="*/ 70611 h 6834886"/>
              <a:gd name="connsiteX10" fmla="*/ 201896 w 3591580"/>
              <a:gd name="connsiteY10" fmla="*/ 769571 h 6834886"/>
              <a:gd name="connsiteX11" fmla="*/ 201896 w 3591580"/>
              <a:gd name="connsiteY11" fmla="*/ 3509596 h 6834886"/>
              <a:gd name="connsiteX12" fmla="*/ 3427696 w 3591580"/>
              <a:gd name="connsiteY12" fmla="*/ 3509596 h 6834886"/>
              <a:gd name="connsiteX13" fmla="*/ 3427696 w 3591580"/>
              <a:gd name="connsiteY13" fmla="*/ 769571 h 6834886"/>
              <a:gd name="connsiteX14" fmla="*/ 201896 w 3591580"/>
              <a:gd name="connsiteY14" fmla="*/ 769571 h 6834886"/>
              <a:gd name="connsiteX15" fmla="*/ 201896 w 3591580"/>
              <a:gd name="connsiteY15" fmla="*/ 3691332 h 6834886"/>
              <a:gd name="connsiteX16" fmla="*/ 201896 w 3591580"/>
              <a:gd name="connsiteY16" fmla="*/ 4389074 h 6834886"/>
              <a:gd name="connsiteX17" fmla="*/ 3427696 w 3591580"/>
              <a:gd name="connsiteY17" fmla="*/ 4389074 h 6834886"/>
              <a:gd name="connsiteX18" fmla="*/ 3427696 w 3591580"/>
              <a:gd name="connsiteY18" fmla="*/ 3691332 h 6834886"/>
              <a:gd name="connsiteX19" fmla="*/ 201896 w 3591580"/>
              <a:gd name="connsiteY19" fmla="*/ 3691332 h 6834886"/>
              <a:gd name="connsiteX20" fmla="*/ 201896 w 3591580"/>
              <a:gd name="connsiteY20" fmla="*/ 4462780 h 6834886"/>
              <a:gd name="connsiteX21" fmla="*/ 201896 w 3591580"/>
              <a:gd name="connsiteY21" fmla="*/ 5160522 h 6834886"/>
              <a:gd name="connsiteX22" fmla="*/ 3427696 w 3591580"/>
              <a:gd name="connsiteY22" fmla="*/ 5160522 h 6834886"/>
              <a:gd name="connsiteX23" fmla="*/ 3427696 w 3591580"/>
              <a:gd name="connsiteY23" fmla="*/ 4462780 h 6834886"/>
              <a:gd name="connsiteX24" fmla="*/ 201896 w 3591580"/>
              <a:gd name="connsiteY24" fmla="*/ 4462780 h 6834886"/>
              <a:gd name="connsiteX25" fmla="*/ 201896 w 3591580"/>
              <a:gd name="connsiteY25" fmla="*/ 5300911 h 6834886"/>
              <a:gd name="connsiteX26" fmla="*/ 201896 w 3591580"/>
              <a:gd name="connsiteY26" fmla="*/ 5953909 h 6834886"/>
              <a:gd name="connsiteX27" fmla="*/ 3427696 w 3591580"/>
              <a:gd name="connsiteY27" fmla="*/ 5953909 h 6834886"/>
              <a:gd name="connsiteX28" fmla="*/ 3427696 w 3591580"/>
              <a:gd name="connsiteY28" fmla="*/ 5300911 h 6834886"/>
              <a:gd name="connsiteX29" fmla="*/ 201896 w 3591580"/>
              <a:gd name="connsiteY29" fmla="*/ 5300911 h 6834886"/>
              <a:gd name="connsiteX30" fmla="*/ 201896 w 3591580"/>
              <a:gd name="connsiteY30" fmla="*/ 5998796 h 6834886"/>
              <a:gd name="connsiteX31" fmla="*/ 201896 w 3591580"/>
              <a:gd name="connsiteY31" fmla="*/ 6651794 h 6834886"/>
              <a:gd name="connsiteX32" fmla="*/ 3427696 w 3591580"/>
              <a:gd name="connsiteY32" fmla="*/ 6651794 h 6834886"/>
              <a:gd name="connsiteX33" fmla="*/ 3427696 w 3591580"/>
              <a:gd name="connsiteY33" fmla="*/ 5998796 h 6834886"/>
              <a:gd name="connsiteX34" fmla="*/ 201896 w 3591580"/>
              <a:gd name="connsiteY34" fmla="*/ 5998796 h 683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91580" h="6834886">
                <a:moveTo>
                  <a:pt x="0" y="0"/>
                </a:moveTo>
                <a:lnTo>
                  <a:pt x="3591580" y="0"/>
                </a:lnTo>
                <a:lnTo>
                  <a:pt x="3591580" y="6834886"/>
                </a:lnTo>
                <a:lnTo>
                  <a:pt x="0" y="6834886"/>
                </a:lnTo>
                <a:lnTo>
                  <a:pt x="0" y="0"/>
                </a:lnTo>
                <a:close/>
                <a:moveTo>
                  <a:pt x="125873" y="70611"/>
                </a:moveTo>
                <a:lnTo>
                  <a:pt x="125873" y="708786"/>
                </a:lnTo>
                <a:lnTo>
                  <a:pt x="3567573" y="708786"/>
                </a:lnTo>
                <a:lnTo>
                  <a:pt x="3567573" y="70611"/>
                </a:lnTo>
                <a:lnTo>
                  <a:pt x="125873" y="70611"/>
                </a:lnTo>
                <a:close/>
                <a:moveTo>
                  <a:pt x="201896" y="769571"/>
                </a:moveTo>
                <a:lnTo>
                  <a:pt x="201896" y="3509596"/>
                </a:lnTo>
                <a:lnTo>
                  <a:pt x="3427696" y="3509596"/>
                </a:lnTo>
                <a:lnTo>
                  <a:pt x="3427696" y="769571"/>
                </a:lnTo>
                <a:lnTo>
                  <a:pt x="201896" y="769571"/>
                </a:lnTo>
                <a:close/>
                <a:moveTo>
                  <a:pt x="201896" y="3691332"/>
                </a:moveTo>
                <a:lnTo>
                  <a:pt x="201896" y="4389074"/>
                </a:lnTo>
                <a:lnTo>
                  <a:pt x="3427696" y="4389074"/>
                </a:lnTo>
                <a:lnTo>
                  <a:pt x="3427696" y="3691332"/>
                </a:lnTo>
                <a:lnTo>
                  <a:pt x="201896" y="3691332"/>
                </a:lnTo>
                <a:close/>
                <a:moveTo>
                  <a:pt x="201896" y="4462780"/>
                </a:moveTo>
                <a:lnTo>
                  <a:pt x="201896" y="5160522"/>
                </a:lnTo>
                <a:lnTo>
                  <a:pt x="3427696" y="5160522"/>
                </a:lnTo>
                <a:lnTo>
                  <a:pt x="3427696" y="4462780"/>
                </a:lnTo>
                <a:lnTo>
                  <a:pt x="201896" y="4462780"/>
                </a:lnTo>
                <a:close/>
                <a:moveTo>
                  <a:pt x="201896" y="5300911"/>
                </a:moveTo>
                <a:lnTo>
                  <a:pt x="201896" y="5953909"/>
                </a:lnTo>
                <a:lnTo>
                  <a:pt x="3427696" y="5953909"/>
                </a:lnTo>
                <a:lnTo>
                  <a:pt x="3427696" y="5300911"/>
                </a:lnTo>
                <a:lnTo>
                  <a:pt x="201896" y="5300911"/>
                </a:lnTo>
                <a:close/>
                <a:moveTo>
                  <a:pt x="201896" y="5998796"/>
                </a:moveTo>
                <a:lnTo>
                  <a:pt x="201896" y="6651794"/>
                </a:lnTo>
                <a:lnTo>
                  <a:pt x="3427696" y="6651794"/>
                </a:lnTo>
                <a:lnTo>
                  <a:pt x="3427696" y="5998796"/>
                </a:lnTo>
                <a:lnTo>
                  <a:pt x="201896" y="5998796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0445FB6-85F9-4363-BFB3-CDDA97FA2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4" t="8008" r="52173" b="86563"/>
          <a:stretch>
            <a:fillRect/>
          </a:stretch>
        </p:blipFill>
        <p:spPr>
          <a:xfrm>
            <a:off x="6361631" y="442217"/>
            <a:ext cx="5106360" cy="697742"/>
          </a:xfrm>
          <a:custGeom>
            <a:avLst/>
            <a:gdLst>
              <a:gd name="connsiteX0" fmla="*/ 0 w 3441700"/>
              <a:gd name="connsiteY0" fmla="*/ 0 h 638175"/>
              <a:gd name="connsiteX1" fmla="*/ 3441700 w 3441700"/>
              <a:gd name="connsiteY1" fmla="*/ 0 h 638175"/>
              <a:gd name="connsiteX2" fmla="*/ 3441700 w 3441700"/>
              <a:gd name="connsiteY2" fmla="*/ 638175 h 638175"/>
              <a:gd name="connsiteX3" fmla="*/ 0 w 3441700"/>
              <a:gd name="connsiteY3" fmla="*/ 638175 h 638175"/>
              <a:gd name="connsiteX4" fmla="*/ 0 w 3441700"/>
              <a:gd name="connsiteY4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1700" h="638175">
                <a:moveTo>
                  <a:pt x="0" y="0"/>
                </a:moveTo>
                <a:lnTo>
                  <a:pt x="3441700" y="0"/>
                </a:lnTo>
                <a:lnTo>
                  <a:pt x="3441700" y="638175"/>
                </a:lnTo>
                <a:lnTo>
                  <a:pt x="0" y="6381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0439A1-0E87-4766-90FE-B6161823A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4" t="54074" r="1976" b="1600"/>
          <a:stretch>
            <a:fillRect/>
          </a:stretch>
        </p:blipFill>
        <p:spPr>
          <a:xfrm>
            <a:off x="12053693" y="3429000"/>
            <a:ext cx="138308" cy="3405886"/>
          </a:xfrm>
          <a:custGeom>
            <a:avLst/>
            <a:gdLst>
              <a:gd name="connsiteX0" fmla="*/ 0 w 75025"/>
              <a:gd name="connsiteY0" fmla="*/ 0 h 3039872"/>
              <a:gd name="connsiteX1" fmla="*/ 75025 w 75025"/>
              <a:gd name="connsiteY1" fmla="*/ 0 h 3039872"/>
              <a:gd name="connsiteX2" fmla="*/ 75025 w 75025"/>
              <a:gd name="connsiteY2" fmla="*/ 3039872 h 3039872"/>
              <a:gd name="connsiteX3" fmla="*/ 0 w 75025"/>
              <a:gd name="connsiteY3" fmla="*/ 3039872 h 3039872"/>
              <a:gd name="connsiteX4" fmla="*/ 0 w 75025"/>
              <a:gd name="connsiteY4" fmla="*/ 0 h 303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25" h="3039872">
                <a:moveTo>
                  <a:pt x="0" y="0"/>
                </a:moveTo>
                <a:lnTo>
                  <a:pt x="75025" y="0"/>
                </a:lnTo>
                <a:lnTo>
                  <a:pt x="75025" y="3039872"/>
                </a:lnTo>
                <a:lnTo>
                  <a:pt x="0" y="303987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7800F8-738B-4532-93C7-E585136F6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13954" r="53707" b="62734"/>
          <a:stretch>
            <a:fillRect/>
          </a:stretch>
        </p:blipFill>
        <p:spPr>
          <a:xfrm>
            <a:off x="7576457" y="1244621"/>
            <a:ext cx="3489722" cy="2964204"/>
          </a:xfrm>
          <a:custGeom>
            <a:avLst/>
            <a:gdLst>
              <a:gd name="connsiteX0" fmla="*/ 0 w 3225800"/>
              <a:gd name="connsiteY0" fmla="*/ 0 h 2740025"/>
              <a:gd name="connsiteX1" fmla="*/ 3225800 w 3225800"/>
              <a:gd name="connsiteY1" fmla="*/ 0 h 2740025"/>
              <a:gd name="connsiteX2" fmla="*/ 3225800 w 3225800"/>
              <a:gd name="connsiteY2" fmla="*/ 2740025 h 2740025"/>
              <a:gd name="connsiteX3" fmla="*/ 0 w 3225800"/>
              <a:gd name="connsiteY3" fmla="*/ 2740025 h 2740025"/>
              <a:gd name="connsiteX4" fmla="*/ 0 w 3225800"/>
              <a:gd name="connsiteY4" fmla="*/ 0 h 274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00" h="2740025">
                <a:moveTo>
                  <a:pt x="0" y="0"/>
                </a:moveTo>
                <a:lnTo>
                  <a:pt x="3225800" y="0"/>
                </a:lnTo>
                <a:lnTo>
                  <a:pt x="3225800" y="2740025"/>
                </a:lnTo>
                <a:lnTo>
                  <a:pt x="0" y="27400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6B9D5A-64BC-4430-92DC-F45AD54E0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8812" r="53707" b="55252"/>
          <a:stretch>
            <a:fillRect/>
          </a:stretch>
        </p:blipFill>
        <p:spPr>
          <a:xfrm>
            <a:off x="7576455" y="4278383"/>
            <a:ext cx="3489723" cy="754829"/>
          </a:xfrm>
          <a:custGeom>
            <a:avLst/>
            <a:gdLst>
              <a:gd name="connsiteX0" fmla="*/ 0 w 3225800"/>
              <a:gd name="connsiteY0" fmla="*/ 0 h 697742"/>
              <a:gd name="connsiteX1" fmla="*/ 3225800 w 3225800"/>
              <a:gd name="connsiteY1" fmla="*/ 0 h 697742"/>
              <a:gd name="connsiteX2" fmla="*/ 3225800 w 3225800"/>
              <a:gd name="connsiteY2" fmla="*/ 697742 h 697742"/>
              <a:gd name="connsiteX3" fmla="*/ 0 w 3225800"/>
              <a:gd name="connsiteY3" fmla="*/ 697742 h 697742"/>
              <a:gd name="connsiteX4" fmla="*/ 0 w 3225800"/>
              <a:gd name="connsiteY4" fmla="*/ 0 h 69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00" h="697742">
                <a:moveTo>
                  <a:pt x="0" y="0"/>
                </a:moveTo>
                <a:lnTo>
                  <a:pt x="3225800" y="0"/>
                </a:lnTo>
                <a:lnTo>
                  <a:pt x="3225800" y="697742"/>
                </a:lnTo>
                <a:lnTo>
                  <a:pt x="0" y="6977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8FB038-920C-407C-8FEA-83477FB94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45375" r="53707" b="48689"/>
          <a:stretch>
            <a:fillRect/>
          </a:stretch>
        </p:blipFill>
        <p:spPr>
          <a:xfrm>
            <a:off x="3277189" y="1402343"/>
            <a:ext cx="3489723" cy="754829"/>
          </a:xfrm>
          <a:custGeom>
            <a:avLst/>
            <a:gdLst>
              <a:gd name="connsiteX0" fmla="*/ 0 w 3225800"/>
              <a:gd name="connsiteY0" fmla="*/ 0 h 697742"/>
              <a:gd name="connsiteX1" fmla="*/ 3225800 w 3225800"/>
              <a:gd name="connsiteY1" fmla="*/ 0 h 697742"/>
              <a:gd name="connsiteX2" fmla="*/ 3225800 w 3225800"/>
              <a:gd name="connsiteY2" fmla="*/ 697742 h 697742"/>
              <a:gd name="connsiteX3" fmla="*/ 0 w 3225800"/>
              <a:gd name="connsiteY3" fmla="*/ 697742 h 697742"/>
              <a:gd name="connsiteX4" fmla="*/ 0 w 3225800"/>
              <a:gd name="connsiteY4" fmla="*/ 0 h 69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00" h="697742">
                <a:moveTo>
                  <a:pt x="0" y="0"/>
                </a:moveTo>
                <a:lnTo>
                  <a:pt x="3225800" y="0"/>
                </a:lnTo>
                <a:lnTo>
                  <a:pt x="3225800" y="697742"/>
                </a:lnTo>
                <a:lnTo>
                  <a:pt x="0" y="6977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F1CCA7-D4B7-4A38-8C33-7D6CE962C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52505" r="53707" b="41939"/>
          <a:stretch>
            <a:fillRect/>
          </a:stretch>
        </p:blipFill>
        <p:spPr>
          <a:xfrm>
            <a:off x="3054033" y="3033694"/>
            <a:ext cx="3712879" cy="751597"/>
          </a:xfrm>
          <a:custGeom>
            <a:avLst/>
            <a:gdLst>
              <a:gd name="connsiteX0" fmla="*/ 0 w 3225800"/>
              <a:gd name="connsiteY0" fmla="*/ 0 h 652998"/>
              <a:gd name="connsiteX1" fmla="*/ 3225800 w 3225800"/>
              <a:gd name="connsiteY1" fmla="*/ 0 h 652998"/>
              <a:gd name="connsiteX2" fmla="*/ 3225800 w 3225800"/>
              <a:gd name="connsiteY2" fmla="*/ 652998 h 652998"/>
              <a:gd name="connsiteX3" fmla="*/ 0 w 3225800"/>
              <a:gd name="connsiteY3" fmla="*/ 652998 h 652998"/>
              <a:gd name="connsiteX4" fmla="*/ 0 w 3225800"/>
              <a:gd name="connsiteY4" fmla="*/ 0 h 65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00" h="652998">
                <a:moveTo>
                  <a:pt x="0" y="0"/>
                </a:moveTo>
                <a:lnTo>
                  <a:pt x="3225800" y="0"/>
                </a:lnTo>
                <a:lnTo>
                  <a:pt x="3225800" y="652998"/>
                </a:lnTo>
                <a:lnTo>
                  <a:pt x="0" y="6529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73FA8A-F23A-4256-AB2D-DB859FCFA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58443" r="53707" b="36002"/>
          <a:stretch>
            <a:fillRect/>
          </a:stretch>
        </p:blipFill>
        <p:spPr>
          <a:xfrm>
            <a:off x="3054033" y="4655797"/>
            <a:ext cx="3712879" cy="751597"/>
          </a:xfrm>
          <a:custGeom>
            <a:avLst/>
            <a:gdLst>
              <a:gd name="connsiteX0" fmla="*/ 0 w 3225800"/>
              <a:gd name="connsiteY0" fmla="*/ 0 h 652998"/>
              <a:gd name="connsiteX1" fmla="*/ 3225800 w 3225800"/>
              <a:gd name="connsiteY1" fmla="*/ 0 h 652998"/>
              <a:gd name="connsiteX2" fmla="*/ 3225800 w 3225800"/>
              <a:gd name="connsiteY2" fmla="*/ 652998 h 652998"/>
              <a:gd name="connsiteX3" fmla="*/ 0 w 3225800"/>
              <a:gd name="connsiteY3" fmla="*/ 652998 h 652998"/>
              <a:gd name="connsiteX4" fmla="*/ 0 w 3225800"/>
              <a:gd name="connsiteY4" fmla="*/ 0 h 65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00" h="652998">
                <a:moveTo>
                  <a:pt x="0" y="0"/>
                </a:moveTo>
                <a:lnTo>
                  <a:pt x="3225800" y="0"/>
                </a:lnTo>
                <a:lnTo>
                  <a:pt x="3225800" y="652998"/>
                </a:lnTo>
                <a:lnTo>
                  <a:pt x="0" y="65299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A808546-5D01-4794-B465-7CE8638746BE}"/>
              </a:ext>
            </a:extLst>
          </p:cNvPr>
          <p:cNvSpPr/>
          <p:nvPr/>
        </p:nvSpPr>
        <p:spPr>
          <a:xfrm>
            <a:off x="7153523" y="5165625"/>
            <a:ext cx="4012648" cy="7746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5D4982-B1DF-4FE7-9F54-EAD89F3FF196}"/>
              </a:ext>
            </a:extLst>
          </p:cNvPr>
          <p:cNvSpPr txBox="1"/>
          <p:nvPr/>
        </p:nvSpPr>
        <p:spPr>
          <a:xfrm>
            <a:off x="7323930" y="5290213"/>
            <a:ext cx="36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يبقى الصحن مكانه عند سحب الورقة من تحته بسرعة فائقة</a:t>
            </a:r>
            <a:endParaRPr lang="en-US" dirty="0">
              <a:cs typeface="+mj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BA9D5D6-3750-4427-AFBA-5884367DABE8}"/>
              </a:ext>
            </a:extLst>
          </p:cNvPr>
          <p:cNvSpPr/>
          <p:nvPr/>
        </p:nvSpPr>
        <p:spPr>
          <a:xfrm>
            <a:off x="1691640" y="2191863"/>
            <a:ext cx="5000895" cy="7746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DD4082-9224-4A8E-8ACD-8D270C5D3FE4}"/>
              </a:ext>
            </a:extLst>
          </p:cNvPr>
          <p:cNvSpPr txBox="1"/>
          <p:nvPr/>
        </p:nvSpPr>
        <p:spPr>
          <a:xfrm>
            <a:off x="1805940" y="2263947"/>
            <a:ext cx="472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نعم كان توقعي صحيح فبقي الصحن مكانه عند سحب الورقة بسرعة من تحته حيث أن قصور الوعاء</a:t>
            </a:r>
            <a:r>
              <a:rPr lang="en-US" b="1" dirty="0"/>
              <a:t> </a:t>
            </a:r>
            <a:r>
              <a:rPr lang="ar-SA" b="1" dirty="0"/>
              <a:t>يبقيه مكانه</a:t>
            </a:r>
            <a:endParaRPr lang="en-US" dirty="0">
              <a:cs typeface="+mj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98EB647-DEA2-4D0D-82E1-6A15FF6FA01F}"/>
              </a:ext>
            </a:extLst>
          </p:cNvPr>
          <p:cNvSpPr/>
          <p:nvPr/>
        </p:nvSpPr>
        <p:spPr>
          <a:xfrm>
            <a:off x="1691640" y="3852423"/>
            <a:ext cx="4930228" cy="7746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0C0D0B-19EA-4757-9705-CC0943AD046B}"/>
              </a:ext>
            </a:extLst>
          </p:cNvPr>
          <p:cNvSpPr txBox="1"/>
          <p:nvPr/>
        </p:nvSpPr>
        <p:spPr>
          <a:xfrm>
            <a:off x="1833993" y="3909879"/>
            <a:ext cx="464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للتغلب على قوة الاحتكاك بين الوعاء والورقة حيث أن سحب الورقة ببطء فإن الاحتكاك يبقي الوعاء</a:t>
            </a:r>
            <a:r>
              <a:rPr lang="en-US" b="1" dirty="0"/>
              <a:t> </a:t>
            </a:r>
            <a:r>
              <a:rPr lang="ar-SA" b="1" dirty="0"/>
              <a:t>على الورقة</a:t>
            </a:r>
            <a:endParaRPr lang="en-US" dirty="0">
              <a:cs typeface="+mj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33D36FD-895C-4397-8875-C6E77D4FE7CD}"/>
              </a:ext>
            </a:extLst>
          </p:cNvPr>
          <p:cNvSpPr/>
          <p:nvPr/>
        </p:nvSpPr>
        <p:spPr>
          <a:xfrm>
            <a:off x="2519390" y="5542333"/>
            <a:ext cx="4012648" cy="774699"/>
          </a:xfrm>
          <a:prstGeom prst="roundRect">
            <a:avLst>
              <a:gd name="adj" fmla="val 37932"/>
            </a:avLst>
          </a:prstGeom>
          <a:gradFill flip="none" rotWithShape="1">
            <a:gsLst>
              <a:gs pos="0">
                <a:srgbClr val="FFD47A"/>
              </a:gs>
              <a:gs pos="100000">
                <a:srgbClr val="FFDC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64EAEF-A411-4478-85C9-EC92616C4FE5}"/>
              </a:ext>
            </a:extLst>
          </p:cNvPr>
          <p:cNvSpPr txBox="1"/>
          <p:nvPr/>
        </p:nvSpPr>
        <p:spPr>
          <a:xfrm>
            <a:off x="2689797" y="5631569"/>
            <a:ext cx="36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قوة الاحتكاك الكبيرة بين الورقة والوعاء سببت تحرك الوعاء عند سحب الورقة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90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1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51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52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02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903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53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406</Words>
  <Application>Microsoft Office PowerPoint</Application>
  <PresentationFormat>شاشة عريضة</PresentationFormat>
  <Paragraphs>42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</dc:creator>
  <cp:lastModifiedBy>حمود حاتم الناصر</cp:lastModifiedBy>
  <cp:revision>12</cp:revision>
  <dcterms:created xsi:type="dcterms:W3CDTF">2021-01-24T05:25:18Z</dcterms:created>
  <dcterms:modified xsi:type="dcterms:W3CDTF">2021-01-28T13:05:51Z</dcterms:modified>
</cp:coreProperties>
</file>