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97" r:id="rId4"/>
    <p:sldId id="335" r:id="rId5"/>
    <p:sldId id="300" r:id="rId6"/>
    <p:sldId id="301" r:id="rId7"/>
    <p:sldId id="289" r:id="rId8"/>
    <p:sldId id="293" r:id="rId9"/>
    <p:sldId id="302" r:id="rId10"/>
    <p:sldId id="294" r:id="rId11"/>
    <p:sldId id="295" r:id="rId12"/>
    <p:sldId id="296" r:id="rId13"/>
    <p:sldId id="292" r:id="rId14"/>
    <p:sldId id="322" r:id="rId15"/>
    <p:sldId id="334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9" autoAdjust="0"/>
    <p:restoredTop sz="94671" autoAdjust="0"/>
  </p:normalViewPr>
  <p:slideViewPr>
    <p:cSldViewPr snapToGrid="0">
      <p:cViewPr varScale="1">
        <p:scale>
          <a:sx n="55" d="100"/>
          <a:sy n="55" d="100"/>
        </p:scale>
        <p:origin x="108" y="1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03F6-6E51-47EF-9883-4461AA83C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F17AA-117A-473A-80B8-2404F5E1D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A5AB3-6A67-48DA-8CF5-FD60C83A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08CF3-3C73-4A95-A4CF-47C3873B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1C3C-51CC-4F9B-A9E7-623B6210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2908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BA75-5DCE-41B4-9A02-CB0F185C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D115F-E385-4E20-A9CE-661AADF8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48E5-592D-4D67-8AB0-42500F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69AA-B6D6-487A-BAD5-0F6E8BF1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B5271-C154-497D-847F-9BD02458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651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1B88D-2290-4AEB-8566-4266114E4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D31C6-F5CE-4EFA-AD4A-9ADE32581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4AE8-7C9A-400B-B71D-A70411799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5F634-1760-4C3F-B02F-5FEDC6B1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76A05-4BEC-4858-943E-17479D1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7530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69B4-353E-497A-BA87-61B2CE6E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610D-0B0E-47DF-9247-967B2DE2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B98E4-023F-4CF2-8193-C2638161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5D12-4740-44EE-BE4B-1BF94799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639E4-B113-41CC-BFA8-938FE9F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8920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1CDB-2325-4700-A4B6-DD525741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96163-25D7-42AA-9157-0E6773B9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D66B-0C6D-49A1-92F6-48AA663D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E7BDD-6C53-4936-8515-25781E45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41AB-BD14-43ED-A7F6-D673E5C0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0667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CF44-E709-4790-923E-78329931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DE7C-9ABB-43AE-BAE3-6B10E8F4F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89AE0-85DC-4929-9271-434F023DB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F430F-A047-4470-92D2-7F6CD994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BAF6-FB63-402C-BD90-5679D4B7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D49C7-EF7C-4E67-AE92-72C73980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680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6B10-4CC1-4B04-ADEA-28693299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1BB16-EAEF-4CF6-9717-ACA31EEE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C1050-1BB8-47BD-A7EC-A05C3F583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30B9B-7296-4CA0-B63C-CF07B731B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F9277-FF9C-4FF4-B295-42F681A3B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24BFB-247E-4078-A808-A3502734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348DD-72F6-48AA-88D8-B4C93F1E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07DD1-A233-456A-9D4B-8AE3C41F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998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D502-D68F-4637-B654-6E071999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FC443-9800-42FC-AB0E-5D5EE5A9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4BF9D-8415-485C-86A4-3072567C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A98D9-378B-4633-B124-E1498A37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891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A4331-AF49-4B67-B963-178BBAFA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B54D6-821C-4E5D-8CA3-049566EAC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5FD0-101B-4D77-A283-8F0F4896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820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C2A7-A5E5-4F8B-8FBA-CCDE5CB5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909E-1690-431E-A970-DFFC0F309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F684D-073F-465C-9DB7-A52ACB3B5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C6D6B-6CAB-4C7E-914D-04F5CA57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88C7-DA99-4194-8D0F-D9020CA0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B81F-3236-4E0B-9F70-B0E9C142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123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B3B4-E777-4E1B-B2C2-9356D3A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7CCA2-CD35-462A-95FD-31CCBD1FD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E7E9F-D422-4FB4-86E2-3F57B3ACD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E811A-37D0-4CD7-B7EF-064EBE26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BC91-E7A0-4710-A4B6-8522148D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3909C-605B-405C-BEF6-A0F677CF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9719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B9B05-ABCD-4E31-9987-0032A201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157C8-7CC1-4478-9C25-1B322403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2E0F-5DA8-40F4-B789-15C8D2C14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6D39C-A4CF-4F9D-958C-C9434D4F934C}" type="datetimeFigureOut">
              <a:rPr lang="ar-SY" smtClean="0"/>
              <a:t>30/05/1442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A8FCA-EE64-430F-B77B-9D8CE8D47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0981-8BFD-4958-A738-FA75F83A0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003DF-001B-41E3-BB8A-C91C46B395BB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5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fif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شبه الجزيرة العربية</a:t>
            </a:r>
          </a:p>
          <a:p>
            <a:pPr algn="ctr"/>
            <a:endParaRPr lang="ar-SY" sz="4800" b="1" dirty="0">
              <a:latin typeface="Oswald" panose="02000503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3117133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4012386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7126514" y="859333"/>
            <a:ext cx="2960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الحضارات :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842750" y="4228040"/>
            <a:ext cx="5566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شبه الجزيرة العربية هي مهد الحضارات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63082" y="82487"/>
            <a:ext cx="1477108" cy="3014935"/>
            <a:chOff x="9283211" y="666793"/>
            <a:chExt cx="1477108" cy="301493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F2403FF-2D97-4086-921E-25D4E3C377D5}"/>
                </a:ext>
              </a:extLst>
            </p:cNvPr>
            <p:cNvSpPr txBox="1"/>
            <p:nvPr/>
          </p:nvSpPr>
          <p:spPr>
            <a:xfrm rot="5400000">
              <a:off x="9467736" y="2743197"/>
              <a:ext cx="15385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361530" y="2468678"/>
            <a:ext cx="5869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شبه الجزيرة العربية هي موطن العرب منذ القدم .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232068" y="5748423"/>
            <a:ext cx="6331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شبه الجزيرة العربية هي حلقة وصل بين مصر والعراق .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278709" y="1157010"/>
            <a:ext cx="192227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الوحدة السادسة</a:t>
            </a:r>
          </a:p>
          <a:p>
            <a:pPr algn="ctr"/>
            <a:r>
              <a:rPr lang="ar-SY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شبه الجزيرة العربية</a:t>
            </a:r>
            <a:endParaRPr lang="en-US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C8C47AF-415E-48B8-82AC-E8884D3AA515}"/>
              </a:ext>
            </a:extLst>
          </p:cNvPr>
          <p:cNvSpPr/>
          <p:nvPr/>
        </p:nvSpPr>
        <p:spPr>
          <a:xfrm rot="5400000">
            <a:off x="1324340" y="3486605"/>
            <a:ext cx="3420360" cy="323068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9A40CF-114F-4A92-91DC-68E7504E3E8D}"/>
              </a:ext>
            </a:extLst>
          </p:cNvPr>
          <p:cNvGrpSpPr/>
          <p:nvPr/>
        </p:nvGrpSpPr>
        <p:grpSpPr>
          <a:xfrm>
            <a:off x="2837690" y="3513916"/>
            <a:ext cx="393659" cy="594492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322C0CE-E1BC-4D20-B635-8CFC569C5AA6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2CF1136B-810A-4A4B-B92D-2C898D7FD7B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145B97-DFAB-48FA-9D3F-3A1122F10CA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72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1" dur="2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399813" y="783691"/>
            <a:ext cx="5855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من حضارات شبه الجزيرة العربية :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4725274" y="4228040"/>
            <a:ext cx="5566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ثمود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690645" y="154921"/>
            <a:ext cx="1621977" cy="3014933"/>
            <a:chOff x="9138342" y="666793"/>
            <a:chExt cx="1621977" cy="301493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F2403FF-2D97-4086-921E-25D4E3C377D5}"/>
                </a:ext>
              </a:extLst>
            </p:cNvPr>
            <p:cNvSpPr txBox="1"/>
            <p:nvPr/>
          </p:nvSpPr>
          <p:spPr>
            <a:xfrm rot="5400000">
              <a:off x="8992335" y="2289224"/>
              <a:ext cx="153850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السادسة</a:t>
              </a:r>
            </a:p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شبه الجزيرة العربية</a:t>
              </a:r>
              <a:endParaRPr lang="en-US" sz="7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6400800" y="2473376"/>
            <a:ext cx="3830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- عاد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5534104" y="5762631"/>
            <a:ext cx="4757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مدين :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2AB142-3964-4813-8477-3B1E232D0A43}"/>
              </a:ext>
            </a:extLst>
          </p:cNvPr>
          <p:cNvSpPr/>
          <p:nvPr/>
        </p:nvSpPr>
        <p:spPr>
          <a:xfrm>
            <a:off x="3711856" y="599927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6E83E-B21C-4D21-A7F1-6F2BF57BC79D}"/>
              </a:ext>
            </a:extLst>
          </p:cNvPr>
          <p:cNvSpPr/>
          <p:nvPr/>
        </p:nvSpPr>
        <p:spPr>
          <a:xfrm>
            <a:off x="3940456" y="828527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FD5B17-2F5B-4FD8-A86B-DB928DA49AEC}"/>
              </a:ext>
            </a:extLst>
          </p:cNvPr>
          <p:cNvSpPr/>
          <p:nvPr/>
        </p:nvSpPr>
        <p:spPr>
          <a:xfrm>
            <a:off x="3930626" y="827494"/>
            <a:ext cx="2286000" cy="2025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C6D7730-8EC6-4C48-82F3-164AA3129AE3}"/>
              </a:ext>
            </a:extLst>
          </p:cNvPr>
          <p:cNvSpPr/>
          <p:nvPr/>
        </p:nvSpPr>
        <p:spPr>
          <a:xfrm rot="18899860">
            <a:off x="4818729" y="-117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9B4885-CAC8-4962-B91A-E6359E4986DD}"/>
              </a:ext>
            </a:extLst>
          </p:cNvPr>
          <p:cNvSpPr txBox="1"/>
          <p:nvPr/>
        </p:nvSpPr>
        <p:spPr>
          <a:xfrm>
            <a:off x="3693169" y="2867698"/>
            <a:ext cx="2792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الاحقاف مطمورة في الربع الخالي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09D4E9-6ED6-44AA-84D9-4E950210EDB7}"/>
              </a:ext>
            </a:extLst>
          </p:cNvPr>
          <p:cNvSpPr/>
          <p:nvPr/>
        </p:nvSpPr>
        <p:spPr>
          <a:xfrm>
            <a:off x="3761937" y="3934298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95E6ACE-3AB6-41E0-A292-E074A48F7991}"/>
              </a:ext>
            </a:extLst>
          </p:cNvPr>
          <p:cNvSpPr/>
          <p:nvPr/>
        </p:nvSpPr>
        <p:spPr>
          <a:xfrm>
            <a:off x="3990537" y="4162898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CCE720-4F0B-44B0-B725-62A6C71BD3F9}"/>
              </a:ext>
            </a:extLst>
          </p:cNvPr>
          <p:cNvSpPr/>
          <p:nvPr/>
        </p:nvSpPr>
        <p:spPr>
          <a:xfrm>
            <a:off x="3980707" y="4161865"/>
            <a:ext cx="2295830" cy="20257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B707805-4921-43AC-BD41-436E9C86AD82}"/>
              </a:ext>
            </a:extLst>
          </p:cNvPr>
          <p:cNvSpPr/>
          <p:nvPr/>
        </p:nvSpPr>
        <p:spPr>
          <a:xfrm rot="18899860">
            <a:off x="4868810" y="3334254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1CE33A-5186-496A-8D2E-BC30B077DF30}"/>
              </a:ext>
            </a:extLst>
          </p:cNvPr>
          <p:cNvSpPr txBox="1"/>
          <p:nvPr/>
        </p:nvSpPr>
        <p:spPr>
          <a:xfrm>
            <a:off x="3934346" y="6256554"/>
            <a:ext cx="25982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مغامرات شعيب في منطقة تبوك</a:t>
            </a:r>
          </a:p>
          <a:p>
            <a:pPr algn="ctr"/>
            <a:endParaRPr lang="ar-SY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707896-680E-4FB2-97A4-5BD1D4C0A8A8}"/>
              </a:ext>
            </a:extLst>
          </p:cNvPr>
          <p:cNvSpPr/>
          <p:nvPr/>
        </p:nvSpPr>
        <p:spPr>
          <a:xfrm>
            <a:off x="809477" y="2933199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8E22CD-B8C9-4A33-8F1F-52BD1C62C23D}"/>
              </a:ext>
            </a:extLst>
          </p:cNvPr>
          <p:cNvSpPr/>
          <p:nvPr/>
        </p:nvSpPr>
        <p:spPr>
          <a:xfrm>
            <a:off x="1038077" y="3161799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26AFFA-06A5-4C6A-880D-189E33E277C8}"/>
              </a:ext>
            </a:extLst>
          </p:cNvPr>
          <p:cNvSpPr/>
          <p:nvPr/>
        </p:nvSpPr>
        <p:spPr>
          <a:xfrm>
            <a:off x="1028247" y="3160766"/>
            <a:ext cx="2286000" cy="202574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54DF5DC-8E71-4094-A0B3-D089B06CEC8F}"/>
              </a:ext>
            </a:extLst>
          </p:cNvPr>
          <p:cNvSpPr/>
          <p:nvPr/>
        </p:nvSpPr>
        <p:spPr>
          <a:xfrm rot="18899860">
            <a:off x="1916350" y="2333155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208108-9A11-4B71-BF94-BCE211B6F47D}"/>
              </a:ext>
            </a:extLst>
          </p:cNvPr>
          <p:cNvSpPr txBox="1"/>
          <p:nvPr/>
        </p:nvSpPr>
        <p:spPr>
          <a:xfrm>
            <a:off x="1110346" y="5273158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مدائن صالح في العلا</a:t>
            </a:r>
          </a:p>
        </p:txBody>
      </p:sp>
    </p:spTree>
    <p:extLst>
      <p:ext uri="{BB962C8B-B14F-4D97-AF65-F5344CB8AC3E}">
        <p14:creationId xmlns:p14="http://schemas.microsoft.com/office/powerpoint/2010/main" val="3019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42" grpId="0" animBg="1"/>
      <p:bldP spid="44" grpId="0"/>
      <p:bldP spid="47" grpId="0" animBg="1"/>
      <p:bldP spid="49" grpId="0"/>
      <p:bldP spid="52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416804" y="854858"/>
            <a:ext cx="5587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اللغة العربية :</a:t>
            </a:r>
            <a:endParaRPr lang="en-US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3689912" y="4228039"/>
            <a:ext cx="6873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كتب اجدادنا منذ آلاف السنين كثيرا من تاريخهم على الجبال</a:t>
            </a:r>
          </a:p>
          <a:p>
            <a:pPr algn="r"/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بالنقوش والرسوم الصخرية . 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51195" y="94368"/>
            <a:ext cx="1710028" cy="3224085"/>
            <a:chOff x="9050291" y="666793"/>
            <a:chExt cx="1710028" cy="322408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050291" y="1872683"/>
              <a:ext cx="1246495" cy="2018195"/>
              <a:chOff x="2311486" y="3294988"/>
              <a:chExt cx="1246495" cy="2018195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1925636" y="3680838"/>
                <a:ext cx="2018195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الوحدة السادسة</a:t>
                </a:r>
              </a:p>
              <a:p>
                <a:pPr algn="ctr"/>
                <a:r>
                  <a:rPr lang="ar-SY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7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endParaRPr lang="en-US" sz="11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endPara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  <a:p>
                <a:pPr algn="ctr"/>
                <a:endPara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104030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3161876" y="2591033"/>
            <a:ext cx="707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نشأت في وطني المملكة العربية السعودية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الكتابة العربية .</a:t>
            </a:r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9B3896F-4AE6-4FCB-B1A8-CCA950CF47B1}"/>
              </a:ext>
            </a:extLst>
          </p:cNvPr>
          <p:cNvSpPr/>
          <p:nvPr/>
        </p:nvSpPr>
        <p:spPr>
          <a:xfrm rot="5400000">
            <a:off x="2111497" y="214834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6A5E778-C34A-4036-AF78-3206D374A25A}"/>
              </a:ext>
            </a:extLst>
          </p:cNvPr>
          <p:cNvGrpSpPr/>
          <p:nvPr/>
        </p:nvGrpSpPr>
        <p:grpSpPr>
          <a:xfrm>
            <a:off x="3152243" y="220260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F973C5-416B-40FB-AE6E-F4CC431006B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10">
              <a:extLst>
                <a:ext uri="{FF2B5EF4-FFF2-40B4-BE49-F238E27FC236}">
                  <a16:creationId xmlns:a16="http://schemas.microsoft.com/office/drawing/2014/main" id="{C95C1A64-98EB-453E-A01C-A0AD5AE38AC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51EDD8F-B5B8-4A65-92FC-0F8B37373CF1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B01B799-4107-41B2-B009-67CDA06D28EC}"/>
              </a:ext>
            </a:extLst>
          </p:cNvPr>
          <p:cNvSpPr/>
          <p:nvPr/>
        </p:nvSpPr>
        <p:spPr>
          <a:xfrm rot="5400000">
            <a:off x="1014488" y="4292116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FD31664-8471-4964-A6B3-477975748824}"/>
              </a:ext>
            </a:extLst>
          </p:cNvPr>
          <p:cNvGrpSpPr/>
          <p:nvPr/>
        </p:nvGrpSpPr>
        <p:grpSpPr>
          <a:xfrm>
            <a:off x="2055234" y="434637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C7FA22-AB2B-4284-869A-EA873FA3FB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22F9DB40-E303-4E69-B9FC-CEFD209D658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135CD6F-6B05-44A7-B7F4-AC0CDC349B8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9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4" dur="200" fill="hold"/>
                                        <p:tgtEl>
                                          <p:spTgt spid="5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5" grpId="0"/>
      <p:bldP spid="117" grpId="0"/>
      <p:bldP spid="34" grpId="0"/>
      <p:bldP spid="51" grpId="0" animBg="1"/>
      <p:bldP spid="51" grpId="1" animBg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5240" y="5762232"/>
            <a:ext cx="657204" cy="565195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نشاط : </a:t>
            </a:r>
            <a:endParaRPr lang="en-US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1124234" y="4070527"/>
            <a:ext cx="9615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1-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من واجبنا تجاه الحضارات القديمة في وطننا المملكة العربية السعودية :</a:t>
            </a: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 - المحافظة عليها       - اهمالها             - ازالتها 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714214" y="131349"/>
            <a:ext cx="1672075" cy="3112172"/>
            <a:chOff x="9088244" y="666793"/>
            <a:chExt cx="1672075" cy="3112172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F2403FF-2D97-4086-921E-25D4E3C377D5}"/>
                </a:ext>
              </a:extLst>
            </p:cNvPr>
            <p:cNvSpPr txBox="1"/>
            <p:nvPr/>
          </p:nvSpPr>
          <p:spPr>
            <a:xfrm rot="5400000">
              <a:off x="8814299" y="2258524"/>
              <a:ext cx="179438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السادسة</a:t>
              </a:r>
            </a:p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شبه الجزيرة العربية</a:t>
              </a:r>
              <a:endParaRPr lang="en-US" sz="7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1952300" y="2164231"/>
            <a:ext cx="8278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اختار الاجابة الصحيحة :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-713833" y="5504404"/>
            <a:ext cx="113640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2-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تقع حضارة ثمود في مدائن صالح في :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</a:t>
            </a:r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    - مصر                   - العراق              - المملكة العربية السعودية 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2858EA-BFEB-46A5-AFED-F0D9A19366E3}"/>
              </a:ext>
            </a:extLst>
          </p:cNvPr>
          <p:cNvCxnSpPr>
            <a:cxnSpLocks/>
          </p:cNvCxnSpPr>
          <p:nvPr/>
        </p:nvCxnSpPr>
        <p:spPr>
          <a:xfrm flipH="1">
            <a:off x="7886700" y="5087782"/>
            <a:ext cx="2080261" cy="0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D92247D-0F63-4543-9C9F-88B4A8E184BA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2019300" y="6458511"/>
            <a:ext cx="2948915" cy="0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416804" y="854858"/>
            <a:ext cx="5587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شبه الجزيرة العربية :</a:t>
            </a:r>
            <a:endParaRPr lang="en-US" sz="36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2740136" y="3732411"/>
            <a:ext cx="7738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المساحة :</a:t>
            </a:r>
          </a:p>
          <a:p>
            <a:pPr algn="r"/>
            <a:endParaRPr lang="ar-SY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تبلغ مساحتها ثلاثة ملايين كيلومتر مربع .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r"/>
            <a:endParaRPr lang="ar-SY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867659" y="-22095"/>
            <a:ext cx="1477108" cy="3224087"/>
            <a:chOff x="9283211" y="666793"/>
            <a:chExt cx="1477108" cy="322408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A0BDAB4-01BF-40D3-A21A-8233BA95D21F}"/>
                </a:ext>
              </a:extLst>
            </p:cNvPr>
            <p:cNvGrpSpPr/>
            <p:nvPr/>
          </p:nvGrpSpPr>
          <p:grpSpPr>
            <a:xfrm>
              <a:off x="9609038" y="1872685"/>
              <a:ext cx="867155" cy="2018195"/>
              <a:chOff x="2870233" y="3294990"/>
              <a:chExt cx="867155" cy="2018195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F2403FF-2D97-4086-921E-25D4E3C377D5}"/>
                  </a:ext>
                </a:extLst>
              </p:cNvPr>
              <p:cNvSpPr txBox="1"/>
              <p:nvPr/>
            </p:nvSpPr>
            <p:spPr>
              <a:xfrm rot="5400000">
                <a:off x="2420514" y="3996311"/>
                <a:ext cx="201819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الوحدة السادسة</a:t>
                </a:r>
              </a:p>
              <a:p>
                <a:pPr algn="ctr"/>
                <a:r>
                  <a:rPr lang="ar-SY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D104198-B6B1-45C5-8297-8C4CC5B2F46B}"/>
                  </a:ext>
                </a:extLst>
              </p:cNvPr>
              <p:cNvSpPr txBox="1"/>
              <p:nvPr/>
            </p:nvSpPr>
            <p:spPr>
              <a:xfrm rot="5400000">
                <a:off x="2393313" y="4094809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4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1698171" y="2112301"/>
            <a:ext cx="8593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الموقع :</a:t>
            </a:r>
          </a:p>
          <a:p>
            <a:pPr algn="r"/>
            <a:endParaRPr lang="ar-SY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تقع في الجنوب الغربي من قارة آسيا, وهي أكبر شبه جزيرة في العالم 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9D050EB-6BC3-415D-9F19-12E97A383D62}"/>
              </a:ext>
            </a:extLst>
          </p:cNvPr>
          <p:cNvSpPr/>
          <p:nvPr/>
        </p:nvSpPr>
        <p:spPr>
          <a:xfrm rot="5400000">
            <a:off x="1324340" y="3486605"/>
            <a:ext cx="3420360" cy="3230689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755F40-F890-4127-9E5F-698424834262}"/>
              </a:ext>
            </a:extLst>
          </p:cNvPr>
          <p:cNvGrpSpPr/>
          <p:nvPr/>
        </p:nvGrpSpPr>
        <p:grpSpPr>
          <a:xfrm>
            <a:off x="2837690" y="3513916"/>
            <a:ext cx="393659" cy="594492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CEA2C7-20B7-41CC-AC5E-B771F492877F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apezoid 10">
              <a:extLst>
                <a:ext uri="{FF2B5EF4-FFF2-40B4-BE49-F238E27FC236}">
                  <a16:creationId xmlns:a16="http://schemas.microsoft.com/office/drawing/2014/main" id="{83574FC7-E30C-41C5-9D11-9B93A07B4FEE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55431AC-EF5E-4951-8AED-92222FDCB2E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07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5" grpId="0"/>
      <p:bldP spid="117" grpId="0"/>
      <p:bldP spid="34" grpId="0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475279" y="465828"/>
            <a:ext cx="5587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حدود شبه الجزيرة العربية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4C0F47-F496-4078-8E03-AB60DAEA64E9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048A837-B5FF-49A6-B6A8-DED4191E32C5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F3A61D-C88C-4CBA-80FB-D2CF15ABD1C8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4D599374-6C93-4D25-A6C9-6C8804908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240" name="Oval 239">
            <a:extLst>
              <a:ext uri="{FF2B5EF4-FFF2-40B4-BE49-F238E27FC236}">
                <a16:creationId xmlns:a16="http://schemas.microsoft.com/office/drawing/2014/main" id="{D84FCCF9-60A3-4547-9908-09C1E4961D0F}"/>
              </a:ext>
            </a:extLst>
          </p:cNvPr>
          <p:cNvSpPr/>
          <p:nvPr/>
        </p:nvSpPr>
        <p:spPr>
          <a:xfrm>
            <a:off x="1480245" y="1058841"/>
            <a:ext cx="9882953" cy="583894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B75F67A-91CD-4740-A1B3-4504E8BE4BCA}"/>
              </a:ext>
            </a:extLst>
          </p:cNvPr>
          <p:cNvGrpSpPr/>
          <p:nvPr/>
        </p:nvGrpSpPr>
        <p:grpSpPr>
          <a:xfrm>
            <a:off x="6781647" y="1972324"/>
            <a:ext cx="4293092" cy="3263186"/>
            <a:chOff x="6781647" y="1972324"/>
            <a:chExt cx="4293092" cy="3263186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11CE959B-79BF-4C84-A72B-BE1A24535DBA}"/>
                </a:ext>
              </a:extLst>
            </p:cNvPr>
            <p:cNvGrpSpPr/>
            <p:nvPr/>
          </p:nvGrpSpPr>
          <p:grpSpPr>
            <a:xfrm>
              <a:off x="6781647" y="1972324"/>
              <a:ext cx="4293092" cy="3263186"/>
              <a:chOff x="6781647" y="1972324"/>
              <a:chExt cx="4293092" cy="3263186"/>
            </a:xfrm>
          </p:grpSpPr>
          <p:sp>
            <p:nvSpPr>
              <p:cNvPr id="244" name="Freeform 13">
                <a:extLst>
                  <a:ext uri="{FF2B5EF4-FFF2-40B4-BE49-F238E27FC236}">
                    <a16:creationId xmlns:a16="http://schemas.microsoft.com/office/drawing/2014/main" id="{FF81E804-0B75-4153-909D-09B7F5FDF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100" y="3722987"/>
                <a:ext cx="938723" cy="878550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4">
                <a:extLst>
                  <a:ext uri="{FF2B5EF4-FFF2-40B4-BE49-F238E27FC236}">
                    <a16:creationId xmlns:a16="http://schemas.microsoft.com/office/drawing/2014/main" id="{74C4E2D7-FC4A-44C3-A740-000FBB2B0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8297" y="4678772"/>
                <a:ext cx="50065" cy="104590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5">
                <a:extLst>
                  <a:ext uri="{FF2B5EF4-FFF2-40B4-BE49-F238E27FC236}">
                    <a16:creationId xmlns:a16="http://schemas.microsoft.com/office/drawing/2014/main" id="{F974655A-F4B2-45B5-B367-681C0924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1113" y="3832404"/>
                <a:ext cx="1023207" cy="889814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6">
                <a:extLst>
                  <a:ext uri="{FF2B5EF4-FFF2-40B4-BE49-F238E27FC236}">
                    <a16:creationId xmlns:a16="http://schemas.microsoft.com/office/drawing/2014/main" id="{1A4EABFE-F2E7-442C-AA88-EAE19D169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560" y="4789799"/>
                <a:ext cx="267536" cy="312158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7">
                <a:extLst>
                  <a:ext uri="{FF2B5EF4-FFF2-40B4-BE49-F238E27FC236}">
                    <a16:creationId xmlns:a16="http://schemas.microsoft.com/office/drawing/2014/main" id="{E5EA2B21-B2E9-4ECE-9C61-2A3EAED5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323" y="4751181"/>
                <a:ext cx="256584" cy="305723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8">
                <a:extLst>
                  <a:ext uri="{FF2B5EF4-FFF2-40B4-BE49-F238E27FC236}">
                    <a16:creationId xmlns:a16="http://schemas.microsoft.com/office/drawing/2014/main" id="{0F1CD092-61C5-4E47-9FC8-37D5CDF62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521" y="4895997"/>
                <a:ext cx="159583" cy="202743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26">
                <a:extLst>
                  <a:ext uri="{FF2B5EF4-FFF2-40B4-BE49-F238E27FC236}">
                    <a16:creationId xmlns:a16="http://schemas.microsoft.com/office/drawing/2014/main" id="{4442D394-9357-43D1-BB4B-F499B2F85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0136" y="5019895"/>
                <a:ext cx="25033" cy="28964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27">
                <a:extLst>
                  <a:ext uri="{FF2B5EF4-FFF2-40B4-BE49-F238E27FC236}">
                    <a16:creationId xmlns:a16="http://schemas.microsoft.com/office/drawing/2014/main" id="{B503532B-6052-4E26-B536-F1B0AFA1D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5507" y="5023112"/>
                <a:ext cx="73534" cy="20918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28">
                <a:extLst>
                  <a:ext uri="{FF2B5EF4-FFF2-40B4-BE49-F238E27FC236}">
                    <a16:creationId xmlns:a16="http://schemas.microsoft.com/office/drawing/2014/main" id="{7AFCCB01-11BA-4FD2-BAE3-D07BBC160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4555" y="4879906"/>
                <a:ext cx="31291" cy="75626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30">
                <a:extLst>
                  <a:ext uri="{FF2B5EF4-FFF2-40B4-BE49-F238E27FC236}">
                    <a16:creationId xmlns:a16="http://schemas.microsoft.com/office/drawing/2014/main" id="{4C70C87E-AD4C-42F3-B226-7D518AB29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7477" y="4949096"/>
                <a:ext cx="513168" cy="286414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31">
                <a:extLst>
                  <a:ext uri="{FF2B5EF4-FFF2-40B4-BE49-F238E27FC236}">
                    <a16:creationId xmlns:a16="http://schemas.microsoft.com/office/drawing/2014/main" id="{99BA9FD5-9ACF-4C6F-8433-359E9DC6E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8467" y="5011849"/>
                <a:ext cx="50065" cy="54708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47">
                <a:extLst>
                  <a:ext uri="{FF2B5EF4-FFF2-40B4-BE49-F238E27FC236}">
                    <a16:creationId xmlns:a16="http://schemas.microsoft.com/office/drawing/2014/main" id="{C34C74CD-85C2-4859-9179-CF3A882A8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570" y="4673945"/>
                <a:ext cx="115776" cy="115853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48">
                <a:extLst>
                  <a:ext uri="{FF2B5EF4-FFF2-40B4-BE49-F238E27FC236}">
                    <a16:creationId xmlns:a16="http://schemas.microsoft.com/office/drawing/2014/main" id="{C29FCB0C-A207-42B1-9BEA-8F2846268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181" y="4643373"/>
                <a:ext cx="57888" cy="62754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49">
                <a:extLst>
                  <a:ext uri="{FF2B5EF4-FFF2-40B4-BE49-F238E27FC236}">
                    <a16:creationId xmlns:a16="http://schemas.microsoft.com/office/drawing/2014/main" id="{7FB0B21A-4289-487D-9E7A-E328307BF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424" y="4432585"/>
                <a:ext cx="109518" cy="167343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50">
                <a:extLst>
                  <a:ext uri="{FF2B5EF4-FFF2-40B4-BE49-F238E27FC236}">
                    <a16:creationId xmlns:a16="http://schemas.microsoft.com/office/drawing/2014/main" id="{FED41673-5F43-43EC-984A-E99C9940C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1635" y="4601537"/>
                <a:ext cx="35984" cy="65971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51">
                <a:extLst>
                  <a:ext uri="{FF2B5EF4-FFF2-40B4-BE49-F238E27FC236}">
                    <a16:creationId xmlns:a16="http://schemas.microsoft.com/office/drawing/2014/main" id="{E4426E58-506E-433D-9EA9-8116BABC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441" y="4619238"/>
                <a:ext cx="29726" cy="41836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52">
                <a:extLst>
                  <a:ext uri="{FF2B5EF4-FFF2-40B4-BE49-F238E27FC236}">
                    <a16:creationId xmlns:a16="http://schemas.microsoft.com/office/drawing/2014/main" id="{4C7E3365-B9D7-4002-9F17-BAFFBABC5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651" y="4643373"/>
                <a:ext cx="26597" cy="53099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53">
                <a:extLst>
                  <a:ext uri="{FF2B5EF4-FFF2-40B4-BE49-F238E27FC236}">
                    <a16:creationId xmlns:a16="http://schemas.microsoft.com/office/drawing/2014/main" id="{DA197D5D-DC5B-42E2-8503-435AF4DCB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7554" y="4646591"/>
                <a:ext cx="15645" cy="32181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54">
                <a:extLst>
                  <a:ext uri="{FF2B5EF4-FFF2-40B4-BE49-F238E27FC236}">
                    <a16:creationId xmlns:a16="http://schemas.microsoft.com/office/drawing/2014/main" id="{2CF72FA7-34D4-4BE5-B1FB-07DAAC4A3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377" y="4669118"/>
                <a:ext cx="18774" cy="16090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55">
                <a:extLst>
                  <a:ext uri="{FF2B5EF4-FFF2-40B4-BE49-F238E27FC236}">
                    <a16:creationId xmlns:a16="http://schemas.microsoft.com/office/drawing/2014/main" id="{CB0DFE25-1F4A-46B7-8F8F-E2ECBB730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6603" y="4601537"/>
                <a:ext cx="20339" cy="25745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56">
                <a:extLst>
                  <a:ext uri="{FF2B5EF4-FFF2-40B4-BE49-F238E27FC236}">
                    <a16:creationId xmlns:a16="http://schemas.microsoft.com/office/drawing/2014/main" id="{C657D6BF-59A7-4423-9D35-16AC523D6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9327" y="4575792"/>
                <a:ext cx="31291" cy="32181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Freeform 57">
                <a:extLst>
                  <a:ext uri="{FF2B5EF4-FFF2-40B4-BE49-F238E27FC236}">
                    <a16:creationId xmlns:a16="http://schemas.microsoft.com/office/drawing/2014/main" id="{44064C0C-E059-441B-8DF7-11DE534B1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618" y="4579011"/>
                <a:ext cx="7822" cy="3218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Freeform 58">
                <a:extLst>
                  <a:ext uri="{FF2B5EF4-FFF2-40B4-BE49-F238E27FC236}">
                    <a16:creationId xmlns:a16="http://schemas.microsoft.com/office/drawing/2014/main" id="{986AC900-AD5A-4633-8AB4-60E798FF7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246" y="4234670"/>
                <a:ext cx="56324" cy="83671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Freeform 59">
                <a:extLst>
                  <a:ext uri="{FF2B5EF4-FFF2-40B4-BE49-F238E27FC236}">
                    <a16:creationId xmlns:a16="http://schemas.microsoft.com/office/drawing/2014/main" id="{59FB1F60-AD89-4742-A7B4-3A8319B8B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4242" y="4382704"/>
                <a:ext cx="64146" cy="57926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Freeform 60">
                <a:extLst>
                  <a:ext uri="{FF2B5EF4-FFF2-40B4-BE49-F238E27FC236}">
                    <a16:creationId xmlns:a16="http://schemas.microsoft.com/office/drawing/2014/main" id="{63EBAA14-5A41-4517-B176-AFD23D97B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142" y="4290988"/>
                <a:ext cx="294134" cy="613054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Freeform 61">
                <a:extLst>
                  <a:ext uri="{FF2B5EF4-FFF2-40B4-BE49-F238E27FC236}">
                    <a16:creationId xmlns:a16="http://schemas.microsoft.com/office/drawing/2014/main" id="{2CDD81F1-E3CC-45CA-A094-197311E6C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451" y="4979668"/>
                <a:ext cx="42243" cy="43444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Freeform 62">
                <a:extLst>
                  <a:ext uri="{FF2B5EF4-FFF2-40B4-BE49-F238E27FC236}">
                    <a16:creationId xmlns:a16="http://schemas.microsoft.com/office/drawing/2014/main" id="{76EB681D-983E-4CAE-8C34-766ABC14F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7033" y="5011849"/>
                <a:ext cx="17210" cy="16090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Freeform 63">
                <a:extLst>
                  <a:ext uri="{FF2B5EF4-FFF2-40B4-BE49-F238E27FC236}">
                    <a16:creationId xmlns:a16="http://schemas.microsoft.com/office/drawing/2014/main" id="{1BDA0189-B3BE-4B12-90E8-6C91944D7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3304" y="4970013"/>
                <a:ext cx="17210" cy="27354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64">
                <a:extLst>
                  <a:ext uri="{FF2B5EF4-FFF2-40B4-BE49-F238E27FC236}">
                    <a16:creationId xmlns:a16="http://schemas.microsoft.com/office/drawing/2014/main" id="{E2B47C6E-E3C2-4902-931A-DB70A3158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0449" y="4912087"/>
                <a:ext cx="25033" cy="22527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65">
                <a:extLst>
                  <a:ext uri="{FF2B5EF4-FFF2-40B4-BE49-F238E27FC236}">
                    <a16:creationId xmlns:a16="http://schemas.microsoft.com/office/drawing/2014/main" id="{4A3C313B-EB1F-4BD6-A0A1-CCCC5D033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0879" y="3978829"/>
                <a:ext cx="57888" cy="80453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66">
                <a:extLst>
                  <a:ext uri="{FF2B5EF4-FFF2-40B4-BE49-F238E27FC236}">
                    <a16:creationId xmlns:a16="http://schemas.microsoft.com/office/drawing/2014/main" id="{DA4BF042-3D1B-436A-90B4-FCD93ABF1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718" y="3959521"/>
                <a:ext cx="65710" cy="49881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67">
                <a:extLst>
                  <a:ext uri="{FF2B5EF4-FFF2-40B4-BE49-F238E27FC236}">
                    <a16:creationId xmlns:a16="http://schemas.microsoft.com/office/drawing/2014/main" id="{C313C987-8FAB-417C-A717-534076008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3734" y="3740688"/>
                <a:ext cx="281617" cy="247796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68">
                <a:extLst>
                  <a:ext uri="{FF2B5EF4-FFF2-40B4-BE49-F238E27FC236}">
                    <a16:creationId xmlns:a16="http://schemas.microsoft.com/office/drawing/2014/main" id="{F7BAD64B-78E8-4958-81C1-392A8B3E3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592" y="3602307"/>
                <a:ext cx="145502" cy="133552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69">
                <a:extLst>
                  <a:ext uri="{FF2B5EF4-FFF2-40B4-BE49-F238E27FC236}">
                    <a16:creationId xmlns:a16="http://schemas.microsoft.com/office/drawing/2014/main" id="{1369222B-11B4-4576-B4C1-97E782A8B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965" y="3636098"/>
                <a:ext cx="23468" cy="2413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70">
                <a:extLst>
                  <a:ext uri="{FF2B5EF4-FFF2-40B4-BE49-F238E27FC236}">
                    <a16:creationId xmlns:a16="http://schemas.microsoft.com/office/drawing/2014/main" id="{22EB1382-05B1-4581-A14F-8F54DB11D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1466" y="3602307"/>
                <a:ext cx="34420" cy="2413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71">
                <a:extLst>
                  <a:ext uri="{FF2B5EF4-FFF2-40B4-BE49-F238E27FC236}">
                    <a16:creationId xmlns:a16="http://schemas.microsoft.com/office/drawing/2014/main" id="{40259EBE-46E7-4D4F-9C80-56D61C63C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0918" y="3573345"/>
                <a:ext cx="17210" cy="19309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72">
                <a:extLst>
                  <a:ext uri="{FF2B5EF4-FFF2-40B4-BE49-F238E27FC236}">
                    <a16:creationId xmlns:a16="http://schemas.microsoft.com/office/drawing/2014/main" id="{D4E8CF57-1638-4B30-AB18-8BFCC5F5E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5964" y="3282104"/>
                <a:ext cx="71969" cy="299286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73">
                <a:extLst>
                  <a:ext uri="{FF2B5EF4-FFF2-40B4-BE49-F238E27FC236}">
                    <a16:creationId xmlns:a16="http://schemas.microsoft.com/office/drawing/2014/main" id="{4978219C-BCB8-49CE-9262-81110A334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432" y="2242647"/>
                <a:ext cx="442764" cy="352385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76">
                <a:extLst>
                  <a:ext uri="{FF2B5EF4-FFF2-40B4-BE49-F238E27FC236}">
                    <a16:creationId xmlns:a16="http://schemas.microsoft.com/office/drawing/2014/main" id="{5AAB885B-1167-4966-8B8C-285EC6ACE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647" y="2210466"/>
                <a:ext cx="4293092" cy="1723310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77">
                <a:extLst>
                  <a:ext uri="{FF2B5EF4-FFF2-40B4-BE49-F238E27FC236}">
                    <a16:creationId xmlns:a16="http://schemas.microsoft.com/office/drawing/2014/main" id="{B9788966-EE71-42A4-913B-E1088CBDE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9666" y="3319113"/>
                <a:ext cx="1545763" cy="1053938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78">
                <a:extLst>
                  <a:ext uri="{FF2B5EF4-FFF2-40B4-BE49-F238E27FC236}">
                    <a16:creationId xmlns:a16="http://schemas.microsoft.com/office/drawing/2014/main" id="{C7FE048F-E631-4750-B397-B5E9EF1D4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300" y="2532279"/>
                <a:ext cx="89179" cy="40227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79">
                <a:extLst>
                  <a:ext uri="{FF2B5EF4-FFF2-40B4-BE49-F238E27FC236}">
                    <a16:creationId xmlns:a16="http://schemas.microsoft.com/office/drawing/2014/main" id="{65D4AFC9-C5B0-4FF0-9664-00529121B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7764" y="2611124"/>
                <a:ext cx="34420" cy="22527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80">
                <a:extLst>
                  <a:ext uri="{FF2B5EF4-FFF2-40B4-BE49-F238E27FC236}">
                    <a16:creationId xmlns:a16="http://schemas.microsoft.com/office/drawing/2014/main" id="{97C904F0-3505-49BF-926A-E7785D10E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252" y="2307009"/>
                <a:ext cx="15645" cy="22527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81">
                <a:extLst>
                  <a:ext uri="{FF2B5EF4-FFF2-40B4-BE49-F238E27FC236}">
                    <a16:creationId xmlns:a16="http://schemas.microsoft.com/office/drawing/2014/main" id="{ECB1B965-E7D4-4393-8C51-B9FD9A0D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8727" y="2376200"/>
                <a:ext cx="40678" cy="27354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82">
                <a:extLst>
                  <a:ext uri="{FF2B5EF4-FFF2-40B4-BE49-F238E27FC236}">
                    <a16:creationId xmlns:a16="http://schemas.microsoft.com/office/drawing/2014/main" id="{166D6856-0CE4-4B39-906A-72A1C1EEA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820" y="2099441"/>
                <a:ext cx="153325" cy="93326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83">
                <a:extLst>
                  <a:ext uri="{FF2B5EF4-FFF2-40B4-BE49-F238E27FC236}">
                    <a16:creationId xmlns:a16="http://schemas.microsoft.com/office/drawing/2014/main" id="{38EED182-9903-4A00-821D-C8135D2C0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1478" y="2054387"/>
                <a:ext cx="59453" cy="32181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84">
                <a:extLst>
                  <a:ext uri="{FF2B5EF4-FFF2-40B4-BE49-F238E27FC236}">
                    <a16:creationId xmlns:a16="http://schemas.microsoft.com/office/drawing/2014/main" id="{1CA3E0EB-E677-453C-902D-587ED9300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1817" y="1981979"/>
                <a:ext cx="209648" cy="160906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85">
                <a:extLst>
                  <a:ext uri="{FF2B5EF4-FFF2-40B4-BE49-F238E27FC236}">
                    <a16:creationId xmlns:a16="http://schemas.microsoft.com/office/drawing/2014/main" id="{D5AFF1C3-FB48-4879-B255-1BFE97C00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560" y="2236211"/>
                <a:ext cx="26597" cy="19309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86">
                <a:extLst>
                  <a:ext uri="{FF2B5EF4-FFF2-40B4-BE49-F238E27FC236}">
                    <a16:creationId xmlns:a16="http://schemas.microsoft.com/office/drawing/2014/main" id="{19483B79-35D3-49F2-9B8D-4F1F23BE5F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575" y="1986806"/>
                <a:ext cx="34420" cy="12872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87">
                <a:extLst>
                  <a:ext uri="{FF2B5EF4-FFF2-40B4-BE49-F238E27FC236}">
                    <a16:creationId xmlns:a16="http://schemas.microsoft.com/office/drawing/2014/main" id="{B5FFFAD0-81CC-4D06-A709-D60BFE1E0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306" y="2171848"/>
                <a:ext cx="28162" cy="14482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89">
                <a:extLst>
                  <a:ext uri="{FF2B5EF4-FFF2-40B4-BE49-F238E27FC236}">
                    <a16:creationId xmlns:a16="http://schemas.microsoft.com/office/drawing/2014/main" id="{B36FE5B8-AD0C-4346-96B8-908ED47EB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049" y="1972324"/>
                <a:ext cx="62582" cy="43444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90">
                <a:extLst>
                  <a:ext uri="{FF2B5EF4-FFF2-40B4-BE49-F238E27FC236}">
                    <a16:creationId xmlns:a16="http://schemas.microsoft.com/office/drawing/2014/main" id="{CE993E31-3F14-4581-B5C6-9F2B2B96B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93" y="2001288"/>
                <a:ext cx="65710" cy="43444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157">
                <a:extLst>
                  <a:ext uri="{FF2B5EF4-FFF2-40B4-BE49-F238E27FC236}">
                    <a16:creationId xmlns:a16="http://schemas.microsoft.com/office/drawing/2014/main" id="{8E248EF7-D9D6-4F7E-BD3B-FA393870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0188" y="2286092"/>
                <a:ext cx="195567" cy="80453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173">
                <a:extLst>
                  <a:ext uri="{FF2B5EF4-FFF2-40B4-BE49-F238E27FC236}">
                    <a16:creationId xmlns:a16="http://schemas.microsoft.com/office/drawing/2014/main" id="{817143F4-C902-4A67-AC75-1D82AF460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933" y="4603147"/>
                <a:ext cx="25033" cy="1126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176">
                <a:extLst>
                  <a:ext uri="{FF2B5EF4-FFF2-40B4-BE49-F238E27FC236}">
                    <a16:creationId xmlns:a16="http://schemas.microsoft.com/office/drawing/2014/main" id="{C16873CD-1456-440E-90CF-8BC1D41E6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665" y="2438953"/>
                <a:ext cx="37549" cy="28964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177">
                <a:extLst>
                  <a:ext uri="{FF2B5EF4-FFF2-40B4-BE49-F238E27FC236}">
                    <a16:creationId xmlns:a16="http://schemas.microsoft.com/office/drawing/2014/main" id="{3BC1B440-8261-4672-9C7A-7C5912A45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8415" y="2409990"/>
                <a:ext cx="82920" cy="38617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178">
                <a:extLst>
                  <a:ext uri="{FF2B5EF4-FFF2-40B4-BE49-F238E27FC236}">
                    <a16:creationId xmlns:a16="http://schemas.microsoft.com/office/drawing/2014/main" id="{F2552B56-64A8-49AB-87E3-8DBB9322F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6434" y="2321491"/>
                <a:ext cx="114211" cy="43444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179">
                <a:extLst>
                  <a:ext uri="{FF2B5EF4-FFF2-40B4-BE49-F238E27FC236}">
                    <a16:creationId xmlns:a16="http://schemas.microsoft.com/office/drawing/2014/main" id="{02DCC3B7-ACD7-4634-99F6-1566312C9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5286" y="2382635"/>
                <a:ext cx="23468" cy="27354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3AE7BAA-9713-4178-B076-2422A3CFC97A}"/>
                </a:ext>
              </a:extLst>
            </p:cNvPr>
            <p:cNvSpPr txBox="1"/>
            <p:nvPr/>
          </p:nvSpPr>
          <p:spPr>
            <a:xfrm>
              <a:off x="7169818" y="2900038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Y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DC62DC5-8605-40E9-834F-4B912FCB6D04}"/>
              </a:ext>
            </a:extLst>
          </p:cNvPr>
          <p:cNvGrpSpPr/>
          <p:nvPr/>
        </p:nvGrpSpPr>
        <p:grpSpPr>
          <a:xfrm>
            <a:off x="5841357" y="3871021"/>
            <a:ext cx="2056071" cy="2075695"/>
            <a:chOff x="5841357" y="3871021"/>
            <a:chExt cx="2056071" cy="2075695"/>
          </a:xfrm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7FD1EA6C-84C7-423D-82D2-85BF7D2C3E96}"/>
                </a:ext>
              </a:extLst>
            </p:cNvPr>
            <p:cNvGrpSpPr/>
            <p:nvPr/>
          </p:nvGrpSpPr>
          <p:grpSpPr>
            <a:xfrm>
              <a:off x="5852312" y="3871021"/>
              <a:ext cx="1720991" cy="2075695"/>
              <a:chOff x="5852312" y="3871021"/>
              <a:chExt cx="1720991" cy="2075695"/>
            </a:xfrm>
          </p:grpSpPr>
          <p:sp>
            <p:nvSpPr>
              <p:cNvPr id="305" name="Freeform 11">
                <a:extLst>
                  <a:ext uri="{FF2B5EF4-FFF2-40B4-BE49-F238E27FC236}">
                    <a16:creationId xmlns:a16="http://schemas.microsoft.com/office/drawing/2014/main" id="{5DB17534-4CE9-4086-B118-40FA846CA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6784" y="5285391"/>
                <a:ext cx="184616" cy="379739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12">
                <a:extLst>
                  <a:ext uri="{FF2B5EF4-FFF2-40B4-BE49-F238E27FC236}">
                    <a16:creationId xmlns:a16="http://schemas.microsoft.com/office/drawing/2014/main" id="{FAA941D5-61FB-4133-81D9-BD60BBB57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312" y="3871021"/>
                <a:ext cx="1720991" cy="2075695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7FE8EAE-7CC1-4A62-9498-B3A5FDFEEAF7}"/>
                </a:ext>
              </a:extLst>
            </p:cNvPr>
            <p:cNvSpPr txBox="1"/>
            <p:nvPr/>
          </p:nvSpPr>
          <p:spPr>
            <a:xfrm>
              <a:off x="5841357" y="4519233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Y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8479C1B-E98A-470D-9E9E-B87FA078AD92}"/>
              </a:ext>
            </a:extLst>
          </p:cNvPr>
          <p:cNvGrpSpPr/>
          <p:nvPr/>
        </p:nvGrpSpPr>
        <p:grpSpPr>
          <a:xfrm>
            <a:off x="3816161" y="4617628"/>
            <a:ext cx="2056071" cy="2048341"/>
            <a:chOff x="3816161" y="4617628"/>
            <a:chExt cx="2056071" cy="2048341"/>
          </a:xfrm>
        </p:grpSpPr>
        <p:sp>
          <p:nvSpPr>
            <p:cNvPr id="308" name="Freeform 109">
              <a:extLst>
                <a:ext uri="{FF2B5EF4-FFF2-40B4-BE49-F238E27FC236}">
                  <a16:creationId xmlns:a16="http://schemas.microsoft.com/office/drawing/2014/main" id="{0BD0E75E-ECED-4A1E-917A-8197167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402" y="4617628"/>
              <a:ext cx="1176532" cy="2048341"/>
            </a:xfrm>
            <a:custGeom>
              <a:avLst/>
              <a:gdLst>
                <a:gd name="T0" fmla="*/ 80 w 1007"/>
                <a:gd name="T1" fmla="*/ 163 h 1703"/>
                <a:gd name="T2" fmla="*/ 89 w 1007"/>
                <a:gd name="T3" fmla="*/ 91 h 1703"/>
                <a:gd name="T4" fmla="*/ 102 w 1007"/>
                <a:gd name="T5" fmla="*/ 83 h 1703"/>
                <a:gd name="T6" fmla="*/ 142 w 1007"/>
                <a:gd name="T7" fmla="*/ 31 h 1703"/>
                <a:gd name="T8" fmla="*/ 220 w 1007"/>
                <a:gd name="T9" fmla="*/ 10 h 1703"/>
                <a:gd name="T10" fmla="*/ 218 w 1007"/>
                <a:gd name="T11" fmla="*/ 76 h 1703"/>
                <a:gd name="T12" fmla="*/ 235 w 1007"/>
                <a:gd name="T13" fmla="*/ 23 h 1703"/>
                <a:gd name="T14" fmla="*/ 252 w 1007"/>
                <a:gd name="T15" fmla="*/ 8 h 1703"/>
                <a:gd name="T16" fmla="*/ 333 w 1007"/>
                <a:gd name="T17" fmla="*/ 42 h 1703"/>
                <a:gd name="T18" fmla="*/ 391 w 1007"/>
                <a:gd name="T19" fmla="*/ 36 h 1703"/>
                <a:gd name="T20" fmla="*/ 401 w 1007"/>
                <a:gd name="T21" fmla="*/ 46 h 1703"/>
                <a:gd name="T22" fmla="*/ 465 w 1007"/>
                <a:gd name="T23" fmla="*/ 89 h 1703"/>
                <a:gd name="T24" fmla="*/ 564 w 1007"/>
                <a:gd name="T25" fmla="*/ 150 h 1703"/>
                <a:gd name="T26" fmla="*/ 609 w 1007"/>
                <a:gd name="T27" fmla="*/ 161 h 1703"/>
                <a:gd name="T28" fmla="*/ 668 w 1007"/>
                <a:gd name="T29" fmla="*/ 234 h 1703"/>
                <a:gd name="T30" fmla="*/ 658 w 1007"/>
                <a:gd name="T31" fmla="*/ 306 h 1703"/>
                <a:gd name="T32" fmla="*/ 693 w 1007"/>
                <a:gd name="T33" fmla="*/ 333 h 1703"/>
                <a:gd name="T34" fmla="*/ 781 w 1007"/>
                <a:gd name="T35" fmla="*/ 316 h 1703"/>
                <a:gd name="T36" fmla="*/ 802 w 1007"/>
                <a:gd name="T37" fmla="*/ 344 h 1703"/>
                <a:gd name="T38" fmla="*/ 882 w 1007"/>
                <a:gd name="T39" fmla="*/ 344 h 1703"/>
                <a:gd name="T40" fmla="*/ 988 w 1007"/>
                <a:gd name="T41" fmla="*/ 397 h 1703"/>
                <a:gd name="T42" fmla="*/ 943 w 1007"/>
                <a:gd name="T43" fmla="*/ 558 h 1703"/>
                <a:gd name="T44" fmla="*/ 914 w 1007"/>
                <a:gd name="T45" fmla="*/ 674 h 1703"/>
                <a:gd name="T46" fmla="*/ 897 w 1007"/>
                <a:gd name="T47" fmla="*/ 729 h 1703"/>
                <a:gd name="T48" fmla="*/ 833 w 1007"/>
                <a:gd name="T49" fmla="*/ 809 h 1703"/>
                <a:gd name="T50" fmla="*/ 738 w 1007"/>
                <a:gd name="T51" fmla="*/ 853 h 1703"/>
                <a:gd name="T52" fmla="*/ 708 w 1007"/>
                <a:gd name="T53" fmla="*/ 944 h 1703"/>
                <a:gd name="T54" fmla="*/ 667 w 1007"/>
                <a:gd name="T55" fmla="*/ 1007 h 1703"/>
                <a:gd name="T56" fmla="*/ 535 w 1007"/>
                <a:gd name="T57" fmla="*/ 1107 h 1703"/>
                <a:gd name="T58" fmla="*/ 511 w 1007"/>
                <a:gd name="T59" fmla="*/ 1115 h 1703"/>
                <a:gd name="T60" fmla="*/ 530 w 1007"/>
                <a:gd name="T61" fmla="*/ 1178 h 1703"/>
                <a:gd name="T62" fmla="*/ 420 w 1007"/>
                <a:gd name="T63" fmla="*/ 1220 h 1703"/>
                <a:gd name="T64" fmla="*/ 412 w 1007"/>
                <a:gd name="T65" fmla="*/ 1274 h 1703"/>
                <a:gd name="T66" fmla="*/ 353 w 1007"/>
                <a:gd name="T67" fmla="*/ 1282 h 1703"/>
                <a:gd name="T68" fmla="*/ 386 w 1007"/>
                <a:gd name="T69" fmla="*/ 1316 h 1703"/>
                <a:gd name="T70" fmla="*/ 368 w 1007"/>
                <a:gd name="T71" fmla="*/ 1331 h 1703"/>
                <a:gd name="T72" fmla="*/ 306 w 1007"/>
                <a:gd name="T73" fmla="*/ 1418 h 1703"/>
                <a:gd name="T74" fmla="*/ 302 w 1007"/>
                <a:gd name="T75" fmla="*/ 1525 h 1703"/>
                <a:gd name="T76" fmla="*/ 277 w 1007"/>
                <a:gd name="T77" fmla="*/ 1592 h 1703"/>
                <a:gd name="T78" fmla="*/ 345 w 1007"/>
                <a:gd name="T79" fmla="*/ 1685 h 1703"/>
                <a:gd name="T80" fmla="*/ 292 w 1007"/>
                <a:gd name="T81" fmla="*/ 1703 h 1703"/>
                <a:gd name="T82" fmla="*/ 219 w 1007"/>
                <a:gd name="T83" fmla="*/ 1659 h 1703"/>
                <a:gd name="T84" fmla="*/ 159 w 1007"/>
                <a:gd name="T85" fmla="*/ 1627 h 1703"/>
                <a:gd name="T86" fmla="*/ 161 w 1007"/>
                <a:gd name="T87" fmla="*/ 1602 h 1703"/>
                <a:gd name="T88" fmla="*/ 146 w 1007"/>
                <a:gd name="T89" fmla="*/ 1545 h 1703"/>
                <a:gd name="T90" fmla="*/ 141 w 1007"/>
                <a:gd name="T91" fmla="*/ 1425 h 1703"/>
                <a:gd name="T92" fmla="*/ 149 w 1007"/>
                <a:gd name="T93" fmla="*/ 1409 h 1703"/>
                <a:gd name="T94" fmla="*/ 193 w 1007"/>
                <a:gd name="T95" fmla="*/ 1293 h 1703"/>
                <a:gd name="T96" fmla="*/ 165 w 1007"/>
                <a:gd name="T97" fmla="*/ 1275 h 1703"/>
                <a:gd name="T98" fmla="*/ 175 w 1007"/>
                <a:gd name="T99" fmla="*/ 1226 h 1703"/>
                <a:gd name="T100" fmla="*/ 197 w 1007"/>
                <a:gd name="T101" fmla="*/ 1128 h 1703"/>
                <a:gd name="T102" fmla="*/ 213 w 1007"/>
                <a:gd name="T103" fmla="*/ 1012 h 1703"/>
                <a:gd name="T104" fmla="*/ 234 w 1007"/>
                <a:gd name="T105" fmla="*/ 890 h 1703"/>
                <a:gd name="T106" fmla="*/ 246 w 1007"/>
                <a:gd name="T107" fmla="*/ 782 h 1703"/>
                <a:gd name="T108" fmla="*/ 180 w 1007"/>
                <a:gd name="T109" fmla="*/ 667 h 1703"/>
                <a:gd name="T110" fmla="*/ 107 w 1007"/>
                <a:gd name="T111" fmla="*/ 594 h 1703"/>
                <a:gd name="T112" fmla="*/ 49 w 1007"/>
                <a:gd name="T113" fmla="*/ 469 h 1703"/>
                <a:gd name="T114" fmla="*/ 19 w 1007"/>
                <a:gd name="T115" fmla="*/ 435 h 1703"/>
                <a:gd name="T116" fmla="*/ 32 w 1007"/>
                <a:gd name="T117" fmla="*/ 344 h 1703"/>
                <a:gd name="T118" fmla="*/ 24 w 1007"/>
                <a:gd name="T119" fmla="*/ 266 h 1703"/>
                <a:gd name="T120" fmla="*/ 81 w 1007"/>
                <a:gd name="T121" fmla="*/ 191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7" h="1703">
                  <a:moveTo>
                    <a:pt x="84" y="185"/>
                  </a:moveTo>
                  <a:cubicBezTo>
                    <a:pt x="84" y="184"/>
                    <a:pt x="84" y="182"/>
                    <a:pt x="84" y="181"/>
                  </a:cubicBezTo>
                  <a:cubicBezTo>
                    <a:pt x="84" y="174"/>
                    <a:pt x="80" y="169"/>
                    <a:pt x="80" y="163"/>
                  </a:cubicBezTo>
                  <a:cubicBezTo>
                    <a:pt x="80" y="153"/>
                    <a:pt x="84" y="150"/>
                    <a:pt x="84" y="142"/>
                  </a:cubicBezTo>
                  <a:cubicBezTo>
                    <a:pt x="84" y="126"/>
                    <a:pt x="70" y="128"/>
                    <a:pt x="70" y="114"/>
                  </a:cubicBezTo>
                  <a:cubicBezTo>
                    <a:pt x="70" y="103"/>
                    <a:pt x="85" y="98"/>
                    <a:pt x="89" y="91"/>
                  </a:cubicBezTo>
                  <a:cubicBezTo>
                    <a:pt x="95" y="93"/>
                    <a:pt x="93" y="93"/>
                    <a:pt x="98" y="91"/>
                  </a:cubicBezTo>
                  <a:cubicBezTo>
                    <a:pt x="98" y="90"/>
                    <a:pt x="98" y="88"/>
                    <a:pt x="98" y="87"/>
                  </a:cubicBezTo>
                  <a:cubicBezTo>
                    <a:pt x="98" y="85"/>
                    <a:pt x="101" y="83"/>
                    <a:pt x="102" y="83"/>
                  </a:cubicBezTo>
                  <a:cubicBezTo>
                    <a:pt x="102" y="75"/>
                    <a:pt x="110" y="72"/>
                    <a:pt x="115" y="69"/>
                  </a:cubicBezTo>
                  <a:cubicBezTo>
                    <a:pt x="119" y="66"/>
                    <a:pt x="120" y="56"/>
                    <a:pt x="121" y="49"/>
                  </a:cubicBezTo>
                  <a:cubicBezTo>
                    <a:pt x="125" y="37"/>
                    <a:pt x="132" y="34"/>
                    <a:pt x="142" y="31"/>
                  </a:cubicBezTo>
                  <a:cubicBezTo>
                    <a:pt x="160" y="25"/>
                    <a:pt x="172" y="22"/>
                    <a:pt x="191" y="15"/>
                  </a:cubicBezTo>
                  <a:cubicBezTo>
                    <a:pt x="201" y="12"/>
                    <a:pt x="203" y="0"/>
                    <a:pt x="213" y="0"/>
                  </a:cubicBezTo>
                  <a:cubicBezTo>
                    <a:pt x="217" y="0"/>
                    <a:pt x="220" y="9"/>
                    <a:pt x="220" y="10"/>
                  </a:cubicBezTo>
                  <a:cubicBezTo>
                    <a:pt x="220" y="16"/>
                    <a:pt x="215" y="19"/>
                    <a:pt x="212" y="19"/>
                  </a:cubicBezTo>
                  <a:cubicBezTo>
                    <a:pt x="210" y="31"/>
                    <a:pt x="205" y="45"/>
                    <a:pt x="205" y="52"/>
                  </a:cubicBezTo>
                  <a:cubicBezTo>
                    <a:pt x="205" y="60"/>
                    <a:pt x="210" y="76"/>
                    <a:pt x="218" y="76"/>
                  </a:cubicBezTo>
                  <a:cubicBezTo>
                    <a:pt x="221" y="76"/>
                    <a:pt x="225" y="66"/>
                    <a:pt x="225" y="63"/>
                  </a:cubicBezTo>
                  <a:cubicBezTo>
                    <a:pt x="225" y="53"/>
                    <a:pt x="216" y="48"/>
                    <a:pt x="216" y="38"/>
                  </a:cubicBezTo>
                  <a:cubicBezTo>
                    <a:pt x="216" y="26"/>
                    <a:pt x="228" y="28"/>
                    <a:pt x="235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0" y="14"/>
                    <a:pt x="239" y="18"/>
                    <a:pt x="239" y="8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5" y="21"/>
                    <a:pt x="272" y="25"/>
                    <a:pt x="283" y="28"/>
                  </a:cubicBezTo>
                  <a:cubicBezTo>
                    <a:pt x="283" y="36"/>
                    <a:pt x="288" y="41"/>
                    <a:pt x="293" y="42"/>
                  </a:cubicBezTo>
                  <a:cubicBezTo>
                    <a:pt x="305" y="42"/>
                    <a:pt x="327" y="42"/>
                    <a:pt x="333" y="42"/>
                  </a:cubicBezTo>
                  <a:cubicBezTo>
                    <a:pt x="333" y="49"/>
                    <a:pt x="343" y="51"/>
                    <a:pt x="349" y="51"/>
                  </a:cubicBezTo>
                  <a:cubicBezTo>
                    <a:pt x="360" y="49"/>
                    <a:pt x="368" y="49"/>
                    <a:pt x="372" y="40"/>
                  </a:cubicBezTo>
                  <a:cubicBezTo>
                    <a:pt x="373" y="37"/>
                    <a:pt x="389" y="37"/>
                    <a:pt x="391" y="36"/>
                  </a:cubicBezTo>
                  <a:cubicBezTo>
                    <a:pt x="399" y="36"/>
                    <a:pt x="412" y="38"/>
                    <a:pt x="412" y="38"/>
                  </a:cubicBezTo>
                  <a:cubicBezTo>
                    <a:pt x="409" y="41"/>
                    <a:pt x="403" y="41"/>
                    <a:pt x="401" y="40"/>
                  </a:cubicBezTo>
                  <a:cubicBezTo>
                    <a:pt x="401" y="46"/>
                    <a:pt x="401" y="46"/>
                    <a:pt x="401" y="46"/>
                  </a:cubicBezTo>
                  <a:cubicBezTo>
                    <a:pt x="406" y="57"/>
                    <a:pt x="422" y="60"/>
                    <a:pt x="433" y="64"/>
                  </a:cubicBezTo>
                  <a:cubicBezTo>
                    <a:pt x="443" y="67"/>
                    <a:pt x="441" y="79"/>
                    <a:pt x="444" y="89"/>
                  </a:cubicBezTo>
                  <a:cubicBezTo>
                    <a:pt x="465" y="89"/>
                    <a:pt x="465" y="89"/>
                    <a:pt x="465" y="89"/>
                  </a:cubicBezTo>
                  <a:cubicBezTo>
                    <a:pt x="480" y="104"/>
                    <a:pt x="486" y="102"/>
                    <a:pt x="496" y="122"/>
                  </a:cubicBezTo>
                  <a:cubicBezTo>
                    <a:pt x="497" y="125"/>
                    <a:pt x="503" y="126"/>
                    <a:pt x="507" y="126"/>
                  </a:cubicBezTo>
                  <a:cubicBezTo>
                    <a:pt x="512" y="149"/>
                    <a:pt x="544" y="146"/>
                    <a:pt x="564" y="150"/>
                  </a:cubicBezTo>
                  <a:cubicBezTo>
                    <a:pt x="584" y="150"/>
                    <a:pt x="584" y="150"/>
                    <a:pt x="584" y="150"/>
                  </a:cubicBezTo>
                  <a:cubicBezTo>
                    <a:pt x="589" y="153"/>
                    <a:pt x="602" y="159"/>
                    <a:pt x="609" y="159"/>
                  </a:cubicBezTo>
                  <a:cubicBezTo>
                    <a:pt x="609" y="161"/>
                    <a:pt x="609" y="161"/>
                    <a:pt x="609" y="161"/>
                  </a:cubicBezTo>
                  <a:cubicBezTo>
                    <a:pt x="611" y="161"/>
                    <a:pt x="612" y="161"/>
                    <a:pt x="614" y="161"/>
                  </a:cubicBezTo>
                  <a:cubicBezTo>
                    <a:pt x="626" y="161"/>
                    <a:pt x="642" y="187"/>
                    <a:pt x="655" y="190"/>
                  </a:cubicBezTo>
                  <a:cubicBezTo>
                    <a:pt x="655" y="200"/>
                    <a:pt x="664" y="225"/>
                    <a:pt x="668" y="234"/>
                  </a:cubicBezTo>
                  <a:cubicBezTo>
                    <a:pt x="672" y="242"/>
                    <a:pt x="682" y="242"/>
                    <a:pt x="682" y="250"/>
                  </a:cubicBezTo>
                  <a:cubicBezTo>
                    <a:pt x="670" y="266"/>
                    <a:pt x="648" y="274"/>
                    <a:pt x="648" y="297"/>
                  </a:cubicBezTo>
                  <a:cubicBezTo>
                    <a:pt x="648" y="305"/>
                    <a:pt x="655" y="305"/>
                    <a:pt x="658" y="306"/>
                  </a:cubicBezTo>
                  <a:cubicBezTo>
                    <a:pt x="666" y="310"/>
                    <a:pt x="670" y="316"/>
                    <a:pt x="671" y="324"/>
                  </a:cubicBezTo>
                  <a:cubicBezTo>
                    <a:pt x="689" y="324"/>
                    <a:pt x="689" y="324"/>
                    <a:pt x="689" y="324"/>
                  </a:cubicBezTo>
                  <a:cubicBezTo>
                    <a:pt x="689" y="327"/>
                    <a:pt x="691" y="333"/>
                    <a:pt x="693" y="333"/>
                  </a:cubicBezTo>
                  <a:cubicBezTo>
                    <a:pt x="696" y="333"/>
                    <a:pt x="699" y="328"/>
                    <a:pt x="702" y="324"/>
                  </a:cubicBezTo>
                  <a:cubicBezTo>
                    <a:pt x="709" y="311"/>
                    <a:pt x="718" y="294"/>
                    <a:pt x="730" y="294"/>
                  </a:cubicBezTo>
                  <a:cubicBezTo>
                    <a:pt x="744" y="294"/>
                    <a:pt x="771" y="309"/>
                    <a:pt x="781" y="316"/>
                  </a:cubicBezTo>
                  <a:cubicBezTo>
                    <a:pt x="787" y="320"/>
                    <a:pt x="794" y="318"/>
                    <a:pt x="795" y="324"/>
                  </a:cubicBezTo>
                  <a:cubicBezTo>
                    <a:pt x="798" y="332"/>
                    <a:pt x="797" y="337"/>
                    <a:pt x="797" y="344"/>
                  </a:cubicBezTo>
                  <a:cubicBezTo>
                    <a:pt x="802" y="344"/>
                    <a:pt x="802" y="344"/>
                    <a:pt x="802" y="344"/>
                  </a:cubicBezTo>
                  <a:cubicBezTo>
                    <a:pt x="809" y="341"/>
                    <a:pt x="812" y="336"/>
                    <a:pt x="819" y="336"/>
                  </a:cubicBezTo>
                  <a:cubicBezTo>
                    <a:pt x="835" y="336"/>
                    <a:pt x="838" y="348"/>
                    <a:pt x="853" y="348"/>
                  </a:cubicBezTo>
                  <a:cubicBezTo>
                    <a:pt x="882" y="344"/>
                    <a:pt x="882" y="344"/>
                    <a:pt x="882" y="344"/>
                  </a:cubicBezTo>
                  <a:cubicBezTo>
                    <a:pt x="896" y="347"/>
                    <a:pt x="909" y="353"/>
                    <a:pt x="917" y="357"/>
                  </a:cubicBezTo>
                  <a:cubicBezTo>
                    <a:pt x="924" y="369"/>
                    <a:pt x="948" y="391"/>
                    <a:pt x="960" y="395"/>
                  </a:cubicBezTo>
                  <a:cubicBezTo>
                    <a:pt x="970" y="398"/>
                    <a:pt x="977" y="394"/>
                    <a:pt x="988" y="397"/>
                  </a:cubicBezTo>
                  <a:cubicBezTo>
                    <a:pt x="1003" y="402"/>
                    <a:pt x="1007" y="418"/>
                    <a:pt x="1007" y="435"/>
                  </a:cubicBezTo>
                  <a:cubicBezTo>
                    <a:pt x="1007" y="494"/>
                    <a:pt x="976" y="509"/>
                    <a:pt x="956" y="542"/>
                  </a:cubicBezTo>
                  <a:cubicBezTo>
                    <a:pt x="951" y="549"/>
                    <a:pt x="948" y="551"/>
                    <a:pt x="943" y="558"/>
                  </a:cubicBezTo>
                  <a:cubicBezTo>
                    <a:pt x="936" y="570"/>
                    <a:pt x="927" y="572"/>
                    <a:pt x="920" y="580"/>
                  </a:cubicBezTo>
                  <a:cubicBezTo>
                    <a:pt x="908" y="592"/>
                    <a:pt x="920" y="617"/>
                    <a:pt x="920" y="636"/>
                  </a:cubicBezTo>
                  <a:cubicBezTo>
                    <a:pt x="920" y="651"/>
                    <a:pt x="914" y="664"/>
                    <a:pt x="914" y="674"/>
                  </a:cubicBezTo>
                  <a:cubicBezTo>
                    <a:pt x="914" y="678"/>
                    <a:pt x="911" y="681"/>
                    <a:pt x="911" y="684"/>
                  </a:cubicBezTo>
                  <a:cubicBezTo>
                    <a:pt x="908" y="688"/>
                    <a:pt x="901" y="696"/>
                    <a:pt x="901" y="702"/>
                  </a:cubicBezTo>
                  <a:cubicBezTo>
                    <a:pt x="901" y="710"/>
                    <a:pt x="898" y="726"/>
                    <a:pt x="897" y="729"/>
                  </a:cubicBezTo>
                  <a:cubicBezTo>
                    <a:pt x="886" y="747"/>
                    <a:pt x="882" y="755"/>
                    <a:pt x="870" y="771"/>
                  </a:cubicBezTo>
                  <a:cubicBezTo>
                    <a:pt x="867" y="776"/>
                    <a:pt x="868" y="786"/>
                    <a:pt x="867" y="789"/>
                  </a:cubicBezTo>
                  <a:cubicBezTo>
                    <a:pt x="862" y="798"/>
                    <a:pt x="846" y="809"/>
                    <a:pt x="833" y="809"/>
                  </a:cubicBezTo>
                  <a:cubicBezTo>
                    <a:pt x="819" y="809"/>
                    <a:pt x="808" y="809"/>
                    <a:pt x="796" y="814"/>
                  </a:cubicBezTo>
                  <a:cubicBezTo>
                    <a:pt x="792" y="817"/>
                    <a:pt x="791" y="820"/>
                    <a:pt x="789" y="823"/>
                  </a:cubicBezTo>
                  <a:cubicBezTo>
                    <a:pt x="770" y="842"/>
                    <a:pt x="752" y="831"/>
                    <a:pt x="738" y="853"/>
                  </a:cubicBezTo>
                  <a:cubicBezTo>
                    <a:pt x="732" y="863"/>
                    <a:pt x="722" y="863"/>
                    <a:pt x="716" y="870"/>
                  </a:cubicBezTo>
                  <a:cubicBezTo>
                    <a:pt x="706" y="880"/>
                    <a:pt x="708" y="891"/>
                    <a:pt x="708" y="906"/>
                  </a:cubicBezTo>
                  <a:cubicBezTo>
                    <a:pt x="708" y="944"/>
                    <a:pt x="708" y="944"/>
                    <a:pt x="708" y="944"/>
                  </a:cubicBezTo>
                  <a:cubicBezTo>
                    <a:pt x="692" y="952"/>
                    <a:pt x="685" y="965"/>
                    <a:pt x="677" y="982"/>
                  </a:cubicBezTo>
                  <a:cubicBezTo>
                    <a:pt x="677" y="981"/>
                    <a:pt x="677" y="981"/>
                    <a:pt x="677" y="981"/>
                  </a:cubicBezTo>
                  <a:cubicBezTo>
                    <a:pt x="672" y="991"/>
                    <a:pt x="673" y="997"/>
                    <a:pt x="667" y="1007"/>
                  </a:cubicBezTo>
                  <a:cubicBezTo>
                    <a:pt x="653" y="1029"/>
                    <a:pt x="638" y="1031"/>
                    <a:pt x="625" y="1052"/>
                  </a:cubicBezTo>
                  <a:cubicBezTo>
                    <a:pt x="610" y="1076"/>
                    <a:pt x="604" y="1115"/>
                    <a:pt x="569" y="1115"/>
                  </a:cubicBezTo>
                  <a:cubicBezTo>
                    <a:pt x="557" y="1115"/>
                    <a:pt x="540" y="1107"/>
                    <a:pt x="535" y="1107"/>
                  </a:cubicBezTo>
                  <a:cubicBezTo>
                    <a:pt x="524" y="1107"/>
                    <a:pt x="514" y="1097"/>
                    <a:pt x="503" y="1097"/>
                  </a:cubicBezTo>
                  <a:cubicBezTo>
                    <a:pt x="501" y="1097"/>
                    <a:pt x="497" y="1099"/>
                    <a:pt x="497" y="1101"/>
                  </a:cubicBezTo>
                  <a:cubicBezTo>
                    <a:pt x="497" y="1108"/>
                    <a:pt x="508" y="1112"/>
                    <a:pt x="511" y="1115"/>
                  </a:cubicBezTo>
                  <a:cubicBezTo>
                    <a:pt x="517" y="1121"/>
                    <a:pt x="517" y="1130"/>
                    <a:pt x="520" y="1139"/>
                  </a:cubicBezTo>
                  <a:cubicBezTo>
                    <a:pt x="522" y="1148"/>
                    <a:pt x="534" y="1148"/>
                    <a:pt x="534" y="1157"/>
                  </a:cubicBezTo>
                  <a:cubicBezTo>
                    <a:pt x="534" y="1166"/>
                    <a:pt x="534" y="1172"/>
                    <a:pt x="530" y="1178"/>
                  </a:cubicBezTo>
                  <a:cubicBezTo>
                    <a:pt x="524" y="1189"/>
                    <a:pt x="518" y="1194"/>
                    <a:pt x="511" y="1202"/>
                  </a:cubicBezTo>
                  <a:cubicBezTo>
                    <a:pt x="498" y="1216"/>
                    <a:pt x="482" y="1212"/>
                    <a:pt x="464" y="1218"/>
                  </a:cubicBezTo>
                  <a:cubicBezTo>
                    <a:pt x="452" y="1222"/>
                    <a:pt x="427" y="1213"/>
                    <a:pt x="420" y="1220"/>
                  </a:cubicBezTo>
                  <a:cubicBezTo>
                    <a:pt x="410" y="1231"/>
                    <a:pt x="418" y="1255"/>
                    <a:pt x="412" y="1266"/>
                  </a:cubicBezTo>
                  <a:cubicBezTo>
                    <a:pt x="412" y="1264"/>
                    <a:pt x="412" y="1264"/>
                    <a:pt x="412" y="1264"/>
                  </a:cubicBezTo>
                  <a:cubicBezTo>
                    <a:pt x="412" y="1266"/>
                    <a:pt x="412" y="1271"/>
                    <a:pt x="412" y="1274"/>
                  </a:cubicBezTo>
                  <a:cubicBezTo>
                    <a:pt x="412" y="1278"/>
                    <a:pt x="400" y="1283"/>
                    <a:pt x="395" y="1283"/>
                  </a:cubicBezTo>
                  <a:cubicBezTo>
                    <a:pt x="379" y="1283"/>
                    <a:pt x="376" y="1272"/>
                    <a:pt x="361" y="1272"/>
                  </a:cubicBezTo>
                  <a:cubicBezTo>
                    <a:pt x="355" y="1272"/>
                    <a:pt x="353" y="1278"/>
                    <a:pt x="353" y="1282"/>
                  </a:cubicBezTo>
                  <a:cubicBezTo>
                    <a:pt x="353" y="1293"/>
                    <a:pt x="362" y="1313"/>
                    <a:pt x="369" y="1313"/>
                  </a:cubicBezTo>
                  <a:cubicBezTo>
                    <a:pt x="373" y="1313"/>
                    <a:pt x="377" y="1309"/>
                    <a:pt x="380" y="1308"/>
                  </a:cubicBezTo>
                  <a:cubicBezTo>
                    <a:pt x="383" y="1311"/>
                    <a:pt x="386" y="1312"/>
                    <a:pt x="386" y="1316"/>
                  </a:cubicBezTo>
                  <a:cubicBezTo>
                    <a:pt x="386" y="1321"/>
                    <a:pt x="380" y="1326"/>
                    <a:pt x="379" y="1326"/>
                  </a:cubicBezTo>
                  <a:cubicBezTo>
                    <a:pt x="370" y="1326"/>
                    <a:pt x="367" y="1319"/>
                    <a:pt x="359" y="1319"/>
                  </a:cubicBezTo>
                  <a:cubicBezTo>
                    <a:pt x="359" y="1328"/>
                    <a:pt x="364" y="1329"/>
                    <a:pt x="368" y="1331"/>
                  </a:cubicBezTo>
                  <a:cubicBezTo>
                    <a:pt x="354" y="1345"/>
                    <a:pt x="354" y="1359"/>
                    <a:pt x="349" y="1379"/>
                  </a:cubicBezTo>
                  <a:cubicBezTo>
                    <a:pt x="348" y="1388"/>
                    <a:pt x="334" y="1389"/>
                    <a:pt x="329" y="1390"/>
                  </a:cubicBezTo>
                  <a:cubicBezTo>
                    <a:pt x="317" y="1393"/>
                    <a:pt x="306" y="1404"/>
                    <a:pt x="306" y="1418"/>
                  </a:cubicBezTo>
                  <a:cubicBezTo>
                    <a:pt x="306" y="1449"/>
                    <a:pt x="340" y="1437"/>
                    <a:pt x="340" y="1462"/>
                  </a:cubicBezTo>
                  <a:cubicBezTo>
                    <a:pt x="340" y="1484"/>
                    <a:pt x="321" y="1487"/>
                    <a:pt x="311" y="1498"/>
                  </a:cubicBezTo>
                  <a:cubicBezTo>
                    <a:pt x="305" y="1504"/>
                    <a:pt x="307" y="1514"/>
                    <a:pt x="302" y="1525"/>
                  </a:cubicBezTo>
                  <a:cubicBezTo>
                    <a:pt x="297" y="1536"/>
                    <a:pt x="285" y="1531"/>
                    <a:pt x="278" y="1538"/>
                  </a:cubicBezTo>
                  <a:cubicBezTo>
                    <a:pt x="269" y="1548"/>
                    <a:pt x="265" y="1559"/>
                    <a:pt x="265" y="1574"/>
                  </a:cubicBezTo>
                  <a:cubicBezTo>
                    <a:pt x="265" y="1582"/>
                    <a:pt x="272" y="1592"/>
                    <a:pt x="277" y="1592"/>
                  </a:cubicBezTo>
                  <a:cubicBezTo>
                    <a:pt x="290" y="1600"/>
                    <a:pt x="290" y="1637"/>
                    <a:pt x="299" y="1647"/>
                  </a:cubicBezTo>
                  <a:cubicBezTo>
                    <a:pt x="316" y="1665"/>
                    <a:pt x="336" y="1672"/>
                    <a:pt x="357" y="1682"/>
                  </a:cubicBezTo>
                  <a:cubicBezTo>
                    <a:pt x="354" y="1687"/>
                    <a:pt x="349" y="1685"/>
                    <a:pt x="345" y="1685"/>
                  </a:cubicBezTo>
                  <a:cubicBezTo>
                    <a:pt x="333" y="1685"/>
                    <a:pt x="315" y="1700"/>
                    <a:pt x="308" y="1700"/>
                  </a:cubicBezTo>
                  <a:cubicBezTo>
                    <a:pt x="302" y="1700"/>
                    <a:pt x="303" y="1700"/>
                    <a:pt x="299" y="1700"/>
                  </a:cubicBezTo>
                  <a:cubicBezTo>
                    <a:pt x="297" y="1700"/>
                    <a:pt x="294" y="1703"/>
                    <a:pt x="292" y="1703"/>
                  </a:cubicBezTo>
                  <a:cubicBezTo>
                    <a:pt x="284" y="1703"/>
                    <a:pt x="278" y="1703"/>
                    <a:pt x="271" y="1703"/>
                  </a:cubicBezTo>
                  <a:cubicBezTo>
                    <a:pt x="253" y="1703"/>
                    <a:pt x="259" y="1681"/>
                    <a:pt x="247" y="1677"/>
                  </a:cubicBezTo>
                  <a:cubicBezTo>
                    <a:pt x="236" y="1673"/>
                    <a:pt x="219" y="1673"/>
                    <a:pt x="219" y="1659"/>
                  </a:cubicBezTo>
                  <a:cubicBezTo>
                    <a:pt x="213" y="1659"/>
                    <a:pt x="210" y="1659"/>
                    <a:pt x="205" y="1659"/>
                  </a:cubicBezTo>
                  <a:cubicBezTo>
                    <a:pt x="199" y="1659"/>
                    <a:pt x="197" y="1653"/>
                    <a:pt x="196" y="1649"/>
                  </a:cubicBezTo>
                  <a:cubicBezTo>
                    <a:pt x="175" y="1649"/>
                    <a:pt x="169" y="1638"/>
                    <a:pt x="159" y="1627"/>
                  </a:cubicBezTo>
                  <a:cubicBezTo>
                    <a:pt x="157" y="1625"/>
                    <a:pt x="152" y="1621"/>
                    <a:pt x="152" y="1619"/>
                  </a:cubicBezTo>
                  <a:cubicBezTo>
                    <a:pt x="152" y="1612"/>
                    <a:pt x="166" y="1613"/>
                    <a:pt x="167" y="1606"/>
                  </a:cubicBezTo>
                  <a:cubicBezTo>
                    <a:pt x="165" y="1605"/>
                    <a:pt x="163" y="1604"/>
                    <a:pt x="161" y="1602"/>
                  </a:cubicBezTo>
                  <a:cubicBezTo>
                    <a:pt x="163" y="1598"/>
                    <a:pt x="166" y="1593"/>
                    <a:pt x="166" y="1588"/>
                  </a:cubicBezTo>
                  <a:cubicBezTo>
                    <a:pt x="166" y="1569"/>
                    <a:pt x="146" y="1573"/>
                    <a:pt x="146" y="1556"/>
                  </a:cubicBezTo>
                  <a:cubicBezTo>
                    <a:pt x="146" y="1550"/>
                    <a:pt x="146" y="1548"/>
                    <a:pt x="146" y="1545"/>
                  </a:cubicBezTo>
                  <a:cubicBezTo>
                    <a:pt x="146" y="1527"/>
                    <a:pt x="134" y="1499"/>
                    <a:pt x="134" y="1486"/>
                  </a:cubicBezTo>
                  <a:cubicBezTo>
                    <a:pt x="134" y="1472"/>
                    <a:pt x="152" y="1466"/>
                    <a:pt x="152" y="1453"/>
                  </a:cubicBezTo>
                  <a:cubicBezTo>
                    <a:pt x="152" y="1447"/>
                    <a:pt x="143" y="1434"/>
                    <a:pt x="141" y="1425"/>
                  </a:cubicBezTo>
                  <a:cubicBezTo>
                    <a:pt x="141" y="1418"/>
                    <a:pt x="141" y="1418"/>
                    <a:pt x="141" y="1418"/>
                  </a:cubicBezTo>
                  <a:cubicBezTo>
                    <a:pt x="142" y="1418"/>
                    <a:pt x="142" y="1418"/>
                    <a:pt x="142" y="1418"/>
                  </a:cubicBezTo>
                  <a:cubicBezTo>
                    <a:pt x="142" y="1413"/>
                    <a:pt x="145" y="1409"/>
                    <a:pt x="149" y="1409"/>
                  </a:cubicBezTo>
                  <a:cubicBezTo>
                    <a:pt x="162" y="1409"/>
                    <a:pt x="157" y="1423"/>
                    <a:pt x="168" y="1423"/>
                  </a:cubicBezTo>
                  <a:cubicBezTo>
                    <a:pt x="193" y="1305"/>
                    <a:pt x="193" y="1305"/>
                    <a:pt x="193" y="1305"/>
                  </a:cubicBezTo>
                  <a:cubicBezTo>
                    <a:pt x="193" y="1293"/>
                    <a:pt x="193" y="1293"/>
                    <a:pt x="193" y="1293"/>
                  </a:cubicBezTo>
                  <a:cubicBezTo>
                    <a:pt x="191" y="1293"/>
                    <a:pt x="189" y="1293"/>
                    <a:pt x="187" y="1293"/>
                  </a:cubicBezTo>
                  <a:cubicBezTo>
                    <a:pt x="181" y="1296"/>
                    <a:pt x="180" y="1302"/>
                    <a:pt x="175" y="1302"/>
                  </a:cubicBezTo>
                  <a:cubicBezTo>
                    <a:pt x="169" y="1302"/>
                    <a:pt x="165" y="1284"/>
                    <a:pt x="165" y="1275"/>
                  </a:cubicBezTo>
                  <a:cubicBezTo>
                    <a:pt x="165" y="1260"/>
                    <a:pt x="170" y="1254"/>
                    <a:pt x="172" y="1239"/>
                  </a:cubicBezTo>
                  <a:cubicBezTo>
                    <a:pt x="177" y="1239"/>
                    <a:pt x="180" y="1237"/>
                    <a:pt x="180" y="1235"/>
                  </a:cubicBezTo>
                  <a:cubicBezTo>
                    <a:pt x="180" y="1230"/>
                    <a:pt x="175" y="1226"/>
                    <a:pt x="175" y="1226"/>
                  </a:cubicBezTo>
                  <a:cubicBezTo>
                    <a:pt x="172" y="1226"/>
                    <a:pt x="171" y="1204"/>
                    <a:pt x="171" y="1198"/>
                  </a:cubicBezTo>
                  <a:cubicBezTo>
                    <a:pt x="171" y="1180"/>
                    <a:pt x="182" y="1162"/>
                    <a:pt x="189" y="1150"/>
                  </a:cubicBezTo>
                  <a:cubicBezTo>
                    <a:pt x="192" y="1145"/>
                    <a:pt x="193" y="1134"/>
                    <a:pt x="197" y="1128"/>
                  </a:cubicBezTo>
                  <a:cubicBezTo>
                    <a:pt x="199" y="1125"/>
                    <a:pt x="203" y="1126"/>
                    <a:pt x="204" y="1123"/>
                  </a:cubicBezTo>
                  <a:cubicBezTo>
                    <a:pt x="209" y="1104"/>
                    <a:pt x="209" y="1091"/>
                    <a:pt x="214" y="1072"/>
                  </a:cubicBezTo>
                  <a:cubicBezTo>
                    <a:pt x="213" y="1012"/>
                    <a:pt x="213" y="1012"/>
                    <a:pt x="213" y="1012"/>
                  </a:cubicBezTo>
                  <a:cubicBezTo>
                    <a:pt x="208" y="998"/>
                    <a:pt x="217" y="987"/>
                    <a:pt x="217" y="974"/>
                  </a:cubicBezTo>
                  <a:cubicBezTo>
                    <a:pt x="217" y="944"/>
                    <a:pt x="234" y="924"/>
                    <a:pt x="234" y="897"/>
                  </a:cubicBezTo>
                  <a:cubicBezTo>
                    <a:pt x="234" y="894"/>
                    <a:pt x="234" y="892"/>
                    <a:pt x="234" y="890"/>
                  </a:cubicBezTo>
                  <a:cubicBezTo>
                    <a:pt x="234" y="884"/>
                    <a:pt x="238" y="870"/>
                    <a:pt x="240" y="862"/>
                  </a:cubicBezTo>
                  <a:cubicBezTo>
                    <a:pt x="240" y="837"/>
                    <a:pt x="240" y="837"/>
                    <a:pt x="240" y="827"/>
                  </a:cubicBezTo>
                  <a:cubicBezTo>
                    <a:pt x="240" y="816"/>
                    <a:pt x="246" y="794"/>
                    <a:pt x="246" y="782"/>
                  </a:cubicBezTo>
                  <a:cubicBezTo>
                    <a:pt x="246" y="774"/>
                    <a:pt x="243" y="727"/>
                    <a:pt x="240" y="718"/>
                  </a:cubicBezTo>
                  <a:cubicBezTo>
                    <a:pt x="233" y="699"/>
                    <a:pt x="221" y="687"/>
                    <a:pt x="208" y="680"/>
                  </a:cubicBezTo>
                  <a:cubicBezTo>
                    <a:pt x="196" y="674"/>
                    <a:pt x="188" y="676"/>
                    <a:pt x="180" y="667"/>
                  </a:cubicBezTo>
                  <a:cubicBezTo>
                    <a:pt x="171" y="658"/>
                    <a:pt x="166" y="654"/>
                    <a:pt x="155" y="651"/>
                  </a:cubicBezTo>
                  <a:cubicBezTo>
                    <a:pt x="134" y="644"/>
                    <a:pt x="124" y="633"/>
                    <a:pt x="110" y="619"/>
                  </a:cubicBezTo>
                  <a:cubicBezTo>
                    <a:pt x="104" y="612"/>
                    <a:pt x="107" y="603"/>
                    <a:pt x="107" y="594"/>
                  </a:cubicBezTo>
                  <a:cubicBezTo>
                    <a:pt x="107" y="581"/>
                    <a:pt x="96" y="575"/>
                    <a:pt x="93" y="564"/>
                  </a:cubicBezTo>
                  <a:cubicBezTo>
                    <a:pt x="87" y="545"/>
                    <a:pt x="71" y="530"/>
                    <a:pt x="66" y="513"/>
                  </a:cubicBezTo>
                  <a:cubicBezTo>
                    <a:pt x="61" y="495"/>
                    <a:pt x="56" y="484"/>
                    <a:pt x="49" y="469"/>
                  </a:cubicBezTo>
                  <a:cubicBezTo>
                    <a:pt x="47" y="464"/>
                    <a:pt x="42" y="466"/>
                    <a:pt x="40" y="464"/>
                  </a:cubicBezTo>
                  <a:cubicBezTo>
                    <a:pt x="34" y="458"/>
                    <a:pt x="33" y="447"/>
                    <a:pt x="30" y="441"/>
                  </a:cubicBezTo>
                  <a:cubicBezTo>
                    <a:pt x="28" y="436"/>
                    <a:pt x="22" y="438"/>
                    <a:pt x="19" y="435"/>
                  </a:cubicBezTo>
                  <a:cubicBezTo>
                    <a:pt x="11" y="426"/>
                    <a:pt x="0" y="410"/>
                    <a:pt x="0" y="396"/>
                  </a:cubicBezTo>
                  <a:cubicBezTo>
                    <a:pt x="0" y="386"/>
                    <a:pt x="6" y="375"/>
                    <a:pt x="9" y="372"/>
                  </a:cubicBezTo>
                  <a:cubicBezTo>
                    <a:pt x="15" y="360"/>
                    <a:pt x="29" y="357"/>
                    <a:pt x="32" y="344"/>
                  </a:cubicBezTo>
                  <a:cubicBezTo>
                    <a:pt x="25" y="340"/>
                    <a:pt x="26" y="343"/>
                    <a:pt x="21" y="343"/>
                  </a:cubicBezTo>
                  <a:cubicBezTo>
                    <a:pt x="10" y="343"/>
                    <a:pt x="9" y="328"/>
                    <a:pt x="9" y="316"/>
                  </a:cubicBezTo>
                  <a:cubicBezTo>
                    <a:pt x="9" y="298"/>
                    <a:pt x="28" y="301"/>
                    <a:pt x="24" y="266"/>
                  </a:cubicBezTo>
                  <a:cubicBezTo>
                    <a:pt x="45" y="266"/>
                    <a:pt x="50" y="245"/>
                    <a:pt x="56" y="232"/>
                  </a:cubicBezTo>
                  <a:cubicBezTo>
                    <a:pt x="65" y="215"/>
                    <a:pt x="84" y="220"/>
                    <a:pt x="89" y="199"/>
                  </a:cubicBezTo>
                  <a:cubicBezTo>
                    <a:pt x="85" y="197"/>
                    <a:pt x="81" y="193"/>
                    <a:pt x="81" y="191"/>
                  </a:cubicBezTo>
                  <a:cubicBezTo>
                    <a:pt x="84" y="185"/>
                    <a:pt x="84" y="185"/>
                    <a:pt x="84" y="1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28038B4F-6E85-45DD-964A-F89165CFBB8C}"/>
                </a:ext>
              </a:extLst>
            </p:cNvPr>
            <p:cNvSpPr txBox="1"/>
            <p:nvPr/>
          </p:nvSpPr>
          <p:spPr>
            <a:xfrm>
              <a:off x="3816161" y="5005789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أمريكا الجنوبية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89C746B2-677B-471B-B7CF-1CB8E3D6D43B}"/>
              </a:ext>
            </a:extLst>
          </p:cNvPr>
          <p:cNvGrpSpPr/>
          <p:nvPr/>
        </p:nvGrpSpPr>
        <p:grpSpPr>
          <a:xfrm>
            <a:off x="2064565" y="1866126"/>
            <a:ext cx="2913170" cy="2896318"/>
            <a:chOff x="2064565" y="1866126"/>
            <a:chExt cx="2913170" cy="2896318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EFEF40AD-5B0C-4DF1-9A1B-1E2F3EC34CAD}"/>
                </a:ext>
              </a:extLst>
            </p:cNvPr>
            <p:cNvGrpSpPr/>
            <p:nvPr/>
          </p:nvGrpSpPr>
          <p:grpSpPr>
            <a:xfrm>
              <a:off x="2064565" y="1866126"/>
              <a:ext cx="2913170" cy="2896318"/>
              <a:chOff x="2064565" y="1866126"/>
              <a:chExt cx="2913170" cy="2896318"/>
            </a:xfrm>
          </p:grpSpPr>
          <p:sp>
            <p:nvSpPr>
              <p:cNvPr id="313" name="Freeform 101">
                <a:extLst>
                  <a:ext uri="{FF2B5EF4-FFF2-40B4-BE49-F238E27FC236}">
                    <a16:creationId xmlns:a16="http://schemas.microsoft.com/office/drawing/2014/main" id="{4D8E0ADE-C093-4958-AD5B-1B9A171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223" y="4311906"/>
                <a:ext cx="262843" cy="96543"/>
              </a:xfrm>
              <a:custGeom>
                <a:avLst/>
                <a:gdLst>
                  <a:gd name="T0" fmla="*/ 225 w 225"/>
                  <a:gd name="T1" fmla="*/ 71 h 81"/>
                  <a:gd name="T2" fmla="*/ 197 w 225"/>
                  <a:gd name="T3" fmla="*/ 81 h 81"/>
                  <a:gd name="T4" fmla="*/ 153 w 225"/>
                  <a:gd name="T5" fmla="*/ 75 h 81"/>
                  <a:gd name="T6" fmla="*/ 153 w 225"/>
                  <a:gd name="T7" fmla="*/ 70 h 81"/>
                  <a:gd name="T8" fmla="*/ 160 w 225"/>
                  <a:gd name="T9" fmla="*/ 63 h 81"/>
                  <a:gd name="T10" fmla="*/ 135 w 225"/>
                  <a:gd name="T11" fmla="*/ 47 h 81"/>
                  <a:gd name="T12" fmla="*/ 126 w 225"/>
                  <a:gd name="T13" fmla="*/ 39 h 81"/>
                  <a:gd name="T14" fmla="*/ 110 w 225"/>
                  <a:gd name="T15" fmla="*/ 39 h 81"/>
                  <a:gd name="T16" fmla="*/ 84 w 225"/>
                  <a:gd name="T17" fmla="*/ 27 h 81"/>
                  <a:gd name="T18" fmla="*/ 62 w 225"/>
                  <a:gd name="T19" fmla="*/ 27 h 81"/>
                  <a:gd name="T20" fmla="*/ 60 w 225"/>
                  <a:gd name="T21" fmla="*/ 18 h 81"/>
                  <a:gd name="T22" fmla="*/ 50 w 225"/>
                  <a:gd name="T23" fmla="*/ 16 h 81"/>
                  <a:gd name="T24" fmla="*/ 7 w 225"/>
                  <a:gd name="T25" fmla="*/ 35 h 81"/>
                  <a:gd name="T26" fmla="*/ 0 w 225"/>
                  <a:gd name="T27" fmla="*/ 35 h 81"/>
                  <a:gd name="T28" fmla="*/ 63 w 225"/>
                  <a:gd name="T29" fmla="*/ 0 h 81"/>
                  <a:gd name="T30" fmla="*/ 137 w 225"/>
                  <a:gd name="T31" fmla="*/ 20 h 81"/>
                  <a:gd name="T32" fmla="*/ 150 w 225"/>
                  <a:gd name="T33" fmla="*/ 29 h 81"/>
                  <a:gd name="T34" fmla="*/ 197 w 225"/>
                  <a:gd name="T35" fmla="*/ 49 h 81"/>
                  <a:gd name="T36" fmla="*/ 197 w 225"/>
                  <a:gd name="T37" fmla="*/ 55 h 81"/>
                  <a:gd name="T38" fmla="*/ 208 w 225"/>
                  <a:gd name="T39" fmla="*/ 55 h 81"/>
                  <a:gd name="T40" fmla="*/ 225 w 225"/>
                  <a:gd name="T41" fmla="*/ 7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5" h="81">
                    <a:moveTo>
                      <a:pt x="225" y="71"/>
                    </a:moveTo>
                    <a:cubicBezTo>
                      <a:pt x="220" y="81"/>
                      <a:pt x="206" y="81"/>
                      <a:pt x="197" y="81"/>
                    </a:cubicBezTo>
                    <a:cubicBezTo>
                      <a:pt x="179" y="81"/>
                      <a:pt x="167" y="75"/>
                      <a:pt x="153" y="75"/>
                    </a:cubicBezTo>
                    <a:cubicBezTo>
                      <a:pt x="153" y="74"/>
                      <a:pt x="153" y="72"/>
                      <a:pt x="153" y="70"/>
                    </a:cubicBezTo>
                    <a:cubicBezTo>
                      <a:pt x="156" y="70"/>
                      <a:pt x="160" y="67"/>
                      <a:pt x="160" y="63"/>
                    </a:cubicBezTo>
                    <a:cubicBezTo>
                      <a:pt x="149" y="58"/>
                      <a:pt x="137" y="59"/>
                      <a:pt x="135" y="47"/>
                    </a:cubicBezTo>
                    <a:cubicBezTo>
                      <a:pt x="128" y="47"/>
                      <a:pt x="129" y="41"/>
                      <a:pt x="126" y="39"/>
                    </a:cubicBezTo>
                    <a:cubicBezTo>
                      <a:pt x="120" y="36"/>
                      <a:pt x="116" y="39"/>
                      <a:pt x="110" y="39"/>
                    </a:cubicBezTo>
                    <a:cubicBezTo>
                      <a:pt x="100" y="39"/>
                      <a:pt x="94" y="27"/>
                      <a:pt x="84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57" y="24"/>
                      <a:pt x="58" y="20"/>
                      <a:pt x="60" y="18"/>
                    </a:cubicBezTo>
                    <a:cubicBezTo>
                      <a:pt x="57" y="15"/>
                      <a:pt x="54" y="16"/>
                      <a:pt x="50" y="16"/>
                    </a:cubicBezTo>
                    <a:cubicBezTo>
                      <a:pt x="35" y="16"/>
                      <a:pt x="15" y="27"/>
                      <a:pt x="7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3" y="13"/>
                      <a:pt x="29" y="0"/>
                      <a:pt x="63" y="0"/>
                    </a:cubicBezTo>
                    <a:cubicBezTo>
                      <a:pt x="96" y="0"/>
                      <a:pt x="112" y="20"/>
                      <a:pt x="137" y="20"/>
                    </a:cubicBezTo>
                    <a:cubicBezTo>
                      <a:pt x="142" y="20"/>
                      <a:pt x="148" y="28"/>
                      <a:pt x="150" y="29"/>
                    </a:cubicBezTo>
                    <a:cubicBezTo>
                      <a:pt x="160" y="40"/>
                      <a:pt x="179" y="49"/>
                      <a:pt x="197" y="49"/>
                    </a:cubicBezTo>
                    <a:cubicBezTo>
                      <a:pt x="197" y="51"/>
                      <a:pt x="196" y="53"/>
                      <a:pt x="197" y="55"/>
                    </a:cubicBezTo>
                    <a:cubicBezTo>
                      <a:pt x="208" y="55"/>
                      <a:pt x="208" y="55"/>
                      <a:pt x="208" y="55"/>
                    </a:cubicBezTo>
                    <a:cubicBezTo>
                      <a:pt x="216" y="58"/>
                      <a:pt x="220" y="69"/>
                      <a:pt x="225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102">
                <a:extLst>
                  <a:ext uri="{FF2B5EF4-FFF2-40B4-BE49-F238E27FC236}">
                    <a16:creationId xmlns:a16="http://schemas.microsoft.com/office/drawing/2014/main" id="{B944106B-8895-4E0A-A198-17531D87D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772" y="4347305"/>
                <a:ext cx="14081" cy="17700"/>
              </a:xfrm>
              <a:custGeom>
                <a:avLst/>
                <a:gdLst>
                  <a:gd name="T0" fmla="*/ 10 w 12"/>
                  <a:gd name="T1" fmla="*/ 1 h 14"/>
                  <a:gd name="T2" fmla="*/ 10 w 12"/>
                  <a:gd name="T3" fmla="*/ 13 h 14"/>
                  <a:gd name="T4" fmla="*/ 0 w 12"/>
                  <a:gd name="T5" fmla="*/ 13 h 14"/>
                  <a:gd name="T6" fmla="*/ 6 w 12"/>
                  <a:gd name="T7" fmla="*/ 6 h 14"/>
                  <a:gd name="T8" fmla="*/ 6 w 12"/>
                  <a:gd name="T9" fmla="*/ 0 h 14"/>
                  <a:gd name="T10" fmla="*/ 8 w 12"/>
                  <a:gd name="T11" fmla="*/ 0 h 14"/>
                  <a:gd name="T12" fmla="*/ 10 w 12"/>
                  <a:gd name="T1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10" y="1"/>
                    </a:moveTo>
                    <a:cubicBezTo>
                      <a:pt x="11" y="5"/>
                      <a:pt x="12" y="9"/>
                      <a:pt x="10" y="13"/>
                    </a:cubicBezTo>
                    <a:cubicBezTo>
                      <a:pt x="9" y="13"/>
                      <a:pt x="0" y="14"/>
                      <a:pt x="0" y="13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103">
                <a:extLst>
                  <a:ext uri="{FF2B5EF4-FFF2-40B4-BE49-F238E27FC236}">
                    <a16:creationId xmlns:a16="http://schemas.microsoft.com/office/drawing/2014/main" id="{042DF3C9-D3AC-40D4-9262-70147E6AC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628" y="4443849"/>
                <a:ext cx="43807" cy="20918"/>
              </a:xfrm>
              <a:custGeom>
                <a:avLst/>
                <a:gdLst>
                  <a:gd name="T0" fmla="*/ 31 w 37"/>
                  <a:gd name="T1" fmla="*/ 5 h 17"/>
                  <a:gd name="T2" fmla="*/ 37 w 37"/>
                  <a:gd name="T3" fmla="*/ 12 h 17"/>
                  <a:gd name="T4" fmla="*/ 12 w 37"/>
                  <a:gd name="T5" fmla="*/ 17 h 17"/>
                  <a:gd name="T6" fmla="*/ 0 w 37"/>
                  <a:gd name="T7" fmla="*/ 5 h 17"/>
                  <a:gd name="T8" fmla="*/ 8 w 37"/>
                  <a:gd name="T9" fmla="*/ 0 h 17"/>
                  <a:gd name="T10" fmla="*/ 32 w 37"/>
                  <a:gd name="T11" fmla="*/ 7 h 17"/>
                  <a:gd name="T12" fmla="*/ 31 w 3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7">
                    <a:moveTo>
                      <a:pt x="31" y="5"/>
                    </a:moveTo>
                    <a:cubicBezTo>
                      <a:pt x="35" y="7"/>
                      <a:pt x="37" y="9"/>
                      <a:pt x="37" y="12"/>
                    </a:cubicBezTo>
                    <a:cubicBezTo>
                      <a:pt x="28" y="14"/>
                      <a:pt x="22" y="17"/>
                      <a:pt x="12" y="17"/>
                    </a:cubicBezTo>
                    <a:cubicBezTo>
                      <a:pt x="6" y="17"/>
                      <a:pt x="0" y="11"/>
                      <a:pt x="0" y="5"/>
                    </a:cubicBezTo>
                    <a:cubicBezTo>
                      <a:pt x="0" y="2"/>
                      <a:pt x="5" y="0"/>
                      <a:pt x="8" y="0"/>
                    </a:cubicBezTo>
                    <a:cubicBezTo>
                      <a:pt x="17" y="0"/>
                      <a:pt x="28" y="5"/>
                      <a:pt x="32" y="7"/>
                    </a:cubicBez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104">
                <a:extLst>
                  <a:ext uri="{FF2B5EF4-FFF2-40B4-BE49-F238E27FC236}">
                    <a16:creationId xmlns:a16="http://schemas.microsoft.com/office/drawing/2014/main" id="{CBBFF809-EFEA-432E-AB9B-35D371F98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681" y="4442240"/>
                <a:ext cx="35984" cy="16090"/>
              </a:xfrm>
              <a:custGeom>
                <a:avLst/>
                <a:gdLst>
                  <a:gd name="T0" fmla="*/ 31 w 31"/>
                  <a:gd name="T1" fmla="*/ 8 h 13"/>
                  <a:gd name="T2" fmla="*/ 19 w 31"/>
                  <a:gd name="T3" fmla="*/ 13 h 13"/>
                  <a:gd name="T4" fmla="*/ 0 w 31"/>
                  <a:gd name="T5" fmla="*/ 4 h 13"/>
                  <a:gd name="T6" fmla="*/ 8 w 31"/>
                  <a:gd name="T7" fmla="*/ 0 h 13"/>
                  <a:gd name="T8" fmla="*/ 31 w 31"/>
                  <a:gd name="T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8"/>
                    </a:moveTo>
                    <a:cubicBezTo>
                      <a:pt x="29" y="13"/>
                      <a:pt x="23" y="13"/>
                      <a:pt x="19" y="13"/>
                    </a:cubicBezTo>
                    <a:cubicBezTo>
                      <a:pt x="10" y="13"/>
                      <a:pt x="0" y="12"/>
                      <a:pt x="0" y="4"/>
                    </a:cubicBezTo>
                    <a:cubicBezTo>
                      <a:pt x="0" y="0"/>
                      <a:pt x="6" y="0"/>
                      <a:pt x="8" y="0"/>
                    </a:cubicBezTo>
                    <a:cubicBezTo>
                      <a:pt x="11" y="0"/>
                      <a:pt x="29" y="4"/>
                      <a:pt x="31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105">
                <a:extLst>
                  <a:ext uri="{FF2B5EF4-FFF2-40B4-BE49-F238E27FC236}">
                    <a16:creationId xmlns:a16="http://schemas.microsoft.com/office/drawing/2014/main" id="{2B4B337A-50B1-4A27-B3F0-266FD8F1B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630" y="4402013"/>
                <a:ext cx="151761" cy="64363"/>
              </a:xfrm>
              <a:custGeom>
                <a:avLst/>
                <a:gdLst>
                  <a:gd name="T0" fmla="*/ 108 w 129"/>
                  <a:gd name="T1" fmla="*/ 20 h 54"/>
                  <a:gd name="T2" fmla="*/ 129 w 129"/>
                  <a:gd name="T3" fmla="*/ 38 h 54"/>
                  <a:gd name="T4" fmla="*/ 101 w 129"/>
                  <a:gd name="T5" fmla="*/ 38 h 54"/>
                  <a:gd name="T6" fmla="*/ 87 w 129"/>
                  <a:gd name="T7" fmla="*/ 44 h 54"/>
                  <a:gd name="T8" fmla="*/ 79 w 129"/>
                  <a:gd name="T9" fmla="*/ 40 h 54"/>
                  <a:gd name="T10" fmla="*/ 62 w 129"/>
                  <a:gd name="T11" fmla="*/ 54 h 54"/>
                  <a:gd name="T12" fmla="*/ 53 w 129"/>
                  <a:gd name="T13" fmla="*/ 44 h 54"/>
                  <a:gd name="T14" fmla="*/ 19 w 129"/>
                  <a:gd name="T15" fmla="*/ 42 h 54"/>
                  <a:gd name="T16" fmla="*/ 10 w 129"/>
                  <a:gd name="T17" fmla="*/ 42 h 54"/>
                  <a:gd name="T18" fmla="*/ 9 w 129"/>
                  <a:gd name="T19" fmla="*/ 48 h 54"/>
                  <a:gd name="T20" fmla="*/ 0 w 129"/>
                  <a:gd name="T21" fmla="*/ 35 h 54"/>
                  <a:gd name="T22" fmla="*/ 4 w 129"/>
                  <a:gd name="T23" fmla="*/ 32 h 54"/>
                  <a:gd name="T24" fmla="*/ 38 w 129"/>
                  <a:gd name="T25" fmla="*/ 31 h 54"/>
                  <a:gd name="T26" fmla="*/ 33 w 129"/>
                  <a:gd name="T27" fmla="*/ 15 h 54"/>
                  <a:gd name="T28" fmla="*/ 23 w 129"/>
                  <a:gd name="T29" fmla="*/ 6 h 54"/>
                  <a:gd name="T30" fmla="*/ 29 w 129"/>
                  <a:gd name="T31" fmla="*/ 0 h 54"/>
                  <a:gd name="T32" fmla="*/ 47 w 129"/>
                  <a:gd name="T33" fmla="*/ 6 h 54"/>
                  <a:gd name="T34" fmla="*/ 70 w 129"/>
                  <a:gd name="T35" fmla="*/ 3 h 54"/>
                  <a:gd name="T36" fmla="*/ 112 w 129"/>
                  <a:gd name="T37" fmla="*/ 23 h 54"/>
                  <a:gd name="T38" fmla="*/ 108 w 129"/>
                  <a:gd name="T39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54">
                    <a:moveTo>
                      <a:pt x="108" y="20"/>
                    </a:moveTo>
                    <a:cubicBezTo>
                      <a:pt x="116" y="26"/>
                      <a:pt x="123" y="30"/>
                      <a:pt x="129" y="3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95" y="41"/>
                      <a:pt x="92" y="44"/>
                      <a:pt x="87" y="44"/>
                    </a:cubicBezTo>
                    <a:cubicBezTo>
                      <a:pt x="82" y="44"/>
                      <a:pt x="83" y="40"/>
                      <a:pt x="79" y="40"/>
                    </a:cubicBezTo>
                    <a:cubicBezTo>
                      <a:pt x="70" y="40"/>
                      <a:pt x="70" y="54"/>
                      <a:pt x="62" y="54"/>
                    </a:cubicBezTo>
                    <a:cubicBezTo>
                      <a:pt x="55" y="54"/>
                      <a:pt x="57" y="46"/>
                      <a:pt x="53" y="44"/>
                    </a:cubicBezTo>
                    <a:cubicBezTo>
                      <a:pt x="46" y="39"/>
                      <a:pt x="28" y="42"/>
                      <a:pt x="19" y="42"/>
                    </a:cubicBezTo>
                    <a:cubicBezTo>
                      <a:pt x="14" y="42"/>
                      <a:pt x="14" y="44"/>
                      <a:pt x="10" y="42"/>
                    </a:cubicBezTo>
                    <a:cubicBezTo>
                      <a:pt x="10" y="44"/>
                      <a:pt x="9" y="46"/>
                      <a:pt x="9" y="48"/>
                    </a:cubicBezTo>
                    <a:cubicBezTo>
                      <a:pt x="4" y="47"/>
                      <a:pt x="0" y="40"/>
                      <a:pt x="0" y="35"/>
                    </a:cubicBezTo>
                    <a:cubicBezTo>
                      <a:pt x="1" y="35"/>
                      <a:pt x="3" y="33"/>
                      <a:pt x="4" y="32"/>
                    </a:cubicBezTo>
                    <a:cubicBezTo>
                      <a:pt x="21" y="32"/>
                      <a:pt x="29" y="36"/>
                      <a:pt x="38" y="31"/>
                    </a:cubicBezTo>
                    <a:cubicBezTo>
                      <a:pt x="33" y="26"/>
                      <a:pt x="33" y="21"/>
                      <a:pt x="33" y="15"/>
                    </a:cubicBezTo>
                    <a:cubicBezTo>
                      <a:pt x="28" y="15"/>
                      <a:pt x="23" y="11"/>
                      <a:pt x="23" y="6"/>
                    </a:cubicBezTo>
                    <a:cubicBezTo>
                      <a:pt x="23" y="3"/>
                      <a:pt x="26" y="0"/>
                      <a:pt x="29" y="0"/>
                    </a:cubicBezTo>
                    <a:cubicBezTo>
                      <a:pt x="36" y="0"/>
                      <a:pt x="40" y="6"/>
                      <a:pt x="47" y="6"/>
                    </a:cubicBezTo>
                    <a:cubicBezTo>
                      <a:pt x="57" y="6"/>
                      <a:pt x="61" y="3"/>
                      <a:pt x="70" y="3"/>
                    </a:cubicBezTo>
                    <a:cubicBezTo>
                      <a:pt x="94" y="3"/>
                      <a:pt x="98" y="16"/>
                      <a:pt x="112" y="23"/>
                    </a:cubicBezTo>
                    <a:lnTo>
                      <a:pt x="108" y="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106">
                <a:extLst>
                  <a:ext uri="{FF2B5EF4-FFF2-40B4-BE49-F238E27FC236}">
                    <a16:creationId xmlns:a16="http://schemas.microsoft.com/office/drawing/2014/main" id="{32E131B3-C315-43CA-86B3-62B039D5A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795" y="4662682"/>
                <a:ext cx="18774" cy="22527"/>
              </a:xfrm>
              <a:custGeom>
                <a:avLst/>
                <a:gdLst>
                  <a:gd name="T0" fmla="*/ 16 w 16"/>
                  <a:gd name="T1" fmla="*/ 6 h 19"/>
                  <a:gd name="T2" fmla="*/ 16 w 16"/>
                  <a:gd name="T3" fmla="*/ 0 h 19"/>
                  <a:gd name="T4" fmla="*/ 9 w 16"/>
                  <a:gd name="T5" fmla="*/ 0 h 19"/>
                  <a:gd name="T6" fmla="*/ 0 w 16"/>
                  <a:gd name="T7" fmla="*/ 16 h 19"/>
                  <a:gd name="T8" fmla="*/ 7 w 16"/>
                  <a:gd name="T9" fmla="*/ 16 h 19"/>
                  <a:gd name="T10" fmla="*/ 16 w 16"/>
                  <a:gd name="T11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6" y="6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0"/>
                      <a:pt x="9" y="0"/>
                    </a:cubicBezTo>
                    <a:cubicBezTo>
                      <a:pt x="5" y="0"/>
                      <a:pt x="0" y="8"/>
                      <a:pt x="0" y="16"/>
                    </a:cubicBezTo>
                    <a:cubicBezTo>
                      <a:pt x="0" y="19"/>
                      <a:pt x="5" y="16"/>
                      <a:pt x="7" y="16"/>
                    </a:cubicBezTo>
                    <a:cubicBezTo>
                      <a:pt x="12" y="16"/>
                      <a:pt x="15" y="9"/>
                      <a:pt x="16" y="6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110">
                <a:extLst>
                  <a:ext uri="{FF2B5EF4-FFF2-40B4-BE49-F238E27FC236}">
                    <a16:creationId xmlns:a16="http://schemas.microsoft.com/office/drawing/2014/main" id="{93A209BD-1CEF-4AE5-AA6F-A267D800E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371" y="4257197"/>
                <a:ext cx="12517" cy="19309"/>
              </a:xfrm>
              <a:custGeom>
                <a:avLst/>
                <a:gdLst>
                  <a:gd name="T0" fmla="*/ 3 w 11"/>
                  <a:gd name="T1" fmla="*/ 1 h 16"/>
                  <a:gd name="T2" fmla="*/ 11 w 11"/>
                  <a:gd name="T3" fmla="*/ 12 h 16"/>
                  <a:gd name="T4" fmla="*/ 7 w 11"/>
                  <a:gd name="T5" fmla="*/ 16 h 16"/>
                  <a:gd name="T6" fmla="*/ 0 w 11"/>
                  <a:gd name="T7" fmla="*/ 1 h 16"/>
                  <a:gd name="T8" fmla="*/ 3 w 1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3" y="1"/>
                    </a:moveTo>
                    <a:cubicBezTo>
                      <a:pt x="9" y="2"/>
                      <a:pt x="11" y="7"/>
                      <a:pt x="11" y="12"/>
                    </a:cubicBezTo>
                    <a:cubicBezTo>
                      <a:pt x="11" y="14"/>
                      <a:pt x="9" y="16"/>
                      <a:pt x="7" y="16"/>
                    </a:cubicBezTo>
                    <a:cubicBezTo>
                      <a:pt x="0" y="16"/>
                      <a:pt x="0" y="7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111">
                <a:extLst>
                  <a:ext uri="{FF2B5EF4-FFF2-40B4-BE49-F238E27FC236}">
                    <a16:creationId xmlns:a16="http://schemas.microsoft.com/office/drawing/2014/main" id="{5F9BD2CC-E6D6-45D1-88B0-5D02339BF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290" y="4204098"/>
                <a:ext cx="23468" cy="8045"/>
              </a:xfrm>
              <a:custGeom>
                <a:avLst/>
                <a:gdLst>
                  <a:gd name="T0" fmla="*/ 0 w 20"/>
                  <a:gd name="T1" fmla="*/ 6 h 7"/>
                  <a:gd name="T2" fmla="*/ 11 w 20"/>
                  <a:gd name="T3" fmla="*/ 0 h 7"/>
                  <a:gd name="T4" fmla="*/ 20 w 20"/>
                  <a:gd name="T5" fmla="*/ 6 h 7"/>
                  <a:gd name="T6" fmla="*/ 0 w 20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0" y="6"/>
                    </a:moveTo>
                    <a:cubicBezTo>
                      <a:pt x="2" y="3"/>
                      <a:pt x="7" y="0"/>
                      <a:pt x="11" y="0"/>
                    </a:cubicBezTo>
                    <a:cubicBezTo>
                      <a:pt x="16" y="0"/>
                      <a:pt x="18" y="4"/>
                      <a:pt x="20" y="6"/>
                    </a:cubicBezTo>
                    <a:cubicBezTo>
                      <a:pt x="12" y="7"/>
                      <a:pt x="5" y="6"/>
                      <a:pt x="0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112">
                <a:extLst>
                  <a:ext uri="{FF2B5EF4-FFF2-40B4-BE49-F238E27FC236}">
                    <a16:creationId xmlns:a16="http://schemas.microsoft.com/office/drawing/2014/main" id="{7E259630-CB3E-468E-A162-1B008FB17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403" y="4215362"/>
                <a:ext cx="4693" cy="8045"/>
              </a:xfrm>
              <a:custGeom>
                <a:avLst/>
                <a:gdLst>
                  <a:gd name="T0" fmla="*/ 4 w 4"/>
                  <a:gd name="T1" fmla="*/ 7 h 7"/>
                  <a:gd name="T2" fmla="*/ 0 w 4"/>
                  <a:gd name="T3" fmla="*/ 0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2" y="7"/>
                      <a:pt x="0" y="3"/>
                      <a:pt x="0" y="0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113">
                <a:extLst>
                  <a:ext uri="{FF2B5EF4-FFF2-40B4-BE49-F238E27FC236}">
                    <a16:creationId xmlns:a16="http://schemas.microsoft.com/office/drawing/2014/main" id="{F800DFCC-88A6-478C-A404-5D487A71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146" y="4358569"/>
                <a:ext cx="17210" cy="16090"/>
              </a:xfrm>
              <a:custGeom>
                <a:avLst/>
                <a:gdLst>
                  <a:gd name="T0" fmla="*/ 0 w 15"/>
                  <a:gd name="T1" fmla="*/ 8 h 13"/>
                  <a:gd name="T2" fmla="*/ 0 w 15"/>
                  <a:gd name="T3" fmla="*/ 12 h 13"/>
                  <a:gd name="T4" fmla="*/ 3 w 15"/>
                  <a:gd name="T5" fmla="*/ 12 h 13"/>
                  <a:gd name="T6" fmla="*/ 15 w 15"/>
                  <a:gd name="T7" fmla="*/ 8 h 13"/>
                  <a:gd name="T8" fmla="*/ 15 w 15"/>
                  <a:gd name="T9" fmla="*/ 0 h 13"/>
                  <a:gd name="T10" fmla="*/ 0 w 15"/>
                  <a:gd name="T11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0" y="13"/>
                      <a:pt x="2" y="12"/>
                      <a:pt x="3" y="12"/>
                    </a:cubicBezTo>
                    <a:cubicBezTo>
                      <a:pt x="7" y="12"/>
                      <a:pt x="12" y="11"/>
                      <a:pt x="15" y="8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5"/>
                      <a:pt x="6" y="9"/>
                      <a:pt x="0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114">
                <a:extLst>
                  <a:ext uri="{FF2B5EF4-FFF2-40B4-BE49-F238E27FC236}">
                    <a16:creationId xmlns:a16="http://schemas.microsoft.com/office/drawing/2014/main" id="{0A40C9BD-F371-45A2-ACE3-8EF54B463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096" y="3481627"/>
                <a:ext cx="1458149" cy="772352"/>
              </a:xfrm>
              <a:custGeom>
                <a:avLst/>
                <a:gdLst>
                  <a:gd name="T0" fmla="*/ 932 w 1247"/>
                  <a:gd name="T1" fmla="*/ 515 h 642"/>
                  <a:gd name="T2" fmla="*/ 954 w 1247"/>
                  <a:gd name="T3" fmla="*/ 573 h 642"/>
                  <a:gd name="T4" fmla="*/ 963 w 1247"/>
                  <a:gd name="T5" fmla="*/ 610 h 642"/>
                  <a:gd name="T6" fmla="*/ 931 w 1247"/>
                  <a:gd name="T7" fmla="*/ 622 h 642"/>
                  <a:gd name="T8" fmla="*/ 872 w 1247"/>
                  <a:gd name="T9" fmla="*/ 519 h 642"/>
                  <a:gd name="T10" fmla="*/ 815 w 1247"/>
                  <a:gd name="T11" fmla="*/ 511 h 642"/>
                  <a:gd name="T12" fmla="*/ 791 w 1247"/>
                  <a:gd name="T13" fmla="*/ 511 h 642"/>
                  <a:gd name="T14" fmla="*/ 760 w 1247"/>
                  <a:gd name="T15" fmla="*/ 517 h 642"/>
                  <a:gd name="T16" fmla="*/ 707 w 1247"/>
                  <a:gd name="T17" fmla="*/ 527 h 642"/>
                  <a:gd name="T18" fmla="*/ 675 w 1247"/>
                  <a:gd name="T19" fmla="*/ 525 h 642"/>
                  <a:gd name="T20" fmla="*/ 613 w 1247"/>
                  <a:gd name="T21" fmla="*/ 559 h 642"/>
                  <a:gd name="T22" fmla="*/ 590 w 1247"/>
                  <a:gd name="T23" fmla="*/ 618 h 642"/>
                  <a:gd name="T24" fmla="*/ 484 w 1247"/>
                  <a:gd name="T25" fmla="*/ 523 h 642"/>
                  <a:gd name="T26" fmla="*/ 423 w 1247"/>
                  <a:gd name="T27" fmla="*/ 507 h 642"/>
                  <a:gd name="T28" fmla="*/ 355 w 1247"/>
                  <a:gd name="T29" fmla="*/ 473 h 642"/>
                  <a:gd name="T30" fmla="*/ 292 w 1247"/>
                  <a:gd name="T31" fmla="*/ 483 h 642"/>
                  <a:gd name="T32" fmla="*/ 164 w 1247"/>
                  <a:gd name="T33" fmla="*/ 455 h 642"/>
                  <a:gd name="T34" fmla="*/ 80 w 1247"/>
                  <a:gd name="T35" fmla="*/ 386 h 642"/>
                  <a:gd name="T36" fmla="*/ 7 w 1247"/>
                  <a:gd name="T37" fmla="*/ 255 h 642"/>
                  <a:gd name="T38" fmla="*/ 7 w 1247"/>
                  <a:gd name="T39" fmla="*/ 173 h 642"/>
                  <a:gd name="T40" fmla="*/ 1 w 1247"/>
                  <a:gd name="T41" fmla="*/ 42 h 642"/>
                  <a:gd name="T42" fmla="*/ 34 w 1247"/>
                  <a:gd name="T43" fmla="*/ 50 h 642"/>
                  <a:gd name="T44" fmla="*/ 35 w 1247"/>
                  <a:gd name="T45" fmla="*/ 10 h 642"/>
                  <a:gd name="T46" fmla="*/ 641 w 1247"/>
                  <a:gd name="T47" fmla="*/ 0 h 642"/>
                  <a:gd name="T48" fmla="*/ 698 w 1247"/>
                  <a:gd name="T49" fmla="*/ 20 h 642"/>
                  <a:gd name="T50" fmla="*/ 701 w 1247"/>
                  <a:gd name="T51" fmla="*/ 82 h 642"/>
                  <a:gd name="T52" fmla="*/ 726 w 1247"/>
                  <a:gd name="T53" fmla="*/ 76 h 642"/>
                  <a:gd name="T54" fmla="*/ 758 w 1247"/>
                  <a:gd name="T55" fmla="*/ 74 h 642"/>
                  <a:gd name="T56" fmla="*/ 783 w 1247"/>
                  <a:gd name="T57" fmla="*/ 76 h 642"/>
                  <a:gd name="T58" fmla="*/ 811 w 1247"/>
                  <a:gd name="T59" fmla="*/ 85 h 642"/>
                  <a:gd name="T60" fmla="*/ 876 w 1247"/>
                  <a:gd name="T61" fmla="*/ 88 h 642"/>
                  <a:gd name="T62" fmla="*/ 842 w 1247"/>
                  <a:gd name="T63" fmla="*/ 97 h 642"/>
                  <a:gd name="T64" fmla="*/ 811 w 1247"/>
                  <a:gd name="T65" fmla="*/ 124 h 642"/>
                  <a:gd name="T66" fmla="*/ 810 w 1247"/>
                  <a:gd name="T67" fmla="*/ 219 h 642"/>
                  <a:gd name="T68" fmla="*/ 825 w 1247"/>
                  <a:gd name="T69" fmla="*/ 159 h 642"/>
                  <a:gd name="T70" fmla="*/ 860 w 1247"/>
                  <a:gd name="T71" fmla="*/ 104 h 642"/>
                  <a:gd name="T72" fmla="*/ 886 w 1247"/>
                  <a:gd name="T73" fmla="*/ 157 h 642"/>
                  <a:gd name="T74" fmla="*/ 912 w 1247"/>
                  <a:gd name="T75" fmla="*/ 176 h 642"/>
                  <a:gd name="T76" fmla="*/ 906 w 1247"/>
                  <a:gd name="T77" fmla="*/ 223 h 642"/>
                  <a:gd name="T78" fmla="*/ 969 w 1247"/>
                  <a:gd name="T79" fmla="*/ 176 h 642"/>
                  <a:gd name="T80" fmla="*/ 1048 w 1247"/>
                  <a:gd name="T81" fmla="*/ 153 h 642"/>
                  <a:gd name="T82" fmla="*/ 1122 w 1247"/>
                  <a:gd name="T83" fmla="*/ 117 h 642"/>
                  <a:gd name="T84" fmla="*/ 1160 w 1247"/>
                  <a:gd name="T85" fmla="*/ 114 h 642"/>
                  <a:gd name="T86" fmla="*/ 1201 w 1247"/>
                  <a:gd name="T87" fmla="*/ 52 h 642"/>
                  <a:gd name="T88" fmla="*/ 1247 w 1247"/>
                  <a:gd name="T89" fmla="*/ 132 h 642"/>
                  <a:gd name="T90" fmla="*/ 1205 w 1247"/>
                  <a:gd name="T91" fmla="*/ 145 h 642"/>
                  <a:gd name="T92" fmla="*/ 1170 w 1247"/>
                  <a:gd name="T93" fmla="*/ 204 h 642"/>
                  <a:gd name="T94" fmla="*/ 1186 w 1247"/>
                  <a:gd name="T95" fmla="*/ 213 h 642"/>
                  <a:gd name="T96" fmla="*/ 1161 w 1247"/>
                  <a:gd name="T97" fmla="*/ 221 h 642"/>
                  <a:gd name="T98" fmla="*/ 1113 w 1247"/>
                  <a:gd name="T99" fmla="*/ 238 h 642"/>
                  <a:gd name="T100" fmla="*/ 1103 w 1247"/>
                  <a:gd name="T101" fmla="*/ 242 h 642"/>
                  <a:gd name="T102" fmla="*/ 1091 w 1247"/>
                  <a:gd name="T103" fmla="*/ 247 h 642"/>
                  <a:gd name="T104" fmla="*/ 1077 w 1247"/>
                  <a:gd name="T105" fmla="*/ 291 h 642"/>
                  <a:gd name="T106" fmla="*/ 1068 w 1247"/>
                  <a:gd name="T107" fmla="*/ 288 h 642"/>
                  <a:gd name="T108" fmla="*/ 1057 w 1247"/>
                  <a:gd name="T109" fmla="*/ 336 h 642"/>
                  <a:gd name="T110" fmla="*/ 1054 w 1247"/>
                  <a:gd name="T111" fmla="*/ 322 h 642"/>
                  <a:gd name="T112" fmla="*/ 1045 w 1247"/>
                  <a:gd name="T113" fmla="*/ 307 h 642"/>
                  <a:gd name="T114" fmla="*/ 1049 w 1247"/>
                  <a:gd name="T115" fmla="*/ 346 h 642"/>
                  <a:gd name="T116" fmla="*/ 1054 w 1247"/>
                  <a:gd name="T117" fmla="*/ 354 h 642"/>
                  <a:gd name="T118" fmla="*/ 1055 w 1247"/>
                  <a:gd name="T119" fmla="*/ 371 h 642"/>
                  <a:gd name="T120" fmla="*/ 1043 w 1247"/>
                  <a:gd name="T121" fmla="*/ 385 h 642"/>
                  <a:gd name="T122" fmla="*/ 1043 w 1247"/>
                  <a:gd name="T123" fmla="*/ 399 h 642"/>
                  <a:gd name="T124" fmla="*/ 1011 w 1247"/>
                  <a:gd name="T125" fmla="*/ 41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7" h="642">
                    <a:moveTo>
                      <a:pt x="1013" y="421"/>
                    </a:moveTo>
                    <a:cubicBezTo>
                      <a:pt x="978" y="442"/>
                      <a:pt x="932" y="457"/>
                      <a:pt x="932" y="515"/>
                    </a:cubicBezTo>
                    <a:cubicBezTo>
                      <a:pt x="932" y="541"/>
                      <a:pt x="954" y="549"/>
                      <a:pt x="954" y="574"/>
                    </a:cubicBezTo>
                    <a:cubicBezTo>
                      <a:pt x="954" y="573"/>
                      <a:pt x="954" y="573"/>
                      <a:pt x="954" y="573"/>
                    </a:cubicBezTo>
                    <a:cubicBezTo>
                      <a:pt x="954" y="578"/>
                      <a:pt x="954" y="578"/>
                      <a:pt x="954" y="578"/>
                    </a:cubicBezTo>
                    <a:cubicBezTo>
                      <a:pt x="956" y="588"/>
                      <a:pt x="963" y="596"/>
                      <a:pt x="963" y="610"/>
                    </a:cubicBezTo>
                    <a:cubicBezTo>
                      <a:pt x="963" y="627"/>
                      <a:pt x="959" y="642"/>
                      <a:pt x="946" y="642"/>
                    </a:cubicBezTo>
                    <a:cubicBezTo>
                      <a:pt x="935" y="642"/>
                      <a:pt x="935" y="629"/>
                      <a:pt x="931" y="622"/>
                    </a:cubicBezTo>
                    <a:cubicBezTo>
                      <a:pt x="922" y="609"/>
                      <a:pt x="914" y="605"/>
                      <a:pt x="908" y="593"/>
                    </a:cubicBezTo>
                    <a:cubicBezTo>
                      <a:pt x="896" y="567"/>
                      <a:pt x="905" y="519"/>
                      <a:pt x="872" y="519"/>
                    </a:cubicBezTo>
                    <a:cubicBezTo>
                      <a:pt x="865" y="519"/>
                      <a:pt x="862" y="529"/>
                      <a:pt x="855" y="529"/>
                    </a:cubicBezTo>
                    <a:cubicBezTo>
                      <a:pt x="842" y="529"/>
                      <a:pt x="833" y="511"/>
                      <a:pt x="815" y="511"/>
                    </a:cubicBezTo>
                    <a:cubicBezTo>
                      <a:pt x="804" y="511"/>
                      <a:pt x="802" y="517"/>
                      <a:pt x="796" y="517"/>
                    </a:cubicBezTo>
                    <a:cubicBezTo>
                      <a:pt x="794" y="517"/>
                      <a:pt x="791" y="513"/>
                      <a:pt x="791" y="511"/>
                    </a:cubicBezTo>
                    <a:cubicBezTo>
                      <a:pt x="779" y="514"/>
                      <a:pt x="763" y="512"/>
                      <a:pt x="750" y="517"/>
                    </a:cubicBezTo>
                    <a:cubicBezTo>
                      <a:pt x="757" y="520"/>
                      <a:pt x="756" y="520"/>
                      <a:pt x="760" y="517"/>
                    </a:cubicBezTo>
                    <a:cubicBezTo>
                      <a:pt x="760" y="529"/>
                      <a:pt x="753" y="536"/>
                      <a:pt x="762" y="543"/>
                    </a:cubicBezTo>
                    <a:cubicBezTo>
                      <a:pt x="741" y="554"/>
                      <a:pt x="723" y="527"/>
                      <a:pt x="707" y="527"/>
                    </a:cubicBezTo>
                    <a:cubicBezTo>
                      <a:pt x="703" y="527"/>
                      <a:pt x="701" y="533"/>
                      <a:pt x="696" y="533"/>
                    </a:cubicBezTo>
                    <a:cubicBezTo>
                      <a:pt x="688" y="533"/>
                      <a:pt x="683" y="525"/>
                      <a:pt x="675" y="525"/>
                    </a:cubicBezTo>
                    <a:cubicBezTo>
                      <a:pt x="653" y="525"/>
                      <a:pt x="642" y="545"/>
                      <a:pt x="633" y="555"/>
                    </a:cubicBezTo>
                    <a:cubicBezTo>
                      <a:pt x="627" y="561"/>
                      <a:pt x="620" y="555"/>
                      <a:pt x="613" y="559"/>
                    </a:cubicBezTo>
                    <a:cubicBezTo>
                      <a:pt x="596" y="565"/>
                      <a:pt x="586" y="586"/>
                      <a:pt x="586" y="610"/>
                    </a:cubicBezTo>
                    <a:cubicBezTo>
                      <a:pt x="586" y="613"/>
                      <a:pt x="590" y="616"/>
                      <a:pt x="590" y="618"/>
                    </a:cubicBezTo>
                    <a:cubicBezTo>
                      <a:pt x="577" y="617"/>
                      <a:pt x="558" y="613"/>
                      <a:pt x="552" y="606"/>
                    </a:cubicBezTo>
                    <a:cubicBezTo>
                      <a:pt x="528" y="581"/>
                      <a:pt x="529" y="523"/>
                      <a:pt x="484" y="523"/>
                    </a:cubicBezTo>
                    <a:cubicBezTo>
                      <a:pt x="467" y="523"/>
                      <a:pt x="472" y="545"/>
                      <a:pt x="458" y="545"/>
                    </a:cubicBezTo>
                    <a:cubicBezTo>
                      <a:pt x="442" y="545"/>
                      <a:pt x="430" y="518"/>
                      <a:pt x="423" y="507"/>
                    </a:cubicBezTo>
                    <a:cubicBezTo>
                      <a:pt x="411" y="484"/>
                      <a:pt x="396" y="481"/>
                      <a:pt x="370" y="473"/>
                    </a:cubicBezTo>
                    <a:cubicBezTo>
                      <a:pt x="355" y="473"/>
                      <a:pt x="355" y="473"/>
                      <a:pt x="355" y="473"/>
                    </a:cubicBezTo>
                    <a:cubicBezTo>
                      <a:pt x="355" y="483"/>
                      <a:pt x="355" y="483"/>
                      <a:pt x="355" y="483"/>
                    </a:cubicBezTo>
                    <a:cubicBezTo>
                      <a:pt x="292" y="483"/>
                      <a:pt x="292" y="483"/>
                      <a:pt x="292" y="483"/>
                    </a:cubicBezTo>
                    <a:cubicBezTo>
                      <a:pt x="211" y="455"/>
                      <a:pt x="211" y="455"/>
                      <a:pt x="211" y="455"/>
                    </a:cubicBezTo>
                    <a:cubicBezTo>
                      <a:pt x="164" y="455"/>
                      <a:pt x="164" y="455"/>
                      <a:pt x="164" y="455"/>
                    </a:cubicBezTo>
                    <a:cubicBezTo>
                      <a:pt x="152" y="431"/>
                      <a:pt x="114" y="415"/>
                      <a:pt x="86" y="404"/>
                    </a:cubicBezTo>
                    <a:cubicBezTo>
                      <a:pt x="80" y="401"/>
                      <a:pt x="83" y="392"/>
                      <a:pt x="80" y="386"/>
                    </a:cubicBezTo>
                    <a:cubicBezTo>
                      <a:pt x="70" y="358"/>
                      <a:pt x="49" y="349"/>
                      <a:pt x="52" y="316"/>
                    </a:cubicBezTo>
                    <a:cubicBezTo>
                      <a:pt x="36" y="314"/>
                      <a:pt x="20" y="278"/>
                      <a:pt x="7" y="255"/>
                    </a:cubicBezTo>
                    <a:cubicBezTo>
                      <a:pt x="3" y="248"/>
                      <a:pt x="10" y="243"/>
                      <a:pt x="15" y="240"/>
                    </a:cubicBezTo>
                    <a:cubicBezTo>
                      <a:pt x="6" y="222"/>
                      <a:pt x="14" y="193"/>
                      <a:pt x="7" y="173"/>
                    </a:cubicBezTo>
                    <a:cubicBezTo>
                      <a:pt x="0" y="154"/>
                      <a:pt x="20" y="109"/>
                      <a:pt x="20" y="84"/>
                    </a:cubicBezTo>
                    <a:cubicBezTo>
                      <a:pt x="20" y="66"/>
                      <a:pt x="1" y="59"/>
                      <a:pt x="1" y="42"/>
                    </a:cubicBezTo>
                    <a:cubicBezTo>
                      <a:pt x="1" y="37"/>
                      <a:pt x="9" y="36"/>
                      <a:pt x="12" y="36"/>
                    </a:cubicBezTo>
                    <a:cubicBezTo>
                      <a:pt x="24" y="36"/>
                      <a:pt x="30" y="43"/>
                      <a:pt x="34" y="50"/>
                    </a:cubicBezTo>
                    <a:cubicBezTo>
                      <a:pt x="38" y="45"/>
                      <a:pt x="45" y="35"/>
                      <a:pt x="45" y="28"/>
                    </a:cubicBezTo>
                    <a:cubicBezTo>
                      <a:pt x="45" y="20"/>
                      <a:pt x="38" y="18"/>
                      <a:pt x="35" y="10"/>
                    </a:cubicBezTo>
                    <a:cubicBezTo>
                      <a:pt x="641" y="10"/>
                      <a:pt x="641" y="10"/>
                      <a:pt x="641" y="10"/>
                    </a:cubicBezTo>
                    <a:cubicBezTo>
                      <a:pt x="641" y="0"/>
                      <a:pt x="641" y="0"/>
                      <a:pt x="641" y="0"/>
                    </a:cubicBezTo>
                    <a:cubicBezTo>
                      <a:pt x="651" y="8"/>
                      <a:pt x="650" y="15"/>
                      <a:pt x="660" y="20"/>
                    </a:cubicBezTo>
                    <a:cubicBezTo>
                      <a:pt x="698" y="20"/>
                      <a:pt x="698" y="20"/>
                      <a:pt x="698" y="20"/>
                    </a:cubicBezTo>
                    <a:cubicBezTo>
                      <a:pt x="713" y="36"/>
                      <a:pt x="733" y="36"/>
                      <a:pt x="760" y="36"/>
                    </a:cubicBezTo>
                    <a:cubicBezTo>
                      <a:pt x="740" y="51"/>
                      <a:pt x="719" y="58"/>
                      <a:pt x="701" y="82"/>
                    </a:cubicBezTo>
                    <a:cubicBezTo>
                      <a:pt x="713" y="82"/>
                      <a:pt x="713" y="82"/>
                      <a:pt x="713" y="82"/>
                    </a:cubicBezTo>
                    <a:cubicBezTo>
                      <a:pt x="718" y="79"/>
                      <a:pt x="721" y="77"/>
                      <a:pt x="726" y="76"/>
                    </a:cubicBezTo>
                    <a:cubicBezTo>
                      <a:pt x="729" y="83"/>
                      <a:pt x="732" y="84"/>
                      <a:pt x="738" y="84"/>
                    </a:cubicBezTo>
                    <a:cubicBezTo>
                      <a:pt x="751" y="84"/>
                      <a:pt x="751" y="74"/>
                      <a:pt x="758" y="74"/>
                    </a:cubicBezTo>
                    <a:cubicBezTo>
                      <a:pt x="767" y="74"/>
                      <a:pt x="780" y="58"/>
                      <a:pt x="792" y="56"/>
                    </a:cubicBezTo>
                    <a:cubicBezTo>
                      <a:pt x="792" y="67"/>
                      <a:pt x="786" y="70"/>
                      <a:pt x="783" y="76"/>
                    </a:cubicBezTo>
                    <a:cubicBezTo>
                      <a:pt x="798" y="76"/>
                      <a:pt x="798" y="76"/>
                      <a:pt x="798" y="76"/>
                    </a:cubicBezTo>
                    <a:cubicBezTo>
                      <a:pt x="799" y="82"/>
                      <a:pt x="806" y="85"/>
                      <a:pt x="811" y="85"/>
                    </a:cubicBezTo>
                    <a:cubicBezTo>
                      <a:pt x="821" y="85"/>
                      <a:pt x="824" y="78"/>
                      <a:pt x="832" y="78"/>
                    </a:cubicBezTo>
                    <a:cubicBezTo>
                      <a:pt x="851" y="78"/>
                      <a:pt x="860" y="88"/>
                      <a:pt x="876" y="88"/>
                    </a:cubicBezTo>
                    <a:cubicBezTo>
                      <a:pt x="876" y="97"/>
                      <a:pt x="876" y="97"/>
                      <a:pt x="876" y="97"/>
                    </a:cubicBezTo>
                    <a:cubicBezTo>
                      <a:pt x="864" y="101"/>
                      <a:pt x="848" y="97"/>
                      <a:pt x="842" y="97"/>
                    </a:cubicBezTo>
                    <a:cubicBezTo>
                      <a:pt x="825" y="97"/>
                      <a:pt x="795" y="120"/>
                      <a:pt x="793" y="136"/>
                    </a:cubicBezTo>
                    <a:cubicBezTo>
                      <a:pt x="801" y="131"/>
                      <a:pt x="804" y="124"/>
                      <a:pt x="811" y="124"/>
                    </a:cubicBezTo>
                    <a:cubicBezTo>
                      <a:pt x="798" y="142"/>
                      <a:pt x="792" y="183"/>
                      <a:pt x="792" y="203"/>
                    </a:cubicBezTo>
                    <a:cubicBezTo>
                      <a:pt x="792" y="212"/>
                      <a:pt x="801" y="219"/>
                      <a:pt x="810" y="219"/>
                    </a:cubicBezTo>
                    <a:cubicBezTo>
                      <a:pt x="821" y="219"/>
                      <a:pt x="825" y="195"/>
                      <a:pt x="825" y="185"/>
                    </a:cubicBezTo>
                    <a:cubicBezTo>
                      <a:pt x="825" y="175"/>
                      <a:pt x="825" y="159"/>
                      <a:pt x="825" y="159"/>
                    </a:cubicBezTo>
                    <a:cubicBezTo>
                      <a:pt x="825" y="149"/>
                      <a:pt x="825" y="125"/>
                      <a:pt x="833" y="125"/>
                    </a:cubicBezTo>
                    <a:cubicBezTo>
                      <a:pt x="861" y="123"/>
                      <a:pt x="848" y="104"/>
                      <a:pt x="860" y="104"/>
                    </a:cubicBezTo>
                    <a:cubicBezTo>
                      <a:pt x="867" y="104"/>
                      <a:pt x="895" y="118"/>
                      <a:pt x="895" y="128"/>
                    </a:cubicBezTo>
                    <a:cubicBezTo>
                      <a:pt x="895" y="139"/>
                      <a:pt x="888" y="146"/>
                      <a:pt x="886" y="157"/>
                    </a:cubicBezTo>
                    <a:cubicBezTo>
                      <a:pt x="895" y="157"/>
                      <a:pt x="894" y="154"/>
                      <a:pt x="901" y="152"/>
                    </a:cubicBezTo>
                    <a:cubicBezTo>
                      <a:pt x="904" y="164"/>
                      <a:pt x="904" y="170"/>
                      <a:pt x="912" y="176"/>
                    </a:cubicBezTo>
                    <a:cubicBezTo>
                      <a:pt x="903" y="186"/>
                      <a:pt x="895" y="191"/>
                      <a:pt x="895" y="203"/>
                    </a:cubicBezTo>
                    <a:cubicBezTo>
                      <a:pt x="895" y="211"/>
                      <a:pt x="898" y="223"/>
                      <a:pt x="906" y="223"/>
                    </a:cubicBezTo>
                    <a:cubicBezTo>
                      <a:pt x="926" y="223"/>
                      <a:pt x="961" y="203"/>
                      <a:pt x="976" y="195"/>
                    </a:cubicBezTo>
                    <a:cubicBezTo>
                      <a:pt x="974" y="187"/>
                      <a:pt x="971" y="180"/>
                      <a:pt x="969" y="176"/>
                    </a:cubicBezTo>
                    <a:cubicBezTo>
                      <a:pt x="974" y="176"/>
                      <a:pt x="974" y="175"/>
                      <a:pt x="978" y="175"/>
                    </a:cubicBezTo>
                    <a:cubicBezTo>
                      <a:pt x="1000" y="175"/>
                      <a:pt x="1048" y="183"/>
                      <a:pt x="1048" y="153"/>
                    </a:cubicBezTo>
                    <a:cubicBezTo>
                      <a:pt x="1050" y="152"/>
                      <a:pt x="1077" y="123"/>
                      <a:pt x="1082" y="119"/>
                    </a:cubicBezTo>
                    <a:cubicBezTo>
                      <a:pt x="1086" y="116"/>
                      <a:pt x="1104" y="117"/>
                      <a:pt x="1122" y="117"/>
                    </a:cubicBezTo>
                    <a:cubicBezTo>
                      <a:pt x="1129" y="117"/>
                      <a:pt x="1134" y="117"/>
                      <a:pt x="1141" y="117"/>
                    </a:cubicBezTo>
                    <a:cubicBezTo>
                      <a:pt x="1148" y="117"/>
                      <a:pt x="1155" y="115"/>
                      <a:pt x="1160" y="114"/>
                    </a:cubicBezTo>
                    <a:cubicBezTo>
                      <a:pt x="1167" y="113"/>
                      <a:pt x="1165" y="110"/>
                      <a:pt x="1168" y="107"/>
                    </a:cubicBezTo>
                    <a:cubicBezTo>
                      <a:pt x="1182" y="92"/>
                      <a:pt x="1181" y="66"/>
                      <a:pt x="1201" y="52"/>
                    </a:cubicBezTo>
                    <a:cubicBezTo>
                      <a:pt x="1210" y="64"/>
                      <a:pt x="1224" y="47"/>
                      <a:pt x="1230" y="58"/>
                    </a:cubicBezTo>
                    <a:cubicBezTo>
                      <a:pt x="1242" y="80"/>
                      <a:pt x="1232" y="113"/>
                      <a:pt x="1247" y="132"/>
                    </a:cubicBezTo>
                    <a:cubicBezTo>
                      <a:pt x="1241" y="140"/>
                      <a:pt x="1233" y="145"/>
                      <a:pt x="1222" y="145"/>
                    </a:cubicBezTo>
                    <a:cubicBezTo>
                      <a:pt x="1213" y="145"/>
                      <a:pt x="1213" y="141"/>
                      <a:pt x="1205" y="145"/>
                    </a:cubicBezTo>
                    <a:cubicBezTo>
                      <a:pt x="1193" y="158"/>
                      <a:pt x="1167" y="167"/>
                      <a:pt x="1167" y="197"/>
                    </a:cubicBezTo>
                    <a:cubicBezTo>
                      <a:pt x="1167" y="199"/>
                      <a:pt x="1168" y="203"/>
                      <a:pt x="1170" y="204"/>
                    </a:cubicBezTo>
                    <a:cubicBezTo>
                      <a:pt x="1170" y="208"/>
                      <a:pt x="1173" y="218"/>
                      <a:pt x="1178" y="218"/>
                    </a:cubicBezTo>
                    <a:cubicBezTo>
                      <a:pt x="1179" y="218"/>
                      <a:pt x="1186" y="213"/>
                      <a:pt x="1186" y="213"/>
                    </a:cubicBezTo>
                    <a:cubicBezTo>
                      <a:pt x="1186" y="218"/>
                      <a:pt x="1186" y="218"/>
                      <a:pt x="1186" y="218"/>
                    </a:cubicBezTo>
                    <a:cubicBezTo>
                      <a:pt x="1177" y="221"/>
                      <a:pt x="1164" y="224"/>
                      <a:pt x="1161" y="221"/>
                    </a:cubicBezTo>
                    <a:cubicBezTo>
                      <a:pt x="1146" y="233"/>
                      <a:pt x="1120" y="228"/>
                      <a:pt x="1105" y="238"/>
                    </a:cubicBezTo>
                    <a:cubicBezTo>
                      <a:pt x="1113" y="238"/>
                      <a:pt x="1113" y="238"/>
                      <a:pt x="1113" y="238"/>
                    </a:cubicBezTo>
                    <a:cubicBezTo>
                      <a:pt x="1119" y="238"/>
                      <a:pt x="1126" y="234"/>
                      <a:pt x="1132" y="238"/>
                    </a:cubicBezTo>
                    <a:cubicBezTo>
                      <a:pt x="1121" y="242"/>
                      <a:pt x="1113" y="242"/>
                      <a:pt x="1103" y="242"/>
                    </a:cubicBezTo>
                    <a:cubicBezTo>
                      <a:pt x="1101" y="242"/>
                      <a:pt x="1098" y="241"/>
                      <a:pt x="1096" y="241"/>
                    </a:cubicBezTo>
                    <a:cubicBezTo>
                      <a:pt x="1094" y="242"/>
                      <a:pt x="1091" y="245"/>
                      <a:pt x="1091" y="247"/>
                    </a:cubicBezTo>
                    <a:cubicBezTo>
                      <a:pt x="1091" y="251"/>
                      <a:pt x="1098" y="256"/>
                      <a:pt x="1098" y="256"/>
                    </a:cubicBezTo>
                    <a:cubicBezTo>
                      <a:pt x="1097" y="263"/>
                      <a:pt x="1082" y="291"/>
                      <a:pt x="1077" y="291"/>
                    </a:cubicBezTo>
                    <a:cubicBezTo>
                      <a:pt x="1075" y="291"/>
                      <a:pt x="1073" y="286"/>
                      <a:pt x="1072" y="284"/>
                    </a:cubicBezTo>
                    <a:cubicBezTo>
                      <a:pt x="1068" y="288"/>
                      <a:pt x="1068" y="288"/>
                      <a:pt x="1068" y="288"/>
                    </a:cubicBezTo>
                    <a:cubicBezTo>
                      <a:pt x="1069" y="295"/>
                      <a:pt x="1075" y="297"/>
                      <a:pt x="1075" y="303"/>
                    </a:cubicBezTo>
                    <a:cubicBezTo>
                      <a:pt x="1075" y="308"/>
                      <a:pt x="1060" y="336"/>
                      <a:pt x="1057" y="336"/>
                    </a:cubicBezTo>
                    <a:cubicBezTo>
                      <a:pt x="1056" y="336"/>
                      <a:pt x="1054" y="333"/>
                      <a:pt x="1054" y="331"/>
                    </a:cubicBezTo>
                    <a:cubicBezTo>
                      <a:pt x="1054" y="328"/>
                      <a:pt x="1054" y="326"/>
                      <a:pt x="1054" y="322"/>
                    </a:cubicBezTo>
                    <a:cubicBezTo>
                      <a:pt x="1054" y="317"/>
                      <a:pt x="1048" y="304"/>
                      <a:pt x="1046" y="296"/>
                    </a:cubicBezTo>
                    <a:cubicBezTo>
                      <a:pt x="1044" y="300"/>
                      <a:pt x="1045" y="307"/>
                      <a:pt x="1045" y="307"/>
                    </a:cubicBezTo>
                    <a:cubicBezTo>
                      <a:pt x="1045" y="312"/>
                      <a:pt x="1049" y="326"/>
                      <a:pt x="1049" y="334"/>
                    </a:cubicBezTo>
                    <a:cubicBezTo>
                      <a:pt x="1049" y="342"/>
                      <a:pt x="1044" y="341"/>
                      <a:pt x="1049" y="346"/>
                    </a:cubicBezTo>
                    <a:cubicBezTo>
                      <a:pt x="1051" y="346"/>
                      <a:pt x="1053" y="346"/>
                      <a:pt x="1054" y="346"/>
                    </a:cubicBezTo>
                    <a:cubicBezTo>
                      <a:pt x="1054" y="349"/>
                      <a:pt x="1054" y="352"/>
                      <a:pt x="1054" y="354"/>
                    </a:cubicBezTo>
                    <a:cubicBezTo>
                      <a:pt x="1054" y="361"/>
                      <a:pt x="1048" y="364"/>
                      <a:pt x="1044" y="364"/>
                    </a:cubicBezTo>
                    <a:cubicBezTo>
                      <a:pt x="1047" y="369"/>
                      <a:pt x="1051" y="370"/>
                      <a:pt x="1055" y="371"/>
                    </a:cubicBezTo>
                    <a:cubicBezTo>
                      <a:pt x="1053" y="380"/>
                      <a:pt x="1050" y="379"/>
                      <a:pt x="1043" y="379"/>
                    </a:cubicBezTo>
                    <a:cubicBezTo>
                      <a:pt x="1043" y="385"/>
                      <a:pt x="1043" y="385"/>
                      <a:pt x="1043" y="385"/>
                    </a:cubicBezTo>
                    <a:cubicBezTo>
                      <a:pt x="1052" y="391"/>
                      <a:pt x="1052" y="391"/>
                      <a:pt x="1052" y="391"/>
                    </a:cubicBezTo>
                    <a:cubicBezTo>
                      <a:pt x="1050" y="394"/>
                      <a:pt x="1047" y="399"/>
                      <a:pt x="1043" y="399"/>
                    </a:cubicBezTo>
                    <a:cubicBezTo>
                      <a:pt x="1034" y="401"/>
                      <a:pt x="1030" y="407"/>
                      <a:pt x="1024" y="409"/>
                    </a:cubicBezTo>
                    <a:cubicBezTo>
                      <a:pt x="1015" y="412"/>
                      <a:pt x="1016" y="415"/>
                      <a:pt x="1011" y="419"/>
                    </a:cubicBezTo>
                    <a:lnTo>
                      <a:pt x="1013" y="42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115">
                <a:extLst>
                  <a:ext uri="{FF2B5EF4-FFF2-40B4-BE49-F238E27FC236}">
                    <a16:creationId xmlns:a16="http://schemas.microsoft.com/office/drawing/2014/main" id="{EE99D774-F012-46B2-B037-DE3819E33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751" y="2538716"/>
                <a:ext cx="2149676" cy="1198754"/>
              </a:xfrm>
              <a:custGeom>
                <a:avLst/>
                <a:gdLst>
                  <a:gd name="T0" fmla="*/ 1630 w 1838"/>
                  <a:gd name="T1" fmla="*/ 903 h 996"/>
                  <a:gd name="T2" fmla="*/ 1630 w 1838"/>
                  <a:gd name="T3" fmla="*/ 950 h 996"/>
                  <a:gd name="T4" fmla="*/ 1640 w 1838"/>
                  <a:gd name="T5" fmla="*/ 845 h 996"/>
                  <a:gd name="T6" fmla="*/ 1621 w 1838"/>
                  <a:gd name="T7" fmla="*/ 785 h 996"/>
                  <a:gd name="T8" fmla="*/ 1685 w 1838"/>
                  <a:gd name="T9" fmla="*/ 753 h 996"/>
                  <a:gd name="T10" fmla="*/ 1819 w 1838"/>
                  <a:gd name="T11" fmla="*/ 642 h 996"/>
                  <a:gd name="T12" fmla="*/ 1801 w 1838"/>
                  <a:gd name="T13" fmla="*/ 623 h 996"/>
                  <a:gd name="T14" fmla="*/ 1702 w 1838"/>
                  <a:gd name="T15" fmla="*/ 559 h 996"/>
                  <a:gd name="T16" fmla="*/ 1656 w 1838"/>
                  <a:gd name="T17" fmla="*/ 446 h 996"/>
                  <a:gd name="T18" fmla="*/ 1558 w 1838"/>
                  <a:gd name="T19" fmla="*/ 481 h 996"/>
                  <a:gd name="T20" fmla="*/ 1425 w 1838"/>
                  <a:gd name="T21" fmla="*/ 368 h 996"/>
                  <a:gd name="T22" fmla="*/ 1363 w 1838"/>
                  <a:gd name="T23" fmla="*/ 446 h 996"/>
                  <a:gd name="T24" fmla="*/ 1344 w 1838"/>
                  <a:gd name="T25" fmla="*/ 697 h 996"/>
                  <a:gd name="T26" fmla="*/ 1246 w 1838"/>
                  <a:gd name="T27" fmla="*/ 602 h 996"/>
                  <a:gd name="T28" fmla="*/ 1041 w 1838"/>
                  <a:gd name="T29" fmla="*/ 551 h 996"/>
                  <a:gd name="T30" fmla="*/ 1020 w 1838"/>
                  <a:gd name="T31" fmla="*/ 390 h 996"/>
                  <a:gd name="T32" fmla="*/ 1087 w 1838"/>
                  <a:gd name="T33" fmla="*/ 321 h 996"/>
                  <a:gd name="T34" fmla="*/ 1159 w 1838"/>
                  <a:gd name="T35" fmla="*/ 263 h 996"/>
                  <a:gd name="T36" fmla="*/ 1178 w 1838"/>
                  <a:gd name="T37" fmla="*/ 229 h 996"/>
                  <a:gd name="T38" fmla="*/ 1240 w 1838"/>
                  <a:gd name="T39" fmla="*/ 217 h 996"/>
                  <a:gd name="T40" fmla="*/ 1280 w 1838"/>
                  <a:gd name="T41" fmla="*/ 109 h 996"/>
                  <a:gd name="T42" fmla="*/ 1204 w 1838"/>
                  <a:gd name="T43" fmla="*/ 121 h 996"/>
                  <a:gd name="T44" fmla="*/ 1141 w 1838"/>
                  <a:gd name="T45" fmla="*/ 133 h 996"/>
                  <a:gd name="T46" fmla="*/ 1073 w 1838"/>
                  <a:gd name="T47" fmla="*/ 99 h 996"/>
                  <a:gd name="T48" fmla="*/ 985 w 1838"/>
                  <a:gd name="T49" fmla="*/ 0 h 996"/>
                  <a:gd name="T50" fmla="*/ 952 w 1838"/>
                  <a:gd name="T51" fmla="*/ 68 h 996"/>
                  <a:gd name="T52" fmla="*/ 973 w 1838"/>
                  <a:gd name="T53" fmla="*/ 177 h 996"/>
                  <a:gd name="T54" fmla="*/ 844 w 1838"/>
                  <a:gd name="T55" fmla="*/ 165 h 996"/>
                  <a:gd name="T56" fmla="*/ 738 w 1838"/>
                  <a:gd name="T57" fmla="*/ 136 h 996"/>
                  <a:gd name="T58" fmla="*/ 664 w 1838"/>
                  <a:gd name="T59" fmla="*/ 159 h 996"/>
                  <a:gd name="T60" fmla="*/ 572 w 1838"/>
                  <a:gd name="T61" fmla="*/ 145 h 996"/>
                  <a:gd name="T62" fmla="*/ 345 w 1838"/>
                  <a:gd name="T63" fmla="*/ 76 h 996"/>
                  <a:gd name="T64" fmla="*/ 237 w 1838"/>
                  <a:gd name="T65" fmla="*/ 73 h 996"/>
                  <a:gd name="T66" fmla="*/ 104 w 1838"/>
                  <a:gd name="T67" fmla="*/ 125 h 996"/>
                  <a:gd name="T68" fmla="*/ 0 w 1838"/>
                  <a:gd name="T69" fmla="*/ 435 h 996"/>
                  <a:gd name="T70" fmla="*/ 115 w 1838"/>
                  <a:gd name="T71" fmla="*/ 455 h 996"/>
                  <a:gd name="T72" fmla="*/ 212 w 1838"/>
                  <a:gd name="T73" fmla="*/ 570 h 996"/>
                  <a:gd name="T74" fmla="*/ 233 w 1838"/>
                  <a:gd name="T75" fmla="*/ 659 h 996"/>
                  <a:gd name="T76" fmla="*/ 310 w 1838"/>
                  <a:gd name="T77" fmla="*/ 744 h 996"/>
                  <a:gd name="T78" fmla="*/ 384 w 1838"/>
                  <a:gd name="T79" fmla="*/ 793 h 996"/>
                  <a:gd name="T80" fmla="*/ 1047 w 1838"/>
                  <a:gd name="T81" fmla="*/ 803 h 996"/>
                  <a:gd name="T82" fmla="*/ 1159 w 1838"/>
                  <a:gd name="T83" fmla="*/ 816 h 996"/>
                  <a:gd name="T84" fmla="*/ 1210 w 1838"/>
                  <a:gd name="T85" fmla="*/ 859 h 996"/>
                  <a:gd name="T86" fmla="*/ 1303 w 1838"/>
                  <a:gd name="T87" fmla="*/ 922 h 996"/>
                  <a:gd name="T88" fmla="*/ 1256 w 1838"/>
                  <a:gd name="T89" fmla="*/ 996 h 996"/>
                  <a:gd name="T90" fmla="*/ 1325 w 1838"/>
                  <a:gd name="T91" fmla="*/ 978 h 996"/>
                  <a:gd name="T92" fmla="*/ 1397 w 1838"/>
                  <a:gd name="T93" fmla="*/ 936 h 996"/>
                  <a:gd name="T94" fmla="*/ 1509 w 1838"/>
                  <a:gd name="T95" fmla="*/ 897 h 996"/>
                  <a:gd name="T96" fmla="*/ 1592 w 1838"/>
                  <a:gd name="T97" fmla="*/ 909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38" h="996">
                    <a:moveTo>
                      <a:pt x="1592" y="907"/>
                    </a:moveTo>
                    <a:cubicBezTo>
                      <a:pt x="1592" y="904"/>
                      <a:pt x="1592" y="904"/>
                      <a:pt x="1592" y="904"/>
                    </a:cubicBezTo>
                    <a:cubicBezTo>
                      <a:pt x="1593" y="905"/>
                      <a:pt x="1597" y="904"/>
                      <a:pt x="1600" y="904"/>
                    </a:cubicBezTo>
                    <a:cubicBezTo>
                      <a:pt x="1604" y="904"/>
                      <a:pt x="1623" y="907"/>
                      <a:pt x="1630" y="903"/>
                    </a:cubicBezTo>
                    <a:cubicBezTo>
                      <a:pt x="1637" y="898"/>
                      <a:pt x="1637" y="888"/>
                      <a:pt x="1648" y="887"/>
                    </a:cubicBezTo>
                    <a:cubicBezTo>
                      <a:pt x="1648" y="898"/>
                      <a:pt x="1647" y="899"/>
                      <a:pt x="1659" y="899"/>
                    </a:cubicBezTo>
                    <a:cubicBezTo>
                      <a:pt x="1642" y="900"/>
                      <a:pt x="1615" y="913"/>
                      <a:pt x="1615" y="931"/>
                    </a:cubicBezTo>
                    <a:cubicBezTo>
                      <a:pt x="1615" y="938"/>
                      <a:pt x="1625" y="950"/>
                      <a:pt x="1630" y="950"/>
                    </a:cubicBezTo>
                    <a:cubicBezTo>
                      <a:pt x="1636" y="950"/>
                      <a:pt x="1650" y="929"/>
                      <a:pt x="1665" y="924"/>
                    </a:cubicBezTo>
                    <a:cubicBezTo>
                      <a:pt x="1669" y="923"/>
                      <a:pt x="1721" y="903"/>
                      <a:pt x="1721" y="896"/>
                    </a:cubicBezTo>
                    <a:cubicBezTo>
                      <a:pt x="1721" y="888"/>
                      <a:pt x="1701" y="887"/>
                      <a:pt x="1696" y="887"/>
                    </a:cubicBezTo>
                    <a:cubicBezTo>
                      <a:pt x="1674" y="887"/>
                      <a:pt x="1640" y="865"/>
                      <a:pt x="1640" y="845"/>
                    </a:cubicBezTo>
                    <a:cubicBezTo>
                      <a:pt x="1640" y="840"/>
                      <a:pt x="1646" y="834"/>
                      <a:pt x="1647" y="826"/>
                    </a:cubicBezTo>
                    <a:cubicBezTo>
                      <a:pt x="1643" y="826"/>
                      <a:pt x="1635" y="823"/>
                      <a:pt x="1628" y="823"/>
                    </a:cubicBezTo>
                    <a:cubicBezTo>
                      <a:pt x="1633" y="817"/>
                      <a:pt x="1660" y="813"/>
                      <a:pt x="1660" y="797"/>
                    </a:cubicBezTo>
                    <a:cubicBezTo>
                      <a:pt x="1660" y="782"/>
                      <a:pt x="1637" y="785"/>
                      <a:pt x="1621" y="785"/>
                    </a:cubicBezTo>
                    <a:cubicBezTo>
                      <a:pt x="1587" y="785"/>
                      <a:pt x="1572" y="810"/>
                      <a:pt x="1550" y="813"/>
                    </a:cubicBezTo>
                    <a:cubicBezTo>
                      <a:pt x="1559" y="791"/>
                      <a:pt x="1575" y="799"/>
                      <a:pt x="1592" y="781"/>
                    </a:cubicBezTo>
                    <a:cubicBezTo>
                      <a:pt x="1603" y="770"/>
                      <a:pt x="1595" y="763"/>
                      <a:pt x="1611" y="757"/>
                    </a:cubicBezTo>
                    <a:cubicBezTo>
                      <a:pt x="1640" y="748"/>
                      <a:pt x="1656" y="753"/>
                      <a:pt x="1685" y="753"/>
                    </a:cubicBezTo>
                    <a:cubicBezTo>
                      <a:pt x="1723" y="753"/>
                      <a:pt x="1744" y="766"/>
                      <a:pt x="1766" y="736"/>
                    </a:cubicBezTo>
                    <a:cubicBezTo>
                      <a:pt x="1777" y="721"/>
                      <a:pt x="1838" y="717"/>
                      <a:pt x="1838" y="692"/>
                    </a:cubicBezTo>
                    <a:cubicBezTo>
                      <a:pt x="1838" y="674"/>
                      <a:pt x="1832" y="666"/>
                      <a:pt x="1825" y="654"/>
                    </a:cubicBezTo>
                    <a:cubicBezTo>
                      <a:pt x="1819" y="654"/>
                      <a:pt x="1828" y="646"/>
                      <a:pt x="1819" y="642"/>
                    </a:cubicBezTo>
                    <a:cubicBezTo>
                      <a:pt x="1819" y="632"/>
                      <a:pt x="1819" y="632"/>
                      <a:pt x="1819" y="632"/>
                    </a:cubicBezTo>
                    <a:cubicBezTo>
                      <a:pt x="1802" y="643"/>
                      <a:pt x="1765" y="656"/>
                      <a:pt x="1747" y="656"/>
                    </a:cubicBezTo>
                    <a:cubicBezTo>
                      <a:pt x="1745" y="656"/>
                      <a:pt x="1740" y="655"/>
                      <a:pt x="1740" y="653"/>
                    </a:cubicBezTo>
                    <a:cubicBezTo>
                      <a:pt x="1755" y="644"/>
                      <a:pt x="1797" y="638"/>
                      <a:pt x="1801" y="623"/>
                    </a:cubicBezTo>
                    <a:cubicBezTo>
                      <a:pt x="1802" y="619"/>
                      <a:pt x="1796" y="618"/>
                      <a:pt x="1795" y="614"/>
                    </a:cubicBezTo>
                    <a:cubicBezTo>
                      <a:pt x="1777" y="616"/>
                      <a:pt x="1738" y="608"/>
                      <a:pt x="1738" y="581"/>
                    </a:cubicBezTo>
                    <a:cubicBezTo>
                      <a:pt x="1738" y="578"/>
                      <a:pt x="1738" y="578"/>
                      <a:pt x="1738" y="578"/>
                    </a:cubicBezTo>
                    <a:cubicBezTo>
                      <a:pt x="1721" y="578"/>
                      <a:pt x="1712" y="567"/>
                      <a:pt x="1702" y="559"/>
                    </a:cubicBezTo>
                    <a:cubicBezTo>
                      <a:pt x="1706" y="557"/>
                      <a:pt x="1713" y="554"/>
                      <a:pt x="1713" y="545"/>
                    </a:cubicBezTo>
                    <a:cubicBezTo>
                      <a:pt x="1713" y="537"/>
                      <a:pt x="1706" y="531"/>
                      <a:pt x="1708" y="523"/>
                    </a:cubicBezTo>
                    <a:cubicBezTo>
                      <a:pt x="1701" y="520"/>
                      <a:pt x="1676" y="504"/>
                      <a:pt x="1683" y="489"/>
                    </a:cubicBezTo>
                    <a:cubicBezTo>
                      <a:pt x="1691" y="471"/>
                      <a:pt x="1659" y="467"/>
                      <a:pt x="1656" y="446"/>
                    </a:cubicBezTo>
                    <a:cubicBezTo>
                      <a:pt x="1654" y="446"/>
                      <a:pt x="1646" y="438"/>
                      <a:pt x="1643" y="435"/>
                    </a:cubicBezTo>
                    <a:cubicBezTo>
                      <a:pt x="1638" y="439"/>
                      <a:pt x="1626" y="446"/>
                      <a:pt x="1626" y="458"/>
                    </a:cubicBezTo>
                    <a:cubicBezTo>
                      <a:pt x="1626" y="469"/>
                      <a:pt x="1602" y="499"/>
                      <a:pt x="1583" y="499"/>
                    </a:cubicBezTo>
                    <a:cubicBezTo>
                      <a:pt x="1569" y="499"/>
                      <a:pt x="1567" y="481"/>
                      <a:pt x="1558" y="481"/>
                    </a:cubicBezTo>
                    <a:cubicBezTo>
                      <a:pt x="1545" y="481"/>
                      <a:pt x="1540" y="442"/>
                      <a:pt x="1537" y="426"/>
                    </a:cubicBezTo>
                    <a:cubicBezTo>
                      <a:pt x="1534" y="403"/>
                      <a:pt x="1493" y="419"/>
                      <a:pt x="1493" y="390"/>
                    </a:cubicBezTo>
                    <a:cubicBezTo>
                      <a:pt x="1472" y="387"/>
                      <a:pt x="1468" y="360"/>
                      <a:pt x="1446" y="360"/>
                    </a:cubicBezTo>
                    <a:cubicBezTo>
                      <a:pt x="1437" y="360"/>
                      <a:pt x="1437" y="368"/>
                      <a:pt x="1425" y="368"/>
                    </a:cubicBezTo>
                    <a:cubicBezTo>
                      <a:pt x="1403" y="368"/>
                      <a:pt x="1390" y="354"/>
                      <a:pt x="1368" y="354"/>
                    </a:cubicBezTo>
                    <a:cubicBezTo>
                      <a:pt x="1357" y="354"/>
                      <a:pt x="1346" y="360"/>
                      <a:pt x="1346" y="374"/>
                    </a:cubicBezTo>
                    <a:cubicBezTo>
                      <a:pt x="1346" y="382"/>
                      <a:pt x="1372" y="394"/>
                      <a:pt x="1348" y="410"/>
                    </a:cubicBezTo>
                    <a:cubicBezTo>
                      <a:pt x="1338" y="416"/>
                      <a:pt x="1362" y="434"/>
                      <a:pt x="1363" y="446"/>
                    </a:cubicBezTo>
                    <a:cubicBezTo>
                      <a:pt x="1366" y="469"/>
                      <a:pt x="1344" y="475"/>
                      <a:pt x="1335" y="479"/>
                    </a:cubicBezTo>
                    <a:cubicBezTo>
                      <a:pt x="1352" y="510"/>
                      <a:pt x="1378" y="520"/>
                      <a:pt x="1378" y="573"/>
                    </a:cubicBezTo>
                    <a:cubicBezTo>
                      <a:pt x="1378" y="587"/>
                      <a:pt x="1333" y="623"/>
                      <a:pt x="1318" y="626"/>
                    </a:cubicBezTo>
                    <a:cubicBezTo>
                      <a:pt x="1344" y="640"/>
                      <a:pt x="1334" y="683"/>
                      <a:pt x="1344" y="697"/>
                    </a:cubicBezTo>
                    <a:cubicBezTo>
                      <a:pt x="1341" y="702"/>
                      <a:pt x="1331" y="707"/>
                      <a:pt x="1331" y="716"/>
                    </a:cubicBezTo>
                    <a:cubicBezTo>
                      <a:pt x="1322" y="716"/>
                      <a:pt x="1315" y="731"/>
                      <a:pt x="1308" y="725"/>
                    </a:cubicBezTo>
                    <a:cubicBezTo>
                      <a:pt x="1289" y="710"/>
                      <a:pt x="1262" y="685"/>
                      <a:pt x="1262" y="662"/>
                    </a:cubicBezTo>
                    <a:cubicBezTo>
                      <a:pt x="1262" y="636"/>
                      <a:pt x="1267" y="616"/>
                      <a:pt x="1246" y="602"/>
                    </a:cubicBezTo>
                    <a:cubicBezTo>
                      <a:pt x="1197" y="602"/>
                      <a:pt x="1197" y="602"/>
                      <a:pt x="1197" y="602"/>
                    </a:cubicBezTo>
                    <a:cubicBezTo>
                      <a:pt x="1169" y="581"/>
                      <a:pt x="1137" y="568"/>
                      <a:pt x="1103" y="554"/>
                    </a:cubicBezTo>
                    <a:cubicBezTo>
                      <a:pt x="1097" y="552"/>
                      <a:pt x="1080" y="539"/>
                      <a:pt x="1069" y="539"/>
                    </a:cubicBezTo>
                    <a:cubicBezTo>
                      <a:pt x="1058" y="539"/>
                      <a:pt x="1053" y="551"/>
                      <a:pt x="1041" y="551"/>
                    </a:cubicBezTo>
                    <a:cubicBezTo>
                      <a:pt x="1041" y="531"/>
                      <a:pt x="1029" y="487"/>
                      <a:pt x="1013" y="487"/>
                    </a:cubicBezTo>
                    <a:cubicBezTo>
                      <a:pt x="1005" y="487"/>
                      <a:pt x="1001" y="493"/>
                      <a:pt x="994" y="495"/>
                    </a:cubicBezTo>
                    <a:cubicBezTo>
                      <a:pt x="997" y="485"/>
                      <a:pt x="994" y="482"/>
                      <a:pt x="994" y="459"/>
                    </a:cubicBezTo>
                    <a:cubicBezTo>
                      <a:pt x="994" y="427"/>
                      <a:pt x="1003" y="408"/>
                      <a:pt x="1020" y="390"/>
                    </a:cubicBezTo>
                    <a:cubicBezTo>
                      <a:pt x="1026" y="384"/>
                      <a:pt x="1039" y="353"/>
                      <a:pt x="1045" y="350"/>
                    </a:cubicBezTo>
                    <a:cubicBezTo>
                      <a:pt x="1058" y="345"/>
                      <a:pt x="1081" y="353"/>
                      <a:pt x="1081" y="334"/>
                    </a:cubicBezTo>
                    <a:cubicBezTo>
                      <a:pt x="1081" y="322"/>
                      <a:pt x="1052" y="321"/>
                      <a:pt x="1041" y="315"/>
                    </a:cubicBezTo>
                    <a:cubicBezTo>
                      <a:pt x="1048" y="317"/>
                      <a:pt x="1025" y="301"/>
                      <a:pt x="1087" y="321"/>
                    </a:cubicBezTo>
                    <a:cubicBezTo>
                      <a:pt x="1103" y="326"/>
                      <a:pt x="1093" y="304"/>
                      <a:pt x="1102" y="304"/>
                    </a:cubicBezTo>
                    <a:cubicBezTo>
                      <a:pt x="1103" y="304"/>
                      <a:pt x="1109" y="304"/>
                      <a:pt x="1119" y="304"/>
                    </a:cubicBezTo>
                    <a:cubicBezTo>
                      <a:pt x="1137" y="304"/>
                      <a:pt x="1147" y="284"/>
                      <a:pt x="1159" y="275"/>
                    </a:cubicBezTo>
                    <a:cubicBezTo>
                      <a:pt x="1159" y="263"/>
                      <a:pt x="1159" y="263"/>
                      <a:pt x="1159" y="263"/>
                    </a:cubicBezTo>
                    <a:cubicBezTo>
                      <a:pt x="1133" y="256"/>
                      <a:pt x="1107" y="260"/>
                      <a:pt x="1096" y="236"/>
                    </a:cubicBezTo>
                    <a:cubicBezTo>
                      <a:pt x="1096" y="236"/>
                      <a:pt x="1104" y="236"/>
                      <a:pt x="1109" y="236"/>
                    </a:cubicBezTo>
                    <a:cubicBezTo>
                      <a:pt x="1119" y="243"/>
                      <a:pt x="1129" y="255"/>
                      <a:pt x="1144" y="255"/>
                    </a:cubicBezTo>
                    <a:cubicBezTo>
                      <a:pt x="1156" y="255"/>
                      <a:pt x="1178" y="238"/>
                      <a:pt x="1178" y="229"/>
                    </a:cubicBezTo>
                    <a:cubicBezTo>
                      <a:pt x="1178" y="225"/>
                      <a:pt x="1166" y="211"/>
                      <a:pt x="1172" y="211"/>
                    </a:cubicBezTo>
                    <a:cubicBezTo>
                      <a:pt x="1189" y="211"/>
                      <a:pt x="1195" y="227"/>
                      <a:pt x="1206" y="227"/>
                    </a:cubicBezTo>
                    <a:cubicBezTo>
                      <a:pt x="1212" y="227"/>
                      <a:pt x="1217" y="221"/>
                      <a:pt x="1231" y="221"/>
                    </a:cubicBezTo>
                    <a:cubicBezTo>
                      <a:pt x="1227" y="216"/>
                      <a:pt x="1230" y="202"/>
                      <a:pt x="1240" y="217"/>
                    </a:cubicBezTo>
                    <a:cubicBezTo>
                      <a:pt x="1245" y="225"/>
                      <a:pt x="1284" y="190"/>
                      <a:pt x="1284" y="179"/>
                    </a:cubicBezTo>
                    <a:cubicBezTo>
                      <a:pt x="1284" y="172"/>
                      <a:pt x="1266" y="164"/>
                      <a:pt x="1266" y="159"/>
                    </a:cubicBezTo>
                    <a:cubicBezTo>
                      <a:pt x="1266" y="154"/>
                      <a:pt x="1256" y="141"/>
                      <a:pt x="1280" y="129"/>
                    </a:cubicBezTo>
                    <a:cubicBezTo>
                      <a:pt x="1283" y="122"/>
                      <a:pt x="1280" y="123"/>
                      <a:pt x="1280" y="109"/>
                    </a:cubicBezTo>
                    <a:cubicBezTo>
                      <a:pt x="1256" y="109"/>
                      <a:pt x="1262" y="89"/>
                      <a:pt x="1231" y="89"/>
                    </a:cubicBezTo>
                    <a:cubicBezTo>
                      <a:pt x="1224" y="89"/>
                      <a:pt x="1219" y="84"/>
                      <a:pt x="1212" y="84"/>
                    </a:cubicBezTo>
                    <a:cubicBezTo>
                      <a:pt x="1203" y="84"/>
                      <a:pt x="1193" y="90"/>
                      <a:pt x="1193" y="100"/>
                    </a:cubicBezTo>
                    <a:cubicBezTo>
                      <a:pt x="1193" y="110"/>
                      <a:pt x="1204" y="114"/>
                      <a:pt x="1204" y="121"/>
                    </a:cubicBezTo>
                    <a:cubicBezTo>
                      <a:pt x="1204" y="129"/>
                      <a:pt x="1187" y="129"/>
                      <a:pt x="1183" y="137"/>
                    </a:cubicBezTo>
                    <a:cubicBezTo>
                      <a:pt x="1177" y="151"/>
                      <a:pt x="1179" y="161"/>
                      <a:pt x="1168" y="176"/>
                    </a:cubicBezTo>
                    <a:cubicBezTo>
                      <a:pt x="1151" y="199"/>
                      <a:pt x="1128" y="162"/>
                      <a:pt x="1128" y="153"/>
                    </a:cubicBezTo>
                    <a:cubicBezTo>
                      <a:pt x="1128" y="143"/>
                      <a:pt x="1141" y="145"/>
                      <a:pt x="1141" y="133"/>
                    </a:cubicBezTo>
                    <a:cubicBezTo>
                      <a:pt x="1141" y="128"/>
                      <a:pt x="1119" y="105"/>
                      <a:pt x="1113" y="105"/>
                    </a:cubicBezTo>
                    <a:cubicBezTo>
                      <a:pt x="1091" y="105"/>
                      <a:pt x="1106" y="140"/>
                      <a:pt x="1083" y="140"/>
                    </a:cubicBezTo>
                    <a:cubicBezTo>
                      <a:pt x="1083" y="126"/>
                      <a:pt x="1082" y="116"/>
                      <a:pt x="1066" y="109"/>
                    </a:cubicBezTo>
                    <a:cubicBezTo>
                      <a:pt x="1068" y="105"/>
                      <a:pt x="1069" y="102"/>
                      <a:pt x="1073" y="99"/>
                    </a:cubicBezTo>
                    <a:cubicBezTo>
                      <a:pt x="1061" y="91"/>
                      <a:pt x="1044" y="99"/>
                      <a:pt x="1035" y="87"/>
                    </a:cubicBezTo>
                    <a:cubicBezTo>
                      <a:pt x="1041" y="84"/>
                      <a:pt x="1054" y="78"/>
                      <a:pt x="1054" y="68"/>
                    </a:cubicBezTo>
                    <a:cubicBezTo>
                      <a:pt x="1054" y="53"/>
                      <a:pt x="1032" y="53"/>
                      <a:pt x="1031" y="42"/>
                    </a:cubicBezTo>
                    <a:cubicBezTo>
                      <a:pt x="1031" y="17"/>
                      <a:pt x="1014" y="1"/>
                      <a:pt x="985" y="0"/>
                    </a:cubicBezTo>
                    <a:cubicBezTo>
                      <a:pt x="970" y="0"/>
                      <a:pt x="976" y="10"/>
                      <a:pt x="977" y="18"/>
                    </a:cubicBezTo>
                    <a:cubicBezTo>
                      <a:pt x="968" y="20"/>
                      <a:pt x="956" y="18"/>
                      <a:pt x="956" y="30"/>
                    </a:cubicBezTo>
                    <a:cubicBezTo>
                      <a:pt x="956" y="38"/>
                      <a:pt x="962" y="42"/>
                      <a:pt x="962" y="50"/>
                    </a:cubicBezTo>
                    <a:cubicBezTo>
                      <a:pt x="962" y="58"/>
                      <a:pt x="952" y="57"/>
                      <a:pt x="952" y="68"/>
                    </a:cubicBezTo>
                    <a:cubicBezTo>
                      <a:pt x="952" y="94"/>
                      <a:pt x="1003" y="78"/>
                      <a:pt x="1003" y="105"/>
                    </a:cubicBezTo>
                    <a:cubicBezTo>
                      <a:pt x="1003" y="110"/>
                      <a:pt x="997" y="129"/>
                      <a:pt x="997" y="129"/>
                    </a:cubicBezTo>
                    <a:cubicBezTo>
                      <a:pt x="1003" y="126"/>
                      <a:pt x="1007" y="124"/>
                      <a:pt x="1013" y="121"/>
                    </a:cubicBezTo>
                    <a:cubicBezTo>
                      <a:pt x="1023" y="154"/>
                      <a:pt x="973" y="138"/>
                      <a:pt x="973" y="177"/>
                    </a:cubicBezTo>
                    <a:cubicBezTo>
                      <a:pt x="948" y="184"/>
                      <a:pt x="968" y="158"/>
                      <a:pt x="962" y="149"/>
                    </a:cubicBezTo>
                    <a:cubicBezTo>
                      <a:pt x="960" y="145"/>
                      <a:pt x="939" y="140"/>
                      <a:pt x="928" y="140"/>
                    </a:cubicBezTo>
                    <a:cubicBezTo>
                      <a:pt x="914" y="140"/>
                      <a:pt x="909" y="148"/>
                      <a:pt x="909" y="165"/>
                    </a:cubicBezTo>
                    <a:cubicBezTo>
                      <a:pt x="896" y="163"/>
                      <a:pt x="888" y="165"/>
                      <a:pt x="844" y="165"/>
                    </a:cubicBezTo>
                    <a:cubicBezTo>
                      <a:pt x="804" y="165"/>
                      <a:pt x="756" y="150"/>
                      <a:pt x="746" y="117"/>
                    </a:cubicBezTo>
                    <a:cubicBezTo>
                      <a:pt x="732" y="121"/>
                      <a:pt x="687" y="122"/>
                      <a:pt x="687" y="140"/>
                    </a:cubicBezTo>
                    <a:cubicBezTo>
                      <a:pt x="687" y="145"/>
                      <a:pt x="690" y="148"/>
                      <a:pt x="696" y="148"/>
                    </a:cubicBezTo>
                    <a:cubicBezTo>
                      <a:pt x="709" y="148"/>
                      <a:pt x="729" y="142"/>
                      <a:pt x="738" y="136"/>
                    </a:cubicBezTo>
                    <a:cubicBezTo>
                      <a:pt x="741" y="162"/>
                      <a:pt x="702" y="140"/>
                      <a:pt x="702" y="167"/>
                    </a:cubicBezTo>
                    <a:cubicBezTo>
                      <a:pt x="702" y="173"/>
                      <a:pt x="710" y="191"/>
                      <a:pt x="707" y="191"/>
                    </a:cubicBezTo>
                    <a:cubicBezTo>
                      <a:pt x="691" y="191"/>
                      <a:pt x="688" y="171"/>
                      <a:pt x="676" y="165"/>
                    </a:cubicBezTo>
                    <a:cubicBezTo>
                      <a:pt x="664" y="159"/>
                      <a:pt x="664" y="159"/>
                      <a:pt x="664" y="159"/>
                    </a:cubicBezTo>
                    <a:cubicBezTo>
                      <a:pt x="646" y="159"/>
                      <a:pt x="634" y="159"/>
                      <a:pt x="616" y="159"/>
                    </a:cubicBezTo>
                    <a:cubicBezTo>
                      <a:pt x="601" y="159"/>
                      <a:pt x="591" y="166"/>
                      <a:pt x="574" y="167"/>
                    </a:cubicBezTo>
                    <a:cubicBezTo>
                      <a:pt x="544" y="168"/>
                      <a:pt x="544" y="156"/>
                      <a:pt x="544" y="154"/>
                    </a:cubicBezTo>
                    <a:cubicBezTo>
                      <a:pt x="544" y="147"/>
                      <a:pt x="567" y="150"/>
                      <a:pt x="572" y="145"/>
                    </a:cubicBezTo>
                    <a:cubicBezTo>
                      <a:pt x="551" y="114"/>
                      <a:pt x="554" y="119"/>
                      <a:pt x="511" y="123"/>
                    </a:cubicBezTo>
                    <a:cubicBezTo>
                      <a:pt x="465" y="127"/>
                      <a:pt x="442" y="87"/>
                      <a:pt x="396" y="87"/>
                    </a:cubicBezTo>
                    <a:cubicBezTo>
                      <a:pt x="382" y="87"/>
                      <a:pt x="376" y="97"/>
                      <a:pt x="364" y="97"/>
                    </a:cubicBezTo>
                    <a:cubicBezTo>
                      <a:pt x="355" y="97"/>
                      <a:pt x="347" y="82"/>
                      <a:pt x="345" y="76"/>
                    </a:cubicBezTo>
                    <a:cubicBezTo>
                      <a:pt x="331" y="79"/>
                      <a:pt x="331" y="97"/>
                      <a:pt x="316" y="97"/>
                    </a:cubicBezTo>
                    <a:cubicBezTo>
                      <a:pt x="301" y="97"/>
                      <a:pt x="281" y="61"/>
                      <a:pt x="276" y="61"/>
                    </a:cubicBezTo>
                    <a:cubicBezTo>
                      <a:pt x="261" y="61"/>
                      <a:pt x="267" y="84"/>
                      <a:pt x="251" y="84"/>
                    </a:cubicBezTo>
                    <a:cubicBezTo>
                      <a:pt x="245" y="84"/>
                      <a:pt x="239" y="79"/>
                      <a:pt x="237" y="73"/>
                    </a:cubicBezTo>
                    <a:cubicBezTo>
                      <a:pt x="214" y="78"/>
                      <a:pt x="205" y="80"/>
                      <a:pt x="184" y="89"/>
                    </a:cubicBezTo>
                    <a:cubicBezTo>
                      <a:pt x="176" y="90"/>
                      <a:pt x="156" y="105"/>
                      <a:pt x="149" y="99"/>
                    </a:cubicBezTo>
                    <a:cubicBezTo>
                      <a:pt x="129" y="80"/>
                      <a:pt x="133" y="104"/>
                      <a:pt x="126" y="105"/>
                    </a:cubicBezTo>
                    <a:cubicBezTo>
                      <a:pt x="76" y="106"/>
                      <a:pt x="111" y="125"/>
                      <a:pt x="104" y="125"/>
                    </a:cubicBezTo>
                    <a:cubicBezTo>
                      <a:pt x="85" y="125"/>
                      <a:pt x="51" y="121"/>
                      <a:pt x="20" y="101"/>
                    </a:cubicBezTo>
                    <a:cubicBezTo>
                      <a:pt x="18" y="101"/>
                      <a:pt x="9" y="93"/>
                      <a:pt x="9" y="91"/>
                    </a:cubicBezTo>
                    <a:cubicBezTo>
                      <a:pt x="4" y="94"/>
                      <a:pt x="8" y="93"/>
                      <a:pt x="0" y="91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10" y="446"/>
                      <a:pt x="33" y="432"/>
                      <a:pt x="42" y="447"/>
                    </a:cubicBezTo>
                    <a:cubicBezTo>
                      <a:pt x="48" y="458"/>
                      <a:pt x="64" y="479"/>
                      <a:pt x="80" y="479"/>
                    </a:cubicBezTo>
                    <a:cubicBezTo>
                      <a:pt x="90" y="479"/>
                      <a:pt x="90" y="462"/>
                      <a:pt x="101" y="459"/>
                    </a:cubicBezTo>
                    <a:cubicBezTo>
                      <a:pt x="105" y="458"/>
                      <a:pt x="110" y="459"/>
                      <a:pt x="115" y="455"/>
                    </a:cubicBezTo>
                    <a:cubicBezTo>
                      <a:pt x="138" y="479"/>
                      <a:pt x="149" y="488"/>
                      <a:pt x="169" y="519"/>
                    </a:cubicBezTo>
                    <a:cubicBezTo>
                      <a:pt x="170" y="522"/>
                      <a:pt x="176" y="523"/>
                      <a:pt x="179" y="531"/>
                    </a:cubicBezTo>
                    <a:cubicBezTo>
                      <a:pt x="182" y="540"/>
                      <a:pt x="186" y="552"/>
                      <a:pt x="194" y="561"/>
                    </a:cubicBezTo>
                    <a:cubicBezTo>
                      <a:pt x="198" y="566"/>
                      <a:pt x="207" y="563"/>
                      <a:pt x="212" y="570"/>
                    </a:cubicBezTo>
                    <a:cubicBezTo>
                      <a:pt x="219" y="577"/>
                      <a:pt x="232" y="581"/>
                      <a:pt x="232" y="597"/>
                    </a:cubicBezTo>
                    <a:cubicBezTo>
                      <a:pt x="232" y="606"/>
                      <a:pt x="221" y="608"/>
                      <a:pt x="221" y="613"/>
                    </a:cubicBezTo>
                    <a:cubicBezTo>
                      <a:pt x="221" y="617"/>
                      <a:pt x="226" y="620"/>
                      <a:pt x="226" y="624"/>
                    </a:cubicBezTo>
                    <a:cubicBezTo>
                      <a:pt x="226" y="635"/>
                      <a:pt x="223" y="656"/>
                      <a:pt x="233" y="659"/>
                    </a:cubicBezTo>
                    <a:cubicBezTo>
                      <a:pt x="239" y="661"/>
                      <a:pt x="245" y="661"/>
                      <a:pt x="250" y="666"/>
                    </a:cubicBezTo>
                    <a:cubicBezTo>
                      <a:pt x="257" y="673"/>
                      <a:pt x="248" y="683"/>
                      <a:pt x="257" y="690"/>
                    </a:cubicBezTo>
                    <a:cubicBezTo>
                      <a:pt x="257" y="690"/>
                      <a:pt x="277" y="702"/>
                      <a:pt x="278" y="705"/>
                    </a:cubicBezTo>
                    <a:cubicBezTo>
                      <a:pt x="283" y="723"/>
                      <a:pt x="285" y="744"/>
                      <a:pt x="310" y="744"/>
                    </a:cubicBezTo>
                    <a:cubicBezTo>
                      <a:pt x="314" y="760"/>
                      <a:pt x="341" y="750"/>
                      <a:pt x="347" y="771"/>
                    </a:cubicBezTo>
                    <a:cubicBezTo>
                      <a:pt x="349" y="779"/>
                      <a:pt x="368" y="780"/>
                      <a:pt x="376" y="788"/>
                    </a:cubicBezTo>
                    <a:cubicBezTo>
                      <a:pt x="377" y="790"/>
                      <a:pt x="381" y="791"/>
                      <a:pt x="384" y="793"/>
                    </a:cubicBezTo>
                    <a:cubicBezTo>
                      <a:pt x="384" y="793"/>
                      <a:pt x="384" y="793"/>
                      <a:pt x="384" y="793"/>
                    </a:cubicBezTo>
                    <a:cubicBezTo>
                      <a:pt x="990" y="793"/>
                      <a:pt x="990" y="793"/>
                      <a:pt x="990" y="793"/>
                    </a:cubicBezTo>
                    <a:cubicBezTo>
                      <a:pt x="990" y="783"/>
                      <a:pt x="990" y="783"/>
                      <a:pt x="990" y="783"/>
                    </a:cubicBezTo>
                    <a:cubicBezTo>
                      <a:pt x="1000" y="791"/>
                      <a:pt x="999" y="798"/>
                      <a:pt x="1009" y="803"/>
                    </a:cubicBezTo>
                    <a:cubicBezTo>
                      <a:pt x="1047" y="803"/>
                      <a:pt x="1047" y="803"/>
                      <a:pt x="1047" y="803"/>
                    </a:cubicBezTo>
                    <a:cubicBezTo>
                      <a:pt x="1062" y="819"/>
                      <a:pt x="1082" y="819"/>
                      <a:pt x="1109" y="819"/>
                    </a:cubicBezTo>
                    <a:cubicBezTo>
                      <a:pt x="1119" y="816"/>
                      <a:pt x="1121" y="819"/>
                      <a:pt x="1129" y="815"/>
                    </a:cubicBezTo>
                    <a:cubicBezTo>
                      <a:pt x="1137" y="811"/>
                      <a:pt x="1134" y="799"/>
                      <a:pt x="1141" y="799"/>
                    </a:cubicBezTo>
                    <a:cubicBezTo>
                      <a:pt x="1150" y="799"/>
                      <a:pt x="1156" y="813"/>
                      <a:pt x="1159" y="816"/>
                    </a:cubicBezTo>
                    <a:cubicBezTo>
                      <a:pt x="1161" y="813"/>
                      <a:pt x="1160" y="806"/>
                      <a:pt x="1160" y="805"/>
                    </a:cubicBezTo>
                    <a:cubicBezTo>
                      <a:pt x="1163" y="805"/>
                      <a:pt x="1164" y="805"/>
                      <a:pt x="1166" y="805"/>
                    </a:cubicBezTo>
                    <a:cubicBezTo>
                      <a:pt x="1171" y="805"/>
                      <a:pt x="1203" y="832"/>
                      <a:pt x="1204" y="835"/>
                    </a:cubicBezTo>
                    <a:cubicBezTo>
                      <a:pt x="1209" y="845"/>
                      <a:pt x="1204" y="853"/>
                      <a:pt x="1210" y="859"/>
                    </a:cubicBezTo>
                    <a:cubicBezTo>
                      <a:pt x="1228" y="877"/>
                      <a:pt x="1251" y="873"/>
                      <a:pt x="1270" y="886"/>
                    </a:cubicBezTo>
                    <a:cubicBezTo>
                      <a:pt x="1290" y="886"/>
                      <a:pt x="1290" y="886"/>
                      <a:pt x="1290" y="886"/>
                    </a:cubicBezTo>
                    <a:cubicBezTo>
                      <a:pt x="1299" y="892"/>
                      <a:pt x="1310" y="900"/>
                      <a:pt x="1310" y="912"/>
                    </a:cubicBezTo>
                    <a:cubicBezTo>
                      <a:pt x="1310" y="918"/>
                      <a:pt x="1307" y="922"/>
                      <a:pt x="1303" y="922"/>
                    </a:cubicBezTo>
                    <a:cubicBezTo>
                      <a:pt x="1294" y="922"/>
                      <a:pt x="1284" y="911"/>
                      <a:pt x="1281" y="908"/>
                    </a:cubicBezTo>
                    <a:cubicBezTo>
                      <a:pt x="1278" y="921"/>
                      <a:pt x="1272" y="959"/>
                      <a:pt x="1261" y="959"/>
                    </a:cubicBezTo>
                    <a:cubicBezTo>
                      <a:pt x="1252" y="969"/>
                      <a:pt x="1244" y="974"/>
                      <a:pt x="1244" y="986"/>
                    </a:cubicBezTo>
                    <a:cubicBezTo>
                      <a:pt x="1247" y="990"/>
                      <a:pt x="1251" y="996"/>
                      <a:pt x="1256" y="996"/>
                    </a:cubicBezTo>
                    <a:cubicBezTo>
                      <a:pt x="1262" y="996"/>
                      <a:pt x="1263" y="991"/>
                      <a:pt x="1266" y="988"/>
                    </a:cubicBezTo>
                    <a:cubicBezTo>
                      <a:pt x="1273" y="981"/>
                      <a:pt x="1284" y="981"/>
                      <a:pt x="1295" y="981"/>
                    </a:cubicBezTo>
                    <a:cubicBezTo>
                      <a:pt x="1305" y="981"/>
                      <a:pt x="1309" y="987"/>
                      <a:pt x="1313" y="985"/>
                    </a:cubicBezTo>
                    <a:cubicBezTo>
                      <a:pt x="1318" y="982"/>
                      <a:pt x="1322" y="980"/>
                      <a:pt x="1325" y="978"/>
                    </a:cubicBezTo>
                    <a:cubicBezTo>
                      <a:pt x="1324" y="974"/>
                      <a:pt x="1322" y="969"/>
                      <a:pt x="1321" y="965"/>
                    </a:cubicBezTo>
                    <a:cubicBezTo>
                      <a:pt x="1320" y="962"/>
                      <a:pt x="1316" y="961"/>
                      <a:pt x="1316" y="958"/>
                    </a:cubicBezTo>
                    <a:cubicBezTo>
                      <a:pt x="1316" y="954"/>
                      <a:pt x="1324" y="952"/>
                      <a:pt x="1326" y="951"/>
                    </a:cubicBezTo>
                    <a:cubicBezTo>
                      <a:pt x="1343" y="946"/>
                      <a:pt x="1378" y="936"/>
                      <a:pt x="1397" y="936"/>
                    </a:cubicBezTo>
                    <a:cubicBezTo>
                      <a:pt x="1399" y="935"/>
                      <a:pt x="1426" y="906"/>
                      <a:pt x="1431" y="902"/>
                    </a:cubicBezTo>
                    <a:cubicBezTo>
                      <a:pt x="1435" y="899"/>
                      <a:pt x="1453" y="900"/>
                      <a:pt x="1471" y="900"/>
                    </a:cubicBezTo>
                    <a:cubicBezTo>
                      <a:pt x="1478" y="900"/>
                      <a:pt x="1483" y="900"/>
                      <a:pt x="1490" y="900"/>
                    </a:cubicBezTo>
                    <a:cubicBezTo>
                      <a:pt x="1497" y="900"/>
                      <a:pt x="1504" y="898"/>
                      <a:pt x="1509" y="897"/>
                    </a:cubicBezTo>
                    <a:cubicBezTo>
                      <a:pt x="1516" y="896"/>
                      <a:pt x="1514" y="893"/>
                      <a:pt x="1517" y="890"/>
                    </a:cubicBezTo>
                    <a:cubicBezTo>
                      <a:pt x="1531" y="875"/>
                      <a:pt x="1530" y="849"/>
                      <a:pt x="1550" y="835"/>
                    </a:cubicBezTo>
                    <a:cubicBezTo>
                      <a:pt x="1559" y="847"/>
                      <a:pt x="1573" y="830"/>
                      <a:pt x="1579" y="841"/>
                    </a:cubicBezTo>
                    <a:cubicBezTo>
                      <a:pt x="1590" y="861"/>
                      <a:pt x="1583" y="890"/>
                      <a:pt x="1592" y="909"/>
                    </a:cubicBezTo>
                    <a:lnTo>
                      <a:pt x="1592" y="90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116">
                <a:extLst>
                  <a:ext uri="{FF2B5EF4-FFF2-40B4-BE49-F238E27FC236}">
                    <a16:creationId xmlns:a16="http://schemas.microsoft.com/office/drawing/2014/main" id="{D20D24C1-DD54-483E-84F4-5BDC53F5D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565" y="2570896"/>
                <a:ext cx="941851" cy="741780"/>
              </a:xfrm>
              <a:custGeom>
                <a:avLst/>
                <a:gdLst>
                  <a:gd name="T0" fmla="*/ 574 w 806"/>
                  <a:gd name="T1" fmla="*/ 409 h 617"/>
                  <a:gd name="T2" fmla="*/ 654 w 806"/>
                  <a:gd name="T3" fmla="*/ 453 h 617"/>
                  <a:gd name="T4" fmla="*/ 689 w 806"/>
                  <a:gd name="T5" fmla="*/ 429 h 617"/>
                  <a:gd name="T6" fmla="*/ 753 w 806"/>
                  <a:gd name="T7" fmla="*/ 505 h 617"/>
                  <a:gd name="T8" fmla="*/ 786 w 806"/>
                  <a:gd name="T9" fmla="*/ 544 h 617"/>
                  <a:gd name="T10" fmla="*/ 795 w 806"/>
                  <a:gd name="T11" fmla="*/ 587 h 617"/>
                  <a:gd name="T12" fmla="*/ 756 w 806"/>
                  <a:gd name="T13" fmla="*/ 564 h 617"/>
                  <a:gd name="T14" fmla="*/ 733 w 806"/>
                  <a:gd name="T15" fmla="*/ 540 h 617"/>
                  <a:gd name="T16" fmla="*/ 731 w 806"/>
                  <a:gd name="T17" fmla="*/ 515 h 617"/>
                  <a:gd name="T18" fmla="*/ 710 w 806"/>
                  <a:gd name="T19" fmla="*/ 515 h 617"/>
                  <a:gd name="T20" fmla="*/ 707 w 806"/>
                  <a:gd name="T21" fmla="*/ 486 h 617"/>
                  <a:gd name="T22" fmla="*/ 670 w 806"/>
                  <a:gd name="T23" fmla="*/ 469 h 617"/>
                  <a:gd name="T24" fmla="*/ 623 w 806"/>
                  <a:gd name="T25" fmla="*/ 453 h 617"/>
                  <a:gd name="T26" fmla="*/ 513 w 806"/>
                  <a:gd name="T27" fmla="*/ 425 h 617"/>
                  <a:gd name="T28" fmla="*/ 411 w 806"/>
                  <a:gd name="T29" fmla="*/ 397 h 617"/>
                  <a:gd name="T30" fmla="*/ 343 w 806"/>
                  <a:gd name="T31" fmla="*/ 453 h 617"/>
                  <a:gd name="T32" fmla="*/ 342 w 806"/>
                  <a:gd name="T33" fmla="*/ 441 h 617"/>
                  <a:gd name="T34" fmla="*/ 374 w 806"/>
                  <a:gd name="T35" fmla="*/ 393 h 617"/>
                  <a:gd name="T36" fmla="*/ 366 w 806"/>
                  <a:gd name="T37" fmla="*/ 385 h 617"/>
                  <a:gd name="T38" fmla="*/ 298 w 806"/>
                  <a:gd name="T39" fmla="*/ 467 h 617"/>
                  <a:gd name="T40" fmla="*/ 245 w 806"/>
                  <a:gd name="T41" fmla="*/ 519 h 617"/>
                  <a:gd name="T42" fmla="*/ 135 w 806"/>
                  <a:gd name="T43" fmla="*/ 579 h 617"/>
                  <a:gd name="T44" fmla="*/ 97 w 806"/>
                  <a:gd name="T45" fmla="*/ 590 h 617"/>
                  <a:gd name="T46" fmla="*/ 157 w 806"/>
                  <a:gd name="T47" fmla="*/ 552 h 617"/>
                  <a:gd name="T48" fmla="*/ 254 w 806"/>
                  <a:gd name="T49" fmla="*/ 461 h 617"/>
                  <a:gd name="T50" fmla="*/ 214 w 806"/>
                  <a:gd name="T51" fmla="*/ 471 h 617"/>
                  <a:gd name="T52" fmla="*/ 188 w 806"/>
                  <a:gd name="T53" fmla="*/ 479 h 617"/>
                  <a:gd name="T54" fmla="*/ 151 w 806"/>
                  <a:gd name="T55" fmla="*/ 469 h 617"/>
                  <a:gd name="T56" fmla="*/ 131 w 806"/>
                  <a:gd name="T57" fmla="*/ 475 h 617"/>
                  <a:gd name="T58" fmla="*/ 123 w 806"/>
                  <a:gd name="T59" fmla="*/ 439 h 617"/>
                  <a:gd name="T60" fmla="*/ 102 w 806"/>
                  <a:gd name="T61" fmla="*/ 441 h 617"/>
                  <a:gd name="T62" fmla="*/ 63 w 806"/>
                  <a:gd name="T63" fmla="*/ 402 h 617"/>
                  <a:gd name="T64" fmla="*/ 89 w 806"/>
                  <a:gd name="T65" fmla="*/ 324 h 617"/>
                  <a:gd name="T66" fmla="*/ 135 w 806"/>
                  <a:gd name="T67" fmla="*/ 273 h 617"/>
                  <a:gd name="T68" fmla="*/ 146 w 806"/>
                  <a:gd name="T69" fmla="*/ 261 h 617"/>
                  <a:gd name="T70" fmla="*/ 102 w 806"/>
                  <a:gd name="T71" fmla="*/ 274 h 617"/>
                  <a:gd name="T72" fmla="*/ 30 w 806"/>
                  <a:gd name="T73" fmla="*/ 269 h 617"/>
                  <a:gd name="T74" fmla="*/ 23 w 806"/>
                  <a:gd name="T75" fmla="*/ 238 h 617"/>
                  <a:gd name="T76" fmla="*/ 68 w 806"/>
                  <a:gd name="T77" fmla="*/ 191 h 617"/>
                  <a:gd name="T78" fmla="*/ 110 w 806"/>
                  <a:gd name="T79" fmla="*/ 209 h 617"/>
                  <a:gd name="T80" fmla="*/ 85 w 806"/>
                  <a:gd name="T81" fmla="*/ 171 h 617"/>
                  <a:gd name="T82" fmla="*/ 23 w 806"/>
                  <a:gd name="T83" fmla="*/ 121 h 617"/>
                  <a:gd name="T84" fmla="*/ 76 w 806"/>
                  <a:gd name="T85" fmla="*/ 99 h 617"/>
                  <a:gd name="T86" fmla="*/ 201 w 806"/>
                  <a:gd name="T87" fmla="*/ 22 h 617"/>
                  <a:gd name="T88" fmla="*/ 257 w 806"/>
                  <a:gd name="T89" fmla="*/ 12 h 617"/>
                  <a:gd name="T90" fmla="*/ 269 w 806"/>
                  <a:gd name="T91" fmla="*/ 12 h 617"/>
                  <a:gd name="T92" fmla="*/ 324 w 806"/>
                  <a:gd name="T93" fmla="*/ 20 h 617"/>
                  <a:gd name="T94" fmla="*/ 405 w 806"/>
                  <a:gd name="T95" fmla="*/ 36 h 617"/>
                  <a:gd name="T96" fmla="*/ 526 w 806"/>
                  <a:gd name="T97" fmla="*/ 50 h 617"/>
                  <a:gd name="T98" fmla="*/ 574 w 806"/>
                  <a:gd name="T99" fmla="*/ 63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06" h="617">
                    <a:moveTo>
                      <a:pt x="574" y="65"/>
                    </a:moveTo>
                    <a:cubicBezTo>
                      <a:pt x="574" y="409"/>
                      <a:pt x="574" y="409"/>
                      <a:pt x="574" y="409"/>
                    </a:cubicBezTo>
                    <a:cubicBezTo>
                      <a:pt x="584" y="420"/>
                      <a:pt x="607" y="406"/>
                      <a:pt x="616" y="421"/>
                    </a:cubicBezTo>
                    <a:cubicBezTo>
                      <a:pt x="622" y="432"/>
                      <a:pt x="638" y="453"/>
                      <a:pt x="654" y="453"/>
                    </a:cubicBezTo>
                    <a:cubicBezTo>
                      <a:pt x="664" y="453"/>
                      <a:pt x="664" y="436"/>
                      <a:pt x="675" y="433"/>
                    </a:cubicBezTo>
                    <a:cubicBezTo>
                      <a:pt x="679" y="432"/>
                      <a:pt x="684" y="433"/>
                      <a:pt x="689" y="429"/>
                    </a:cubicBezTo>
                    <a:cubicBezTo>
                      <a:pt x="712" y="453"/>
                      <a:pt x="723" y="462"/>
                      <a:pt x="743" y="493"/>
                    </a:cubicBezTo>
                    <a:cubicBezTo>
                      <a:pt x="744" y="496"/>
                      <a:pt x="750" y="497"/>
                      <a:pt x="753" y="505"/>
                    </a:cubicBezTo>
                    <a:cubicBezTo>
                      <a:pt x="756" y="514"/>
                      <a:pt x="760" y="526"/>
                      <a:pt x="768" y="535"/>
                    </a:cubicBezTo>
                    <a:cubicBezTo>
                      <a:pt x="772" y="540"/>
                      <a:pt x="781" y="537"/>
                      <a:pt x="786" y="544"/>
                    </a:cubicBezTo>
                    <a:cubicBezTo>
                      <a:pt x="793" y="551"/>
                      <a:pt x="806" y="555"/>
                      <a:pt x="806" y="571"/>
                    </a:cubicBezTo>
                    <a:cubicBezTo>
                      <a:pt x="806" y="580"/>
                      <a:pt x="795" y="582"/>
                      <a:pt x="795" y="587"/>
                    </a:cubicBezTo>
                    <a:cubicBezTo>
                      <a:pt x="791" y="587"/>
                      <a:pt x="791" y="588"/>
                      <a:pt x="788" y="588"/>
                    </a:cubicBezTo>
                    <a:cubicBezTo>
                      <a:pt x="775" y="588"/>
                      <a:pt x="756" y="573"/>
                      <a:pt x="756" y="564"/>
                    </a:cubicBezTo>
                    <a:cubicBezTo>
                      <a:pt x="756" y="557"/>
                      <a:pt x="756" y="559"/>
                      <a:pt x="756" y="552"/>
                    </a:cubicBezTo>
                    <a:cubicBezTo>
                      <a:pt x="756" y="540"/>
                      <a:pt x="747" y="540"/>
                      <a:pt x="733" y="540"/>
                    </a:cubicBezTo>
                    <a:cubicBezTo>
                      <a:pt x="722" y="540"/>
                      <a:pt x="719" y="533"/>
                      <a:pt x="719" y="528"/>
                    </a:cubicBezTo>
                    <a:cubicBezTo>
                      <a:pt x="719" y="522"/>
                      <a:pt x="731" y="521"/>
                      <a:pt x="731" y="515"/>
                    </a:cubicBezTo>
                    <a:cubicBezTo>
                      <a:pt x="731" y="509"/>
                      <a:pt x="731" y="506"/>
                      <a:pt x="731" y="505"/>
                    </a:cubicBezTo>
                    <a:cubicBezTo>
                      <a:pt x="716" y="505"/>
                      <a:pt x="720" y="515"/>
                      <a:pt x="710" y="515"/>
                    </a:cubicBezTo>
                    <a:cubicBezTo>
                      <a:pt x="707" y="515"/>
                      <a:pt x="699" y="508"/>
                      <a:pt x="699" y="503"/>
                    </a:cubicBezTo>
                    <a:cubicBezTo>
                      <a:pt x="699" y="494"/>
                      <a:pt x="704" y="490"/>
                      <a:pt x="707" y="486"/>
                    </a:cubicBezTo>
                    <a:cubicBezTo>
                      <a:pt x="703" y="482"/>
                      <a:pt x="696" y="475"/>
                      <a:pt x="693" y="481"/>
                    </a:cubicBezTo>
                    <a:cubicBezTo>
                      <a:pt x="682" y="481"/>
                      <a:pt x="676" y="475"/>
                      <a:pt x="670" y="469"/>
                    </a:cubicBezTo>
                    <a:cubicBezTo>
                      <a:pt x="668" y="475"/>
                      <a:pt x="665" y="483"/>
                      <a:pt x="659" y="483"/>
                    </a:cubicBezTo>
                    <a:cubicBezTo>
                      <a:pt x="643" y="483"/>
                      <a:pt x="632" y="460"/>
                      <a:pt x="623" y="453"/>
                    </a:cubicBezTo>
                    <a:cubicBezTo>
                      <a:pt x="604" y="438"/>
                      <a:pt x="578" y="439"/>
                      <a:pt x="555" y="425"/>
                    </a:cubicBezTo>
                    <a:cubicBezTo>
                      <a:pt x="513" y="425"/>
                      <a:pt x="513" y="425"/>
                      <a:pt x="513" y="425"/>
                    </a:cubicBezTo>
                    <a:cubicBezTo>
                      <a:pt x="488" y="416"/>
                      <a:pt x="455" y="413"/>
                      <a:pt x="442" y="385"/>
                    </a:cubicBezTo>
                    <a:cubicBezTo>
                      <a:pt x="433" y="389"/>
                      <a:pt x="418" y="393"/>
                      <a:pt x="411" y="397"/>
                    </a:cubicBezTo>
                    <a:cubicBezTo>
                      <a:pt x="413" y="403"/>
                      <a:pt x="415" y="405"/>
                      <a:pt x="419" y="408"/>
                    </a:cubicBezTo>
                    <a:cubicBezTo>
                      <a:pt x="409" y="424"/>
                      <a:pt x="360" y="453"/>
                      <a:pt x="343" y="453"/>
                    </a:cubicBezTo>
                    <a:cubicBezTo>
                      <a:pt x="340" y="453"/>
                      <a:pt x="335" y="451"/>
                      <a:pt x="335" y="447"/>
                    </a:cubicBezTo>
                    <a:cubicBezTo>
                      <a:pt x="335" y="443"/>
                      <a:pt x="340" y="442"/>
                      <a:pt x="342" y="441"/>
                    </a:cubicBezTo>
                    <a:cubicBezTo>
                      <a:pt x="338" y="435"/>
                      <a:pt x="341" y="435"/>
                      <a:pt x="341" y="432"/>
                    </a:cubicBezTo>
                    <a:cubicBezTo>
                      <a:pt x="341" y="414"/>
                      <a:pt x="352" y="400"/>
                      <a:pt x="374" y="393"/>
                    </a:cubicBezTo>
                    <a:cubicBezTo>
                      <a:pt x="374" y="391"/>
                      <a:pt x="375" y="388"/>
                      <a:pt x="375" y="385"/>
                    </a:cubicBezTo>
                    <a:cubicBezTo>
                      <a:pt x="368" y="385"/>
                      <a:pt x="369" y="385"/>
                      <a:pt x="366" y="385"/>
                    </a:cubicBezTo>
                    <a:cubicBezTo>
                      <a:pt x="348" y="385"/>
                      <a:pt x="298" y="429"/>
                      <a:pt x="298" y="455"/>
                    </a:cubicBezTo>
                    <a:cubicBezTo>
                      <a:pt x="298" y="459"/>
                      <a:pt x="298" y="463"/>
                      <a:pt x="298" y="467"/>
                    </a:cubicBezTo>
                    <a:cubicBezTo>
                      <a:pt x="298" y="486"/>
                      <a:pt x="281" y="492"/>
                      <a:pt x="263" y="499"/>
                    </a:cubicBezTo>
                    <a:cubicBezTo>
                      <a:pt x="254" y="503"/>
                      <a:pt x="251" y="511"/>
                      <a:pt x="245" y="519"/>
                    </a:cubicBezTo>
                    <a:cubicBezTo>
                      <a:pt x="233" y="534"/>
                      <a:pt x="207" y="542"/>
                      <a:pt x="195" y="555"/>
                    </a:cubicBezTo>
                    <a:cubicBezTo>
                      <a:pt x="184" y="567"/>
                      <a:pt x="157" y="575"/>
                      <a:pt x="135" y="579"/>
                    </a:cubicBezTo>
                    <a:cubicBezTo>
                      <a:pt x="107" y="583"/>
                      <a:pt x="92" y="617"/>
                      <a:pt x="61" y="607"/>
                    </a:cubicBezTo>
                    <a:cubicBezTo>
                      <a:pt x="70" y="592"/>
                      <a:pt x="84" y="598"/>
                      <a:pt x="97" y="590"/>
                    </a:cubicBezTo>
                    <a:cubicBezTo>
                      <a:pt x="106" y="585"/>
                      <a:pt x="113" y="569"/>
                      <a:pt x="121" y="564"/>
                    </a:cubicBezTo>
                    <a:cubicBezTo>
                      <a:pt x="134" y="556"/>
                      <a:pt x="148" y="564"/>
                      <a:pt x="157" y="552"/>
                    </a:cubicBezTo>
                    <a:cubicBezTo>
                      <a:pt x="170" y="535"/>
                      <a:pt x="200" y="521"/>
                      <a:pt x="218" y="509"/>
                    </a:cubicBezTo>
                    <a:cubicBezTo>
                      <a:pt x="235" y="497"/>
                      <a:pt x="235" y="473"/>
                      <a:pt x="254" y="461"/>
                    </a:cubicBezTo>
                    <a:cubicBezTo>
                      <a:pt x="242" y="461"/>
                      <a:pt x="242" y="461"/>
                      <a:pt x="242" y="461"/>
                    </a:cubicBezTo>
                    <a:cubicBezTo>
                      <a:pt x="231" y="466"/>
                      <a:pt x="226" y="471"/>
                      <a:pt x="214" y="471"/>
                    </a:cubicBezTo>
                    <a:cubicBezTo>
                      <a:pt x="205" y="471"/>
                      <a:pt x="201" y="467"/>
                      <a:pt x="194" y="465"/>
                    </a:cubicBezTo>
                    <a:cubicBezTo>
                      <a:pt x="192" y="471"/>
                      <a:pt x="189" y="474"/>
                      <a:pt x="188" y="479"/>
                    </a:cubicBezTo>
                    <a:cubicBezTo>
                      <a:pt x="170" y="472"/>
                      <a:pt x="165" y="467"/>
                      <a:pt x="152" y="457"/>
                    </a:cubicBezTo>
                    <a:cubicBezTo>
                      <a:pt x="151" y="462"/>
                      <a:pt x="151" y="466"/>
                      <a:pt x="151" y="469"/>
                    </a:cubicBezTo>
                    <a:cubicBezTo>
                      <a:pt x="145" y="469"/>
                      <a:pt x="146" y="469"/>
                      <a:pt x="142" y="469"/>
                    </a:cubicBezTo>
                    <a:cubicBezTo>
                      <a:pt x="138" y="469"/>
                      <a:pt x="134" y="475"/>
                      <a:pt x="131" y="475"/>
                    </a:cubicBezTo>
                    <a:cubicBezTo>
                      <a:pt x="126" y="475"/>
                      <a:pt x="123" y="462"/>
                      <a:pt x="123" y="455"/>
                    </a:cubicBezTo>
                    <a:cubicBezTo>
                      <a:pt x="123" y="446"/>
                      <a:pt x="123" y="446"/>
                      <a:pt x="123" y="439"/>
                    </a:cubicBezTo>
                    <a:cubicBezTo>
                      <a:pt x="123" y="437"/>
                      <a:pt x="124" y="428"/>
                      <a:pt x="117" y="428"/>
                    </a:cubicBezTo>
                    <a:cubicBezTo>
                      <a:pt x="111" y="428"/>
                      <a:pt x="105" y="441"/>
                      <a:pt x="102" y="441"/>
                    </a:cubicBezTo>
                    <a:cubicBezTo>
                      <a:pt x="92" y="441"/>
                      <a:pt x="57" y="412"/>
                      <a:pt x="51" y="404"/>
                    </a:cubicBezTo>
                    <a:cubicBezTo>
                      <a:pt x="55" y="404"/>
                      <a:pt x="59" y="402"/>
                      <a:pt x="63" y="402"/>
                    </a:cubicBezTo>
                    <a:cubicBezTo>
                      <a:pt x="57" y="385"/>
                      <a:pt x="32" y="381"/>
                      <a:pt x="32" y="368"/>
                    </a:cubicBezTo>
                    <a:cubicBezTo>
                      <a:pt x="32" y="344"/>
                      <a:pt x="73" y="324"/>
                      <a:pt x="89" y="324"/>
                    </a:cubicBezTo>
                    <a:cubicBezTo>
                      <a:pt x="96" y="324"/>
                      <a:pt x="148" y="303"/>
                      <a:pt x="148" y="292"/>
                    </a:cubicBezTo>
                    <a:cubicBezTo>
                      <a:pt x="148" y="287"/>
                      <a:pt x="135" y="276"/>
                      <a:pt x="135" y="273"/>
                    </a:cubicBezTo>
                    <a:cubicBezTo>
                      <a:pt x="142" y="269"/>
                      <a:pt x="141" y="269"/>
                      <a:pt x="146" y="273"/>
                    </a:cubicBezTo>
                    <a:cubicBezTo>
                      <a:pt x="146" y="261"/>
                      <a:pt x="146" y="261"/>
                      <a:pt x="146" y="261"/>
                    </a:cubicBezTo>
                    <a:cubicBezTo>
                      <a:pt x="139" y="260"/>
                      <a:pt x="139" y="261"/>
                      <a:pt x="135" y="261"/>
                    </a:cubicBezTo>
                    <a:cubicBezTo>
                      <a:pt x="123" y="261"/>
                      <a:pt x="118" y="274"/>
                      <a:pt x="102" y="274"/>
                    </a:cubicBezTo>
                    <a:cubicBezTo>
                      <a:pt x="87" y="274"/>
                      <a:pt x="82" y="266"/>
                      <a:pt x="70" y="269"/>
                    </a:cubicBezTo>
                    <a:cubicBezTo>
                      <a:pt x="54" y="269"/>
                      <a:pt x="36" y="269"/>
                      <a:pt x="30" y="269"/>
                    </a:cubicBezTo>
                    <a:cubicBezTo>
                      <a:pt x="29" y="257"/>
                      <a:pt x="20" y="253"/>
                      <a:pt x="20" y="246"/>
                    </a:cubicBezTo>
                    <a:cubicBezTo>
                      <a:pt x="20" y="244"/>
                      <a:pt x="22" y="241"/>
                      <a:pt x="23" y="238"/>
                    </a:cubicBezTo>
                    <a:cubicBezTo>
                      <a:pt x="10" y="238"/>
                      <a:pt x="4" y="234"/>
                      <a:pt x="0" y="226"/>
                    </a:cubicBezTo>
                    <a:cubicBezTo>
                      <a:pt x="19" y="214"/>
                      <a:pt x="50" y="203"/>
                      <a:pt x="68" y="191"/>
                    </a:cubicBezTo>
                    <a:cubicBezTo>
                      <a:pt x="82" y="191"/>
                      <a:pt x="82" y="191"/>
                      <a:pt x="82" y="191"/>
                    </a:cubicBezTo>
                    <a:cubicBezTo>
                      <a:pt x="82" y="216"/>
                      <a:pt x="94" y="209"/>
                      <a:pt x="110" y="209"/>
                    </a:cubicBezTo>
                    <a:cubicBezTo>
                      <a:pt x="120" y="209"/>
                      <a:pt x="122" y="211"/>
                      <a:pt x="131" y="209"/>
                    </a:cubicBezTo>
                    <a:cubicBezTo>
                      <a:pt x="123" y="183"/>
                      <a:pt x="107" y="182"/>
                      <a:pt x="85" y="171"/>
                    </a:cubicBezTo>
                    <a:cubicBezTo>
                      <a:pt x="79" y="168"/>
                      <a:pt x="70" y="144"/>
                      <a:pt x="63" y="139"/>
                    </a:cubicBezTo>
                    <a:cubicBezTo>
                      <a:pt x="54" y="133"/>
                      <a:pt x="23" y="127"/>
                      <a:pt x="23" y="121"/>
                    </a:cubicBezTo>
                    <a:cubicBezTo>
                      <a:pt x="23" y="121"/>
                      <a:pt x="33" y="102"/>
                      <a:pt x="34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98" y="67"/>
                      <a:pt x="132" y="37"/>
                      <a:pt x="173" y="24"/>
                    </a:cubicBezTo>
                    <a:cubicBezTo>
                      <a:pt x="183" y="21"/>
                      <a:pt x="190" y="26"/>
                      <a:pt x="201" y="22"/>
                    </a:cubicBezTo>
                    <a:cubicBezTo>
                      <a:pt x="213" y="17"/>
                      <a:pt x="220" y="0"/>
                      <a:pt x="233" y="0"/>
                    </a:cubicBezTo>
                    <a:cubicBezTo>
                      <a:pt x="243" y="0"/>
                      <a:pt x="247" y="9"/>
                      <a:pt x="257" y="12"/>
                    </a:cubicBezTo>
                    <a:cubicBezTo>
                      <a:pt x="253" y="17"/>
                      <a:pt x="252" y="18"/>
                      <a:pt x="250" y="22"/>
                    </a:cubicBezTo>
                    <a:cubicBezTo>
                      <a:pt x="257" y="24"/>
                      <a:pt x="265" y="18"/>
                      <a:pt x="269" y="12"/>
                    </a:cubicBezTo>
                    <a:cubicBezTo>
                      <a:pt x="277" y="15"/>
                      <a:pt x="279" y="17"/>
                      <a:pt x="286" y="20"/>
                    </a:cubicBezTo>
                    <a:cubicBezTo>
                      <a:pt x="324" y="20"/>
                      <a:pt x="324" y="20"/>
                      <a:pt x="324" y="20"/>
                    </a:cubicBezTo>
                    <a:cubicBezTo>
                      <a:pt x="333" y="26"/>
                      <a:pt x="336" y="30"/>
                      <a:pt x="347" y="36"/>
                    </a:cubicBezTo>
                    <a:cubicBezTo>
                      <a:pt x="405" y="36"/>
                      <a:pt x="405" y="36"/>
                      <a:pt x="405" y="36"/>
                    </a:cubicBezTo>
                    <a:cubicBezTo>
                      <a:pt x="420" y="52"/>
                      <a:pt x="467" y="55"/>
                      <a:pt x="491" y="55"/>
                    </a:cubicBezTo>
                    <a:cubicBezTo>
                      <a:pt x="504" y="55"/>
                      <a:pt x="513" y="50"/>
                      <a:pt x="526" y="50"/>
                    </a:cubicBezTo>
                    <a:cubicBezTo>
                      <a:pt x="548" y="50"/>
                      <a:pt x="555" y="59"/>
                      <a:pt x="574" y="66"/>
                    </a:cubicBezTo>
                    <a:cubicBezTo>
                      <a:pt x="574" y="63"/>
                      <a:pt x="574" y="63"/>
                      <a:pt x="574" y="63"/>
                    </a:cubicBezTo>
                    <a:lnTo>
                      <a:pt x="574" y="6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117">
                <a:extLst>
                  <a:ext uri="{FF2B5EF4-FFF2-40B4-BE49-F238E27FC236}">
                    <a16:creationId xmlns:a16="http://schemas.microsoft.com/office/drawing/2014/main" id="{6F7E1A11-7670-4F1B-8981-8F339663F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544" y="3225786"/>
                <a:ext cx="43807" cy="61144"/>
              </a:xfrm>
              <a:custGeom>
                <a:avLst/>
                <a:gdLst>
                  <a:gd name="T0" fmla="*/ 17 w 38"/>
                  <a:gd name="T1" fmla="*/ 19 h 52"/>
                  <a:gd name="T2" fmla="*/ 0 w 38"/>
                  <a:gd name="T3" fmla="*/ 19 h 52"/>
                  <a:gd name="T4" fmla="*/ 20 w 38"/>
                  <a:gd name="T5" fmla="*/ 3 h 52"/>
                  <a:gd name="T6" fmla="*/ 38 w 38"/>
                  <a:gd name="T7" fmla="*/ 44 h 52"/>
                  <a:gd name="T8" fmla="*/ 32 w 38"/>
                  <a:gd name="T9" fmla="*/ 52 h 52"/>
                  <a:gd name="T10" fmla="*/ 17 w 38"/>
                  <a:gd name="T11" fmla="*/ 35 h 52"/>
                  <a:gd name="T12" fmla="*/ 17 w 38"/>
                  <a:gd name="T1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2">
                    <a:moveTo>
                      <a:pt x="17" y="19"/>
                    </a:moveTo>
                    <a:cubicBezTo>
                      <a:pt x="5" y="16"/>
                      <a:pt x="10" y="12"/>
                      <a:pt x="0" y="19"/>
                    </a:cubicBezTo>
                    <a:cubicBezTo>
                      <a:pt x="0" y="0"/>
                      <a:pt x="4" y="0"/>
                      <a:pt x="20" y="3"/>
                    </a:cubicBezTo>
                    <a:cubicBezTo>
                      <a:pt x="18" y="24"/>
                      <a:pt x="38" y="27"/>
                      <a:pt x="38" y="44"/>
                    </a:cubicBezTo>
                    <a:cubicBezTo>
                      <a:pt x="38" y="50"/>
                      <a:pt x="36" y="52"/>
                      <a:pt x="32" y="52"/>
                    </a:cubicBezTo>
                    <a:cubicBezTo>
                      <a:pt x="25" y="52"/>
                      <a:pt x="17" y="35"/>
                      <a:pt x="17" y="35"/>
                    </a:cubicBezTo>
                    <a:cubicBezTo>
                      <a:pt x="17" y="29"/>
                      <a:pt x="15" y="23"/>
                      <a:pt x="17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118">
                <a:extLst>
                  <a:ext uri="{FF2B5EF4-FFF2-40B4-BE49-F238E27FC236}">
                    <a16:creationId xmlns:a16="http://schemas.microsoft.com/office/drawing/2014/main" id="{36F9DE1A-6D19-4D27-90CC-4C792764A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834" y="3151769"/>
                <a:ext cx="46936" cy="77235"/>
              </a:xfrm>
              <a:custGeom>
                <a:avLst/>
                <a:gdLst>
                  <a:gd name="T0" fmla="*/ 26 w 40"/>
                  <a:gd name="T1" fmla="*/ 34 h 64"/>
                  <a:gd name="T2" fmla="*/ 34 w 40"/>
                  <a:gd name="T3" fmla="*/ 34 h 64"/>
                  <a:gd name="T4" fmla="*/ 32 w 40"/>
                  <a:gd name="T5" fmla="*/ 64 h 64"/>
                  <a:gd name="T6" fmla="*/ 20 w 40"/>
                  <a:gd name="T7" fmla="*/ 32 h 64"/>
                  <a:gd name="T8" fmla="*/ 0 w 40"/>
                  <a:gd name="T9" fmla="*/ 8 h 64"/>
                  <a:gd name="T10" fmla="*/ 9 w 40"/>
                  <a:gd name="T11" fmla="*/ 0 h 64"/>
                  <a:gd name="T12" fmla="*/ 26 w 40"/>
                  <a:gd name="T13" fmla="*/ 0 h 64"/>
                  <a:gd name="T14" fmla="*/ 26 w 40"/>
                  <a:gd name="T1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4">
                    <a:moveTo>
                      <a:pt x="26" y="34"/>
                    </a:moveTo>
                    <a:cubicBezTo>
                      <a:pt x="26" y="36"/>
                      <a:pt x="32" y="34"/>
                      <a:pt x="34" y="34"/>
                    </a:cubicBezTo>
                    <a:cubicBezTo>
                      <a:pt x="32" y="45"/>
                      <a:pt x="40" y="56"/>
                      <a:pt x="32" y="64"/>
                    </a:cubicBezTo>
                    <a:cubicBezTo>
                      <a:pt x="23" y="54"/>
                      <a:pt x="20" y="45"/>
                      <a:pt x="20" y="32"/>
                    </a:cubicBezTo>
                    <a:cubicBezTo>
                      <a:pt x="9" y="30"/>
                      <a:pt x="0" y="20"/>
                      <a:pt x="0" y="8"/>
                    </a:cubicBezTo>
                    <a:cubicBezTo>
                      <a:pt x="0" y="2"/>
                      <a:pt x="6" y="0"/>
                      <a:pt x="9" y="0"/>
                    </a:cubicBezTo>
                    <a:cubicBezTo>
                      <a:pt x="22" y="0"/>
                      <a:pt x="16" y="7"/>
                      <a:pt x="26" y="0"/>
                    </a:cubicBezTo>
                    <a:cubicBezTo>
                      <a:pt x="26" y="21"/>
                      <a:pt x="22" y="21"/>
                      <a:pt x="26" y="3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119">
                <a:extLst>
                  <a:ext uri="{FF2B5EF4-FFF2-40B4-BE49-F238E27FC236}">
                    <a16:creationId xmlns:a16="http://schemas.microsoft.com/office/drawing/2014/main" id="{683D25CF-479A-4D1C-B09F-0C7D8A986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517" y="2434126"/>
                <a:ext cx="466232" cy="263887"/>
              </a:xfrm>
              <a:custGeom>
                <a:avLst/>
                <a:gdLst>
                  <a:gd name="T0" fmla="*/ 367 w 398"/>
                  <a:gd name="T1" fmla="*/ 172 h 219"/>
                  <a:gd name="T2" fmla="*/ 357 w 398"/>
                  <a:gd name="T3" fmla="*/ 180 h 219"/>
                  <a:gd name="T4" fmla="*/ 369 w 398"/>
                  <a:gd name="T5" fmla="*/ 187 h 219"/>
                  <a:gd name="T6" fmla="*/ 376 w 398"/>
                  <a:gd name="T7" fmla="*/ 198 h 219"/>
                  <a:gd name="T8" fmla="*/ 333 w 398"/>
                  <a:gd name="T9" fmla="*/ 212 h 219"/>
                  <a:gd name="T10" fmla="*/ 271 w 398"/>
                  <a:gd name="T11" fmla="*/ 188 h 219"/>
                  <a:gd name="T12" fmla="*/ 251 w 398"/>
                  <a:gd name="T13" fmla="*/ 203 h 219"/>
                  <a:gd name="T14" fmla="*/ 197 w 398"/>
                  <a:gd name="T15" fmla="*/ 219 h 219"/>
                  <a:gd name="T16" fmla="*/ 129 w 398"/>
                  <a:gd name="T17" fmla="*/ 219 h 219"/>
                  <a:gd name="T18" fmla="*/ 115 w 398"/>
                  <a:gd name="T19" fmla="*/ 199 h 219"/>
                  <a:gd name="T20" fmla="*/ 73 w 398"/>
                  <a:gd name="T21" fmla="*/ 195 h 219"/>
                  <a:gd name="T22" fmla="*/ 38 w 398"/>
                  <a:gd name="T23" fmla="*/ 167 h 219"/>
                  <a:gd name="T24" fmla="*/ 111 w 398"/>
                  <a:gd name="T25" fmla="*/ 149 h 219"/>
                  <a:gd name="T26" fmla="*/ 136 w 398"/>
                  <a:gd name="T27" fmla="*/ 147 h 219"/>
                  <a:gd name="T28" fmla="*/ 117 w 398"/>
                  <a:gd name="T29" fmla="*/ 139 h 219"/>
                  <a:gd name="T30" fmla="*/ 77 w 398"/>
                  <a:gd name="T31" fmla="*/ 139 h 219"/>
                  <a:gd name="T32" fmla="*/ 19 w 398"/>
                  <a:gd name="T33" fmla="*/ 125 h 219"/>
                  <a:gd name="T34" fmla="*/ 49 w 398"/>
                  <a:gd name="T35" fmla="*/ 108 h 219"/>
                  <a:gd name="T36" fmla="*/ 23 w 398"/>
                  <a:gd name="T37" fmla="*/ 107 h 219"/>
                  <a:gd name="T38" fmla="*/ 0 w 398"/>
                  <a:gd name="T39" fmla="*/ 91 h 219"/>
                  <a:gd name="T40" fmla="*/ 96 w 398"/>
                  <a:gd name="T41" fmla="*/ 24 h 219"/>
                  <a:gd name="T42" fmla="*/ 109 w 398"/>
                  <a:gd name="T43" fmla="*/ 52 h 219"/>
                  <a:gd name="T44" fmla="*/ 132 w 398"/>
                  <a:gd name="T45" fmla="*/ 37 h 219"/>
                  <a:gd name="T46" fmla="*/ 167 w 398"/>
                  <a:gd name="T47" fmla="*/ 61 h 219"/>
                  <a:gd name="T48" fmla="*/ 189 w 398"/>
                  <a:gd name="T49" fmla="*/ 56 h 219"/>
                  <a:gd name="T50" fmla="*/ 186 w 398"/>
                  <a:gd name="T51" fmla="*/ 41 h 219"/>
                  <a:gd name="T52" fmla="*/ 202 w 398"/>
                  <a:gd name="T53" fmla="*/ 41 h 219"/>
                  <a:gd name="T54" fmla="*/ 227 w 398"/>
                  <a:gd name="T55" fmla="*/ 64 h 219"/>
                  <a:gd name="T56" fmla="*/ 240 w 398"/>
                  <a:gd name="T57" fmla="*/ 93 h 219"/>
                  <a:gd name="T58" fmla="*/ 250 w 398"/>
                  <a:gd name="T59" fmla="*/ 87 h 219"/>
                  <a:gd name="T60" fmla="*/ 232 w 398"/>
                  <a:gd name="T61" fmla="*/ 32 h 219"/>
                  <a:gd name="T62" fmla="*/ 246 w 398"/>
                  <a:gd name="T63" fmla="*/ 21 h 219"/>
                  <a:gd name="T64" fmla="*/ 267 w 398"/>
                  <a:gd name="T65" fmla="*/ 21 h 219"/>
                  <a:gd name="T66" fmla="*/ 267 w 398"/>
                  <a:gd name="T67" fmla="*/ 13 h 219"/>
                  <a:gd name="T68" fmla="*/ 289 w 398"/>
                  <a:gd name="T69" fmla="*/ 0 h 219"/>
                  <a:gd name="T70" fmla="*/ 316 w 398"/>
                  <a:gd name="T71" fmla="*/ 17 h 219"/>
                  <a:gd name="T72" fmla="*/ 299 w 398"/>
                  <a:gd name="T73" fmla="*/ 44 h 219"/>
                  <a:gd name="T74" fmla="*/ 320 w 398"/>
                  <a:gd name="T75" fmla="*/ 111 h 219"/>
                  <a:gd name="T76" fmla="*/ 398 w 398"/>
                  <a:gd name="T77" fmla="*/ 166 h 219"/>
                  <a:gd name="T78" fmla="*/ 367 w 398"/>
                  <a:gd name="T79" fmla="*/ 17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8" h="219">
                    <a:moveTo>
                      <a:pt x="367" y="172"/>
                    </a:moveTo>
                    <a:cubicBezTo>
                      <a:pt x="361" y="172"/>
                      <a:pt x="357" y="175"/>
                      <a:pt x="357" y="180"/>
                    </a:cubicBezTo>
                    <a:cubicBezTo>
                      <a:pt x="357" y="187"/>
                      <a:pt x="366" y="187"/>
                      <a:pt x="369" y="187"/>
                    </a:cubicBezTo>
                    <a:cubicBezTo>
                      <a:pt x="370" y="193"/>
                      <a:pt x="373" y="196"/>
                      <a:pt x="376" y="198"/>
                    </a:cubicBezTo>
                    <a:cubicBezTo>
                      <a:pt x="370" y="213"/>
                      <a:pt x="352" y="212"/>
                      <a:pt x="333" y="212"/>
                    </a:cubicBezTo>
                    <a:cubicBezTo>
                      <a:pt x="304" y="212"/>
                      <a:pt x="293" y="188"/>
                      <a:pt x="271" y="188"/>
                    </a:cubicBezTo>
                    <a:cubicBezTo>
                      <a:pt x="257" y="188"/>
                      <a:pt x="263" y="197"/>
                      <a:pt x="251" y="203"/>
                    </a:cubicBezTo>
                    <a:cubicBezTo>
                      <a:pt x="232" y="213"/>
                      <a:pt x="213" y="207"/>
                      <a:pt x="197" y="219"/>
                    </a:cubicBezTo>
                    <a:cubicBezTo>
                      <a:pt x="163" y="219"/>
                      <a:pt x="149" y="219"/>
                      <a:pt x="129" y="219"/>
                    </a:cubicBezTo>
                    <a:cubicBezTo>
                      <a:pt x="116" y="219"/>
                      <a:pt x="124" y="206"/>
                      <a:pt x="115" y="199"/>
                    </a:cubicBezTo>
                    <a:cubicBezTo>
                      <a:pt x="107" y="192"/>
                      <a:pt x="84" y="195"/>
                      <a:pt x="73" y="195"/>
                    </a:cubicBezTo>
                    <a:cubicBezTo>
                      <a:pt x="57" y="195"/>
                      <a:pt x="43" y="176"/>
                      <a:pt x="38" y="167"/>
                    </a:cubicBezTo>
                    <a:cubicBezTo>
                      <a:pt x="56" y="153"/>
                      <a:pt x="79" y="149"/>
                      <a:pt x="111" y="149"/>
                    </a:cubicBezTo>
                    <a:cubicBezTo>
                      <a:pt x="123" y="149"/>
                      <a:pt x="127" y="148"/>
                      <a:pt x="136" y="147"/>
                    </a:cubicBezTo>
                    <a:cubicBezTo>
                      <a:pt x="131" y="144"/>
                      <a:pt x="125" y="139"/>
                      <a:pt x="117" y="139"/>
                    </a:cubicBezTo>
                    <a:cubicBezTo>
                      <a:pt x="103" y="139"/>
                      <a:pt x="85" y="139"/>
                      <a:pt x="77" y="139"/>
                    </a:cubicBezTo>
                    <a:cubicBezTo>
                      <a:pt x="61" y="139"/>
                      <a:pt x="19" y="147"/>
                      <a:pt x="19" y="125"/>
                    </a:cubicBezTo>
                    <a:cubicBezTo>
                      <a:pt x="19" y="107"/>
                      <a:pt x="41" y="114"/>
                      <a:pt x="49" y="108"/>
                    </a:cubicBezTo>
                    <a:cubicBezTo>
                      <a:pt x="37" y="105"/>
                      <a:pt x="33" y="107"/>
                      <a:pt x="23" y="107"/>
                    </a:cubicBezTo>
                    <a:cubicBezTo>
                      <a:pt x="14" y="107"/>
                      <a:pt x="0" y="95"/>
                      <a:pt x="0" y="91"/>
                    </a:cubicBezTo>
                    <a:cubicBezTo>
                      <a:pt x="0" y="52"/>
                      <a:pt x="69" y="24"/>
                      <a:pt x="96" y="24"/>
                    </a:cubicBezTo>
                    <a:cubicBezTo>
                      <a:pt x="107" y="24"/>
                      <a:pt x="106" y="47"/>
                      <a:pt x="109" y="52"/>
                    </a:cubicBezTo>
                    <a:cubicBezTo>
                      <a:pt x="115" y="48"/>
                      <a:pt x="120" y="37"/>
                      <a:pt x="132" y="37"/>
                    </a:cubicBezTo>
                    <a:cubicBezTo>
                      <a:pt x="154" y="37"/>
                      <a:pt x="161" y="47"/>
                      <a:pt x="167" y="61"/>
                    </a:cubicBezTo>
                    <a:cubicBezTo>
                      <a:pt x="175" y="60"/>
                      <a:pt x="181" y="58"/>
                      <a:pt x="189" y="56"/>
                    </a:cubicBezTo>
                    <a:cubicBezTo>
                      <a:pt x="189" y="48"/>
                      <a:pt x="187" y="46"/>
                      <a:pt x="186" y="41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213" y="44"/>
                      <a:pt x="223" y="55"/>
                      <a:pt x="227" y="64"/>
                    </a:cubicBezTo>
                    <a:cubicBezTo>
                      <a:pt x="232" y="73"/>
                      <a:pt x="226" y="93"/>
                      <a:pt x="240" y="93"/>
                    </a:cubicBezTo>
                    <a:cubicBezTo>
                      <a:pt x="246" y="93"/>
                      <a:pt x="246" y="90"/>
                      <a:pt x="250" y="87"/>
                    </a:cubicBezTo>
                    <a:cubicBezTo>
                      <a:pt x="244" y="76"/>
                      <a:pt x="232" y="39"/>
                      <a:pt x="232" y="32"/>
                    </a:cubicBezTo>
                    <a:cubicBezTo>
                      <a:pt x="232" y="25"/>
                      <a:pt x="240" y="21"/>
                      <a:pt x="246" y="21"/>
                    </a:cubicBezTo>
                    <a:cubicBezTo>
                      <a:pt x="260" y="21"/>
                      <a:pt x="255" y="28"/>
                      <a:pt x="267" y="21"/>
                    </a:cubicBezTo>
                    <a:cubicBezTo>
                      <a:pt x="267" y="19"/>
                      <a:pt x="267" y="16"/>
                      <a:pt x="267" y="13"/>
                    </a:cubicBezTo>
                    <a:cubicBezTo>
                      <a:pt x="267" y="6"/>
                      <a:pt x="277" y="0"/>
                      <a:pt x="289" y="0"/>
                    </a:cubicBezTo>
                    <a:cubicBezTo>
                      <a:pt x="303" y="0"/>
                      <a:pt x="316" y="6"/>
                      <a:pt x="316" y="17"/>
                    </a:cubicBezTo>
                    <a:cubicBezTo>
                      <a:pt x="316" y="29"/>
                      <a:pt x="299" y="37"/>
                      <a:pt x="299" y="44"/>
                    </a:cubicBezTo>
                    <a:cubicBezTo>
                      <a:pt x="299" y="72"/>
                      <a:pt x="320" y="91"/>
                      <a:pt x="320" y="111"/>
                    </a:cubicBezTo>
                    <a:cubicBezTo>
                      <a:pt x="320" y="137"/>
                      <a:pt x="383" y="154"/>
                      <a:pt x="398" y="166"/>
                    </a:cubicBezTo>
                    <a:cubicBezTo>
                      <a:pt x="384" y="176"/>
                      <a:pt x="381" y="172"/>
                      <a:pt x="367" y="1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120">
                <a:extLst>
                  <a:ext uri="{FF2B5EF4-FFF2-40B4-BE49-F238E27FC236}">
                    <a16:creationId xmlns:a16="http://schemas.microsoft.com/office/drawing/2014/main" id="{6B7498C8-455E-485D-B1F4-9A382B5AD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983" y="2390682"/>
                <a:ext cx="259713" cy="186651"/>
              </a:xfrm>
              <a:custGeom>
                <a:avLst/>
                <a:gdLst>
                  <a:gd name="T0" fmla="*/ 48 w 222"/>
                  <a:gd name="T1" fmla="*/ 147 h 155"/>
                  <a:gd name="T2" fmla="*/ 36 w 222"/>
                  <a:gd name="T3" fmla="*/ 131 h 155"/>
                  <a:gd name="T4" fmla="*/ 0 w 222"/>
                  <a:gd name="T5" fmla="*/ 115 h 155"/>
                  <a:gd name="T6" fmla="*/ 38 w 222"/>
                  <a:gd name="T7" fmla="*/ 38 h 155"/>
                  <a:gd name="T8" fmla="*/ 26 w 222"/>
                  <a:gd name="T9" fmla="*/ 10 h 155"/>
                  <a:gd name="T10" fmla="*/ 72 w 222"/>
                  <a:gd name="T11" fmla="*/ 10 h 155"/>
                  <a:gd name="T12" fmla="*/ 102 w 222"/>
                  <a:gd name="T13" fmla="*/ 4 h 155"/>
                  <a:gd name="T14" fmla="*/ 143 w 222"/>
                  <a:gd name="T15" fmla="*/ 20 h 155"/>
                  <a:gd name="T16" fmla="*/ 169 w 222"/>
                  <a:gd name="T17" fmla="*/ 18 h 155"/>
                  <a:gd name="T18" fmla="*/ 222 w 222"/>
                  <a:gd name="T19" fmla="*/ 52 h 155"/>
                  <a:gd name="T20" fmla="*/ 174 w 222"/>
                  <a:gd name="T21" fmla="*/ 69 h 155"/>
                  <a:gd name="T22" fmla="*/ 117 w 222"/>
                  <a:gd name="T23" fmla="*/ 129 h 155"/>
                  <a:gd name="T24" fmla="*/ 59 w 222"/>
                  <a:gd name="T25" fmla="*/ 155 h 155"/>
                  <a:gd name="T26" fmla="*/ 48 w 222"/>
                  <a:gd name="T27" fmla="*/ 14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2" h="155">
                    <a:moveTo>
                      <a:pt x="48" y="147"/>
                    </a:moveTo>
                    <a:cubicBezTo>
                      <a:pt x="44" y="147"/>
                      <a:pt x="38" y="135"/>
                      <a:pt x="36" y="131"/>
                    </a:cubicBezTo>
                    <a:cubicBezTo>
                      <a:pt x="30" y="123"/>
                      <a:pt x="0" y="125"/>
                      <a:pt x="0" y="115"/>
                    </a:cubicBezTo>
                    <a:cubicBezTo>
                      <a:pt x="0" y="88"/>
                      <a:pt x="38" y="66"/>
                      <a:pt x="38" y="38"/>
                    </a:cubicBezTo>
                    <a:cubicBezTo>
                      <a:pt x="38" y="31"/>
                      <a:pt x="27" y="18"/>
                      <a:pt x="26" y="10"/>
                    </a:cubicBezTo>
                    <a:cubicBezTo>
                      <a:pt x="45" y="2"/>
                      <a:pt x="54" y="10"/>
                      <a:pt x="72" y="10"/>
                    </a:cubicBezTo>
                    <a:cubicBezTo>
                      <a:pt x="81" y="10"/>
                      <a:pt x="88" y="0"/>
                      <a:pt x="102" y="4"/>
                    </a:cubicBezTo>
                    <a:cubicBezTo>
                      <a:pt x="119" y="9"/>
                      <a:pt x="126" y="18"/>
                      <a:pt x="143" y="20"/>
                    </a:cubicBezTo>
                    <a:cubicBezTo>
                      <a:pt x="150" y="27"/>
                      <a:pt x="159" y="18"/>
                      <a:pt x="169" y="18"/>
                    </a:cubicBezTo>
                    <a:cubicBezTo>
                      <a:pt x="185" y="18"/>
                      <a:pt x="222" y="34"/>
                      <a:pt x="222" y="52"/>
                    </a:cubicBezTo>
                    <a:cubicBezTo>
                      <a:pt x="222" y="61"/>
                      <a:pt x="182" y="67"/>
                      <a:pt x="174" y="69"/>
                    </a:cubicBezTo>
                    <a:cubicBezTo>
                      <a:pt x="151" y="77"/>
                      <a:pt x="117" y="111"/>
                      <a:pt x="117" y="129"/>
                    </a:cubicBezTo>
                    <a:cubicBezTo>
                      <a:pt x="117" y="135"/>
                      <a:pt x="65" y="155"/>
                      <a:pt x="59" y="155"/>
                    </a:cubicBezTo>
                    <a:cubicBezTo>
                      <a:pt x="54" y="155"/>
                      <a:pt x="51" y="147"/>
                      <a:pt x="48" y="14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121">
                <a:extLst>
                  <a:ext uri="{FF2B5EF4-FFF2-40B4-BE49-F238E27FC236}">
                    <a16:creationId xmlns:a16="http://schemas.microsoft.com/office/drawing/2014/main" id="{00D3E5F7-52AD-4D48-A661-08C0DF3CF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502" y="2261956"/>
                <a:ext cx="309779" cy="141597"/>
              </a:xfrm>
              <a:custGeom>
                <a:avLst/>
                <a:gdLst>
                  <a:gd name="T0" fmla="*/ 91 w 265"/>
                  <a:gd name="T1" fmla="*/ 117 h 117"/>
                  <a:gd name="T2" fmla="*/ 70 w 265"/>
                  <a:gd name="T3" fmla="*/ 105 h 117"/>
                  <a:gd name="T4" fmla="*/ 91 w 265"/>
                  <a:gd name="T5" fmla="*/ 95 h 117"/>
                  <a:gd name="T6" fmla="*/ 78 w 265"/>
                  <a:gd name="T7" fmla="*/ 77 h 117"/>
                  <a:gd name="T8" fmla="*/ 70 w 265"/>
                  <a:gd name="T9" fmla="*/ 87 h 117"/>
                  <a:gd name="T10" fmla="*/ 38 w 265"/>
                  <a:gd name="T11" fmla="*/ 93 h 117"/>
                  <a:gd name="T12" fmla="*/ 12 w 265"/>
                  <a:gd name="T13" fmla="*/ 87 h 117"/>
                  <a:gd name="T14" fmla="*/ 0 w 265"/>
                  <a:gd name="T15" fmla="*/ 75 h 117"/>
                  <a:gd name="T16" fmla="*/ 0 w 265"/>
                  <a:gd name="T17" fmla="*/ 63 h 117"/>
                  <a:gd name="T18" fmla="*/ 19 w 265"/>
                  <a:gd name="T19" fmla="*/ 56 h 117"/>
                  <a:gd name="T20" fmla="*/ 53 w 265"/>
                  <a:gd name="T21" fmla="*/ 63 h 117"/>
                  <a:gd name="T22" fmla="*/ 19 w 265"/>
                  <a:gd name="T23" fmla="*/ 53 h 117"/>
                  <a:gd name="T24" fmla="*/ 19 w 265"/>
                  <a:gd name="T25" fmla="*/ 41 h 117"/>
                  <a:gd name="T26" fmla="*/ 32 w 265"/>
                  <a:gd name="T27" fmla="*/ 41 h 117"/>
                  <a:gd name="T28" fmla="*/ 66 w 265"/>
                  <a:gd name="T29" fmla="*/ 47 h 117"/>
                  <a:gd name="T30" fmla="*/ 28 w 265"/>
                  <a:gd name="T31" fmla="*/ 38 h 117"/>
                  <a:gd name="T32" fmla="*/ 43 w 265"/>
                  <a:gd name="T33" fmla="*/ 29 h 117"/>
                  <a:gd name="T34" fmla="*/ 62 w 265"/>
                  <a:gd name="T35" fmla="*/ 32 h 117"/>
                  <a:gd name="T36" fmla="*/ 40 w 265"/>
                  <a:gd name="T37" fmla="*/ 21 h 117"/>
                  <a:gd name="T38" fmla="*/ 65 w 265"/>
                  <a:gd name="T39" fmla="*/ 21 h 117"/>
                  <a:gd name="T40" fmla="*/ 77 w 265"/>
                  <a:gd name="T41" fmla="*/ 33 h 117"/>
                  <a:gd name="T42" fmla="*/ 95 w 265"/>
                  <a:gd name="T43" fmla="*/ 33 h 117"/>
                  <a:gd name="T44" fmla="*/ 167 w 265"/>
                  <a:gd name="T45" fmla="*/ 63 h 117"/>
                  <a:gd name="T46" fmla="*/ 184 w 265"/>
                  <a:gd name="T47" fmla="*/ 53 h 117"/>
                  <a:gd name="T48" fmla="*/ 168 w 265"/>
                  <a:gd name="T49" fmla="*/ 51 h 117"/>
                  <a:gd name="T50" fmla="*/ 176 w 265"/>
                  <a:gd name="T51" fmla="*/ 48 h 117"/>
                  <a:gd name="T52" fmla="*/ 176 w 265"/>
                  <a:gd name="T53" fmla="*/ 37 h 117"/>
                  <a:gd name="T54" fmla="*/ 157 w 265"/>
                  <a:gd name="T55" fmla="*/ 25 h 117"/>
                  <a:gd name="T56" fmla="*/ 184 w 265"/>
                  <a:gd name="T57" fmla="*/ 0 h 117"/>
                  <a:gd name="T58" fmla="*/ 199 w 265"/>
                  <a:gd name="T59" fmla="*/ 5 h 117"/>
                  <a:gd name="T60" fmla="*/ 199 w 265"/>
                  <a:gd name="T61" fmla="*/ 16 h 117"/>
                  <a:gd name="T62" fmla="*/ 227 w 265"/>
                  <a:gd name="T63" fmla="*/ 45 h 117"/>
                  <a:gd name="T64" fmla="*/ 248 w 265"/>
                  <a:gd name="T65" fmla="*/ 36 h 117"/>
                  <a:gd name="T66" fmla="*/ 265 w 265"/>
                  <a:gd name="T67" fmla="*/ 56 h 117"/>
                  <a:gd name="T68" fmla="*/ 240 w 265"/>
                  <a:gd name="T69" fmla="*/ 93 h 117"/>
                  <a:gd name="T70" fmla="*/ 191 w 265"/>
                  <a:gd name="T71" fmla="*/ 91 h 117"/>
                  <a:gd name="T72" fmla="*/ 140 w 265"/>
                  <a:gd name="T73" fmla="*/ 105 h 117"/>
                  <a:gd name="T74" fmla="*/ 91 w 265"/>
                  <a:gd name="T7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5" h="117">
                    <a:moveTo>
                      <a:pt x="91" y="117"/>
                    </a:moveTo>
                    <a:cubicBezTo>
                      <a:pt x="82" y="117"/>
                      <a:pt x="70" y="110"/>
                      <a:pt x="70" y="105"/>
                    </a:cubicBezTo>
                    <a:cubicBezTo>
                      <a:pt x="70" y="93"/>
                      <a:pt x="81" y="95"/>
                      <a:pt x="91" y="95"/>
                    </a:cubicBezTo>
                    <a:cubicBezTo>
                      <a:pt x="87" y="89"/>
                      <a:pt x="80" y="85"/>
                      <a:pt x="78" y="77"/>
                    </a:cubicBezTo>
                    <a:cubicBezTo>
                      <a:pt x="74" y="78"/>
                      <a:pt x="70" y="83"/>
                      <a:pt x="70" y="87"/>
                    </a:cubicBezTo>
                    <a:cubicBezTo>
                      <a:pt x="57" y="89"/>
                      <a:pt x="47" y="93"/>
                      <a:pt x="38" y="93"/>
                    </a:cubicBezTo>
                    <a:cubicBezTo>
                      <a:pt x="28" y="93"/>
                      <a:pt x="17" y="87"/>
                      <a:pt x="12" y="87"/>
                    </a:cubicBezTo>
                    <a:cubicBezTo>
                      <a:pt x="6" y="87"/>
                      <a:pt x="0" y="82"/>
                      <a:pt x="0" y="75"/>
                    </a:cubicBezTo>
                    <a:cubicBezTo>
                      <a:pt x="0" y="67"/>
                      <a:pt x="3" y="69"/>
                      <a:pt x="0" y="63"/>
                    </a:cubicBezTo>
                    <a:cubicBezTo>
                      <a:pt x="8" y="62"/>
                      <a:pt x="12" y="56"/>
                      <a:pt x="19" y="56"/>
                    </a:cubicBezTo>
                    <a:cubicBezTo>
                      <a:pt x="34" y="56"/>
                      <a:pt x="42" y="63"/>
                      <a:pt x="53" y="63"/>
                    </a:cubicBezTo>
                    <a:cubicBezTo>
                      <a:pt x="40" y="62"/>
                      <a:pt x="29" y="57"/>
                      <a:pt x="19" y="53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5" y="40"/>
                      <a:pt x="32" y="41"/>
                      <a:pt x="32" y="41"/>
                    </a:cubicBezTo>
                    <a:cubicBezTo>
                      <a:pt x="35" y="41"/>
                      <a:pt x="59" y="46"/>
                      <a:pt x="66" y="47"/>
                    </a:cubicBezTo>
                    <a:cubicBezTo>
                      <a:pt x="52" y="44"/>
                      <a:pt x="39" y="45"/>
                      <a:pt x="28" y="38"/>
                    </a:cubicBezTo>
                    <a:cubicBezTo>
                      <a:pt x="31" y="33"/>
                      <a:pt x="37" y="29"/>
                      <a:pt x="43" y="29"/>
                    </a:cubicBezTo>
                    <a:cubicBezTo>
                      <a:pt x="53" y="29"/>
                      <a:pt x="56" y="32"/>
                      <a:pt x="62" y="32"/>
                    </a:cubicBezTo>
                    <a:cubicBezTo>
                      <a:pt x="53" y="32"/>
                      <a:pt x="40" y="31"/>
                      <a:pt x="40" y="21"/>
                    </a:cubicBezTo>
                    <a:cubicBezTo>
                      <a:pt x="53" y="19"/>
                      <a:pt x="58" y="21"/>
                      <a:pt x="65" y="21"/>
                    </a:cubicBezTo>
                    <a:cubicBezTo>
                      <a:pt x="68" y="21"/>
                      <a:pt x="77" y="24"/>
                      <a:pt x="77" y="33"/>
                    </a:cubicBezTo>
                    <a:cubicBezTo>
                      <a:pt x="87" y="33"/>
                      <a:pt x="93" y="33"/>
                      <a:pt x="95" y="33"/>
                    </a:cubicBezTo>
                    <a:cubicBezTo>
                      <a:pt x="118" y="33"/>
                      <a:pt x="134" y="63"/>
                      <a:pt x="167" y="63"/>
                    </a:cubicBezTo>
                    <a:cubicBezTo>
                      <a:pt x="177" y="63"/>
                      <a:pt x="181" y="60"/>
                      <a:pt x="184" y="53"/>
                    </a:cubicBezTo>
                    <a:cubicBezTo>
                      <a:pt x="175" y="53"/>
                      <a:pt x="171" y="52"/>
                      <a:pt x="168" y="51"/>
                    </a:cubicBezTo>
                    <a:cubicBezTo>
                      <a:pt x="169" y="49"/>
                      <a:pt x="174" y="48"/>
                      <a:pt x="176" y="48"/>
                    </a:cubicBezTo>
                    <a:cubicBezTo>
                      <a:pt x="176" y="37"/>
                      <a:pt x="176" y="37"/>
                      <a:pt x="176" y="37"/>
                    </a:cubicBezTo>
                    <a:cubicBezTo>
                      <a:pt x="171" y="36"/>
                      <a:pt x="157" y="32"/>
                      <a:pt x="157" y="25"/>
                    </a:cubicBezTo>
                    <a:cubicBezTo>
                      <a:pt x="157" y="13"/>
                      <a:pt x="177" y="6"/>
                      <a:pt x="184" y="0"/>
                    </a:cubicBezTo>
                    <a:cubicBezTo>
                      <a:pt x="189" y="3"/>
                      <a:pt x="193" y="5"/>
                      <a:pt x="199" y="5"/>
                    </a:cubicBezTo>
                    <a:cubicBezTo>
                      <a:pt x="198" y="12"/>
                      <a:pt x="199" y="14"/>
                      <a:pt x="199" y="16"/>
                    </a:cubicBezTo>
                    <a:cubicBezTo>
                      <a:pt x="199" y="28"/>
                      <a:pt x="213" y="45"/>
                      <a:pt x="227" y="45"/>
                    </a:cubicBezTo>
                    <a:cubicBezTo>
                      <a:pt x="234" y="45"/>
                      <a:pt x="238" y="36"/>
                      <a:pt x="248" y="36"/>
                    </a:cubicBezTo>
                    <a:cubicBezTo>
                      <a:pt x="257" y="36"/>
                      <a:pt x="265" y="46"/>
                      <a:pt x="265" y="56"/>
                    </a:cubicBezTo>
                    <a:cubicBezTo>
                      <a:pt x="265" y="67"/>
                      <a:pt x="247" y="90"/>
                      <a:pt x="240" y="93"/>
                    </a:cubicBezTo>
                    <a:cubicBezTo>
                      <a:pt x="236" y="94"/>
                      <a:pt x="191" y="89"/>
                      <a:pt x="191" y="91"/>
                    </a:cubicBezTo>
                    <a:cubicBezTo>
                      <a:pt x="191" y="93"/>
                      <a:pt x="143" y="104"/>
                      <a:pt x="140" y="105"/>
                    </a:cubicBezTo>
                    <a:cubicBezTo>
                      <a:pt x="125" y="111"/>
                      <a:pt x="110" y="117"/>
                      <a:pt x="91" y="1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Freeform 122">
                <a:extLst>
                  <a:ext uri="{FF2B5EF4-FFF2-40B4-BE49-F238E27FC236}">
                    <a16:creationId xmlns:a16="http://schemas.microsoft.com/office/drawing/2014/main" id="{9A9D8484-21AA-40C0-AA92-21D30F302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6130" y="2310228"/>
                <a:ext cx="42243" cy="35399"/>
              </a:xfrm>
              <a:custGeom>
                <a:avLst/>
                <a:gdLst>
                  <a:gd name="T0" fmla="*/ 13 w 36"/>
                  <a:gd name="T1" fmla="*/ 29 h 29"/>
                  <a:gd name="T2" fmla="*/ 0 w 36"/>
                  <a:gd name="T3" fmla="*/ 19 h 29"/>
                  <a:gd name="T4" fmla="*/ 36 w 36"/>
                  <a:gd name="T5" fmla="*/ 1 h 29"/>
                  <a:gd name="T6" fmla="*/ 13 w 36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9">
                    <a:moveTo>
                      <a:pt x="13" y="29"/>
                    </a:moveTo>
                    <a:cubicBezTo>
                      <a:pt x="7" y="29"/>
                      <a:pt x="0" y="25"/>
                      <a:pt x="0" y="19"/>
                    </a:cubicBezTo>
                    <a:cubicBezTo>
                      <a:pt x="0" y="7"/>
                      <a:pt x="28" y="0"/>
                      <a:pt x="36" y="1"/>
                    </a:cubicBezTo>
                    <a:cubicBezTo>
                      <a:pt x="34" y="12"/>
                      <a:pt x="23" y="29"/>
                      <a:pt x="13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123">
                <a:extLst>
                  <a:ext uri="{FF2B5EF4-FFF2-40B4-BE49-F238E27FC236}">
                    <a16:creationId xmlns:a16="http://schemas.microsoft.com/office/drawing/2014/main" id="{507D1D1A-34EB-4EA0-AAB8-77A2D8292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341" y="2263565"/>
                <a:ext cx="29726" cy="12872"/>
              </a:xfrm>
              <a:custGeom>
                <a:avLst/>
                <a:gdLst>
                  <a:gd name="T0" fmla="*/ 9 w 26"/>
                  <a:gd name="T1" fmla="*/ 11 h 11"/>
                  <a:gd name="T2" fmla="*/ 0 w 26"/>
                  <a:gd name="T3" fmla="*/ 0 h 11"/>
                  <a:gd name="T4" fmla="*/ 26 w 26"/>
                  <a:gd name="T5" fmla="*/ 0 h 11"/>
                  <a:gd name="T6" fmla="*/ 26 w 26"/>
                  <a:gd name="T7" fmla="*/ 11 h 11"/>
                  <a:gd name="T8" fmla="*/ 9 w 2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1">
                    <a:moveTo>
                      <a:pt x="9" y="11"/>
                    </a:moveTo>
                    <a:cubicBezTo>
                      <a:pt x="6" y="11"/>
                      <a:pt x="0" y="8"/>
                      <a:pt x="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3" y="11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124">
                <a:extLst>
                  <a:ext uri="{FF2B5EF4-FFF2-40B4-BE49-F238E27FC236}">
                    <a16:creationId xmlns:a16="http://schemas.microsoft.com/office/drawing/2014/main" id="{8FC8F5ED-DC95-46D2-B4B3-23A6F5FC9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8516" y="2220120"/>
                <a:ext cx="176793" cy="106198"/>
              </a:xfrm>
              <a:custGeom>
                <a:avLst/>
                <a:gdLst>
                  <a:gd name="T0" fmla="*/ 151 w 151"/>
                  <a:gd name="T1" fmla="*/ 14 h 88"/>
                  <a:gd name="T2" fmla="*/ 141 w 151"/>
                  <a:gd name="T3" fmla="*/ 27 h 88"/>
                  <a:gd name="T4" fmla="*/ 147 w 151"/>
                  <a:gd name="T5" fmla="*/ 43 h 88"/>
                  <a:gd name="T6" fmla="*/ 115 w 151"/>
                  <a:gd name="T7" fmla="*/ 68 h 88"/>
                  <a:gd name="T8" fmla="*/ 96 w 151"/>
                  <a:gd name="T9" fmla="*/ 46 h 88"/>
                  <a:gd name="T10" fmla="*/ 70 w 151"/>
                  <a:gd name="T11" fmla="*/ 71 h 88"/>
                  <a:gd name="T12" fmla="*/ 54 w 151"/>
                  <a:gd name="T13" fmla="*/ 88 h 88"/>
                  <a:gd name="T14" fmla="*/ 41 w 151"/>
                  <a:gd name="T15" fmla="*/ 76 h 88"/>
                  <a:gd name="T16" fmla="*/ 20 w 151"/>
                  <a:gd name="T17" fmla="*/ 76 h 88"/>
                  <a:gd name="T18" fmla="*/ 7 w 151"/>
                  <a:gd name="T19" fmla="*/ 83 h 88"/>
                  <a:gd name="T20" fmla="*/ 0 w 151"/>
                  <a:gd name="T21" fmla="*/ 71 h 88"/>
                  <a:gd name="T22" fmla="*/ 16 w 151"/>
                  <a:gd name="T23" fmla="*/ 56 h 88"/>
                  <a:gd name="T24" fmla="*/ 53 w 151"/>
                  <a:gd name="T25" fmla="*/ 40 h 88"/>
                  <a:gd name="T26" fmla="*/ 92 w 151"/>
                  <a:gd name="T27" fmla="*/ 11 h 88"/>
                  <a:gd name="T28" fmla="*/ 106 w 151"/>
                  <a:gd name="T29" fmla="*/ 13 h 88"/>
                  <a:gd name="T30" fmla="*/ 151 w 151"/>
                  <a:gd name="T31" fmla="*/ 1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88">
                    <a:moveTo>
                      <a:pt x="151" y="14"/>
                    </a:moveTo>
                    <a:cubicBezTo>
                      <a:pt x="151" y="20"/>
                      <a:pt x="147" y="25"/>
                      <a:pt x="141" y="27"/>
                    </a:cubicBezTo>
                    <a:cubicBezTo>
                      <a:pt x="142" y="35"/>
                      <a:pt x="147" y="36"/>
                      <a:pt x="147" y="43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02" y="68"/>
                      <a:pt x="103" y="50"/>
                      <a:pt x="96" y="46"/>
                    </a:cubicBezTo>
                    <a:cubicBezTo>
                      <a:pt x="94" y="60"/>
                      <a:pt x="83" y="72"/>
                      <a:pt x="70" y="71"/>
                    </a:cubicBezTo>
                    <a:cubicBezTo>
                      <a:pt x="69" y="79"/>
                      <a:pt x="63" y="88"/>
                      <a:pt x="54" y="88"/>
                    </a:cubicBezTo>
                    <a:cubicBezTo>
                      <a:pt x="48" y="88"/>
                      <a:pt x="43" y="79"/>
                      <a:pt x="41" y="76"/>
                    </a:cubicBezTo>
                    <a:cubicBezTo>
                      <a:pt x="32" y="81"/>
                      <a:pt x="28" y="76"/>
                      <a:pt x="20" y="76"/>
                    </a:cubicBezTo>
                    <a:cubicBezTo>
                      <a:pt x="16" y="76"/>
                      <a:pt x="13" y="82"/>
                      <a:pt x="7" y="83"/>
                    </a:cubicBezTo>
                    <a:cubicBezTo>
                      <a:pt x="6" y="77"/>
                      <a:pt x="0" y="73"/>
                      <a:pt x="0" y="71"/>
                    </a:cubicBezTo>
                    <a:cubicBezTo>
                      <a:pt x="0" y="69"/>
                      <a:pt x="13" y="58"/>
                      <a:pt x="16" y="56"/>
                    </a:cubicBezTo>
                    <a:cubicBezTo>
                      <a:pt x="28" y="50"/>
                      <a:pt x="40" y="48"/>
                      <a:pt x="53" y="40"/>
                    </a:cubicBezTo>
                    <a:cubicBezTo>
                      <a:pt x="67" y="32"/>
                      <a:pt x="71" y="11"/>
                      <a:pt x="92" y="11"/>
                    </a:cubicBezTo>
                    <a:cubicBezTo>
                      <a:pt x="98" y="11"/>
                      <a:pt x="99" y="12"/>
                      <a:pt x="106" y="13"/>
                    </a:cubicBezTo>
                    <a:cubicBezTo>
                      <a:pt x="106" y="13"/>
                      <a:pt x="151" y="0"/>
                      <a:pt x="151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125">
                <a:extLst>
                  <a:ext uri="{FF2B5EF4-FFF2-40B4-BE49-F238E27FC236}">
                    <a16:creationId xmlns:a16="http://schemas.microsoft.com/office/drawing/2014/main" id="{18E9734A-A86F-4BD2-97A2-75ABF0BFD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761" y="2152540"/>
                <a:ext cx="101695" cy="33790"/>
              </a:xfrm>
              <a:custGeom>
                <a:avLst/>
                <a:gdLst>
                  <a:gd name="T0" fmla="*/ 34 w 87"/>
                  <a:gd name="T1" fmla="*/ 28 h 28"/>
                  <a:gd name="T2" fmla="*/ 15 w 87"/>
                  <a:gd name="T3" fmla="*/ 22 h 28"/>
                  <a:gd name="T4" fmla="*/ 0 w 87"/>
                  <a:gd name="T5" fmla="*/ 28 h 28"/>
                  <a:gd name="T6" fmla="*/ 55 w 87"/>
                  <a:gd name="T7" fmla="*/ 0 h 28"/>
                  <a:gd name="T8" fmla="*/ 87 w 87"/>
                  <a:gd name="T9" fmla="*/ 20 h 28"/>
                  <a:gd name="T10" fmla="*/ 67 w 87"/>
                  <a:gd name="T11" fmla="*/ 28 h 28"/>
                  <a:gd name="T12" fmla="*/ 34 w 87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28">
                    <a:moveTo>
                      <a:pt x="34" y="28"/>
                    </a:moveTo>
                    <a:cubicBezTo>
                      <a:pt x="25" y="28"/>
                      <a:pt x="23" y="22"/>
                      <a:pt x="15" y="22"/>
                    </a:cubicBezTo>
                    <a:cubicBezTo>
                      <a:pt x="9" y="22"/>
                      <a:pt x="6" y="27"/>
                      <a:pt x="0" y="28"/>
                    </a:cubicBezTo>
                    <a:cubicBezTo>
                      <a:pt x="0" y="18"/>
                      <a:pt x="45" y="0"/>
                      <a:pt x="55" y="0"/>
                    </a:cubicBezTo>
                    <a:cubicBezTo>
                      <a:pt x="71" y="0"/>
                      <a:pt x="84" y="10"/>
                      <a:pt x="87" y="20"/>
                    </a:cubicBezTo>
                    <a:cubicBezTo>
                      <a:pt x="81" y="23"/>
                      <a:pt x="76" y="28"/>
                      <a:pt x="67" y="28"/>
                    </a:cubicBezTo>
                    <a:cubicBezTo>
                      <a:pt x="46" y="28"/>
                      <a:pt x="51" y="28"/>
                      <a:pt x="34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26">
                <a:extLst>
                  <a:ext uri="{FF2B5EF4-FFF2-40B4-BE49-F238E27FC236}">
                    <a16:creationId xmlns:a16="http://schemas.microsoft.com/office/drawing/2014/main" id="{46E584A5-31CE-4364-90D3-5073089F0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890" y="2191157"/>
                <a:ext cx="89179" cy="49881"/>
              </a:xfrm>
              <a:custGeom>
                <a:avLst/>
                <a:gdLst>
                  <a:gd name="T0" fmla="*/ 65 w 76"/>
                  <a:gd name="T1" fmla="*/ 18 h 42"/>
                  <a:gd name="T2" fmla="*/ 24 w 76"/>
                  <a:gd name="T3" fmla="*/ 42 h 42"/>
                  <a:gd name="T4" fmla="*/ 0 w 76"/>
                  <a:gd name="T5" fmla="*/ 20 h 42"/>
                  <a:gd name="T6" fmla="*/ 62 w 76"/>
                  <a:gd name="T7" fmla="*/ 0 h 42"/>
                  <a:gd name="T8" fmla="*/ 76 w 76"/>
                  <a:gd name="T9" fmla="*/ 8 h 42"/>
                  <a:gd name="T10" fmla="*/ 43 w 76"/>
                  <a:gd name="T11" fmla="*/ 18 h 42"/>
                  <a:gd name="T12" fmla="*/ 65 w 7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2">
                    <a:moveTo>
                      <a:pt x="65" y="18"/>
                    </a:moveTo>
                    <a:cubicBezTo>
                      <a:pt x="66" y="34"/>
                      <a:pt x="41" y="42"/>
                      <a:pt x="24" y="42"/>
                    </a:cubicBezTo>
                    <a:cubicBezTo>
                      <a:pt x="13" y="42"/>
                      <a:pt x="0" y="27"/>
                      <a:pt x="0" y="20"/>
                    </a:cubicBezTo>
                    <a:cubicBezTo>
                      <a:pt x="0" y="2"/>
                      <a:pt x="46" y="0"/>
                      <a:pt x="62" y="0"/>
                    </a:cubicBezTo>
                    <a:cubicBezTo>
                      <a:pt x="71" y="0"/>
                      <a:pt x="74" y="5"/>
                      <a:pt x="76" y="8"/>
                    </a:cubicBezTo>
                    <a:cubicBezTo>
                      <a:pt x="68" y="15"/>
                      <a:pt x="55" y="18"/>
                      <a:pt x="43" y="18"/>
                    </a:cubicBez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27">
                <a:extLst>
                  <a:ext uri="{FF2B5EF4-FFF2-40B4-BE49-F238E27FC236}">
                    <a16:creationId xmlns:a16="http://schemas.microsoft.com/office/drawing/2014/main" id="{7CC79115-13B8-4BAC-B55A-72115D0E5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648" y="2183112"/>
                <a:ext cx="29726" cy="38617"/>
              </a:xfrm>
              <a:custGeom>
                <a:avLst/>
                <a:gdLst>
                  <a:gd name="T0" fmla="*/ 26 w 26"/>
                  <a:gd name="T1" fmla="*/ 22 h 32"/>
                  <a:gd name="T2" fmla="*/ 15 w 26"/>
                  <a:gd name="T3" fmla="*/ 32 h 32"/>
                  <a:gd name="T4" fmla="*/ 0 w 26"/>
                  <a:gd name="T5" fmla="*/ 20 h 32"/>
                  <a:gd name="T6" fmla="*/ 26 w 26"/>
                  <a:gd name="T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2">
                    <a:moveTo>
                      <a:pt x="26" y="22"/>
                    </a:moveTo>
                    <a:cubicBezTo>
                      <a:pt x="22" y="27"/>
                      <a:pt x="20" y="32"/>
                      <a:pt x="15" y="32"/>
                    </a:cubicBezTo>
                    <a:cubicBezTo>
                      <a:pt x="8" y="32"/>
                      <a:pt x="0" y="24"/>
                      <a:pt x="0" y="20"/>
                    </a:cubicBezTo>
                    <a:cubicBezTo>
                      <a:pt x="0" y="0"/>
                      <a:pt x="21" y="20"/>
                      <a:pt x="26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28">
                <a:extLst>
                  <a:ext uri="{FF2B5EF4-FFF2-40B4-BE49-F238E27FC236}">
                    <a16:creationId xmlns:a16="http://schemas.microsoft.com/office/drawing/2014/main" id="{E5CB6351-08A1-470A-AECA-9F6F155D8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636" y="2432517"/>
                <a:ext cx="150195" cy="133552"/>
              </a:xfrm>
              <a:custGeom>
                <a:avLst/>
                <a:gdLst>
                  <a:gd name="T0" fmla="*/ 114 w 129"/>
                  <a:gd name="T1" fmla="*/ 42 h 111"/>
                  <a:gd name="T2" fmla="*/ 111 w 129"/>
                  <a:gd name="T3" fmla="*/ 54 h 111"/>
                  <a:gd name="T4" fmla="*/ 129 w 129"/>
                  <a:gd name="T5" fmla="*/ 58 h 111"/>
                  <a:gd name="T6" fmla="*/ 98 w 129"/>
                  <a:gd name="T7" fmla="*/ 99 h 111"/>
                  <a:gd name="T8" fmla="*/ 83 w 129"/>
                  <a:gd name="T9" fmla="*/ 111 h 111"/>
                  <a:gd name="T10" fmla="*/ 67 w 129"/>
                  <a:gd name="T11" fmla="*/ 97 h 111"/>
                  <a:gd name="T12" fmla="*/ 0 w 129"/>
                  <a:gd name="T13" fmla="*/ 55 h 111"/>
                  <a:gd name="T14" fmla="*/ 0 w 129"/>
                  <a:gd name="T15" fmla="*/ 42 h 111"/>
                  <a:gd name="T16" fmla="*/ 34 w 129"/>
                  <a:gd name="T17" fmla="*/ 51 h 111"/>
                  <a:gd name="T18" fmla="*/ 45 w 129"/>
                  <a:gd name="T19" fmla="*/ 51 h 111"/>
                  <a:gd name="T20" fmla="*/ 45 w 129"/>
                  <a:gd name="T21" fmla="*/ 30 h 111"/>
                  <a:gd name="T22" fmla="*/ 21 w 129"/>
                  <a:gd name="T23" fmla="*/ 19 h 111"/>
                  <a:gd name="T24" fmla="*/ 27 w 129"/>
                  <a:gd name="T25" fmla="*/ 13 h 111"/>
                  <a:gd name="T26" fmla="*/ 72 w 129"/>
                  <a:gd name="T27" fmla="*/ 4 h 111"/>
                  <a:gd name="T28" fmla="*/ 102 w 129"/>
                  <a:gd name="T29" fmla="*/ 4 h 111"/>
                  <a:gd name="T30" fmla="*/ 110 w 129"/>
                  <a:gd name="T31" fmla="*/ 11 h 111"/>
                  <a:gd name="T32" fmla="*/ 86 w 129"/>
                  <a:gd name="T33" fmla="*/ 41 h 111"/>
                  <a:gd name="T34" fmla="*/ 114 w 129"/>
                  <a:gd name="T35" fmla="*/ 4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11">
                    <a:moveTo>
                      <a:pt x="114" y="42"/>
                    </a:moveTo>
                    <a:cubicBezTo>
                      <a:pt x="114" y="53"/>
                      <a:pt x="111" y="46"/>
                      <a:pt x="111" y="54"/>
                    </a:cubicBezTo>
                    <a:cubicBezTo>
                      <a:pt x="114" y="54"/>
                      <a:pt x="124" y="56"/>
                      <a:pt x="129" y="58"/>
                    </a:cubicBezTo>
                    <a:cubicBezTo>
                      <a:pt x="125" y="101"/>
                      <a:pt x="123" y="89"/>
                      <a:pt x="98" y="99"/>
                    </a:cubicBezTo>
                    <a:cubicBezTo>
                      <a:pt x="92" y="101"/>
                      <a:pt x="90" y="111"/>
                      <a:pt x="83" y="111"/>
                    </a:cubicBezTo>
                    <a:cubicBezTo>
                      <a:pt x="73" y="111"/>
                      <a:pt x="71" y="102"/>
                      <a:pt x="67" y="97"/>
                    </a:cubicBezTo>
                    <a:cubicBezTo>
                      <a:pt x="45" y="75"/>
                      <a:pt x="22" y="78"/>
                      <a:pt x="0" y="5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0" y="42"/>
                      <a:pt x="21" y="51"/>
                      <a:pt x="34" y="51"/>
                    </a:cubicBezTo>
                    <a:cubicBezTo>
                      <a:pt x="42" y="51"/>
                      <a:pt x="39" y="51"/>
                      <a:pt x="45" y="5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36" y="28"/>
                      <a:pt x="21" y="30"/>
                      <a:pt x="21" y="19"/>
                    </a:cubicBezTo>
                    <a:cubicBezTo>
                      <a:pt x="21" y="17"/>
                      <a:pt x="26" y="15"/>
                      <a:pt x="27" y="13"/>
                    </a:cubicBezTo>
                    <a:cubicBezTo>
                      <a:pt x="39" y="0"/>
                      <a:pt x="55" y="4"/>
                      <a:pt x="72" y="4"/>
                    </a:cubicBezTo>
                    <a:cubicBezTo>
                      <a:pt x="86" y="4"/>
                      <a:pt x="102" y="4"/>
                      <a:pt x="102" y="4"/>
                    </a:cubicBezTo>
                    <a:cubicBezTo>
                      <a:pt x="105" y="4"/>
                      <a:pt x="110" y="8"/>
                      <a:pt x="110" y="11"/>
                    </a:cubicBezTo>
                    <a:cubicBezTo>
                      <a:pt x="110" y="27"/>
                      <a:pt x="91" y="34"/>
                      <a:pt x="86" y="41"/>
                    </a:cubicBezTo>
                    <a:cubicBezTo>
                      <a:pt x="92" y="40"/>
                      <a:pt x="114" y="33"/>
                      <a:pt x="114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29">
                <a:extLst>
                  <a:ext uri="{FF2B5EF4-FFF2-40B4-BE49-F238E27FC236}">
                    <a16:creationId xmlns:a16="http://schemas.microsoft.com/office/drawing/2014/main" id="{B9EE1EFA-0CB7-42BA-B15F-4EEB20EE5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878" y="2274829"/>
                <a:ext cx="168970" cy="96543"/>
              </a:xfrm>
              <a:custGeom>
                <a:avLst/>
                <a:gdLst>
                  <a:gd name="T0" fmla="*/ 8 w 144"/>
                  <a:gd name="T1" fmla="*/ 19 h 80"/>
                  <a:gd name="T2" fmla="*/ 0 w 144"/>
                  <a:gd name="T3" fmla="*/ 3 h 80"/>
                  <a:gd name="T4" fmla="*/ 9 w 144"/>
                  <a:gd name="T5" fmla="*/ 3 h 80"/>
                  <a:gd name="T6" fmla="*/ 66 w 144"/>
                  <a:gd name="T7" fmla="*/ 37 h 80"/>
                  <a:gd name="T8" fmla="*/ 51 w 144"/>
                  <a:gd name="T9" fmla="*/ 23 h 80"/>
                  <a:gd name="T10" fmla="*/ 51 w 144"/>
                  <a:gd name="T11" fmla="*/ 14 h 80"/>
                  <a:gd name="T12" fmla="*/ 92 w 144"/>
                  <a:gd name="T13" fmla="*/ 31 h 80"/>
                  <a:gd name="T14" fmla="*/ 92 w 144"/>
                  <a:gd name="T15" fmla="*/ 14 h 80"/>
                  <a:gd name="T16" fmla="*/ 66 w 144"/>
                  <a:gd name="T17" fmla="*/ 3 h 80"/>
                  <a:gd name="T18" fmla="*/ 80 w 144"/>
                  <a:gd name="T19" fmla="*/ 2 h 80"/>
                  <a:gd name="T20" fmla="*/ 114 w 144"/>
                  <a:gd name="T21" fmla="*/ 10 h 80"/>
                  <a:gd name="T22" fmla="*/ 129 w 144"/>
                  <a:gd name="T23" fmla="*/ 3 h 80"/>
                  <a:gd name="T24" fmla="*/ 144 w 144"/>
                  <a:gd name="T25" fmla="*/ 23 h 80"/>
                  <a:gd name="T26" fmla="*/ 138 w 144"/>
                  <a:gd name="T27" fmla="*/ 73 h 80"/>
                  <a:gd name="T28" fmla="*/ 108 w 144"/>
                  <a:gd name="T29" fmla="*/ 77 h 80"/>
                  <a:gd name="T30" fmla="*/ 83 w 144"/>
                  <a:gd name="T31" fmla="*/ 73 h 80"/>
                  <a:gd name="T32" fmla="*/ 89 w 144"/>
                  <a:gd name="T33" fmla="*/ 65 h 80"/>
                  <a:gd name="T34" fmla="*/ 89 w 144"/>
                  <a:gd name="T35" fmla="*/ 57 h 80"/>
                  <a:gd name="T36" fmla="*/ 108 w 144"/>
                  <a:gd name="T37" fmla="*/ 46 h 80"/>
                  <a:gd name="T38" fmla="*/ 98 w 144"/>
                  <a:gd name="T39" fmla="*/ 43 h 80"/>
                  <a:gd name="T40" fmla="*/ 43 w 144"/>
                  <a:gd name="T41" fmla="*/ 51 h 80"/>
                  <a:gd name="T42" fmla="*/ 34 w 144"/>
                  <a:gd name="T43" fmla="*/ 41 h 80"/>
                  <a:gd name="T44" fmla="*/ 23 w 144"/>
                  <a:gd name="T45" fmla="*/ 41 h 80"/>
                  <a:gd name="T46" fmla="*/ 20 w 144"/>
                  <a:gd name="T47" fmla="*/ 34 h 80"/>
                  <a:gd name="T48" fmla="*/ 2 w 144"/>
                  <a:gd name="T49" fmla="*/ 26 h 80"/>
                  <a:gd name="T50" fmla="*/ 2 w 144"/>
                  <a:gd name="T51" fmla="*/ 11 h 80"/>
                  <a:gd name="T52" fmla="*/ 8 w 144"/>
                  <a:gd name="T53" fmla="*/ 1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80">
                    <a:moveTo>
                      <a:pt x="8" y="19"/>
                    </a:moveTo>
                    <a:cubicBezTo>
                      <a:pt x="5" y="15"/>
                      <a:pt x="0" y="11"/>
                      <a:pt x="0" y="3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31" y="3"/>
                      <a:pt x="42" y="44"/>
                      <a:pt x="66" y="37"/>
                    </a:cubicBezTo>
                    <a:cubicBezTo>
                      <a:pt x="60" y="33"/>
                      <a:pt x="54" y="27"/>
                      <a:pt x="51" y="23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67" y="14"/>
                      <a:pt x="74" y="31"/>
                      <a:pt x="92" y="31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0" y="14"/>
                      <a:pt x="69" y="14"/>
                      <a:pt x="66" y="3"/>
                    </a:cubicBezTo>
                    <a:cubicBezTo>
                      <a:pt x="71" y="0"/>
                      <a:pt x="74" y="2"/>
                      <a:pt x="80" y="2"/>
                    </a:cubicBezTo>
                    <a:cubicBezTo>
                      <a:pt x="92" y="2"/>
                      <a:pt x="99" y="10"/>
                      <a:pt x="114" y="10"/>
                    </a:cubicBezTo>
                    <a:cubicBezTo>
                      <a:pt x="120" y="10"/>
                      <a:pt x="123" y="3"/>
                      <a:pt x="129" y="3"/>
                    </a:cubicBezTo>
                    <a:cubicBezTo>
                      <a:pt x="142" y="3"/>
                      <a:pt x="144" y="11"/>
                      <a:pt x="144" y="23"/>
                    </a:cubicBezTo>
                    <a:cubicBezTo>
                      <a:pt x="144" y="41"/>
                      <a:pt x="135" y="51"/>
                      <a:pt x="138" y="73"/>
                    </a:cubicBezTo>
                    <a:cubicBezTo>
                      <a:pt x="127" y="77"/>
                      <a:pt x="110" y="77"/>
                      <a:pt x="108" y="77"/>
                    </a:cubicBezTo>
                    <a:cubicBezTo>
                      <a:pt x="103" y="77"/>
                      <a:pt x="83" y="80"/>
                      <a:pt x="83" y="73"/>
                    </a:cubicBezTo>
                    <a:cubicBezTo>
                      <a:pt x="83" y="70"/>
                      <a:pt x="86" y="67"/>
                      <a:pt x="89" y="65"/>
                    </a:cubicBezTo>
                    <a:cubicBezTo>
                      <a:pt x="88" y="63"/>
                      <a:pt x="88" y="60"/>
                      <a:pt x="89" y="57"/>
                    </a:cubicBezTo>
                    <a:cubicBezTo>
                      <a:pt x="89" y="50"/>
                      <a:pt x="103" y="50"/>
                      <a:pt x="108" y="46"/>
                    </a:cubicBezTo>
                    <a:cubicBezTo>
                      <a:pt x="105" y="44"/>
                      <a:pt x="102" y="43"/>
                      <a:pt x="98" y="43"/>
                    </a:cubicBezTo>
                    <a:cubicBezTo>
                      <a:pt x="85" y="43"/>
                      <a:pt x="58" y="51"/>
                      <a:pt x="43" y="51"/>
                    </a:cubicBezTo>
                    <a:cubicBezTo>
                      <a:pt x="38" y="51"/>
                      <a:pt x="34" y="46"/>
                      <a:pt x="34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3" y="36"/>
                      <a:pt x="8" y="30"/>
                      <a:pt x="2" y="26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30">
                <a:extLst>
                  <a:ext uri="{FF2B5EF4-FFF2-40B4-BE49-F238E27FC236}">
                    <a16:creationId xmlns:a16="http://schemas.microsoft.com/office/drawing/2014/main" id="{3E6514BF-724C-4C93-BDD0-30BA4025E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170" y="2640086"/>
                <a:ext cx="100130" cy="64363"/>
              </a:xfrm>
              <a:custGeom>
                <a:avLst/>
                <a:gdLst>
                  <a:gd name="T0" fmla="*/ 66 w 85"/>
                  <a:gd name="T1" fmla="*/ 53 h 53"/>
                  <a:gd name="T2" fmla="*/ 0 w 85"/>
                  <a:gd name="T3" fmla="*/ 29 h 53"/>
                  <a:gd name="T4" fmla="*/ 17 w 85"/>
                  <a:gd name="T5" fmla="*/ 25 h 53"/>
                  <a:gd name="T6" fmla="*/ 38 w 85"/>
                  <a:gd name="T7" fmla="*/ 0 h 53"/>
                  <a:gd name="T8" fmla="*/ 85 w 85"/>
                  <a:gd name="T9" fmla="*/ 40 h 53"/>
                  <a:gd name="T10" fmla="*/ 66 w 85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53">
                    <a:moveTo>
                      <a:pt x="66" y="53"/>
                    </a:moveTo>
                    <a:cubicBezTo>
                      <a:pt x="56" y="53"/>
                      <a:pt x="0" y="32"/>
                      <a:pt x="0" y="29"/>
                    </a:cubicBezTo>
                    <a:cubicBezTo>
                      <a:pt x="0" y="23"/>
                      <a:pt x="13" y="26"/>
                      <a:pt x="17" y="25"/>
                    </a:cubicBezTo>
                    <a:cubicBezTo>
                      <a:pt x="26" y="22"/>
                      <a:pt x="23" y="0"/>
                      <a:pt x="38" y="0"/>
                    </a:cubicBezTo>
                    <a:cubicBezTo>
                      <a:pt x="49" y="0"/>
                      <a:pt x="80" y="29"/>
                      <a:pt x="85" y="40"/>
                    </a:cubicBezTo>
                    <a:cubicBezTo>
                      <a:pt x="77" y="45"/>
                      <a:pt x="74" y="53"/>
                      <a:pt x="66" y="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31">
                <a:extLst>
                  <a:ext uri="{FF2B5EF4-FFF2-40B4-BE49-F238E27FC236}">
                    <a16:creationId xmlns:a16="http://schemas.microsoft.com/office/drawing/2014/main" id="{16BAB726-C8B4-4B53-A074-2F4D59A3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606" y="2414817"/>
                <a:ext cx="129856" cy="114244"/>
              </a:xfrm>
              <a:custGeom>
                <a:avLst/>
                <a:gdLst>
                  <a:gd name="T0" fmla="*/ 112 w 112"/>
                  <a:gd name="T1" fmla="*/ 20 h 95"/>
                  <a:gd name="T2" fmla="*/ 98 w 112"/>
                  <a:gd name="T3" fmla="*/ 32 h 95"/>
                  <a:gd name="T4" fmla="*/ 55 w 112"/>
                  <a:gd name="T5" fmla="*/ 64 h 95"/>
                  <a:gd name="T6" fmla="*/ 34 w 112"/>
                  <a:gd name="T7" fmla="*/ 69 h 95"/>
                  <a:gd name="T8" fmla="*/ 44 w 112"/>
                  <a:gd name="T9" fmla="*/ 69 h 95"/>
                  <a:gd name="T10" fmla="*/ 26 w 112"/>
                  <a:gd name="T11" fmla="*/ 95 h 95"/>
                  <a:gd name="T12" fmla="*/ 11 w 112"/>
                  <a:gd name="T13" fmla="*/ 95 h 95"/>
                  <a:gd name="T14" fmla="*/ 12 w 112"/>
                  <a:gd name="T15" fmla="*/ 72 h 95"/>
                  <a:gd name="T16" fmla="*/ 0 w 112"/>
                  <a:gd name="T17" fmla="*/ 33 h 95"/>
                  <a:gd name="T18" fmla="*/ 0 w 112"/>
                  <a:gd name="T19" fmla="*/ 20 h 95"/>
                  <a:gd name="T20" fmla="*/ 17 w 112"/>
                  <a:gd name="T21" fmla="*/ 20 h 95"/>
                  <a:gd name="T22" fmla="*/ 17 w 112"/>
                  <a:gd name="T23" fmla="*/ 12 h 95"/>
                  <a:gd name="T24" fmla="*/ 38 w 112"/>
                  <a:gd name="T25" fmla="*/ 0 h 95"/>
                  <a:gd name="T26" fmla="*/ 112 w 112"/>
                  <a:gd name="T27" fmla="*/ 10 h 95"/>
                  <a:gd name="T28" fmla="*/ 112 w 112"/>
                  <a:gd name="T29" fmla="*/ 2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95">
                    <a:moveTo>
                      <a:pt x="112" y="20"/>
                    </a:moveTo>
                    <a:cubicBezTo>
                      <a:pt x="112" y="22"/>
                      <a:pt x="98" y="32"/>
                      <a:pt x="98" y="32"/>
                    </a:cubicBezTo>
                    <a:cubicBezTo>
                      <a:pt x="88" y="46"/>
                      <a:pt x="78" y="64"/>
                      <a:pt x="55" y="64"/>
                    </a:cubicBezTo>
                    <a:cubicBezTo>
                      <a:pt x="39" y="64"/>
                      <a:pt x="39" y="53"/>
                      <a:pt x="3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84"/>
                      <a:pt x="35" y="86"/>
                      <a:pt x="26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85"/>
                      <a:pt x="11" y="76"/>
                      <a:pt x="12" y="72"/>
                    </a:cubicBezTo>
                    <a:cubicBezTo>
                      <a:pt x="0" y="59"/>
                      <a:pt x="5" y="49"/>
                      <a:pt x="0" y="3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14" y="20"/>
                      <a:pt x="17" y="20"/>
                    </a:cubicBezTo>
                    <a:cubicBezTo>
                      <a:pt x="16" y="19"/>
                      <a:pt x="17" y="14"/>
                      <a:pt x="17" y="12"/>
                    </a:cubicBezTo>
                    <a:cubicBezTo>
                      <a:pt x="17" y="11"/>
                      <a:pt x="22" y="0"/>
                      <a:pt x="38" y="0"/>
                    </a:cubicBezTo>
                    <a:cubicBezTo>
                      <a:pt x="64" y="0"/>
                      <a:pt x="85" y="10"/>
                      <a:pt x="112" y="10"/>
                    </a:cubicBezTo>
                    <a:cubicBezTo>
                      <a:pt x="111" y="14"/>
                      <a:pt x="112" y="16"/>
                      <a:pt x="112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32">
                <a:extLst>
                  <a:ext uri="{FF2B5EF4-FFF2-40B4-BE49-F238E27FC236}">
                    <a16:creationId xmlns:a16="http://schemas.microsoft.com/office/drawing/2014/main" id="{7BE5D8C5-8F0F-445B-8F51-AEF249EAF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635" y="2212074"/>
                <a:ext cx="43807" cy="37009"/>
              </a:xfrm>
              <a:custGeom>
                <a:avLst/>
                <a:gdLst>
                  <a:gd name="T0" fmla="*/ 37 w 37"/>
                  <a:gd name="T1" fmla="*/ 22 h 31"/>
                  <a:gd name="T2" fmla="*/ 26 w 37"/>
                  <a:gd name="T3" fmla="*/ 31 h 31"/>
                  <a:gd name="T4" fmla="*/ 0 w 37"/>
                  <a:gd name="T5" fmla="*/ 0 h 31"/>
                  <a:gd name="T6" fmla="*/ 37 w 37"/>
                  <a:gd name="T7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1">
                    <a:moveTo>
                      <a:pt x="37" y="22"/>
                    </a:moveTo>
                    <a:cubicBezTo>
                      <a:pt x="36" y="28"/>
                      <a:pt x="32" y="31"/>
                      <a:pt x="26" y="31"/>
                    </a:cubicBezTo>
                    <a:cubicBezTo>
                      <a:pt x="18" y="31"/>
                      <a:pt x="0" y="10"/>
                      <a:pt x="0" y="0"/>
                    </a:cubicBezTo>
                    <a:cubicBezTo>
                      <a:pt x="19" y="0"/>
                      <a:pt x="21" y="16"/>
                      <a:pt x="37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33">
                <a:extLst>
                  <a:ext uri="{FF2B5EF4-FFF2-40B4-BE49-F238E27FC236}">
                    <a16:creationId xmlns:a16="http://schemas.microsoft.com/office/drawing/2014/main" id="{78844CBA-EF59-44A9-8C61-3F16927DC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668" y="2340800"/>
                <a:ext cx="32855" cy="25745"/>
              </a:xfrm>
              <a:custGeom>
                <a:avLst/>
                <a:gdLst>
                  <a:gd name="T0" fmla="*/ 22 w 27"/>
                  <a:gd name="T1" fmla="*/ 0 h 22"/>
                  <a:gd name="T2" fmla="*/ 27 w 27"/>
                  <a:gd name="T3" fmla="*/ 12 h 22"/>
                  <a:gd name="T4" fmla="*/ 16 w 27"/>
                  <a:gd name="T5" fmla="*/ 22 h 22"/>
                  <a:gd name="T6" fmla="*/ 0 w 27"/>
                  <a:gd name="T7" fmla="*/ 21 h 22"/>
                  <a:gd name="T8" fmla="*/ 22 w 2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2" y="0"/>
                    </a:moveTo>
                    <a:cubicBezTo>
                      <a:pt x="23" y="4"/>
                      <a:pt x="27" y="6"/>
                      <a:pt x="27" y="12"/>
                    </a:cubicBezTo>
                    <a:cubicBezTo>
                      <a:pt x="27" y="21"/>
                      <a:pt x="20" y="22"/>
                      <a:pt x="16" y="22"/>
                    </a:cubicBezTo>
                    <a:cubicBezTo>
                      <a:pt x="8" y="22"/>
                      <a:pt x="6" y="21"/>
                      <a:pt x="0" y="21"/>
                    </a:cubicBezTo>
                    <a:cubicBezTo>
                      <a:pt x="3" y="8"/>
                      <a:pt x="11" y="4"/>
                      <a:pt x="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34">
                <a:extLst>
                  <a:ext uri="{FF2B5EF4-FFF2-40B4-BE49-F238E27FC236}">
                    <a16:creationId xmlns:a16="http://schemas.microsoft.com/office/drawing/2014/main" id="{CD0A4360-E35C-4F41-9547-680CF222F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151" y="2115531"/>
                <a:ext cx="162712" cy="94935"/>
              </a:xfrm>
              <a:custGeom>
                <a:avLst/>
                <a:gdLst>
                  <a:gd name="T0" fmla="*/ 92 w 140"/>
                  <a:gd name="T1" fmla="*/ 58 h 78"/>
                  <a:gd name="T2" fmla="*/ 56 w 140"/>
                  <a:gd name="T3" fmla="*/ 55 h 78"/>
                  <a:gd name="T4" fmla="*/ 31 w 140"/>
                  <a:gd name="T5" fmla="*/ 52 h 78"/>
                  <a:gd name="T6" fmla="*/ 11 w 140"/>
                  <a:gd name="T7" fmla="*/ 46 h 78"/>
                  <a:gd name="T8" fmla="*/ 34 w 140"/>
                  <a:gd name="T9" fmla="*/ 36 h 78"/>
                  <a:gd name="T10" fmla="*/ 34 w 140"/>
                  <a:gd name="T11" fmla="*/ 26 h 78"/>
                  <a:gd name="T12" fmla="*/ 7 w 140"/>
                  <a:gd name="T13" fmla="*/ 26 h 78"/>
                  <a:gd name="T14" fmla="*/ 12 w 140"/>
                  <a:gd name="T15" fmla="*/ 19 h 78"/>
                  <a:gd name="T16" fmla="*/ 0 w 140"/>
                  <a:gd name="T17" fmla="*/ 7 h 78"/>
                  <a:gd name="T18" fmla="*/ 24 w 140"/>
                  <a:gd name="T19" fmla="*/ 0 h 78"/>
                  <a:gd name="T20" fmla="*/ 53 w 140"/>
                  <a:gd name="T21" fmla="*/ 15 h 78"/>
                  <a:gd name="T22" fmla="*/ 68 w 140"/>
                  <a:gd name="T23" fmla="*/ 8 h 78"/>
                  <a:gd name="T24" fmla="*/ 90 w 140"/>
                  <a:gd name="T25" fmla="*/ 26 h 78"/>
                  <a:gd name="T26" fmla="*/ 102 w 140"/>
                  <a:gd name="T27" fmla="*/ 20 h 78"/>
                  <a:gd name="T28" fmla="*/ 124 w 140"/>
                  <a:gd name="T29" fmla="*/ 38 h 78"/>
                  <a:gd name="T30" fmla="*/ 118 w 140"/>
                  <a:gd name="T31" fmla="*/ 46 h 78"/>
                  <a:gd name="T32" fmla="*/ 140 w 140"/>
                  <a:gd name="T33" fmla="*/ 68 h 78"/>
                  <a:gd name="T34" fmla="*/ 126 w 140"/>
                  <a:gd name="T35" fmla="*/ 78 h 78"/>
                  <a:gd name="T36" fmla="*/ 92 w 140"/>
                  <a:gd name="T37" fmla="*/ 5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0" h="78">
                    <a:moveTo>
                      <a:pt x="92" y="58"/>
                    </a:moveTo>
                    <a:cubicBezTo>
                      <a:pt x="78" y="58"/>
                      <a:pt x="70" y="53"/>
                      <a:pt x="56" y="55"/>
                    </a:cubicBezTo>
                    <a:cubicBezTo>
                      <a:pt x="53" y="48"/>
                      <a:pt x="43" y="52"/>
                      <a:pt x="31" y="52"/>
                    </a:cubicBezTo>
                    <a:cubicBezTo>
                      <a:pt x="21" y="52"/>
                      <a:pt x="18" y="53"/>
                      <a:pt x="11" y="46"/>
                    </a:cubicBezTo>
                    <a:cubicBezTo>
                      <a:pt x="18" y="38"/>
                      <a:pt x="25" y="39"/>
                      <a:pt x="34" y="36"/>
                    </a:cubicBezTo>
                    <a:cubicBezTo>
                      <a:pt x="32" y="34"/>
                      <a:pt x="32" y="29"/>
                      <a:pt x="34" y="26"/>
                    </a:cubicBezTo>
                    <a:cubicBezTo>
                      <a:pt x="17" y="26"/>
                      <a:pt x="13" y="31"/>
                      <a:pt x="7" y="26"/>
                    </a:cubicBezTo>
                    <a:cubicBezTo>
                      <a:pt x="9" y="25"/>
                      <a:pt x="12" y="22"/>
                      <a:pt x="12" y="19"/>
                    </a:cubicBezTo>
                    <a:cubicBezTo>
                      <a:pt x="2" y="19"/>
                      <a:pt x="0" y="16"/>
                      <a:pt x="0" y="7"/>
                    </a:cubicBezTo>
                    <a:cubicBezTo>
                      <a:pt x="9" y="5"/>
                      <a:pt x="15" y="0"/>
                      <a:pt x="24" y="0"/>
                    </a:cubicBezTo>
                    <a:cubicBezTo>
                      <a:pt x="40" y="0"/>
                      <a:pt x="43" y="15"/>
                      <a:pt x="53" y="15"/>
                    </a:cubicBezTo>
                    <a:cubicBezTo>
                      <a:pt x="59" y="15"/>
                      <a:pt x="62" y="8"/>
                      <a:pt x="68" y="8"/>
                    </a:cubicBezTo>
                    <a:cubicBezTo>
                      <a:pt x="83" y="8"/>
                      <a:pt x="82" y="26"/>
                      <a:pt x="90" y="26"/>
                    </a:cubicBezTo>
                    <a:cubicBezTo>
                      <a:pt x="95" y="26"/>
                      <a:pt x="97" y="20"/>
                      <a:pt x="102" y="20"/>
                    </a:cubicBezTo>
                    <a:cubicBezTo>
                      <a:pt x="112" y="20"/>
                      <a:pt x="121" y="34"/>
                      <a:pt x="124" y="38"/>
                    </a:cubicBezTo>
                    <a:cubicBezTo>
                      <a:pt x="123" y="41"/>
                      <a:pt x="120" y="44"/>
                      <a:pt x="118" y="46"/>
                    </a:cubicBezTo>
                    <a:cubicBezTo>
                      <a:pt x="124" y="53"/>
                      <a:pt x="140" y="59"/>
                      <a:pt x="140" y="68"/>
                    </a:cubicBezTo>
                    <a:cubicBezTo>
                      <a:pt x="140" y="76"/>
                      <a:pt x="132" y="78"/>
                      <a:pt x="126" y="78"/>
                    </a:cubicBezTo>
                    <a:cubicBezTo>
                      <a:pt x="108" y="78"/>
                      <a:pt x="109" y="58"/>
                      <a:pt x="92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35">
                <a:extLst>
                  <a:ext uri="{FF2B5EF4-FFF2-40B4-BE49-F238E27FC236}">
                    <a16:creationId xmlns:a16="http://schemas.microsoft.com/office/drawing/2014/main" id="{0800B166-0889-403D-BA59-A6F11923E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297" y="2197594"/>
                <a:ext cx="43807" cy="14482"/>
              </a:xfrm>
              <a:custGeom>
                <a:avLst/>
                <a:gdLst>
                  <a:gd name="T0" fmla="*/ 13 w 38"/>
                  <a:gd name="T1" fmla="*/ 12 h 12"/>
                  <a:gd name="T2" fmla="*/ 20 w 38"/>
                  <a:gd name="T3" fmla="*/ 0 h 12"/>
                  <a:gd name="T4" fmla="*/ 38 w 38"/>
                  <a:gd name="T5" fmla="*/ 6 h 12"/>
                  <a:gd name="T6" fmla="*/ 13 w 3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2">
                    <a:moveTo>
                      <a:pt x="13" y="12"/>
                    </a:moveTo>
                    <a:cubicBezTo>
                      <a:pt x="0" y="12"/>
                      <a:pt x="17" y="0"/>
                      <a:pt x="20" y="0"/>
                    </a:cubicBezTo>
                    <a:cubicBezTo>
                      <a:pt x="29" y="0"/>
                      <a:pt x="31" y="4"/>
                      <a:pt x="38" y="6"/>
                    </a:cubicBezTo>
                    <a:cubicBezTo>
                      <a:pt x="34" y="12"/>
                      <a:pt x="25" y="12"/>
                      <a:pt x="13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36">
                <a:extLst>
                  <a:ext uri="{FF2B5EF4-FFF2-40B4-BE49-F238E27FC236}">
                    <a16:creationId xmlns:a16="http://schemas.microsoft.com/office/drawing/2014/main" id="{C810846B-0DA9-4F35-BA04-7AD3EADEA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444" y="2252302"/>
                <a:ext cx="433377" cy="148034"/>
              </a:xfrm>
              <a:custGeom>
                <a:avLst/>
                <a:gdLst>
                  <a:gd name="T0" fmla="*/ 369 w 371"/>
                  <a:gd name="T1" fmla="*/ 81 h 123"/>
                  <a:gd name="T2" fmla="*/ 361 w 371"/>
                  <a:gd name="T3" fmla="*/ 92 h 123"/>
                  <a:gd name="T4" fmla="*/ 371 w 371"/>
                  <a:gd name="T5" fmla="*/ 93 h 123"/>
                  <a:gd name="T6" fmla="*/ 308 w 371"/>
                  <a:gd name="T7" fmla="*/ 121 h 123"/>
                  <a:gd name="T8" fmla="*/ 293 w 371"/>
                  <a:gd name="T9" fmla="*/ 109 h 123"/>
                  <a:gd name="T10" fmla="*/ 274 w 371"/>
                  <a:gd name="T11" fmla="*/ 119 h 123"/>
                  <a:gd name="T12" fmla="*/ 213 w 371"/>
                  <a:gd name="T13" fmla="*/ 119 h 123"/>
                  <a:gd name="T14" fmla="*/ 175 w 371"/>
                  <a:gd name="T15" fmla="*/ 107 h 123"/>
                  <a:gd name="T16" fmla="*/ 166 w 371"/>
                  <a:gd name="T17" fmla="*/ 107 h 123"/>
                  <a:gd name="T18" fmla="*/ 145 w 371"/>
                  <a:gd name="T19" fmla="*/ 121 h 123"/>
                  <a:gd name="T20" fmla="*/ 91 w 371"/>
                  <a:gd name="T21" fmla="*/ 85 h 123"/>
                  <a:gd name="T22" fmla="*/ 100 w 371"/>
                  <a:gd name="T23" fmla="*/ 72 h 123"/>
                  <a:gd name="T24" fmla="*/ 69 w 371"/>
                  <a:gd name="T25" fmla="*/ 32 h 123"/>
                  <a:gd name="T26" fmla="*/ 54 w 371"/>
                  <a:gd name="T27" fmla="*/ 40 h 123"/>
                  <a:gd name="T28" fmla="*/ 0 w 371"/>
                  <a:gd name="T29" fmla="*/ 12 h 123"/>
                  <a:gd name="T30" fmla="*/ 22 w 371"/>
                  <a:gd name="T31" fmla="*/ 0 h 123"/>
                  <a:gd name="T32" fmla="*/ 88 w 371"/>
                  <a:gd name="T33" fmla="*/ 28 h 123"/>
                  <a:gd name="T34" fmla="*/ 103 w 371"/>
                  <a:gd name="T35" fmla="*/ 21 h 123"/>
                  <a:gd name="T36" fmla="*/ 117 w 371"/>
                  <a:gd name="T37" fmla="*/ 21 h 123"/>
                  <a:gd name="T38" fmla="*/ 153 w 371"/>
                  <a:gd name="T39" fmla="*/ 45 h 123"/>
                  <a:gd name="T40" fmla="*/ 122 w 371"/>
                  <a:gd name="T41" fmla="*/ 45 h 123"/>
                  <a:gd name="T42" fmla="*/ 156 w 371"/>
                  <a:gd name="T43" fmla="*/ 64 h 123"/>
                  <a:gd name="T44" fmla="*/ 151 w 371"/>
                  <a:gd name="T45" fmla="*/ 67 h 123"/>
                  <a:gd name="T46" fmla="*/ 163 w 371"/>
                  <a:gd name="T47" fmla="*/ 71 h 123"/>
                  <a:gd name="T48" fmla="*/ 216 w 371"/>
                  <a:gd name="T49" fmla="*/ 81 h 123"/>
                  <a:gd name="T50" fmla="*/ 310 w 371"/>
                  <a:gd name="T51" fmla="*/ 61 h 123"/>
                  <a:gd name="T52" fmla="*/ 371 w 371"/>
                  <a:gd name="T53" fmla="*/ 83 h 123"/>
                  <a:gd name="T54" fmla="*/ 363 w 371"/>
                  <a:gd name="T55" fmla="*/ 85 h 123"/>
                  <a:gd name="T56" fmla="*/ 369 w 371"/>
                  <a:gd name="T57" fmla="*/ 8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1" h="123">
                    <a:moveTo>
                      <a:pt x="369" y="81"/>
                    </a:moveTo>
                    <a:cubicBezTo>
                      <a:pt x="365" y="83"/>
                      <a:pt x="362" y="87"/>
                      <a:pt x="361" y="92"/>
                    </a:cubicBezTo>
                    <a:cubicBezTo>
                      <a:pt x="366" y="94"/>
                      <a:pt x="371" y="93"/>
                      <a:pt x="371" y="93"/>
                    </a:cubicBezTo>
                    <a:cubicBezTo>
                      <a:pt x="369" y="121"/>
                      <a:pt x="334" y="121"/>
                      <a:pt x="308" y="121"/>
                    </a:cubicBezTo>
                    <a:cubicBezTo>
                      <a:pt x="298" y="121"/>
                      <a:pt x="294" y="114"/>
                      <a:pt x="293" y="109"/>
                    </a:cubicBezTo>
                    <a:cubicBezTo>
                      <a:pt x="282" y="110"/>
                      <a:pt x="281" y="114"/>
                      <a:pt x="274" y="119"/>
                    </a:cubicBezTo>
                    <a:cubicBezTo>
                      <a:pt x="213" y="119"/>
                      <a:pt x="213" y="119"/>
                      <a:pt x="213" y="119"/>
                    </a:cubicBezTo>
                    <a:cubicBezTo>
                      <a:pt x="197" y="123"/>
                      <a:pt x="174" y="121"/>
                      <a:pt x="175" y="107"/>
                    </a:cubicBezTo>
                    <a:cubicBezTo>
                      <a:pt x="166" y="107"/>
                      <a:pt x="166" y="107"/>
                      <a:pt x="166" y="107"/>
                    </a:cubicBezTo>
                    <a:cubicBezTo>
                      <a:pt x="163" y="111"/>
                      <a:pt x="152" y="121"/>
                      <a:pt x="145" y="121"/>
                    </a:cubicBezTo>
                    <a:cubicBezTo>
                      <a:pt x="128" y="121"/>
                      <a:pt x="91" y="101"/>
                      <a:pt x="91" y="85"/>
                    </a:cubicBezTo>
                    <a:cubicBezTo>
                      <a:pt x="91" y="79"/>
                      <a:pt x="97" y="74"/>
                      <a:pt x="100" y="72"/>
                    </a:cubicBezTo>
                    <a:cubicBezTo>
                      <a:pt x="86" y="58"/>
                      <a:pt x="82" y="45"/>
                      <a:pt x="69" y="32"/>
                    </a:cubicBezTo>
                    <a:cubicBezTo>
                      <a:pt x="65" y="36"/>
                      <a:pt x="60" y="40"/>
                      <a:pt x="54" y="40"/>
                    </a:cubicBezTo>
                    <a:cubicBezTo>
                      <a:pt x="46" y="40"/>
                      <a:pt x="0" y="19"/>
                      <a:pt x="0" y="12"/>
                    </a:cubicBezTo>
                    <a:cubicBezTo>
                      <a:pt x="0" y="0"/>
                      <a:pt x="13" y="0"/>
                      <a:pt x="22" y="0"/>
                    </a:cubicBezTo>
                    <a:cubicBezTo>
                      <a:pt x="56" y="0"/>
                      <a:pt x="63" y="28"/>
                      <a:pt x="88" y="28"/>
                    </a:cubicBezTo>
                    <a:cubicBezTo>
                      <a:pt x="96" y="28"/>
                      <a:pt x="100" y="26"/>
                      <a:pt x="103" y="21"/>
                    </a:cubicBezTo>
                    <a:cubicBezTo>
                      <a:pt x="109" y="21"/>
                      <a:pt x="117" y="21"/>
                      <a:pt x="117" y="21"/>
                    </a:cubicBezTo>
                    <a:cubicBezTo>
                      <a:pt x="111" y="40"/>
                      <a:pt x="146" y="35"/>
                      <a:pt x="153" y="45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27" y="67"/>
                      <a:pt x="146" y="55"/>
                      <a:pt x="156" y="64"/>
                    </a:cubicBezTo>
                    <a:cubicBezTo>
                      <a:pt x="155" y="65"/>
                      <a:pt x="151" y="65"/>
                      <a:pt x="151" y="67"/>
                    </a:cubicBezTo>
                    <a:cubicBezTo>
                      <a:pt x="151" y="79"/>
                      <a:pt x="160" y="74"/>
                      <a:pt x="163" y="71"/>
                    </a:cubicBezTo>
                    <a:cubicBezTo>
                      <a:pt x="181" y="76"/>
                      <a:pt x="197" y="81"/>
                      <a:pt x="216" y="81"/>
                    </a:cubicBezTo>
                    <a:cubicBezTo>
                      <a:pt x="257" y="81"/>
                      <a:pt x="271" y="61"/>
                      <a:pt x="310" y="61"/>
                    </a:cubicBezTo>
                    <a:cubicBezTo>
                      <a:pt x="340" y="61"/>
                      <a:pt x="360" y="63"/>
                      <a:pt x="371" y="83"/>
                    </a:cubicBezTo>
                    <a:cubicBezTo>
                      <a:pt x="369" y="84"/>
                      <a:pt x="365" y="85"/>
                      <a:pt x="363" y="85"/>
                    </a:cubicBezTo>
                    <a:lnTo>
                      <a:pt x="369" y="8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37">
                <a:extLst>
                  <a:ext uri="{FF2B5EF4-FFF2-40B4-BE49-F238E27FC236}">
                    <a16:creationId xmlns:a16="http://schemas.microsoft.com/office/drawing/2014/main" id="{1495740F-4733-4327-855C-81F0CA847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38" y="2331146"/>
                <a:ext cx="75098" cy="62754"/>
              </a:xfrm>
              <a:custGeom>
                <a:avLst/>
                <a:gdLst>
                  <a:gd name="T0" fmla="*/ 10 w 64"/>
                  <a:gd name="T1" fmla="*/ 18 h 52"/>
                  <a:gd name="T2" fmla="*/ 33 w 64"/>
                  <a:gd name="T3" fmla="*/ 0 h 52"/>
                  <a:gd name="T4" fmla="*/ 64 w 64"/>
                  <a:gd name="T5" fmla="*/ 26 h 52"/>
                  <a:gd name="T6" fmla="*/ 49 w 64"/>
                  <a:gd name="T7" fmla="*/ 52 h 52"/>
                  <a:gd name="T8" fmla="*/ 0 w 64"/>
                  <a:gd name="T9" fmla="*/ 30 h 52"/>
                  <a:gd name="T10" fmla="*/ 10 w 64"/>
                  <a:gd name="T1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2">
                    <a:moveTo>
                      <a:pt x="10" y="18"/>
                    </a:moveTo>
                    <a:cubicBezTo>
                      <a:pt x="18" y="18"/>
                      <a:pt x="15" y="0"/>
                      <a:pt x="33" y="0"/>
                    </a:cubicBezTo>
                    <a:cubicBezTo>
                      <a:pt x="46" y="0"/>
                      <a:pt x="64" y="16"/>
                      <a:pt x="64" y="26"/>
                    </a:cubicBezTo>
                    <a:cubicBezTo>
                      <a:pt x="64" y="40"/>
                      <a:pt x="60" y="52"/>
                      <a:pt x="49" y="52"/>
                    </a:cubicBezTo>
                    <a:cubicBezTo>
                      <a:pt x="44" y="52"/>
                      <a:pt x="0" y="30"/>
                      <a:pt x="0" y="30"/>
                    </a:cubicBezTo>
                    <a:cubicBezTo>
                      <a:pt x="0" y="22"/>
                      <a:pt x="8" y="18"/>
                      <a:pt x="10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38">
                <a:extLst>
                  <a:ext uri="{FF2B5EF4-FFF2-40B4-BE49-F238E27FC236}">
                    <a16:creationId xmlns:a16="http://schemas.microsoft.com/office/drawing/2014/main" id="{71677704-02EC-45C9-AD09-100FD24ED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525" y="2212074"/>
                <a:ext cx="70404" cy="20918"/>
              </a:xfrm>
              <a:custGeom>
                <a:avLst/>
                <a:gdLst>
                  <a:gd name="T0" fmla="*/ 49 w 59"/>
                  <a:gd name="T1" fmla="*/ 0 h 18"/>
                  <a:gd name="T2" fmla="*/ 59 w 59"/>
                  <a:gd name="T3" fmla="*/ 0 h 18"/>
                  <a:gd name="T4" fmla="*/ 59 w 59"/>
                  <a:gd name="T5" fmla="*/ 10 h 18"/>
                  <a:gd name="T6" fmla="*/ 47 w 59"/>
                  <a:gd name="T7" fmla="*/ 18 h 18"/>
                  <a:gd name="T8" fmla="*/ 0 w 59"/>
                  <a:gd name="T9" fmla="*/ 9 h 18"/>
                  <a:gd name="T10" fmla="*/ 49 w 5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18">
                    <a:moveTo>
                      <a:pt x="49" y="0"/>
                    </a:moveTo>
                    <a:cubicBezTo>
                      <a:pt x="57" y="0"/>
                      <a:pt x="51" y="1"/>
                      <a:pt x="59" y="0"/>
                    </a:cubicBezTo>
                    <a:cubicBezTo>
                      <a:pt x="59" y="5"/>
                      <a:pt x="59" y="8"/>
                      <a:pt x="59" y="10"/>
                    </a:cubicBezTo>
                    <a:cubicBezTo>
                      <a:pt x="59" y="14"/>
                      <a:pt x="54" y="18"/>
                      <a:pt x="47" y="18"/>
                    </a:cubicBezTo>
                    <a:cubicBezTo>
                      <a:pt x="43" y="18"/>
                      <a:pt x="0" y="9"/>
                      <a:pt x="0" y="9"/>
                    </a:cubicBezTo>
                    <a:cubicBezTo>
                      <a:pt x="7" y="1"/>
                      <a:pt x="34" y="0"/>
                      <a:pt x="4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39">
                <a:extLst>
                  <a:ext uri="{FF2B5EF4-FFF2-40B4-BE49-F238E27FC236}">
                    <a16:creationId xmlns:a16="http://schemas.microsoft.com/office/drawing/2014/main" id="{52A1F94F-EA33-41B4-BA2E-1C8B09510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332" y="2139667"/>
                <a:ext cx="82920" cy="72408"/>
              </a:xfrm>
              <a:custGeom>
                <a:avLst/>
                <a:gdLst>
                  <a:gd name="T0" fmla="*/ 18 w 71"/>
                  <a:gd name="T1" fmla="*/ 50 h 60"/>
                  <a:gd name="T2" fmla="*/ 25 w 71"/>
                  <a:gd name="T3" fmla="*/ 42 h 60"/>
                  <a:gd name="T4" fmla="*/ 0 w 71"/>
                  <a:gd name="T5" fmla="*/ 12 h 60"/>
                  <a:gd name="T6" fmla="*/ 18 w 71"/>
                  <a:gd name="T7" fmla="*/ 0 h 60"/>
                  <a:gd name="T8" fmla="*/ 44 w 71"/>
                  <a:gd name="T9" fmla="*/ 12 h 60"/>
                  <a:gd name="T10" fmla="*/ 71 w 71"/>
                  <a:gd name="T11" fmla="*/ 30 h 60"/>
                  <a:gd name="T12" fmla="*/ 71 w 71"/>
                  <a:gd name="T13" fmla="*/ 50 h 60"/>
                  <a:gd name="T14" fmla="*/ 18 w 71"/>
                  <a:gd name="T15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18" y="50"/>
                    </a:moveTo>
                    <a:cubicBezTo>
                      <a:pt x="18" y="46"/>
                      <a:pt x="23" y="43"/>
                      <a:pt x="25" y="42"/>
                    </a:cubicBezTo>
                    <a:cubicBezTo>
                      <a:pt x="16" y="33"/>
                      <a:pt x="0" y="28"/>
                      <a:pt x="0" y="12"/>
                    </a:cubicBezTo>
                    <a:cubicBezTo>
                      <a:pt x="0" y="4"/>
                      <a:pt x="10" y="1"/>
                      <a:pt x="18" y="0"/>
                    </a:cubicBezTo>
                    <a:cubicBezTo>
                      <a:pt x="20" y="6"/>
                      <a:pt x="36" y="12"/>
                      <a:pt x="44" y="12"/>
                    </a:cubicBezTo>
                    <a:cubicBezTo>
                      <a:pt x="44" y="31"/>
                      <a:pt x="71" y="14"/>
                      <a:pt x="71" y="30"/>
                    </a:cubicBezTo>
                    <a:cubicBezTo>
                      <a:pt x="71" y="36"/>
                      <a:pt x="68" y="41"/>
                      <a:pt x="71" y="50"/>
                    </a:cubicBezTo>
                    <a:cubicBezTo>
                      <a:pt x="44" y="57"/>
                      <a:pt x="18" y="60"/>
                      <a:pt x="18" y="5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40">
                <a:extLst>
                  <a:ext uri="{FF2B5EF4-FFF2-40B4-BE49-F238E27FC236}">
                    <a16:creationId xmlns:a16="http://schemas.microsoft.com/office/drawing/2014/main" id="{2E489735-D945-4893-B95B-448053220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605" y="2075304"/>
                <a:ext cx="29726" cy="19309"/>
              </a:xfrm>
              <a:custGeom>
                <a:avLst/>
                <a:gdLst>
                  <a:gd name="T0" fmla="*/ 26 w 26"/>
                  <a:gd name="T1" fmla="*/ 1 h 17"/>
                  <a:gd name="T2" fmla="*/ 26 w 26"/>
                  <a:gd name="T3" fmla="*/ 17 h 17"/>
                  <a:gd name="T4" fmla="*/ 13 w 26"/>
                  <a:gd name="T5" fmla="*/ 17 h 17"/>
                  <a:gd name="T6" fmla="*/ 0 w 26"/>
                  <a:gd name="T7" fmla="*/ 1 h 17"/>
                  <a:gd name="T8" fmla="*/ 26 w 2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1"/>
                    </a:moveTo>
                    <a:cubicBezTo>
                      <a:pt x="26" y="17"/>
                      <a:pt x="26" y="17"/>
                      <a:pt x="26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9" y="12"/>
                      <a:pt x="0" y="10"/>
                      <a:pt x="0" y="1"/>
                    </a:cubicBezTo>
                    <a:cubicBezTo>
                      <a:pt x="9" y="0"/>
                      <a:pt x="21" y="1"/>
                      <a:pt x="2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41">
                <a:extLst>
                  <a:ext uri="{FF2B5EF4-FFF2-40B4-BE49-F238E27FC236}">
                    <a16:creationId xmlns:a16="http://schemas.microsoft.com/office/drawing/2014/main" id="{FEF4F9E0-8CF7-4D64-9D25-181246C58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219" y="1990024"/>
                <a:ext cx="275358" cy="201133"/>
              </a:xfrm>
              <a:custGeom>
                <a:avLst/>
                <a:gdLst>
                  <a:gd name="T0" fmla="*/ 158 w 236"/>
                  <a:gd name="T1" fmla="*/ 67 h 166"/>
                  <a:gd name="T2" fmla="*/ 167 w 236"/>
                  <a:gd name="T3" fmla="*/ 67 h 166"/>
                  <a:gd name="T4" fmla="*/ 167 w 236"/>
                  <a:gd name="T5" fmla="*/ 57 h 166"/>
                  <a:gd name="T6" fmla="*/ 163 w 236"/>
                  <a:gd name="T7" fmla="*/ 51 h 166"/>
                  <a:gd name="T8" fmla="*/ 171 w 236"/>
                  <a:gd name="T9" fmla="*/ 51 h 166"/>
                  <a:gd name="T10" fmla="*/ 181 w 236"/>
                  <a:gd name="T11" fmla="*/ 64 h 166"/>
                  <a:gd name="T12" fmla="*/ 190 w 236"/>
                  <a:gd name="T13" fmla="*/ 76 h 166"/>
                  <a:gd name="T14" fmla="*/ 184 w 236"/>
                  <a:gd name="T15" fmla="*/ 88 h 166"/>
                  <a:gd name="T16" fmla="*/ 197 w 236"/>
                  <a:gd name="T17" fmla="*/ 88 h 166"/>
                  <a:gd name="T18" fmla="*/ 234 w 236"/>
                  <a:gd name="T19" fmla="*/ 99 h 166"/>
                  <a:gd name="T20" fmla="*/ 234 w 236"/>
                  <a:gd name="T21" fmla="*/ 111 h 166"/>
                  <a:gd name="T22" fmla="*/ 216 w 236"/>
                  <a:gd name="T23" fmla="*/ 115 h 166"/>
                  <a:gd name="T24" fmla="*/ 181 w 236"/>
                  <a:gd name="T25" fmla="*/ 140 h 166"/>
                  <a:gd name="T26" fmla="*/ 168 w 236"/>
                  <a:gd name="T27" fmla="*/ 124 h 166"/>
                  <a:gd name="T28" fmla="*/ 159 w 236"/>
                  <a:gd name="T29" fmla="*/ 136 h 166"/>
                  <a:gd name="T30" fmla="*/ 169 w 236"/>
                  <a:gd name="T31" fmla="*/ 152 h 166"/>
                  <a:gd name="T32" fmla="*/ 156 w 236"/>
                  <a:gd name="T33" fmla="*/ 152 h 166"/>
                  <a:gd name="T34" fmla="*/ 156 w 236"/>
                  <a:gd name="T35" fmla="*/ 162 h 166"/>
                  <a:gd name="T36" fmla="*/ 128 w 236"/>
                  <a:gd name="T37" fmla="*/ 148 h 166"/>
                  <a:gd name="T38" fmla="*/ 110 w 236"/>
                  <a:gd name="T39" fmla="*/ 166 h 166"/>
                  <a:gd name="T40" fmla="*/ 80 w 236"/>
                  <a:gd name="T41" fmla="*/ 152 h 166"/>
                  <a:gd name="T42" fmla="*/ 90 w 236"/>
                  <a:gd name="T43" fmla="*/ 146 h 166"/>
                  <a:gd name="T44" fmla="*/ 56 w 236"/>
                  <a:gd name="T45" fmla="*/ 126 h 166"/>
                  <a:gd name="T46" fmla="*/ 113 w 236"/>
                  <a:gd name="T47" fmla="*/ 111 h 166"/>
                  <a:gd name="T48" fmla="*/ 82 w 236"/>
                  <a:gd name="T49" fmla="*/ 104 h 166"/>
                  <a:gd name="T50" fmla="*/ 59 w 236"/>
                  <a:gd name="T51" fmla="*/ 111 h 166"/>
                  <a:gd name="T52" fmla="*/ 49 w 236"/>
                  <a:gd name="T53" fmla="*/ 100 h 166"/>
                  <a:gd name="T54" fmla="*/ 33 w 236"/>
                  <a:gd name="T55" fmla="*/ 107 h 166"/>
                  <a:gd name="T56" fmla="*/ 27 w 236"/>
                  <a:gd name="T57" fmla="*/ 99 h 166"/>
                  <a:gd name="T58" fmla="*/ 44 w 236"/>
                  <a:gd name="T59" fmla="*/ 88 h 166"/>
                  <a:gd name="T60" fmla="*/ 0 w 236"/>
                  <a:gd name="T61" fmla="*/ 63 h 166"/>
                  <a:gd name="T62" fmla="*/ 12 w 236"/>
                  <a:gd name="T63" fmla="*/ 63 h 166"/>
                  <a:gd name="T64" fmla="*/ 34 w 236"/>
                  <a:gd name="T65" fmla="*/ 71 h 166"/>
                  <a:gd name="T66" fmla="*/ 41 w 236"/>
                  <a:gd name="T67" fmla="*/ 64 h 166"/>
                  <a:gd name="T68" fmla="*/ 8 w 236"/>
                  <a:gd name="T69" fmla="*/ 47 h 166"/>
                  <a:gd name="T70" fmla="*/ 25 w 236"/>
                  <a:gd name="T71" fmla="*/ 39 h 166"/>
                  <a:gd name="T72" fmla="*/ 46 w 236"/>
                  <a:gd name="T73" fmla="*/ 45 h 166"/>
                  <a:gd name="T74" fmla="*/ 54 w 236"/>
                  <a:gd name="T75" fmla="*/ 37 h 166"/>
                  <a:gd name="T76" fmla="*/ 33 w 236"/>
                  <a:gd name="T77" fmla="*/ 37 h 166"/>
                  <a:gd name="T78" fmla="*/ 23 w 236"/>
                  <a:gd name="T79" fmla="*/ 24 h 166"/>
                  <a:gd name="T80" fmla="*/ 52 w 236"/>
                  <a:gd name="T81" fmla="*/ 17 h 166"/>
                  <a:gd name="T82" fmla="*/ 65 w 236"/>
                  <a:gd name="T83" fmla="*/ 17 h 166"/>
                  <a:gd name="T84" fmla="*/ 42 w 236"/>
                  <a:gd name="T85" fmla="*/ 0 h 166"/>
                  <a:gd name="T86" fmla="*/ 90 w 236"/>
                  <a:gd name="T87" fmla="*/ 9 h 166"/>
                  <a:gd name="T88" fmla="*/ 114 w 236"/>
                  <a:gd name="T89" fmla="*/ 43 h 166"/>
                  <a:gd name="T90" fmla="*/ 144 w 236"/>
                  <a:gd name="T91" fmla="*/ 45 h 166"/>
                  <a:gd name="T92" fmla="*/ 158 w 236"/>
                  <a:gd name="T93" fmla="*/ 6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6" h="166">
                    <a:moveTo>
                      <a:pt x="158" y="67"/>
                    </a:moveTo>
                    <a:cubicBezTo>
                      <a:pt x="167" y="67"/>
                      <a:pt x="167" y="67"/>
                      <a:pt x="167" y="6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5" y="51"/>
                      <a:pt x="168" y="51"/>
                      <a:pt x="171" y="51"/>
                    </a:cubicBezTo>
                    <a:cubicBezTo>
                      <a:pt x="181" y="51"/>
                      <a:pt x="181" y="55"/>
                      <a:pt x="181" y="64"/>
                    </a:cubicBezTo>
                    <a:cubicBezTo>
                      <a:pt x="181" y="70"/>
                      <a:pt x="190" y="71"/>
                      <a:pt x="190" y="76"/>
                    </a:cubicBezTo>
                    <a:cubicBezTo>
                      <a:pt x="190" y="82"/>
                      <a:pt x="184" y="84"/>
                      <a:pt x="184" y="88"/>
                    </a:cubicBezTo>
                    <a:cubicBezTo>
                      <a:pt x="184" y="95"/>
                      <a:pt x="196" y="88"/>
                      <a:pt x="197" y="88"/>
                    </a:cubicBezTo>
                    <a:cubicBezTo>
                      <a:pt x="205" y="88"/>
                      <a:pt x="224" y="98"/>
                      <a:pt x="234" y="99"/>
                    </a:cubicBezTo>
                    <a:cubicBezTo>
                      <a:pt x="234" y="104"/>
                      <a:pt x="236" y="107"/>
                      <a:pt x="234" y="111"/>
                    </a:cubicBezTo>
                    <a:cubicBezTo>
                      <a:pt x="231" y="115"/>
                      <a:pt x="222" y="114"/>
                      <a:pt x="216" y="115"/>
                    </a:cubicBezTo>
                    <a:cubicBezTo>
                      <a:pt x="201" y="116"/>
                      <a:pt x="190" y="140"/>
                      <a:pt x="181" y="140"/>
                    </a:cubicBezTo>
                    <a:cubicBezTo>
                      <a:pt x="171" y="140"/>
                      <a:pt x="171" y="133"/>
                      <a:pt x="168" y="124"/>
                    </a:cubicBezTo>
                    <a:cubicBezTo>
                      <a:pt x="165" y="128"/>
                      <a:pt x="163" y="132"/>
                      <a:pt x="159" y="136"/>
                    </a:cubicBezTo>
                    <a:cubicBezTo>
                      <a:pt x="164" y="144"/>
                      <a:pt x="167" y="146"/>
                      <a:pt x="169" y="152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56" y="162"/>
                      <a:pt x="156" y="162"/>
                      <a:pt x="156" y="162"/>
                    </a:cubicBezTo>
                    <a:cubicBezTo>
                      <a:pt x="149" y="163"/>
                      <a:pt x="135" y="153"/>
                      <a:pt x="128" y="148"/>
                    </a:cubicBezTo>
                    <a:cubicBezTo>
                      <a:pt x="128" y="162"/>
                      <a:pt x="122" y="166"/>
                      <a:pt x="110" y="166"/>
                    </a:cubicBezTo>
                    <a:cubicBezTo>
                      <a:pt x="98" y="166"/>
                      <a:pt x="81" y="163"/>
                      <a:pt x="80" y="152"/>
                    </a:cubicBezTo>
                    <a:cubicBezTo>
                      <a:pt x="85" y="151"/>
                      <a:pt x="87" y="149"/>
                      <a:pt x="90" y="146"/>
                    </a:cubicBezTo>
                    <a:cubicBezTo>
                      <a:pt x="77" y="146"/>
                      <a:pt x="56" y="138"/>
                      <a:pt x="56" y="126"/>
                    </a:cubicBezTo>
                    <a:cubicBezTo>
                      <a:pt x="56" y="111"/>
                      <a:pt x="103" y="113"/>
                      <a:pt x="113" y="111"/>
                    </a:cubicBezTo>
                    <a:cubicBezTo>
                      <a:pt x="102" y="107"/>
                      <a:pt x="93" y="104"/>
                      <a:pt x="82" y="104"/>
                    </a:cubicBezTo>
                    <a:cubicBezTo>
                      <a:pt x="71" y="104"/>
                      <a:pt x="68" y="111"/>
                      <a:pt x="59" y="111"/>
                    </a:cubicBezTo>
                    <a:cubicBezTo>
                      <a:pt x="52" y="111"/>
                      <a:pt x="51" y="105"/>
                      <a:pt x="49" y="100"/>
                    </a:cubicBezTo>
                    <a:cubicBezTo>
                      <a:pt x="41" y="103"/>
                      <a:pt x="39" y="107"/>
                      <a:pt x="33" y="107"/>
                    </a:cubicBezTo>
                    <a:cubicBezTo>
                      <a:pt x="28" y="107"/>
                      <a:pt x="27" y="103"/>
                      <a:pt x="27" y="99"/>
                    </a:cubicBezTo>
                    <a:cubicBezTo>
                      <a:pt x="34" y="95"/>
                      <a:pt x="40" y="95"/>
                      <a:pt x="44" y="88"/>
                    </a:cubicBezTo>
                    <a:cubicBezTo>
                      <a:pt x="18" y="88"/>
                      <a:pt x="3" y="86"/>
                      <a:pt x="0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5" y="66"/>
                      <a:pt x="28" y="71"/>
                      <a:pt x="34" y="71"/>
                    </a:cubicBezTo>
                    <a:cubicBezTo>
                      <a:pt x="37" y="71"/>
                      <a:pt x="41" y="64"/>
                      <a:pt x="41" y="64"/>
                    </a:cubicBezTo>
                    <a:cubicBezTo>
                      <a:pt x="31" y="61"/>
                      <a:pt x="8" y="56"/>
                      <a:pt x="8" y="47"/>
                    </a:cubicBezTo>
                    <a:cubicBezTo>
                      <a:pt x="8" y="38"/>
                      <a:pt x="18" y="39"/>
                      <a:pt x="25" y="39"/>
                    </a:cubicBezTo>
                    <a:cubicBezTo>
                      <a:pt x="36" y="39"/>
                      <a:pt x="40" y="45"/>
                      <a:pt x="46" y="45"/>
                    </a:cubicBezTo>
                    <a:cubicBezTo>
                      <a:pt x="50" y="45"/>
                      <a:pt x="52" y="39"/>
                      <a:pt x="54" y="37"/>
                    </a:cubicBezTo>
                    <a:cubicBezTo>
                      <a:pt x="47" y="32"/>
                      <a:pt x="37" y="37"/>
                      <a:pt x="33" y="37"/>
                    </a:cubicBezTo>
                    <a:cubicBezTo>
                      <a:pt x="30" y="37"/>
                      <a:pt x="23" y="25"/>
                      <a:pt x="23" y="24"/>
                    </a:cubicBezTo>
                    <a:cubicBezTo>
                      <a:pt x="32" y="18"/>
                      <a:pt x="38" y="14"/>
                      <a:pt x="52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56" y="12"/>
                      <a:pt x="43" y="11"/>
                      <a:pt x="42" y="0"/>
                    </a:cubicBezTo>
                    <a:cubicBezTo>
                      <a:pt x="61" y="2"/>
                      <a:pt x="76" y="3"/>
                      <a:pt x="90" y="9"/>
                    </a:cubicBezTo>
                    <a:cubicBezTo>
                      <a:pt x="105" y="15"/>
                      <a:pt x="102" y="38"/>
                      <a:pt x="114" y="43"/>
                    </a:cubicBezTo>
                    <a:cubicBezTo>
                      <a:pt x="125" y="48"/>
                      <a:pt x="133" y="40"/>
                      <a:pt x="144" y="45"/>
                    </a:cubicBezTo>
                    <a:cubicBezTo>
                      <a:pt x="156" y="49"/>
                      <a:pt x="151" y="60"/>
                      <a:pt x="158" y="6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 142">
                <a:extLst>
                  <a:ext uri="{FF2B5EF4-FFF2-40B4-BE49-F238E27FC236}">
                    <a16:creationId xmlns:a16="http://schemas.microsoft.com/office/drawing/2014/main" id="{BF74EE06-1254-4D80-9191-31CEE22A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383" y="2823520"/>
                <a:ext cx="178357" cy="122289"/>
              </a:xfrm>
              <a:custGeom>
                <a:avLst/>
                <a:gdLst>
                  <a:gd name="T0" fmla="*/ 11 w 153"/>
                  <a:gd name="T1" fmla="*/ 70 h 102"/>
                  <a:gd name="T2" fmla="*/ 19 w 153"/>
                  <a:gd name="T3" fmla="*/ 60 h 102"/>
                  <a:gd name="T4" fmla="*/ 19 w 153"/>
                  <a:gd name="T5" fmla="*/ 48 h 102"/>
                  <a:gd name="T6" fmla="*/ 44 w 153"/>
                  <a:gd name="T7" fmla="*/ 0 h 102"/>
                  <a:gd name="T8" fmla="*/ 55 w 153"/>
                  <a:gd name="T9" fmla="*/ 23 h 102"/>
                  <a:gd name="T10" fmla="*/ 62 w 153"/>
                  <a:gd name="T11" fmla="*/ 16 h 102"/>
                  <a:gd name="T12" fmla="*/ 116 w 153"/>
                  <a:gd name="T13" fmla="*/ 48 h 102"/>
                  <a:gd name="T14" fmla="*/ 121 w 153"/>
                  <a:gd name="T15" fmla="*/ 63 h 102"/>
                  <a:gd name="T16" fmla="*/ 153 w 153"/>
                  <a:gd name="T17" fmla="*/ 78 h 102"/>
                  <a:gd name="T18" fmla="*/ 128 w 153"/>
                  <a:gd name="T19" fmla="*/ 86 h 102"/>
                  <a:gd name="T20" fmla="*/ 108 w 153"/>
                  <a:gd name="T21" fmla="*/ 86 h 102"/>
                  <a:gd name="T22" fmla="*/ 79 w 153"/>
                  <a:gd name="T23" fmla="*/ 66 h 102"/>
                  <a:gd name="T24" fmla="*/ 44 w 153"/>
                  <a:gd name="T25" fmla="*/ 96 h 102"/>
                  <a:gd name="T26" fmla="*/ 38 w 153"/>
                  <a:gd name="T27" fmla="*/ 102 h 102"/>
                  <a:gd name="T28" fmla="*/ 32 w 153"/>
                  <a:gd name="T29" fmla="*/ 86 h 102"/>
                  <a:gd name="T30" fmla="*/ 0 w 153"/>
                  <a:gd name="T31" fmla="*/ 86 h 102"/>
                  <a:gd name="T32" fmla="*/ 11 w 153"/>
                  <a:gd name="T33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3" h="102">
                    <a:moveTo>
                      <a:pt x="11" y="70"/>
                    </a:moveTo>
                    <a:cubicBezTo>
                      <a:pt x="15" y="67"/>
                      <a:pt x="19" y="65"/>
                      <a:pt x="19" y="60"/>
                    </a:cubicBezTo>
                    <a:cubicBezTo>
                      <a:pt x="19" y="53"/>
                      <a:pt x="19" y="55"/>
                      <a:pt x="19" y="48"/>
                    </a:cubicBezTo>
                    <a:cubicBezTo>
                      <a:pt x="19" y="35"/>
                      <a:pt x="22" y="3"/>
                      <a:pt x="44" y="0"/>
                    </a:cubicBezTo>
                    <a:cubicBezTo>
                      <a:pt x="47" y="12"/>
                      <a:pt x="51" y="15"/>
                      <a:pt x="55" y="23"/>
                    </a:cubicBezTo>
                    <a:cubicBezTo>
                      <a:pt x="57" y="20"/>
                      <a:pt x="59" y="18"/>
                      <a:pt x="62" y="16"/>
                    </a:cubicBezTo>
                    <a:cubicBezTo>
                      <a:pt x="78" y="37"/>
                      <a:pt x="102" y="29"/>
                      <a:pt x="116" y="48"/>
                    </a:cubicBezTo>
                    <a:cubicBezTo>
                      <a:pt x="119" y="54"/>
                      <a:pt x="117" y="59"/>
                      <a:pt x="121" y="63"/>
                    </a:cubicBezTo>
                    <a:cubicBezTo>
                      <a:pt x="133" y="72"/>
                      <a:pt x="147" y="68"/>
                      <a:pt x="153" y="78"/>
                    </a:cubicBezTo>
                    <a:cubicBezTo>
                      <a:pt x="145" y="83"/>
                      <a:pt x="138" y="86"/>
                      <a:pt x="128" y="86"/>
                    </a:cubicBezTo>
                    <a:cubicBezTo>
                      <a:pt x="119" y="86"/>
                      <a:pt x="116" y="86"/>
                      <a:pt x="108" y="86"/>
                    </a:cubicBezTo>
                    <a:cubicBezTo>
                      <a:pt x="108" y="86"/>
                      <a:pt x="84" y="68"/>
                      <a:pt x="79" y="66"/>
                    </a:cubicBezTo>
                    <a:cubicBezTo>
                      <a:pt x="79" y="84"/>
                      <a:pt x="54" y="101"/>
                      <a:pt x="44" y="96"/>
                    </a:cubicBezTo>
                    <a:cubicBezTo>
                      <a:pt x="41" y="100"/>
                      <a:pt x="41" y="102"/>
                      <a:pt x="38" y="102"/>
                    </a:cubicBezTo>
                    <a:cubicBezTo>
                      <a:pt x="28" y="102"/>
                      <a:pt x="31" y="94"/>
                      <a:pt x="32" y="86"/>
                    </a:cubicBezTo>
                    <a:cubicBezTo>
                      <a:pt x="20" y="83"/>
                      <a:pt x="6" y="86"/>
                      <a:pt x="0" y="86"/>
                    </a:cubicBezTo>
                    <a:cubicBezTo>
                      <a:pt x="0" y="73"/>
                      <a:pt x="10" y="74"/>
                      <a:pt x="11" y="7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43">
                <a:extLst>
                  <a:ext uri="{FF2B5EF4-FFF2-40B4-BE49-F238E27FC236}">
                    <a16:creationId xmlns:a16="http://schemas.microsoft.com/office/drawing/2014/main" id="{A727CC37-719C-4432-B3F1-553064A2C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403" y="2702840"/>
                <a:ext cx="54758" cy="59536"/>
              </a:xfrm>
              <a:custGeom>
                <a:avLst/>
                <a:gdLst>
                  <a:gd name="T0" fmla="*/ 47 w 47"/>
                  <a:gd name="T1" fmla="*/ 31 h 49"/>
                  <a:gd name="T2" fmla="*/ 19 w 47"/>
                  <a:gd name="T3" fmla="*/ 49 h 49"/>
                  <a:gd name="T4" fmla="*/ 0 w 47"/>
                  <a:gd name="T5" fmla="*/ 31 h 49"/>
                  <a:gd name="T6" fmla="*/ 47 w 47"/>
                  <a:gd name="T7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9">
                    <a:moveTo>
                      <a:pt x="47" y="31"/>
                    </a:moveTo>
                    <a:cubicBezTo>
                      <a:pt x="47" y="42"/>
                      <a:pt x="28" y="49"/>
                      <a:pt x="19" y="49"/>
                    </a:cubicBezTo>
                    <a:cubicBezTo>
                      <a:pt x="7" y="49"/>
                      <a:pt x="0" y="41"/>
                      <a:pt x="0" y="31"/>
                    </a:cubicBezTo>
                    <a:cubicBezTo>
                      <a:pt x="0" y="0"/>
                      <a:pt x="47" y="5"/>
                      <a:pt x="47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44">
                <a:extLst>
                  <a:ext uri="{FF2B5EF4-FFF2-40B4-BE49-F238E27FC236}">
                    <a16:creationId xmlns:a16="http://schemas.microsoft.com/office/drawing/2014/main" id="{3454079C-672F-4A40-ADEE-3D0F8D8BE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7" y="2952245"/>
                <a:ext cx="43807" cy="37009"/>
              </a:xfrm>
              <a:custGeom>
                <a:avLst/>
                <a:gdLst>
                  <a:gd name="T0" fmla="*/ 16 w 38"/>
                  <a:gd name="T1" fmla="*/ 1 h 31"/>
                  <a:gd name="T2" fmla="*/ 38 w 38"/>
                  <a:gd name="T3" fmla="*/ 4 h 31"/>
                  <a:gd name="T4" fmla="*/ 0 w 38"/>
                  <a:gd name="T5" fmla="*/ 31 h 31"/>
                  <a:gd name="T6" fmla="*/ 0 w 38"/>
                  <a:gd name="T7" fmla="*/ 21 h 31"/>
                  <a:gd name="T8" fmla="*/ 16 w 38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16" y="1"/>
                    </a:moveTo>
                    <a:cubicBezTo>
                      <a:pt x="31" y="0"/>
                      <a:pt x="28" y="0"/>
                      <a:pt x="38" y="4"/>
                    </a:cubicBezTo>
                    <a:cubicBezTo>
                      <a:pt x="31" y="14"/>
                      <a:pt x="12" y="29"/>
                      <a:pt x="0" y="3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3"/>
                      <a:pt x="16" y="6"/>
                      <a:pt x="1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45">
                <a:extLst>
                  <a:ext uri="{FF2B5EF4-FFF2-40B4-BE49-F238E27FC236}">
                    <a16:creationId xmlns:a16="http://schemas.microsoft.com/office/drawing/2014/main" id="{B7133E15-A53F-4F4B-8C27-AEC5D32FA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530" y="2437344"/>
                <a:ext cx="118904" cy="54708"/>
              </a:xfrm>
              <a:custGeom>
                <a:avLst/>
                <a:gdLst>
                  <a:gd name="T0" fmla="*/ 38 w 102"/>
                  <a:gd name="T1" fmla="*/ 46 h 46"/>
                  <a:gd name="T2" fmla="*/ 15 w 102"/>
                  <a:gd name="T3" fmla="*/ 28 h 46"/>
                  <a:gd name="T4" fmla="*/ 0 w 102"/>
                  <a:gd name="T5" fmla="*/ 11 h 46"/>
                  <a:gd name="T6" fmla="*/ 13 w 102"/>
                  <a:gd name="T7" fmla="*/ 0 h 46"/>
                  <a:gd name="T8" fmla="*/ 51 w 102"/>
                  <a:gd name="T9" fmla="*/ 6 h 46"/>
                  <a:gd name="T10" fmla="*/ 102 w 102"/>
                  <a:gd name="T11" fmla="*/ 31 h 46"/>
                  <a:gd name="T12" fmla="*/ 89 w 102"/>
                  <a:gd name="T13" fmla="*/ 43 h 46"/>
                  <a:gd name="T14" fmla="*/ 66 w 102"/>
                  <a:gd name="T15" fmla="*/ 38 h 46"/>
                  <a:gd name="T16" fmla="*/ 38 w 102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46">
                    <a:moveTo>
                      <a:pt x="38" y="46"/>
                    </a:moveTo>
                    <a:cubicBezTo>
                      <a:pt x="23" y="46"/>
                      <a:pt x="10" y="42"/>
                      <a:pt x="15" y="28"/>
                    </a:cubicBezTo>
                    <a:cubicBezTo>
                      <a:pt x="9" y="24"/>
                      <a:pt x="0" y="20"/>
                      <a:pt x="0" y="11"/>
                    </a:cubicBezTo>
                    <a:cubicBezTo>
                      <a:pt x="0" y="4"/>
                      <a:pt x="7" y="0"/>
                      <a:pt x="13" y="0"/>
                    </a:cubicBezTo>
                    <a:cubicBezTo>
                      <a:pt x="30" y="0"/>
                      <a:pt x="35" y="6"/>
                      <a:pt x="51" y="6"/>
                    </a:cubicBezTo>
                    <a:cubicBezTo>
                      <a:pt x="71" y="6"/>
                      <a:pt x="89" y="23"/>
                      <a:pt x="102" y="31"/>
                    </a:cubicBezTo>
                    <a:cubicBezTo>
                      <a:pt x="100" y="38"/>
                      <a:pt x="96" y="43"/>
                      <a:pt x="89" y="43"/>
                    </a:cubicBezTo>
                    <a:cubicBezTo>
                      <a:pt x="79" y="43"/>
                      <a:pt x="74" y="38"/>
                      <a:pt x="66" y="38"/>
                    </a:cubicBezTo>
                    <a:cubicBezTo>
                      <a:pt x="58" y="38"/>
                      <a:pt x="51" y="46"/>
                      <a:pt x="38" y="46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46">
                <a:extLst>
                  <a:ext uri="{FF2B5EF4-FFF2-40B4-BE49-F238E27FC236}">
                    <a16:creationId xmlns:a16="http://schemas.microsoft.com/office/drawing/2014/main" id="{05F8A13A-D32F-4656-AFD0-CBBA20781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482" y="2976381"/>
                <a:ext cx="28162" cy="32181"/>
              </a:xfrm>
              <a:custGeom>
                <a:avLst/>
                <a:gdLst>
                  <a:gd name="T0" fmla="*/ 25 w 25"/>
                  <a:gd name="T1" fmla="*/ 9 h 27"/>
                  <a:gd name="T2" fmla="*/ 12 w 25"/>
                  <a:gd name="T3" fmla="*/ 27 h 27"/>
                  <a:gd name="T4" fmla="*/ 0 w 25"/>
                  <a:gd name="T5" fmla="*/ 15 h 27"/>
                  <a:gd name="T6" fmla="*/ 25 w 25"/>
                  <a:gd name="T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7">
                    <a:moveTo>
                      <a:pt x="25" y="9"/>
                    </a:moveTo>
                    <a:cubicBezTo>
                      <a:pt x="21" y="16"/>
                      <a:pt x="19" y="27"/>
                      <a:pt x="12" y="27"/>
                    </a:cubicBezTo>
                    <a:cubicBezTo>
                      <a:pt x="10" y="27"/>
                      <a:pt x="0" y="15"/>
                      <a:pt x="0" y="15"/>
                    </a:cubicBezTo>
                    <a:cubicBezTo>
                      <a:pt x="0" y="1"/>
                      <a:pt x="18" y="0"/>
                      <a:pt x="25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47">
                <a:extLst>
                  <a:ext uri="{FF2B5EF4-FFF2-40B4-BE49-F238E27FC236}">
                    <a16:creationId xmlns:a16="http://schemas.microsoft.com/office/drawing/2014/main" id="{1B5EFA64-1090-41F2-B361-49A25B656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1984" y="2718930"/>
                <a:ext cx="29726" cy="17700"/>
              </a:xfrm>
              <a:custGeom>
                <a:avLst/>
                <a:gdLst>
                  <a:gd name="T0" fmla="*/ 10 w 25"/>
                  <a:gd name="T1" fmla="*/ 14 h 15"/>
                  <a:gd name="T2" fmla="*/ 0 w 25"/>
                  <a:gd name="T3" fmla="*/ 8 h 15"/>
                  <a:gd name="T4" fmla="*/ 10 w 25"/>
                  <a:gd name="T5" fmla="*/ 0 h 15"/>
                  <a:gd name="T6" fmla="*/ 25 w 25"/>
                  <a:gd name="T7" fmla="*/ 13 h 15"/>
                  <a:gd name="T8" fmla="*/ 10 w 2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0" y="14"/>
                    </a:moveTo>
                    <a:cubicBezTo>
                      <a:pt x="5" y="14"/>
                      <a:pt x="0" y="13"/>
                      <a:pt x="0" y="8"/>
                    </a:cubicBezTo>
                    <a:cubicBezTo>
                      <a:pt x="0" y="6"/>
                      <a:pt x="9" y="0"/>
                      <a:pt x="10" y="0"/>
                    </a:cubicBezTo>
                    <a:cubicBezTo>
                      <a:pt x="17" y="0"/>
                      <a:pt x="23" y="10"/>
                      <a:pt x="25" y="13"/>
                    </a:cubicBezTo>
                    <a:cubicBezTo>
                      <a:pt x="15" y="15"/>
                      <a:pt x="18" y="14"/>
                      <a:pt x="10" y="1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48">
                <a:extLst>
                  <a:ext uri="{FF2B5EF4-FFF2-40B4-BE49-F238E27FC236}">
                    <a16:creationId xmlns:a16="http://schemas.microsoft.com/office/drawing/2014/main" id="{64D7EA9A-05F5-428C-A865-EBC5C2AE7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821" y="2662613"/>
                <a:ext cx="29726" cy="22527"/>
              </a:xfrm>
              <a:custGeom>
                <a:avLst/>
                <a:gdLst>
                  <a:gd name="T0" fmla="*/ 9 w 26"/>
                  <a:gd name="T1" fmla="*/ 18 h 18"/>
                  <a:gd name="T2" fmla="*/ 26 w 26"/>
                  <a:gd name="T3" fmla="*/ 0 h 18"/>
                  <a:gd name="T4" fmla="*/ 9 w 2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9" y="18"/>
                    </a:moveTo>
                    <a:cubicBezTo>
                      <a:pt x="0" y="18"/>
                      <a:pt x="17" y="0"/>
                      <a:pt x="26" y="0"/>
                    </a:cubicBezTo>
                    <a:cubicBezTo>
                      <a:pt x="24" y="9"/>
                      <a:pt x="18" y="18"/>
                      <a:pt x="9" y="1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49">
                <a:extLst>
                  <a:ext uri="{FF2B5EF4-FFF2-40B4-BE49-F238E27FC236}">
                    <a16:creationId xmlns:a16="http://schemas.microsoft.com/office/drawing/2014/main" id="{17877C3C-24EA-4694-90CB-D550A4CE9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851" y="2434126"/>
                <a:ext cx="727510" cy="568000"/>
              </a:xfrm>
              <a:custGeom>
                <a:avLst/>
                <a:gdLst>
                  <a:gd name="T0" fmla="*/ 573 w 622"/>
                  <a:gd name="T1" fmla="*/ 354 h 471"/>
                  <a:gd name="T2" fmla="*/ 482 w 622"/>
                  <a:gd name="T3" fmla="*/ 308 h 471"/>
                  <a:gd name="T4" fmla="*/ 497 w 622"/>
                  <a:gd name="T5" fmla="*/ 320 h 471"/>
                  <a:gd name="T6" fmla="*/ 486 w 622"/>
                  <a:gd name="T7" fmla="*/ 331 h 471"/>
                  <a:gd name="T8" fmla="*/ 512 w 622"/>
                  <a:gd name="T9" fmla="*/ 362 h 471"/>
                  <a:gd name="T10" fmla="*/ 546 w 622"/>
                  <a:gd name="T11" fmla="*/ 371 h 471"/>
                  <a:gd name="T12" fmla="*/ 560 w 622"/>
                  <a:gd name="T13" fmla="*/ 405 h 471"/>
                  <a:gd name="T14" fmla="*/ 478 w 622"/>
                  <a:gd name="T15" fmla="*/ 405 h 471"/>
                  <a:gd name="T16" fmla="*/ 522 w 622"/>
                  <a:gd name="T17" fmla="*/ 461 h 471"/>
                  <a:gd name="T18" fmla="*/ 507 w 622"/>
                  <a:gd name="T19" fmla="*/ 461 h 471"/>
                  <a:gd name="T20" fmla="*/ 401 w 622"/>
                  <a:gd name="T21" fmla="*/ 407 h 471"/>
                  <a:gd name="T22" fmla="*/ 327 w 622"/>
                  <a:gd name="T23" fmla="*/ 379 h 471"/>
                  <a:gd name="T24" fmla="*/ 291 w 622"/>
                  <a:gd name="T25" fmla="*/ 386 h 471"/>
                  <a:gd name="T26" fmla="*/ 289 w 622"/>
                  <a:gd name="T27" fmla="*/ 342 h 471"/>
                  <a:gd name="T28" fmla="*/ 355 w 622"/>
                  <a:gd name="T29" fmla="*/ 331 h 471"/>
                  <a:gd name="T30" fmla="*/ 361 w 622"/>
                  <a:gd name="T31" fmla="*/ 302 h 471"/>
                  <a:gd name="T32" fmla="*/ 319 w 622"/>
                  <a:gd name="T33" fmla="*/ 207 h 471"/>
                  <a:gd name="T34" fmla="*/ 289 w 622"/>
                  <a:gd name="T35" fmla="*/ 207 h 471"/>
                  <a:gd name="T36" fmla="*/ 251 w 622"/>
                  <a:gd name="T37" fmla="*/ 153 h 471"/>
                  <a:gd name="T38" fmla="*/ 209 w 622"/>
                  <a:gd name="T39" fmla="*/ 165 h 471"/>
                  <a:gd name="T40" fmla="*/ 72 w 622"/>
                  <a:gd name="T41" fmla="*/ 149 h 471"/>
                  <a:gd name="T42" fmla="*/ 18 w 622"/>
                  <a:gd name="T43" fmla="*/ 125 h 471"/>
                  <a:gd name="T44" fmla="*/ 53 w 622"/>
                  <a:gd name="T45" fmla="*/ 117 h 471"/>
                  <a:gd name="T46" fmla="*/ 0 w 622"/>
                  <a:gd name="T47" fmla="*/ 87 h 471"/>
                  <a:gd name="T48" fmla="*/ 20 w 622"/>
                  <a:gd name="T49" fmla="*/ 29 h 471"/>
                  <a:gd name="T50" fmla="*/ 106 w 622"/>
                  <a:gd name="T51" fmla="*/ 8 h 471"/>
                  <a:gd name="T52" fmla="*/ 79 w 622"/>
                  <a:gd name="T53" fmla="*/ 57 h 471"/>
                  <a:gd name="T54" fmla="*/ 87 w 622"/>
                  <a:gd name="T55" fmla="*/ 85 h 471"/>
                  <a:gd name="T56" fmla="*/ 94 w 622"/>
                  <a:gd name="T57" fmla="*/ 48 h 471"/>
                  <a:gd name="T58" fmla="*/ 206 w 622"/>
                  <a:gd name="T59" fmla="*/ 53 h 471"/>
                  <a:gd name="T60" fmla="*/ 221 w 622"/>
                  <a:gd name="T61" fmla="*/ 61 h 471"/>
                  <a:gd name="T62" fmla="*/ 268 w 622"/>
                  <a:gd name="T63" fmla="*/ 49 h 471"/>
                  <a:gd name="T64" fmla="*/ 372 w 622"/>
                  <a:gd name="T65" fmla="*/ 101 h 471"/>
                  <a:gd name="T66" fmla="*/ 416 w 622"/>
                  <a:gd name="T67" fmla="*/ 117 h 471"/>
                  <a:gd name="T68" fmla="*/ 469 w 622"/>
                  <a:gd name="T69" fmla="*/ 153 h 471"/>
                  <a:gd name="T70" fmla="*/ 503 w 622"/>
                  <a:gd name="T71" fmla="*/ 172 h 471"/>
                  <a:gd name="T72" fmla="*/ 499 w 622"/>
                  <a:gd name="T73" fmla="*/ 184 h 471"/>
                  <a:gd name="T74" fmla="*/ 486 w 622"/>
                  <a:gd name="T75" fmla="*/ 210 h 471"/>
                  <a:gd name="T76" fmla="*/ 545 w 622"/>
                  <a:gd name="T77" fmla="*/ 244 h 471"/>
                  <a:gd name="T78" fmla="*/ 588 w 622"/>
                  <a:gd name="T79" fmla="*/ 276 h 471"/>
                  <a:gd name="T80" fmla="*/ 622 w 622"/>
                  <a:gd name="T81" fmla="*/ 298 h 471"/>
                  <a:gd name="T82" fmla="*/ 599 w 622"/>
                  <a:gd name="T83" fmla="*/ 32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2" h="471">
                    <a:moveTo>
                      <a:pt x="583" y="331"/>
                    </a:moveTo>
                    <a:cubicBezTo>
                      <a:pt x="583" y="340"/>
                      <a:pt x="581" y="354"/>
                      <a:pt x="573" y="354"/>
                    </a:cubicBezTo>
                    <a:cubicBezTo>
                      <a:pt x="535" y="354"/>
                      <a:pt x="533" y="300"/>
                      <a:pt x="497" y="300"/>
                    </a:cubicBezTo>
                    <a:cubicBezTo>
                      <a:pt x="493" y="300"/>
                      <a:pt x="483" y="308"/>
                      <a:pt x="482" y="308"/>
                    </a:cubicBezTo>
                    <a:cubicBezTo>
                      <a:pt x="489" y="312"/>
                      <a:pt x="490" y="312"/>
                      <a:pt x="497" y="310"/>
                    </a:cubicBezTo>
                    <a:cubicBezTo>
                      <a:pt x="497" y="320"/>
                      <a:pt x="497" y="320"/>
                      <a:pt x="497" y="320"/>
                    </a:cubicBezTo>
                    <a:cubicBezTo>
                      <a:pt x="493" y="321"/>
                      <a:pt x="489" y="322"/>
                      <a:pt x="486" y="320"/>
                    </a:cubicBezTo>
                    <a:cubicBezTo>
                      <a:pt x="486" y="331"/>
                      <a:pt x="486" y="331"/>
                      <a:pt x="486" y="331"/>
                    </a:cubicBezTo>
                    <a:cubicBezTo>
                      <a:pt x="496" y="331"/>
                      <a:pt x="496" y="331"/>
                      <a:pt x="496" y="331"/>
                    </a:cubicBezTo>
                    <a:cubicBezTo>
                      <a:pt x="497" y="342"/>
                      <a:pt x="506" y="359"/>
                      <a:pt x="512" y="362"/>
                    </a:cubicBezTo>
                    <a:cubicBezTo>
                      <a:pt x="527" y="367"/>
                      <a:pt x="532" y="358"/>
                      <a:pt x="533" y="371"/>
                    </a:cubicBezTo>
                    <a:cubicBezTo>
                      <a:pt x="541" y="371"/>
                      <a:pt x="541" y="371"/>
                      <a:pt x="546" y="371"/>
                    </a:cubicBezTo>
                    <a:cubicBezTo>
                      <a:pt x="546" y="384"/>
                      <a:pt x="546" y="384"/>
                      <a:pt x="546" y="387"/>
                    </a:cubicBezTo>
                    <a:cubicBezTo>
                      <a:pt x="546" y="393"/>
                      <a:pt x="560" y="397"/>
                      <a:pt x="560" y="405"/>
                    </a:cubicBezTo>
                    <a:cubicBezTo>
                      <a:pt x="560" y="413"/>
                      <a:pt x="552" y="428"/>
                      <a:pt x="549" y="437"/>
                    </a:cubicBezTo>
                    <a:cubicBezTo>
                      <a:pt x="535" y="436"/>
                      <a:pt x="487" y="417"/>
                      <a:pt x="478" y="405"/>
                    </a:cubicBezTo>
                    <a:cubicBezTo>
                      <a:pt x="467" y="405"/>
                      <a:pt x="467" y="405"/>
                      <a:pt x="467" y="405"/>
                    </a:cubicBezTo>
                    <a:cubicBezTo>
                      <a:pt x="480" y="422"/>
                      <a:pt x="522" y="439"/>
                      <a:pt x="522" y="461"/>
                    </a:cubicBezTo>
                    <a:cubicBezTo>
                      <a:pt x="522" y="467"/>
                      <a:pt x="518" y="471"/>
                      <a:pt x="515" y="471"/>
                    </a:cubicBezTo>
                    <a:cubicBezTo>
                      <a:pt x="511" y="471"/>
                      <a:pt x="509" y="462"/>
                      <a:pt x="507" y="461"/>
                    </a:cubicBezTo>
                    <a:cubicBezTo>
                      <a:pt x="485" y="450"/>
                      <a:pt x="471" y="455"/>
                      <a:pt x="452" y="443"/>
                    </a:cubicBezTo>
                    <a:cubicBezTo>
                      <a:pt x="434" y="432"/>
                      <a:pt x="388" y="432"/>
                      <a:pt x="401" y="407"/>
                    </a:cubicBezTo>
                    <a:cubicBezTo>
                      <a:pt x="376" y="396"/>
                      <a:pt x="364" y="381"/>
                      <a:pt x="342" y="367"/>
                    </a:cubicBezTo>
                    <a:cubicBezTo>
                      <a:pt x="338" y="373"/>
                      <a:pt x="334" y="379"/>
                      <a:pt x="327" y="379"/>
                    </a:cubicBezTo>
                    <a:cubicBezTo>
                      <a:pt x="319" y="379"/>
                      <a:pt x="321" y="374"/>
                      <a:pt x="314" y="374"/>
                    </a:cubicBezTo>
                    <a:cubicBezTo>
                      <a:pt x="305" y="374"/>
                      <a:pt x="300" y="386"/>
                      <a:pt x="291" y="386"/>
                    </a:cubicBezTo>
                    <a:cubicBezTo>
                      <a:pt x="283" y="386"/>
                      <a:pt x="259" y="374"/>
                      <a:pt x="259" y="363"/>
                    </a:cubicBezTo>
                    <a:cubicBezTo>
                      <a:pt x="259" y="355"/>
                      <a:pt x="278" y="342"/>
                      <a:pt x="289" y="342"/>
                    </a:cubicBezTo>
                    <a:cubicBezTo>
                      <a:pt x="302" y="342"/>
                      <a:pt x="315" y="342"/>
                      <a:pt x="321" y="342"/>
                    </a:cubicBezTo>
                    <a:cubicBezTo>
                      <a:pt x="328" y="342"/>
                      <a:pt x="346" y="337"/>
                      <a:pt x="355" y="331"/>
                    </a:cubicBezTo>
                    <a:cubicBezTo>
                      <a:pt x="352" y="328"/>
                      <a:pt x="342" y="320"/>
                      <a:pt x="342" y="314"/>
                    </a:cubicBezTo>
                    <a:cubicBezTo>
                      <a:pt x="342" y="300"/>
                      <a:pt x="355" y="308"/>
                      <a:pt x="361" y="302"/>
                    </a:cubicBezTo>
                    <a:cubicBezTo>
                      <a:pt x="368" y="295"/>
                      <a:pt x="384" y="277"/>
                      <a:pt x="384" y="266"/>
                    </a:cubicBezTo>
                    <a:cubicBezTo>
                      <a:pt x="384" y="246"/>
                      <a:pt x="335" y="207"/>
                      <a:pt x="319" y="207"/>
                    </a:cubicBezTo>
                    <a:cubicBezTo>
                      <a:pt x="309" y="207"/>
                      <a:pt x="305" y="216"/>
                      <a:pt x="295" y="216"/>
                    </a:cubicBezTo>
                    <a:cubicBezTo>
                      <a:pt x="292" y="216"/>
                      <a:pt x="289" y="208"/>
                      <a:pt x="289" y="207"/>
                    </a:cubicBezTo>
                    <a:cubicBezTo>
                      <a:pt x="289" y="199"/>
                      <a:pt x="302" y="197"/>
                      <a:pt x="307" y="196"/>
                    </a:cubicBezTo>
                    <a:cubicBezTo>
                      <a:pt x="300" y="189"/>
                      <a:pt x="259" y="153"/>
                      <a:pt x="251" y="153"/>
                    </a:cubicBezTo>
                    <a:cubicBezTo>
                      <a:pt x="241" y="153"/>
                      <a:pt x="229" y="183"/>
                      <a:pt x="215" y="183"/>
                    </a:cubicBezTo>
                    <a:cubicBezTo>
                      <a:pt x="206" y="183"/>
                      <a:pt x="209" y="170"/>
                      <a:pt x="209" y="165"/>
                    </a:cubicBezTo>
                    <a:cubicBezTo>
                      <a:pt x="186" y="162"/>
                      <a:pt x="128" y="165"/>
                      <a:pt x="94" y="165"/>
                    </a:cubicBezTo>
                    <a:cubicBezTo>
                      <a:pt x="88" y="165"/>
                      <a:pt x="76" y="155"/>
                      <a:pt x="72" y="149"/>
                    </a:cubicBezTo>
                    <a:cubicBezTo>
                      <a:pt x="35" y="149"/>
                      <a:pt x="35" y="149"/>
                      <a:pt x="35" y="149"/>
                    </a:cubicBezTo>
                    <a:cubicBezTo>
                      <a:pt x="31" y="137"/>
                      <a:pt x="20" y="136"/>
                      <a:pt x="18" y="125"/>
                    </a:cubicBezTo>
                    <a:cubicBezTo>
                      <a:pt x="28" y="121"/>
                      <a:pt x="40" y="126"/>
                      <a:pt x="53" y="127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46" y="112"/>
                      <a:pt x="11" y="109"/>
                      <a:pt x="11" y="109"/>
                    </a:cubicBezTo>
                    <a:cubicBezTo>
                      <a:pt x="11" y="109"/>
                      <a:pt x="0" y="95"/>
                      <a:pt x="0" y="87"/>
                    </a:cubicBezTo>
                    <a:cubicBezTo>
                      <a:pt x="0" y="65"/>
                      <a:pt x="3" y="60"/>
                      <a:pt x="15" y="52"/>
                    </a:cubicBezTo>
                    <a:cubicBezTo>
                      <a:pt x="21" y="47"/>
                      <a:pt x="17" y="33"/>
                      <a:pt x="20" y="29"/>
                    </a:cubicBezTo>
                    <a:cubicBezTo>
                      <a:pt x="35" y="13"/>
                      <a:pt x="55" y="0"/>
                      <a:pt x="81" y="0"/>
                    </a:cubicBezTo>
                    <a:cubicBezTo>
                      <a:pt x="81" y="0"/>
                      <a:pt x="105" y="8"/>
                      <a:pt x="106" y="8"/>
                    </a:cubicBezTo>
                    <a:cubicBezTo>
                      <a:pt x="98" y="25"/>
                      <a:pt x="73" y="26"/>
                      <a:pt x="73" y="49"/>
                    </a:cubicBezTo>
                    <a:cubicBezTo>
                      <a:pt x="73" y="54"/>
                      <a:pt x="75" y="57"/>
                      <a:pt x="79" y="57"/>
                    </a:cubicBezTo>
                    <a:cubicBezTo>
                      <a:pt x="78" y="63"/>
                      <a:pt x="79" y="71"/>
                      <a:pt x="79" y="71"/>
                    </a:cubicBezTo>
                    <a:cubicBezTo>
                      <a:pt x="79" y="78"/>
                      <a:pt x="78" y="85"/>
                      <a:pt x="87" y="85"/>
                    </a:cubicBezTo>
                    <a:cubicBezTo>
                      <a:pt x="91" y="85"/>
                      <a:pt x="102" y="75"/>
                      <a:pt x="102" y="69"/>
                    </a:cubicBezTo>
                    <a:cubicBezTo>
                      <a:pt x="102" y="61"/>
                      <a:pt x="94" y="56"/>
                      <a:pt x="94" y="48"/>
                    </a:cubicBezTo>
                    <a:cubicBezTo>
                      <a:pt x="94" y="17"/>
                      <a:pt x="145" y="8"/>
                      <a:pt x="175" y="8"/>
                    </a:cubicBezTo>
                    <a:cubicBezTo>
                      <a:pt x="195" y="8"/>
                      <a:pt x="206" y="36"/>
                      <a:pt x="206" y="53"/>
                    </a:cubicBezTo>
                    <a:cubicBezTo>
                      <a:pt x="206" y="56"/>
                      <a:pt x="202" y="69"/>
                      <a:pt x="206" y="69"/>
                    </a:cubicBezTo>
                    <a:cubicBezTo>
                      <a:pt x="210" y="69"/>
                      <a:pt x="213" y="61"/>
                      <a:pt x="221" y="61"/>
                    </a:cubicBezTo>
                    <a:cubicBezTo>
                      <a:pt x="229" y="61"/>
                      <a:pt x="231" y="69"/>
                      <a:pt x="238" y="69"/>
                    </a:cubicBezTo>
                    <a:cubicBezTo>
                      <a:pt x="251" y="69"/>
                      <a:pt x="255" y="49"/>
                      <a:pt x="268" y="49"/>
                    </a:cubicBezTo>
                    <a:cubicBezTo>
                      <a:pt x="283" y="49"/>
                      <a:pt x="315" y="54"/>
                      <a:pt x="325" y="61"/>
                    </a:cubicBezTo>
                    <a:cubicBezTo>
                      <a:pt x="342" y="74"/>
                      <a:pt x="347" y="101"/>
                      <a:pt x="372" y="101"/>
                    </a:cubicBezTo>
                    <a:cubicBezTo>
                      <a:pt x="384" y="101"/>
                      <a:pt x="386" y="101"/>
                      <a:pt x="391" y="101"/>
                    </a:cubicBezTo>
                    <a:cubicBezTo>
                      <a:pt x="399" y="101"/>
                      <a:pt x="418" y="103"/>
                      <a:pt x="416" y="117"/>
                    </a:cubicBezTo>
                    <a:cubicBezTo>
                      <a:pt x="437" y="124"/>
                      <a:pt x="448" y="137"/>
                      <a:pt x="469" y="139"/>
                    </a:cubicBezTo>
                    <a:cubicBezTo>
                      <a:pt x="469" y="153"/>
                      <a:pt x="469" y="153"/>
                      <a:pt x="469" y="153"/>
                    </a:cubicBezTo>
                    <a:cubicBezTo>
                      <a:pt x="474" y="153"/>
                      <a:pt x="482" y="153"/>
                      <a:pt x="482" y="153"/>
                    </a:cubicBezTo>
                    <a:cubicBezTo>
                      <a:pt x="493" y="153"/>
                      <a:pt x="499" y="161"/>
                      <a:pt x="503" y="172"/>
                    </a:cubicBezTo>
                    <a:cubicBezTo>
                      <a:pt x="493" y="174"/>
                      <a:pt x="483" y="173"/>
                      <a:pt x="477" y="183"/>
                    </a:cubicBezTo>
                    <a:cubicBezTo>
                      <a:pt x="490" y="184"/>
                      <a:pt x="493" y="184"/>
                      <a:pt x="499" y="184"/>
                    </a:cubicBezTo>
                    <a:cubicBezTo>
                      <a:pt x="503" y="184"/>
                      <a:pt x="509" y="187"/>
                      <a:pt x="511" y="192"/>
                    </a:cubicBezTo>
                    <a:cubicBezTo>
                      <a:pt x="499" y="198"/>
                      <a:pt x="493" y="198"/>
                      <a:pt x="486" y="210"/>
                    </a:cubicBezTo>
                    <a:cubicBezTo>
                      <a:pt x="493" y="214"/>
                      <a:pt x="497" y="216"/>
                      <a:pt x="507" y="216"/>
                    </a:cubicBezTo>
                    <a:cubicBezTo>
                      <a:pt x="509" y="234"/>
                      <a:pt x="529" y="242"/>
                      <a:pt x="545" y="244"/>
                    </a:cubicBezTo>
                    <a:cubicBezTo>
                      <a:pt x="546" y="258"/>
                      <a:pt x="550" y="272"/>
                      <a:pt x="562" y="272"/>
                    </a:cubicBezTo>
                    <a:cubicBezTo>
                      <a:pt x="578" y="272"/>
                      <a:pt x="582" y="261"/>
                      <a:pt x="588" y="276"/>
                    </a:cubicBezTo>
                    <a:cubicBezTo>
                      <a:pt x="592" y="280"/>
                      <a:pt x="598" y="280"/>
                      <a:pt x="602" y="280"/>
                    </a:cubicBezTo>
                    <a:cubicBezTo>
                      <a:pt x="616" y="280"/>
                      <a:pt x="622" y="285"/>
                      <a:pt x="622" y="298"/>
                    </a:cubicBezTo>
                    <a:cubicBezTo>
                      <a:pt x="622" y="308"/>
                      <a:pt x="609" y="312"/>
                      <a:pt x="599" y="312"/>
                    </a:cubicBezTo>
                    <a:cubicBezTo>
                      <a:pt x="600" y="320"/>
                      <a:pt x="599" y="318"/>
                      <a:pt x="599" y="322"/>
                    </a:cubicBezTo>
                    <a:cubicBezTo>
                      <a:pt x="599" y="324"/>
                      <a:pt x="597" y="331"/>
                      <a:pt x="583" y="33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50">
                <a:extLst>
                  <a:ext uri="{FF2B5EF4-FFF2-40B4-BE49-F238E27FC236}">
                    <a16:creationId xmlns:a16="http://schemas.microsoft.com/office/drawing/2014/main" id="{9AF675D2-41F3-47A8-86D6-6D3F56AE0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677" y="2923282"/>
                <a:ext cx="20339" cy="20918"/>
              </a:xfrm>
              <a:custGeom>
                <a:avLst/>
                <a:gdLst>
                  <a:gd name="T0" fmla="*/ 17 w 17"/>
                  <a:gd name="T1" fmla="*/ 11 h 17"/>
                  <a:gd name="T2" fmla="*/ 0 w 17"/>
                  <a:gd name="T3" fmla="*/ 11 h 17"/>
                  <a:gd name="T4" fmla="*/ 17 w 17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7" y="11"/>
                    </a:moveTo>
                    <a:cubicBezTo>
                      <a:pt x="10" y="17"/>
                      <a:pt x="7" y="17"/>
                      <a:pt x="0" y="11"/>
                    </a:cubicBezTo>
                    <a:cubicBezTo>
                      <a:pt x="7" y="0"/>
                      <a:pt x="8" y="6"/>
                      <a:pt x="17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51">
                <a:extLst>
                  <a:ext uri="{FF2B5EF4-FFF2-40B4-BE49-F238E27FC236}">
                    <a16:creationId xmlns:a16="http://schemas.microsoft.com/office/drawing/2014/main" id="{8AAA272D-79AA-434B-A8A9-383E09466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046" y="2813865"/>
                <a:ext cx="17210" cy="20918"/>
              </a:xfrm>
              <a:custGeom>
                <a:avLst/>
                <a:gdLst>
                  <a:gd name="T0" fmla="*/ 0 w 15"/>
                  <a:gd name="T1" fmla="*/ 5 h 17"/>
                  <a:gd name="T2" fmla="*/ 15 w 15"/>
                  <a:gd name="T3" fmla="*/ 17 h 17"/>
                  <a:gd name="T4" fmla="*/ 0 w 15"/>
                  <a:gd name="T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7">
                    <a:moveTo>
                      <a:pt x="0" y="5"/>
                    </a:moveTo>
                    <a:cubicBezTo>
                      <a:pt x="10" y="0"/>
                      <a:pt x="10" y="10"/>
                      <a:pt x="15" y="17"/>
                    </a:cubicBezTo>
                    <a:cubicBezTo>
                      <a:pt x="6" y="16"/>
                      <a:pt x="0" y="10"/>
                      <a:pt x="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52">
                <a:extLst>
                  <a:ext uri="{FF2B5EF4-FFF2-40B4-BE49-F238E27FC236}">
                    <a16:creationId xmlns:a16="http://schemas.microsoft.com/office/drawing/2014/main" id="{B3349A92-4321-4E7F-8695-17F46F66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043" y="1866126"/>
                <a:ext cx="776011" cy="439275"/>
              </a:xfrm>
              <a:custGeom>
                <a:avLst/>
                <a:gdLst>
                  <a:gd name="T0" fmla="*/ 528 w 664"/>
                  <a:gd name="T1" fmla="*/ 28 h 366"/>
                  <a:gd name="T2" fmla="*/ 602 w 664"/>
                  <a:gd name="T3" fmla="*/ 16 h 366"/>
                  <a:gd name="T4" fmla="*/ 664 w 664"/>
                  <a:gd name="T5" fmla="*/ 49 h 366"/>
                  <a:gd name="T6" fmla="*/ 537 w 664"/>
                  <a:gd name="T7" fmla="*/ 91 h 366"/>
                  <a:gd name="T8" fmla="*/ 507 w 664"/>
                  <a:gd name="T9" fmla="*/ 133 h 366"/>
                  <a:gd name="T10" fmla="*/ 397 w 664"/>
                  <a:gd name="T11" fmla="*/ 195 h 366"/>
                  <a:gd name="T12" fmla="*/ 371 w 664"/>
                  <a:gd name="T13" fmla="*/ 212 h 366"/>
                  <a:gd name="T14" fmla="*/ 371 w 664"/>
                  <a:gd name="T15" fmla="*/ 246 h 366"/>
                  <a:gd name="T16" fmla="*/ 299 w 664"/>
                  <a:gd name="T17" fmla="*/ 282 h 366"/>
                  <a:gd name="T18" fmla="*/ 272 w 664"/>
                  <a:gd name="T19" fmla="*/ 331 h 366"/>
                  <a:gd name="T20" fmla="*/ 303 w 664"/>
                  <a:gd name="T21" fmla="*/ 338 h 366"/>
                  <a:gd name="T22" fmla="*/ 217 w 664"/>
                  <a:gd name="T23" fmla="*/ 354 h 366"/>
                  <a:gd name="T24" fmla="*/ 138 w 664"/>
                  <a:gd name="T25" fmla="*/ 362 h 366"/>
                  <a:gd name="T26" fmla="*/ 56 w 664"/>
                  <a:gd name="T27" fmla="*/ 354 h 366"/>
                  <a:gd name="T28" fmla="*/ 104 w 664"/>
                  <a:gd name="T29" fmla="*/ 316 h 366"/>
                  <a:gd name="T30" fmla="*/ 98 w 664"/>
                  <a:gd name="T31" fmla="*/ 284 h 366"/>
                  <a:gd name="T32" fmla="*/ 159 w 664"/>
                  <a:gd name="T33" fmla="*/ 306 h 366"/>
                  <a:gd name="T34" fmla="*/ 113 w 664"/>
                  <a:gd name="T35" fmla="*/ 266 h 366"/>
                  <a:gd name="T36" fmla="*/ 94 w 664"/>
                  <a:gd name="T37" fmla="*/ 272 h 366"/>
                  <a:gd name="T38" fmla="*/ 117 w 664"/>
                  <a:gd name="T39" fmla="*/ 236 h 366"/>
                  <a:gd name="T40" fmla="*/ 107 w 664"/>
                  <a:gd name="T41" fmla="*/ 175 h 366"/>
                  <a:gd name="T42" fmla="*/ 115 w 664"/>
                  <a:gd name="T43" fmla="*/ 159 h 366"/>
                  <a:gd name="T44" fmla="*/ 166 w 664"/>
                  <a:gd name="T45" fmla="*/ 161 h 366"/>
                  <a:gd name="T46" fmla="*/ 185 w 664"/>
                  <a:gd name="T47" fmla="*/ 163 h 366"/>
                  <a:gd name="T48" fmla="*/ 228 w 664"/>
                  <a:gd name="T49" fmla="*/ 155 h 366"/>
                  <a:gd name="T50" fmla="*/ 253 w 664"/>
                  <a:gd name="T51" fmla="*/ 133 h 366"/>
                  <a:gd name="T52" fmla="*/ 170 w 664"/>
                  <a:gd name="T53" fmla="*/ 145 h 366"/>
                  <a:gd name="T54" fmla="*/ 125 w 664"/>
                  <a:gd name="T55" fmla="*/ 137 h 366"/>
                  <a:gd name="T56" fmla="*/ 98 w 664"/>
                  <a:gd name="T57" fmla="*/ 145 h 366"/>
                  <a:gd name="T58" fmla="*/ 77 w 664"/>
                  <a:gd name="T59" fmla="*/ 119 h 366"/>
                  <a:gd name="T60" fmla="*/ 88 w 664"/>
                  <a:gd name="T61" fmla="*/ 95 h 366"/>
                  <a:gd name="T62" fmla="*/ 43 w 664"/>
                  <a:gd name="T63" fmla="*/ 107 h 366"/>
                  <a:gd name="T64" fmla="*/ 50 w 664"/>
                  <a:gd name="T65" fmla="*/ 87 h 366"/>
                  <a:gd name="T66" fmla="*/ 16 w 664"/>
                  <a:gd name="T67" fmla="*/ 93 h 366"/>
                  <a:gd name="T68" fmla="*/ 75 w 664"/>
                  <a:gd name="T69" fmla="*/ 64 h 366"/>
                  <a:gd name="T70" fmla="*/ 98 w 664"/>
                  <a:gd name="T71" fmla="*/ 57 h 366"/>
                  <a:gd name="T72" fmla="*/ 179 w 664"/>
                  <a:gd name="T73" fmla="*/ 57 h 366"/>
                  <a:gd name="T74" fmla="*/ 232 w 664"/>
                  <a:gd name="T75" fmla="*/ 20 h 366"/>
                  <a:gd name="T76" fmla="*/ 337 w 664"/>
                  <a:gd name="T77" fmla="*/ 9 h 366"/>
                  <a:gd name="T78" fmla="*/ 375 w 664"/>
                  <a:gd name="T79" fmla="*/ 13 h 366"/>
                  <a:gd name="T80" fmla="*/ 422 w 664"/>
                  <a:gd name="T81" fmla="*/ 5 h 366"/>
                  <a:gd name="T82" fmla="*/ 541 w 664"/>
                  <a:gd name="T83" fmla="*/ 1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4" h="366">
                    <a:moveTo>
                      <a:pt x="541" y="19"/>
                    </a:moveTo>
                    <a:cubicBezTo>
                      <a:pt x="536" y="25"/>
                      <a:pt x="534" y="26"/>
                      <a:pt x="528" y="28"/>
                    </a:cubicBezTo>
                    <a:cubicBezTo>
                      <a:pt x="588" y="9"/>
                      <a:pt x="588" y="9"/>
                      <a:pt x="588" y="9"/>
                    </a:cubicBezTo>
                    <a:cubicBezTo>
                      <a:pt x="593" y="13"/>
                      <a:pt x="596" y="14"/>
                      <a:pt x="602" y="16"/>
                    </a:cubicBezTo>
                    <a:cubicBezTo>
                      <a:pt x="610" y="18"/>
                      <a:pt x="610" y="25"/>
                      <a:pt x="615" y="29"/>
                    </a:cubicBezTo>
                    <a:cubicBezTo>
                      <a:pt x="624" y="39"/>
                      <a:pt x="664" y="35"/>
                      <a:pt x="664" y="49"/>
                    </a:cubicBezTo>
                    <a:cubicBezTo>
                      <a:pt x="664" y="60"/>
                      <a:pt x="650" y="57"/>
                      <a:pt x="645" y="61"/>
                    </a:cubicBezTo>
                    <a:cubicBezTo>
                      <a:pt x="615" y="85"/>
                      <a:pt x="578" y="71"/>
                      <a:pt x="537" y="91"/>
                    </a:cubicBezTo>
                    <a:cubicBezTo>
                      <a:pt x="545" y="99"/>
                      <a:pt x="575" y="93"/>
                      <a:pt x="594" y="94"/>
                    </a:cubicBezTo>
                    <a:cubicBezTo>
                      <a:pt x="577" y="112"/>
                      <a:pt x="534" y="123"/>
                      <a:pt x="507" y="133"/>
                    </a:cubicBezTo>
                    <a:cubicBezTo>
                      <a:pt x="477" y="143"/>
                      <a:pt x="459" y="175"/>
                      <a:pt x="437" y="192"/>
                    </a:cubicBezTo>
                    <a:cubicBezTo>
                      <a:pt x="426" y="200"/>
                      <a:pt x="409" y="191"/>
                      <a:pt x="397" y="195"/>
                    </a:cubicBezTo>
                    <a:cubicBezTo>
                      <a:pt x="381" y="200"/>
                      <a:pt x="362" y="202"/>
                      <a:pt x="350" y="212"/>
                    </a:cubicBezTo>
                    <a:cubicBezTo>
                      <a:pt x="371" y="212"/>
                      <a:pt x="371" y="212"/>
                      <a:pt x="371" y="212"/>
                    </a:cubicBezTo>
                    <a:cubicBezTo>
                      <a:pt x="372" y="230"/>
                      <a:pt x="363" y="228"/>
                      <a:pt x="349" y="227"/>
                    </a:cubicBezTo>
                    <a:cubicBezTo>
                      <a:pt x="358" y="231"/>
                      <a:pt x="366" y="234"/>
                      <a:pt x="371" y="246"/>
                    </a:cubicBezTo>
                    <a:cubicBezTo>
                      <a:pt x="355" y="254"/>
                      <a:pt x="350" y="273"/>
                      <a:pt x="337" y="282"/>
                    </a:cubicBezTo>
                    <a:cubicBezTo>
                      <a:pt x="304" y="282"/>
                      <a:pt x="305" y="282"/>
                      <a:pt x="299" y="282"/>
                    </a:cubicBezTo>
                    <a:cubicBezTo>
                      <a:pt x="300" y="288"/>
                      <a:pt x="304" y="289"/>
                      <a:pt x="304" y="294"/>
                    </a:cubicBezTo>
                    <a:cubicBezTo>
                      <a:pt x="304" y="319"/>
                      <a:pt x="272" y="304"/>
                      <a:pt x="272" y="331"/>
                    </a:cubicBezTo>
                    <a:cubicBezTo>
                      <a:pt x="284" y="331"/>
                      <a:pt x="286" y="331"/>
                      <a:pt x="291" y="331"/>
                    </a:cubicBezTo>
                    <a:cubicBezTo>
                      <a:pt x="294" y="331"/>
                      <a:pt x="303" y="331"/>
                      <a:pt x="303" y="338"/>
                    </a:cubicBezTo>
                    <a:cubicBezTo>
                      <a:pt x="303" y="351"/>
                      <a:pt x="259" y="366"/>
                      <a:pt x="242" y="366"/>
                    </a:cubicBezTo>
                    <a:cubicBezTo>
                      <a:pt x="225" y="366"/>
                      <a:pt x="232" y="354"/>
                      <a:pt x="217" y="354"/>
                    </a:cubicBezTo>
                    <a:cubicBezTo>
                      <a:pt x="195" y="354"/>
                      <a:pt x="179" y="354"/>
                      <a:pt x="160" y="354"/>
                    </a:cubicBezTo>
                    <a:cubicBezTo>
                      <a:pt x="153" y="354"/>
                      <a:pt x="149" y="362"/>
                      <a:pt x="138" y="362"/>
                    </a:cubicBezTo>
                    <a:cubicBezTo>
                      <a:pt x="113" y="362"/>
                      <a:pt x="92" y="355"/>
                      <a:pt x="66" y="346"/>
                    </a:cubicBezTo>
                    <a:cubicBezTo>
                      <a:pt x="63" y="350"/>
                      <a:pt x="60" y="354"/>
                      <a:pt x="56" y="354"/>
                    </a:cubicBezTo>
                    <a:cubicBezTo>
                      <a:pt x="51" y="354"/>
                      <a:pt x="49" y="350"/>
                      <a:pt x="49" y="347"/>
                    </a:cubicBezTo>
                    <a:cubicBezTo>
                      <a:pt x="49" y="316"/>
                      <a:pt x="88" y="327"/>
                      <a:pt x="104" y="316"/>
                    </a:cubicBezTo>
                    <a:cubicBezTo>
                      <a:pt x="95" y="308"/>
                      <a:pt x="79" y="306"/>
                      <a:pt x="79" y="292"/>
                    </a:cubicBezTo>
                    <a:cubicBezTo>
                      <a:pt x="79" y="281"/>
                      <a:pt x="91" y="284"/>
                      <a:pt x="98" y="284"/>
                    </a:cubicBezTo>
                    <a:cubicBezTo>
                      <a:pt x="122" y="284"/>
                      <a:pt x="131" y="297"/>
                      <a:pt x="145" y="306"/>
                    </a:cubicBezTo>
                    <a:cubicBezTo>
                      <a:pt x="159" y="306"/>
                      <a:pt x="159" y="306"/>
                      <a:pt x="159" y="306"/>
                    </a:cubicBezTo>
                    <a:cubicBezTo>
                      <a:pt x="148" y="295"/>
                      <a:pt x="125" y="285"/>
                      <a:pt x="125" y="266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09" y="269"/>
                      <a:pt x="109" y="269"/>
                      <a:pt x="106" y="272"/>
                    </a:cubicBezTo>
                    <a:cubicBezTo>
                      <a:pt x="94" y="272"/>
                      <a:pt x="94" y="272"/>
                      <a:pt x="94" y="272"/>
                    </a:cubicBezTo>
                    <a:cubicBezTo>
                      <a:pt x="94" y="262"/>
                      <a:pt x="94" y="262"/>
                      <a:pt x="94" y="262"/>
                    </a:cubicBezTo>
                    <a:cubicBezTo>
                      <a:pt x="100" y="249"/>
                      <a:pt x="106" y="240"/>
                      <a:pt x="117" y="236"/>
                    </a:cubicBezTo>
                    <a:cubicBezTo>
                      <a:pt x="136" y="230"/>
                      <a:pt x="159" y="237"/>
                      <a:pt x="159" y="215"/>
                    </a:cubicBezTo>
                    <a:cubicBezTo>
                      <a:pt x="159" y="189"/>
                      <a:pt x="107" y="189"/>
                      <a:pt x="107" y="175"/>
                    </a:cubicBezTo>
                    <a:cubicBezTo>
                      <a:pt x="107" y="167"/>
                      <a:pt x="119" y="168"/>
                      <a:pt x="126" y="168"/>
                    </a:cubicBezTo>
                    <a:cubicBezTo>
                      <a:pt x="118" y="168"/>
                      <a:pt x="116" y="165"/>
                      <a:pt x="115" y="159"/>
                    </a:cubicBezTo>
                    <a:cubicBezTo>
                      <a:pt x="119" y="157"/>
                      <a:pt x="122" y="159"/>
                      <a:pt x="126" y="159"/>
                    </a:cubicBezTo>
                    <a:cubicBezTo>
                      <a:pt x="134" y="159"/>
                      <a:pt x="151" y="156"/>
                      <a:pt x="166" y="161"/>
                    </a:cubicBezTo>
                    <a:cubicBezTo>
                      <a:pt x="185" y="167"/>
                      <a:pt x="192" y="190"/>
                      <a:pt x="213" y="188"/>
                    </a:cubicBezTo>
                    <a:cubicBezTo>
                      <a:pt x="209" y="184"/>
                      <a:pt x="185" y="168"/>
                      <a:pt x="185" y="163"/>
                    </a:cubicBezTo>
                    <a:cubicBezTo>
                      <a:pt x="185" y="160"/>
                      <a:pt x="189" y="157"/>
                      <a:pt x="191" y="155"/>
                    </a:cubicBezTo>
                    <a:cubicBezTo>
                      <a:pt x="228" y="155"/>
                      <a:pt x="228" y="155"/>
                      <a:pt x="228" y="155"/>
                    </a:cubicBezTo>
                    <a:cubicBezTo>
                      <a:pt x="243" y="149"/>
                      <a:pt x="256" y="145"/>
                      <a:pt x="265" y="133"/>
                    </a:cubicBezTo>
                    <a:cubicBezTo>
                      <a:pt x="253" y="133"/>
                      <a:pt x="253" y="133"/>
                      <a:pt x="253" y="133"/>
                    </a:cubicBezTo>
                    <a:cubicBezTo>
                      <a:pt x="238" y="145"/>
                      <a:pt x="221" y="151"/>
                      <a:pt x="197" y="151"/>
                    </a:cubicBezTo>
                    <a:cubicBezTo>
                      <a:pt x="182" y="151"/>
                      <a:pt x="178" y="145"/>
                      <a:pt x="170" y="145"/>
                    </a:cubicBezTo>
                    <a:cubicBezTo>
                      <a:pt x="164" y="145"/>
                      <a:pt x="161" y="153"/>
                      <a:pt x="155" y="153"/>
                    </a:cubicBezTo>
                    <a:cubicBezTo>
                      <a:pt x="140" y="153"/>
                      <a:pt x="120" y="147"/>
                      <a:pt x="125" y="137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0" y="141"/>
                      <a:pt x="105" y="145"/>
                      <a:pt x="98" y="145"/>
                    </a:cubicBezTo>
                    <a:cubicBezTo>
                      <a:pt x="83" y="145"/>
                      <a:pt x="62" y="135"/>
                      <a:pt x="56" y="128"/>
                    </a:cubicBezTo>
                    <a:cubicBezTo>
                      <a:pt x="62" y="124"/>
                      <a:pt x="67" y="120"/>
                      <a:pt x="77" y="119"/>
                    </a:cubicBezTo>
                    <a:cubicBezTo>
                      <a:pt x="63" y="119"/>
                      <a:pt x="47" y="118"/>
                      <a:pt x="41" y="119"/>
                    </a:cubicBezTo>
                    <a:cubicBezTo>
                      <a:pt x="50" y="99"/>
                      <a:pt x="69" y="101"/>
                      <a:pt x="88" y="95"/>
                    </a:cubicBezTo>
                    <a:cubicBezTo>
                      <a:pt x="81" y="93"/>
                      <a:pt x="79" y="93"/>
                      <a:pt x="73" y="93"/>
                    </a:cubicBezTo>
                    <a:cubicBezTo>
                      <a:pt x="58" y="93"/>
                      <a:pt x="57" y="107"/>
                      <a:pt x="43" y="107"/>
                    </a:cubicBezTo>
                    <a:cubicBezTo>
                      <a:pt x="39" y="107"/>
                      <a:pt x="31" y="102"/>
                      <a:pt x="29" y="101"/>
                    </a:cubicBezTo>
                    <a:cubicBezTo>
                      <a:pt x="37" y="93"/>
                      <a:pt x="41" y="91"/>
                      <a:pt x="50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3" y="89"/>
                      <a:pt x="19" y="91"/>
                      <a:pt x="16" y="93"/>
                    </a:cubicBezTo>
                    <a:cubicBezTo>
                      <a:pt x="13" y="93"/>
                      <a:pt x="4" y="93"/>
                      <a:pt x="0" y="93"/>
                    </a:cubicBezTo>
                    <a:cubicBezTo>
                      <a:pt x="4" y="73"/>
                      <a:pt x="53" y="64"/>
                      <a:pt x="75" y="64"/>
                    </a:cubicBezTo>
                    <a:cubicBezTo>
                      <a:pt x="85" y="64"/>
                      <a:pt x="91" y="64"/>
                      <a:pt x="92" y="64"/>
                    </a:cubicBezTo>
                    <a:cubicBezTo>
                      <a:pt x="95" y="64"/>
                      <a:pt x="98" y="60"/>
                      <a:pt x="98" y="57"/>
                    </a:cubicBezTo>
                    <a:cubicBezTo>
                      <a:pt x="122" y="57"/>
                      <a:pt x="113" y="40"/>
                      <a:pt x="128" y="40"/>
                    </a:cubicBezTo>
                    <a:cubicBezTo>
                      <a:pt x="143" y="40"/>
                      <a:pt x="172" y="55"/>
                      <a:pt x="179" y="57"/>
                    </a:cubicBezTo>
                    <a:cubicBezTo>
                      <a:pt x="186" y="38"/>
                      <a:pt x="195" y="21"/>
                      <a:pt x="217" y="21"/>
                    </a:cubicBezTo>
                    <a:cubicBezTo>
                      <a:pt x="230" y="21"/>
                      <a:pt x="222" y="29"/>
                      <a:pt x="232" y="20"/>
                    </a:cubicBezTo>
                    <a:cubicBezTo>
                      <a:pt x="236" y="12"/>
                      <a:pt x="242" y="9"/>
                      <a:pt x="250" y="9"/>
                    </a:cubicBezTo>
                    <a:cubicBezTo>
                      <a:pt x="289" y="9"/>
                      <a:pt x="297" y="9"/>
                      <a:pt x="337" y="9"/>
                    </a:cubicBezTo>
                    <a:cubicBezTo>
                      <a:pt x="338" y="6"/>
                      <a:pt x="342" y="4"/>
                      <a:pt x="346" y="4"/>
                    </a:cubicBezTo>
                    <a:cubicBezTo>
                      <a:pt x="359" y="4"/>
                      <a:pt x="363" y="13"/>
                      <a:pt x="375" y="13"/>
                    </a:cubicBezTo>
                    <a:cubicBezTo>
                      <a:pt x="385" y="13"/>
                      <a:pt x="388" y="0"/>
                      <a:pt x="399" y="0"/>
                    </a:cubicBezTo>
                    <a:cubicBezTo>
                      <a:pt x="410" y="0"/>
                      <a:pt x="415" y="5"/>
                      <a:pt x="422" y="5"/>
                    </a:cubicBezTo>
                    <a:cubicBezTo>
                      <a:pt x="431" y="5"/>
                      <a:pt x="435" y="5"/>
                      <a:pt x="443" y="5"/>
                    </a:cubicBezTo>
                    <a:cubicBezTo>
                      <a:pt x="461" y="5"/>
                      <a:pt x="526" y="3"/>
                      <a:pt x="541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54">
                <a:extLst>
                  <a:ext uri="{FF2B5EF4-FFF2-40B4-BE49-F238E27FC236}">
                    <a16:creationId xmlns:a16="http://schemas.microsoft.com/office/drawing/2014/main" id="{6F9C0CC2-177F-4949-B13A-540C5C83A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4201" y="2609514"/>
                <a:ext cx="73534" cy="51491"/>
              </a:xfrm>
              <a:custGeom>
                <a:avLst/>
                <a:gdLst>
                  <a:gd name="T0" fmla="*/ 16 w 63"/>
                  <a:gd name="T1" fmla="*/ 43 h 43"/>
                  <a:gd name="T2" fmla="*/ 0 w 63"/>
                  <a:gd name="T3" fmla="*/ 16 h 43"/>
                  <a:gd name="T4" fmla="*/ 17 w 63"/>
                  <a:gd name="T5" fmla="*/ 0 h 43"/>
                  <a:gd name="T6" fmla="*/ 63 w 63"/>
                  <a:gd name="T7" fmla="*/ 27 h 43"/>
                  <a:gd name="T8" fmla="*/ 32 w 63"/>
                  <a:gd name="T9" fmla="*/ 43 h 43"/>
                  <a:gd name="T10" fmla="*/ 16 w 63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43">
                    <a:moveTo>
                      <a:pt x="16" y="43"/>
                    </a:moveTo>
                    <a:cubicBezTo>
                      <a:pt x="9" y="43"/>
                      <a:pt x="0" y="25"/>
                      <a:pt x="0" y="16"/>
                    </a:cubicBezTo>
                    <a:cubicBezTo>
                      <a:pt x="0" y="4"/>
                      <a:pt x="10" y="0"/>
                      <a:pt x="17" y="0"/>
                    </a:cubicBezTo>
                    <a:cubicBezTo>
                      <a:pt x="37" y="0"/>
                      <a:pt x="43" y="21"/>
                      <a:pt x="63" y="27"/>
                    </a:cubicBezTo>
                    <a:cubicBezTo>
                      <a:pt x="61" y="41"/>
                      <a:pt x="45" y="43"/>
                      <a:pt x="32" y="43"/>
                    </a:cubicBezTo>
                    <a:lnTo>
                      <a:pt x="16" y="43"/>
                    </a:ln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56">
                <a:extLst>
                  <a:ext uri="{FF2B5EF4-FFF2-40B4-BE49-F238E27FC236}">
                    <a16:creationId xmlns:a16="http://schemas.microsoft.com/office/drawing/2014/main" id="{22C4BF7C-0C26-48F8-9F80-D25AB1B4F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248" y="3399566"/>
                <a:ext cx="164276" cy="173779"/>
              </a:xfrm>
              <a:custGeom>
                <a:avLst/>
                <a:gdLst>
                  <a:gd name="T0" fmla="*/ 8 w 141"/>
                  <a:gd name="T1" fmla="*/ 121 h 145"/>
                  <a:gd name="T2" fmla="*/ 0 w 141"/>
                  <a:gd name="T3" fmla="*/ 113 h 145"/>
                  <a:gd name="T4" fmla="*/ 14 w 141"/>
                  <a:gd name="T5" fmla="*/ 98 h 145"/>
                  <a:gd name="T6" fmla="*/ 14 w 141"/>
                  <a:gd name="T7" fmla="*/ 93 h 145"/>
                  <a:gd name="T8" fmla="*/ 8 w 141"/>
                  <a:gd name="T9" fmla="*/ 89 h 145"/>
                  <a:gd name="T10" fmla="*/ 49 w 141"/>
                  <a:gd name="T11" fmla="*/ 24 h 145"/>
                  <a:gd name="T12" fmla="*/ 72 w 141"/>
                  <a:gd name="T13" fmla="*/ 0 h 145"/>
                  <a:gd name="T14" fmla="*/ 77 w 141"/>
                  <a:gd name="T15" fmla="*/ 8 h 145"/>
                  <a:gd name="T16" fmla="*/ 56 w 141"/>
                  <a:gd name="T17" fmla="*/ 49 h 145"/>
                  <a:gd name="T18" fmla="*/ 56 w 141"/>
                  <a:gd name="T19" fmla="*/ 56 h 145"/>
                  <a:gd name="T20" fmla="*/ 68 w 141"/>
                  <a:gd name="T21" fmla="*/ 49 h 145"/>
                  <a:gd name="T22" fmla="*/ 80 w 141"/>
                  <a:gd name="T23" fmla="*/ 53 h 145"/>
                  <a:gd name="T24" fmla="*/ 76 w 141"/>
                  <a:gd name="T25" fmla="*/ 57 h 145"/>
                  <a:gd name="T26" fmla="*/ 76 w 141"/>
                  <a:gd name="T27" fmla="*/ 65 h 145"/>
                  <a:gd name="T28" fmla="*/ 90 w 141"/>
                  <a:gd name="T29" fmla="*/ 65 h 145"/>
                  <a:gd name="T30" fmla="*/ 90 w 141"/>
                  <a:gd name="T31" fmla="*/ 68 h 145"/>
                  <a:gd name="T32" fmla="*/ 99 w 141"/>
                  <a:gd name="T33" fmla="*/ 65 h 145"/>
                  <a:gd name="T34" fmla="*/ 121 w 141"/>
                  <a:gd name="T35" fmla="*/ 65 h 145"/>
                  <a:gd name="T36" fmla="*/ 120 w 141"/>
                  <a:gd name="T37" fmla="*/ 91 h 145"/>
                  <a:gd name="T38" fmla="*/ 128 w 141"/>
                  <a:gd name="T39" fmla="*/ 89 h 145"/>
                  <a:gd name="T40" fmla="*/ 121 w 141"/>
                  <a:gd name="T41" fmla="*/ 101 h 145"/>
                  <a:gd name="T42" fmla="*/ 126 w 141"/>
                  <a:gd name="T43" fmla="*/ 114 h 145"/>
                  <a:gd name="T44" fmla="*/ 136 w 141"/>
                  <a:gd name="T45" fmla="*/ 109 h 145"/>
                  <a:gd name="T46" fmla="*/ 141 w 141"/>
                  <a:gd name="T47" fmla="*/ 126 h 145"/>
                  <a:gd name="T48" fmla="*/ 129 w 141"/>
                  <a:gd name="T49" fmla="*/ 145 h 145"/>
                  <a:gd name="T50" fmla="*/ 122 w 141"/>
                  <a:gd name="T51" fmla="*/ 135 h 145"/>
                  <a:gd name="T52" fmla="*/ 116 w 141"/>
                  <a:gd name="T53" fmla="*/ 134 h 145"/>
                  <a:gd name="T54" fmla="*/ 109 w 141"/>
                  <a:gd name="T55" fmla="*/ 112 h 145"/>
                  <a:gd name="T56" fmla="*/ 87 w 141"/>
                  <a:gd name="T57" fmla="*/ 134 h 145"/>
                  <a:gd name="T58" fmla="*/ 82 w 141"/>
                  <a:gd name="T59" fmla="*/ 134 h 145"/>
                  <a:gd name="T60" fmla="*/ 90 w 141"/>
                  <a:gd name="T61" fmla="*/ 121 h 145"/>
                  <a:gd name="T62" fmla="*/ 69 w 141"/>
                  <a:gd name="T63" fmla="*/ 118 h 145"/>
                  <a:gd name="T64" fmla="*/ 54 w 141"/>
                  <a:gd name="T65" fmla="*/ 122 h 145"/>
                  <a:gd name="T66" fmla="*/ 31 w 141"/>
                  <a:gd name="T67" fmla="*/ 116 h 145"/>
                  <a:gd name="T68" fmla="*/ 8 w 141"/>
                  <a:gd name="T69" fmla="*/ 12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" h="145">
                    <a:moveTo>
                      <a:pt x="8" y="121"/>
                    </a:moveTo>
                    <a:cubicBezTo>
                      <a:pt x="4" y="121"/>
                      <a:pt x="0" y="115"/>
                      <a:pt x="0" y="113"/>
                    </a:cubicBezTo>
                    <a:cubicBezTo>
                      <a:pt x="0" y="110"/>
                      <a:pt x="14" y="99"/>
                      <a:pt x="14" y="98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3"/>
                      <a:pt x="9" y="91"/>
                      <a:pt x="8" y="89"/>
                    </a:cubicBezTo>
                    <a:cubicBezTo>
                      <a:pt x="29" y="78"/>
                      <a:pt x="37" y="42"/>
                      <a:pt x="49" y="24"/>
                    </a:cubicBezTo>
                    <a:cubicBezTo>
                      <a:pt x="55" y="14"/>
                      <a:pt x="59" y="0"/>
                      <a:pt x="72" y="0"/>
                    </a:cubicBezTo>
                    <a:cubicBezTo>
                      <a:pt x="75" y="0"/>
                      <a:pt x="77" y="5"/>
                      <a:pt x="77" y="8"/>
                    </a:cubicBezTo>
                    <a:cubicBezTo>
                      <a:pt x="77" y="26"/>
                      <a:pt x="61" y="34"/>
                      <a:pt x="56" y="49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62" y="54"/>
                      <a:pt x="62" y="49"/>
                      <a:pt x="68" y="49"/>
                    </a:cubicBezTo>
                    <a:cubicBezTo>
                      <a:pt x="72" y="49"/>
                      <a:pt x="77" y="50"/>
                      <a:pt x="80" y="53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5"/>
                      <a:pt x="90" y="68"/>
                      <a:pt x="90" y="68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107" y="68"/>
                      <a:pt x="117" y="68"/>
                      <a:pt x="121" y="65"/>
                    </a:cubicBezTo>
                    <a:cubicBezTo>
                      <a:pt x="121" y="72"/>
                      <a:pt x="120" y="80"/>
                      <a:pt x="120" y="91"/>
                    </a:cubicBezTo>
                    <a:cubicBezTo>
                      <a:pt x="122" y="90"/>
                      <a:pt x="125" y="89"/>
                      <a:pt x="128" y="89"/>
                    </a:cubicBezTo>
                    <a:cubicBezTo>
                      <a:pt x="128" y="96"/>
                      <a:pt x="121" y="98"/>
                      <a:pt x="121" y="101"/>
                    </a:cubicBezTo>
                    <a:cubicBezTo>
                      <a:pt x="121" y="105"/>
                      <a:pt x="126" y="108"/>
                      <a:pt x="126" y="114"/>
                    </a:cubicBezTo>
                    <a:cubicBezTo>
                      <a:pt x="134" y="114"/>
                      <a:pt x="131" y="112"/>
                      <a:pt x="136" y="109"/>
                    </a:cubicBezTo>
                    <a:cubicBezTo>
                      <a:pt x="136" y="119"/>
                      <a:pt x="141" y="118"/>
                      <a:pt x="141" y="126"/>
                    </a:cubicBezTo>
                    <a:cubicBezTo>
                      <a:pt x="141" y="135"/>
                      <a:pt x="137" y="145"/>
                      <a:pt x="129" y="145"/>
                    </a:cubicBezTo>
                    <a:cubicBezTo>
                      <a:pt x="124" y="145"/>
                      <a:pt x="122" y="138"/>
                      <a:pt x="122" y="135"/>
                    </a:cubicBezTo>
                    <a:cubicBezTo>
                      <a:pt x="120" y="135"/>
                      <a:pt x="118" y="134"/>
                      <a:pt x="116" y="134"/>
                    </a:cubicBezTo>
                    <a:cubicBezTo>
                      <a:pt x="110" y="134"/>
                      <a:pt x="115" y="119"/>
                      <a:pt x="109" y="112"/>
                    </a:cubicBezTo>
                    <a:cubicBezTo>
                      <a:pt x="103" y="122"/>
                      <a:pt x="96" y="134"/>
                      <a:pt x="87" y="134"/>
                    </a:cubicBezTo>
                    <a:cubicBezTo>
                      <a:pt x="85" y="134"/>
                      <a:pt x="82" y="135"/>
                      <a:pt x="82" y="134"/>
                    </a:cubicBezTo>
                    <a:cubicBezTo>
                      <a:pt x="82" y="126"/>
                      <a:pt x="88" y="126"/>
                      <a:pt x="90" y="121"/>
                    </a:cubicBezTo>
                    <a:cubicBezTo>
                      <a:pt x="83" y="121"/>
                      <a:pt x="73" y="126"/>
                      <a:pt x="69" y="118"/>
                    </a:cubicBezTo>
                    <a:cubicBezTo>
                      <a:pt x="64" y="120"/>
                      <a:pt x="59" y="122"/>
                      <a:pt x="54" y="122"/>
                    </a:cubicBezTo>
                    <a:cubicBezTo>
                      <a:pt x="44" y="122"/>
                      <a:pt x="40" y="116"/>
                      <a:pt x="31" y="116"/>
                    </a:cubicBezTo>
                    <a:cubicBezTo>
                      <a:pt x="20" y="116"/>
                      <a:pt x="17" y="121"/>
                      <a:pt x="8" y="1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58">
                <a:extLst>
                  <a:ext uri="{FF2B5EF4-FFF2-40B4-BE49-F238E27FC236}">
                    <a16:creationId xmlns:a16="http://schemas.microsoft.com/office/drawing/2014/main" id="{15B0D1B3-36CE-43D0-B424-47828C0A1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405" y="4028710"/>
                <a:ext cx="1010692" cy="733734"/>
              </a:xfrm>
              <a:custGeom>
                <a:avLst/>
                <a:gdLst>
                  <a:gd name="T0" fmla="*/ 430 w 865"/>
                  <a:gd name="T1" fmla="*/ 177 h 610"/>
                  <a:gd name="T2" fmla="*/ 422 w 865"/>
                  <a:gd name="T3" fmla="*/ 254 h 610"/>
                  <a:gd name="T4" fmla="*/ 430 w 865"/>
                  <a:gd name="T5" fmla="*/ 289 h 610"/>
                  <a:gd name="T6" fmla="*/ 482 w 865"/>
                  <a:gd name="T7" fmla="*/ 346 h 610"/>
                  <a:gd name="T8" fmla="*/ 536 w 865"/>
                  <a:gd name="T9" fmla="*/ 344 h 610"/>
                  <a:gd name="T10" fmla="*/ 561 w 865"/>
                  <a:gd name="T11" fmla="*/ 336 h 610"/>
                  <a:gd name="T12" fmla="*/ 623 w 865"/>
                  <a:gd name="T13" fmla="*/ 274 h 610"/>
                  <a:gd name="T14" fmla="*/ 655 w 865"/>
                  <a:gd name="T15" fmla="*/ 278 h 610"/>
                  <a:gd name="T16" fmla="*/ 642 w 865"/>
                  <a:gd name="T17" fmla="*/ 325 h 610"/>
                  <a:gd name="T18" fmla="*/ 633 w 865"/>
                  <a:gd name="T19" fmla="*/ 346 h 610"/>
                  <a:gd name="T20" fmla="*/ 627 w 865"/>
                  <a:gd name="T21" fmla="*/ 384 h 610"/>
                  <a:gd name="T22" fmla="*/ 614 w 865"/>
                  <a:gd name="T23" fmla="*/ 404 h 610"/>
                  <a:gd name="T24" fmla="*/ 695 w 865"/>
                  <a:gd name="T25" fmla="*/ 408 h 610"/>
                  <a:gd name="T26" fmla="*/ 731 w 865"/>
                  <a:gd name="T27" fmla="*/ 437 h 610"/>
                  <a:gd name="T28" fmla="*/ 726 w 865"/>
                  <a:gd name="T29" fmla="*/ 520 h 610"/>
                  <a:gd name="T30" fmla="*/ 775 w 865"/>
                  <a:gd name="T31" fmla="*/ 570 h 610"/>
                  <a:gd name="T32" fmla="*/ 865 w 865"/>
                  <a:gd name="T33" fmla="*/ 580 h 610"/>
                  <a:gd name="T34" fmla="*/ 838 w 865"/>
                  <a:gd name="T35" fmla="*/ 592 h 610"/>
                  <a:gd name="T36" fmla="*/ 823 w 865"/>
                  <a:gd name="T37" fmla="*/ 570 h 610"/>
                  <a:gd name="T38" fmla="*/ 803 w 865"/>
                  <a:gd name="T39" fmla="*/ 598 h 610"/>
                  <a:gd name="T40" fmla="*/ 766 w 865"/>
                  <a:gd name="T41" fmla="*/ 588 h 610"/>
                  <a:gd name="T42" fmla="*/ 739 w 865"/>
                  <a:gd name="T43" fmla="*/ 583 h 610"/>
                  <a:gd name="T44" fmla="*/ 697 w 865"/>
                  <a:gd name="T45" fmla="*/ 545 h 610"/>
                  <a:gd name="T46" fmla="*/ 689 w 865"/>
                  <a:gd name="T47" fmla="*/ 552 h 610"/>
                  <a:gd name="T48" fmla="*/ 672 w 865"/>
                  <a:gd name="T49" fmla="*/ 507 h 610"/>
                  <a:gd name="T50" fmla="*/ 638 w 865"/>
                  <a:gd name="T51" fmla="*/ 468 h 610"/>
                  <a:gd name="T52" fmla="*/ 592 w 865"/>
                  <a:gd name="T53" fmla="*/ 459 h 610"/>
                  <a:gd name="T54" fmla="*/ 505 w 865"/>
                  <a:gd name="T55" fmla="*/ 407 h 610"/>
                  <a:gd name="T56" fmla="*/ 483 w 865"/>
                  <a:gd name="T57" fmla="*/ 401 h 610"/>
                  <a:gd name="T58" fmla="*/ 439 w 865"/>
                  <a:gd name="T59" fmla="*/ 410 h 610"/>
                  <a:gd name="T60" fmla="*/ 380 w 865"/>
                  <a:gd name="T61" fmla="*/ 385 h 610"/>
                  <a:gd name="T62" fmla="*/ 334 w 865"/>
                  <a:gd name="T63" fmla="*/ 365 h 610"/>
                  <a:gd name="T64" fmla="*/ 301 w 865"/>
                  <a:gd name="T65" fmla="*/ 352 h 610"/>
                  <a:gd name="T66" fmla="*/ 255 w 865"/>
                  <a:gd name="T67" fmla="*/ 310 h 610"/>
                  <a:gd name="T68" fmla="*/ 255 w 865"/>
                  <a:gd name="T69" fmla="*/ 270 h 610"/>
                  <a:gd name="T70" fmla="*/ 176 w 865"/>
                  <a:gd name="T71" fmla="*/ 181 h 610"/>
                  <a:gd name="T72" fmla="*/ 141 w 865"/>
                  <a:gd name="T73" fmla="*/ 123 h 610"/>
                  <a:gd name="T74" fmla="*/ 107 w 865"/>
                  <a:gd name="T75" fmla="*/ 96 h 610"/>
                  <a:gd name="T76" fmla="*/ 84 w 865"/>
                  <a:gd name="T77" fmla="*/ 40 h 610"/>
                  <a:gd name="T78" fmla="*/ 48 w 865"/>
                  <a:gd name="T79" fmla="*/ 34 h 610"/>
                  <a:gd name="T80" fmla="*/ 84 w 865"/>
                  <a:gd name="T81" fmla="*/ 95 h 610"/>
                  <a:gd name="T82" fmla="*/ 126 w 865"/>
                  <a:gd name="T83" fmla="*/ 171 h 610"/>
                  <a:gd name="T84" fmla="*/ 165 w 865"/>
                  <a:gd name="T85" fmla="*/ 234 h 610"/>
                  <a:gd name="T86" fmla="*/ 148 w 865"/>
                  <a:gd name="T87" fmla="*/ 229 h 610"/>
                  <a:gd name="T88" fmla="*/ 111 w 865"/>
                  <a:gd name="T89" fmla="*/ 197 h 610"/>
                  <a:gd name="T90" fmla="*/ 89 w 865"/>
                  <a:gd name="T91" fmla="*/ 151 h 610"/>
                  <a:gd name="T92" fmla="*/ 69 w 865"/>
                  <a:gd name="T93" fmla="*/ 124 h 610"/>
                  <a:gd name="T94" fmla="*/ 19 w 865"/>
                  <a:gd name="T95" fmla="*/ 43 h 610"/>
                  <a:gd name="T96" fmla="*/ 0 w 865"/>
                  <a:gd name="T97" fmla="*/ 0 h 610"/>
                  <a:gd name="T98" fmla="*/ 130 w 865"/>
                  <a:gd name="T99" fmla="*/ 28 h 610"/>
                  <a:gd name="T100" fmla="*/ 193 w 865"/>
                  <a:gd name="T101" fmla="*/ 18 h 610"/>
                  <a:gd name="T102" fmla="*/ 261 w 865"/>
                  <a:gd name="T103" fmla="*/ 52 h 610"/>
                  <a:gd name="T104" fmla="*/ 322 w 865"/>
                  <a:gd name="T105" fmla="*/ 68 h 610"/>
                  <a:gd name="T106" fmla="*/ 428 w 865"/>
                  <a:gd name="T107" fmla="*/ 163 h 610"/>
                  <a:gd name="T108" fmla="*/ 424 w 865"/>
                  <a:gd name="T109" fmla="*/ 155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5" h="610">
                    <a:moveTo>
                      <a:pt x="427" y="165"/>
                    </a:moveTo>
                    <a:cubicBezTo>
                      <a:pt x="428" y="170"/>
                      <a:pt x="430" y="173"/>
                      <a:pt x="430" y="177"/>
                    </a:cubicBezTo>
                    <a:cubicBezTo>
                      <a:pt x="430" y="192"/>
                      <a:pt x="424" y="197"/>
                      <a:pt x="422" y="209"/>
                    </a:cubicBezTo>
                    <a:cubicBezTo>
                      <a:pt x="422" y="254"/>
                      <a:pt x="422" y="254"/>
                      <a:pt x="422" y="254"/>
                    </a:cubicBezTo>
                    <a:cubicBezTo>
                      <a:pt x="421" y="260"/>
                      <a:pt x="427" y="266"/>
                      <a:pt x="428" y="270"/>
                    </a:cubicBezTo>
                    <a:cubicBezTo>
                      <a:pt x="431" y="277"/>
                      <a:pt x="427" y="282"/>
                      <a:pt x="430" y="289"/>
                    </a:cubicBezTo>
                    <a:cubicBezTo>
                      <a:pt x="433" y="295"/>
                      <a:pt x="443" y="306"/>
                      <a:pt x="449" y="312"/>
                    </a:cubicBezTo>
                    <a:cubicBezTo>
                      <a:pt x="462" y="326"/>
                      <a:pt x="462" y="340"/>
                      <a:pt x="482" y="346"/>
                    </a:cubicBezTo>
                    <a:cubicBezTo>
                      <a:pt x="489" y="348"/>
                      <a:pt x="489" y="356"/>
                      <a:pt x="495" y="356"/>
                    </a:cubicBezTo>
                    <a:cubicBezTo>
                      <a:pt x="509" y="356"/>
                      <a:pt x="521" y="344"/>
                      <a:pt x="536" y="344"/>
                    </a:cubicBezTo>
                    <a:cubicBezTo>
                      <a:pt x="545" y="344"/>
                      <a:pt x="548" y="349"/>
                      <a:pt x="551" y="349"/>
                    </a:cubicBezTo>
                    <a:cubicBezTo>
                      <a:pt x="557" y="349"/>
                      <a:pt x="561" y="340"/>
                      <a:pt x="561" y="336"/>
                    </a:cubicBezTo>
                    <a:cubicBezTo>
                      <a:pt x="564" y="327"/>
                      <a:pt x="577" y="317"/>
                      <a:pt x="577" y="305"/>
                    </a:cubicBezTo>
                    <a:cubicBezTo>
                      <a:pt x="577" y="282"/>
                      <a:pt x="602" y="274"/>
                      <a:pt x="623" y="274"/>
                    </a:cubicBezTo>
                    <a:cubicBezTo>
                      <a:pt x="630" y="274"/>
                      <a:pt x="635" y="274"/>
                      <a:pt x="638" y="276"/>
                    </a:cubicBezTo>
                    <a:cubicBezTo>
                      <a:pt x="641" y="277"/>
                      <a:pt x="651" y="278"/>
                      <a:pt x="655" y="278"/>
                    </a:cubicBezTo>
                    <a:cubicBezTo>
                      <a:pt x="655" y="280"/>
                      <a:pt x="655" y="282"/>
                      <a:pt x="655" y="285"/>
                    </a:cubicBezTo>
                    <a:cubicBezTo>
                      <a:pt x="655" y="296"/>
                      <a:pt x="642" y="310"/>
                      <a:pt x="642" y="325"/>
                    </a:cubicBezTo>
                    <a:cubicBezTo>
                      <a:pt x="642" y="338"/>
                      <a:pt x="638" y="344"/>
                      <a:pt x="633" y="352"/>
                    </a:cubicBezTo>
                    <a:cubicBezTo>
                      <a:pt x="633" y="350"/>
                      <a:pt x="633" y="348"/>
                      <a:pt x="633" y="346"/>
                    </a:cubicBezTo>
                    <a:cubicBezTo>
                      <a:pt x="631" y="346"/>
                      <a:pt x="630" y="346"/>
                      <a:pt x="627" y="346"/>
                    </a:cubicBezTo>
                    <a:cubicBezTo>
                      <a:pt x="627" y="355"/>
                      <a:pt x="627" y="373"/>
                      <a:pt x="627" y="384"/>
                    </a:cubicBezTo>
                    <a:cubicBezTo>
                      <a:pt x="627" y="392"/>
                      <a:pt x="618" y="395"/>
                      <a:pt x="614" y="400"/>
                    </a:cubicBezTo>
                    <a:cubicBezTo>
                      <a:pt x="614" y="402"/>
                      <a:pt x="614" y="402"/>
                      <a:pt x="614" y="404"/>
                    </a:cubicBezTo>
                    <a:cubicBezTo>
                      <a:pt x="614" y="410"/>
                      <a:pt x="618" y="413"/>
                      <a:pt x="623" y="413"/>
                    </a:cubicBezTo>
                    <a:cubicBezTo>
                      <a:pt x="648" y="413"/>
                      <a:pt x="668" y="408"/>
                      <a:pt x="695" y="408"/>
                    </a:cubicBezTo>
                    <a:cubicBezTo>
                      <a:pt x="713" y="408"/>
                      <a:pt x="717" y="422"/>
                      <a:pt x="731" y="425"/>
                    </a:cubicBezTo>
                    <a:cubicBezTo>
                      <a:pt x="731" y="429"/>
                      <a:pt x="731" y="433"/>
                      <a:pt x="731" y="437"/>
                    </a:cubicBezTo>
                    <a:cubicBezTo>
                      <a:pt x="731" y="444"/>
                      <a:pt x="730" y="464"/>
                      <a:pt x="726" y="472"/>
                    </a:cubicBezTo>
                    <a:cubicBezTo>
                      <a:pt x="726" y="490"/>
                      <a:pt x="726" y="507"/>
                      <a:pt x="726" y="520"/>
                    </a:cubicBezTo>
                    <a:cubicBezTo>
                      <a:pt x="726" y="538"/>
                      <a:pt x="742" y="545"/>
                      <a:pt x="754" y="551"/>
                    </a:cubicBezTo>
                    <a:cubicBezTo>
                      <a:pt x="762" y="555"/>
                      <a:pt x="762" y="570"/>
                      <a:pt x="775" y="570"/>
                    </a:cubicBezTo>
                    <a:cubicBezTo>
                      <a:pt x="795" y="570"/>
                      <a:pt x="805" y="554"/>
                      <a:pt x="823" y="554"/>
                    </a:cubicBezTo>
                    <a:cubicBezTo>
                      <a:pt x="844" y="554"/>
                      <a:pt x="853" y="570"/>
                      <a:pt x="865" y="580"/>
                    </a:cubicBezTo>
                    <a:cubicBezTo>
                      <a:pt x="864" y="582"/>
                      <a:pt x="848" y="600"/>
                      <a:pt x="846" y="599"/>
                    </a:cubicBezTo>
                    <a:cubicBezTo>
                      <a:pt x="845" y="597"/>
                      <a:pt x="838" y="595"/>
                      <a:pt x="838" y="592"/>
                    </a:cubicBezTo>
                    <a:cubicBezTo>
                      <a:pt x="838" y="589"/>
                      <a:pt x="841" y="588"/>
                      <a:pt x="842" y="584"/>
                    </a:cubicBezTo>
                    <a:cubicBezTo>
                      <a:pt x="834" y="580"/>
                      <a:pt x="832" y="570"/>
                      <a:pt x="823" y="570"/>
                    </a:cubicBezTo>
                    <a:cubicBezTo>
                      <a:pt x="818" y="570"/>
                      <a:pt x="797" y="586"/>
                      <a:pt x="797" y="591"/>
                    </a:cubicBezTo>
                    <a:cubicBezTo>
                      <a:pt x="797" y="594"/>
                      <a:pt x="801" y="597"/>
                      <a:pt x="803" y="598"/>
                    </a:cubicBezTo>
                    <a:cubicBezTo>
                      <a:pt x="801" y="606"/>
                      <a:pt x="798" y="610"/>
                      <a:pt x="792" y="610"/>
                    </a:cubicBezTo>
                    <a:cubicBezTo>
                      <a:pt x="779" y="610"/>
                      <a:pt x="772" y="595"/>
                      <a:pt x="766" y="588"/>
                    </a:cubicBezTo>
                    <a:cubicBezTo>
                      <a:pt x="761" y="583"/>
                      <a:pt x="748" y="588"/>
                      <a:pt x="743" y="588"/>
                    </a:cubicBezTo>
                    <a:cubicBezTo>
                      <a:pt x="742" y="588"/>
                      <a:pt x="739" y="584"/>
                      <a:pt x="739" y="583"/>
                    </a:cubicBezTo>
                    <a:cubicBezTo>
                      <a:pt x="729" y="580"/>
                      <a:pt x="729" y="573"/>
                      <a:pt x="726" y="566"/>
                    </a:cubicBezTo>
                    <a:cubicBezTo>
                      <a:pt x="723" y="561"/>
                      <a:pt x="698" y="545"/>
                      <a:pt x="697" y="545"/>
                    </a:cubicBezTo>
                    <a:cubicBezTo>
                      <a:pt x="695" y="547"/>
                      <a:pt x="695" y="550"/>
                      <a:pt x="697" y="552"/>
                    </a:cubicBezTo>
                    <a:cubicBezTo>
                      <a:pt x="689" y="552"/>
                      <a:pt x="689" y="552"/>
                      <a:pt x="689" y="552"/>
                    </a:cubicBezTo>
                    <a:cubicBezTo>
                      <a:pt x="678" y="544"/>
                      <a:pt x="686" y="533"/>
                      <a:pt x="682" y="521"/>
                    </a:cubicBezTo>
                    <a:cubicBezTo>
                      <a:pt x="680" y="513"/>
                      <a:pt x="676" y="511"/>
                      <a:pt x="672" y="507"/>
                    </a:cubicBezTo>
                    <a:cubicBezTo>
                      <a:pt x="660" y="495"/>
                      <a:pt x="647" y="487"/>
                      <a:pt x="642" y="468"/>
                    </a:cubicBezTo>
                    <a:cubicBezTo>
                      <a:pt x="641" y="468"/>
                      <a:pt x="639" y="468"/>
                      <a:pt x="638" y="468"/>
                    </a:cubicBezTo>
                    <a:cubicBezTo>
                      <a:pt x="633" y="468"/>
                      <a:pt x="629" y="472"/>
                      <a:pt x="623" y="472"/>
                    </a:cubicBezTo>
                    <a:cubicBezTo>
                      <a:pt x="609" y="472"/>
                      <a:pt x="602" y="464"/>
                      <a:pt x="592" y="459"/>
                    </a:cubicBezTo>
                    <a:cubicBezTo>
                      <a:pt x="577" y="452"/>
                      <a:pt x="567" y="456"/>
                      <a:pt x="552" y="448"/>
                    </a:cubicBezTo>
                    <a:cubicBezTo>
                      <a:pt x="528" y="436"/>
                      <a:pt x="525" y="418"/>
                      <a:pt x="505" y="407"/>
                    </a:cubicBezTo>
                    <a:cubicBezTo>
                      <a:pt x="500" y="407"/>
                      <a:pt x="500" y="407"/>
                      <a:pt x="500" y="407"/>
                    </a:cubicBezTo>
                    <a:cubicBezTo>
                      <a:pt x="494" y="403"/>
                      <a:pt x="489" y="401"/>
                      <a:pt x="483" y="401"/>
                    </a:cubicBezTo>
                    <a:cubicBezTo>
                      <a:pt x="470" y="401"/>
                      <a:pt x="467" y="417"/>
                      <a:pt x="455" y="417"/>
                    </a:cubicBezTo>
                    <a:cubicBezTo>
                      <a:pt x="449" y="417"/>
                      <a:pt x="442" y="411"/>
                      <a:pt x="439" y="410"/>
                    </a:cubicBezTo>
                    <a:cubicBezTo>
                      <a:pt x="433" y="406"/>
                      <a:pt x="428" y="408"/>
                      <a:pt x="422" y="408"/>
                    </a:cubicBezTo>
                    <a:cubicBezTo>
                      <a:pt x="413" y="408"/>
                      <a:pt x="387" y="389"/>
                      <a:pt x="380" y="385"/>
                    </a:cubicBezTo>
                    <a:cubicBezTo>
                      <a:pt x="371" y="381"/>
                      <a:pt x="366" y="386"/>
                      <a:pt x="358" y="383"/>
                    </a:cubicBezTo>
                    <a:cubicBezTo>
                      <a:pt x="347" y="380"/>
                      <a:pt x="345" y="371"/>
                      <a:pt x="334" y="365"/>
                    </a:cubicBezTo>
                    <a:cubicBezTo>
                      <a:pt x="324" y="360"/>
                      <a:pt x="319" y="362"/>
                      <a:pt x="309" y="357"/>
                    </a:cubicBezTo>
                    <a:cubicBezTo>
                      <a:pt x="305" y="355"/>
                      <a:pt x="303" y="354"/>
                      <a:pt x="301" y="352"/>
                    </a:cubicBezTo>
                    <a:cubicBezTo>
                      <a:pt x="292" y="342"/>
                      <a:pt x="268" y="336"/>
                      <a:pt x="266" y="326"/>
                    </a:cubicBezTo>
                    <a:cubicBezTo>
                      <a:pt x="259" y="326"/>
                      <a:pt x="255" y="317"/>
                      <a:pt x="255" y="310"/>
                    </a:cubicBezTo>
                    <a:cubicBezTo>
                      <a:pt x="255" y="301"/>
                      <a:pt x="262" y="297"/>
                      <a:pt x="262" y="288"/>
                    </a:cubicBezTo>
                    <a:cubicBezTo>
                      <a:pt x="262" y="278"/>
                      <a:pt x="256" y="275"/>
                      <a:pt x="255" y="270"/>
                    </a:cubicBezTo>
                    <a:cubicBezTo>
                      <a:pt x="246" y="241"/>
                      <a:pt x="220" y="218"/>
                      <a:pt x="203" y="200"/>
                    </a:cubicBezTo>
                    <a:cubicBezTo>
                      <a:pt x="196" y="193"/>
                      <a:pt x="183" y="189"/>
                      <a:pt x="176" y="181"/>
                    </a:cubicBezTo>
                    <a:cubicBezTo>
                      <a:pt x="170" y="175"/>
                      <a:pt x="175" y="167"/>
                      <a:pt x="171" y="158"/>
                    </a:cubicBezTo>
                    <a:cubicBezTo>
                      <a:pt x="165" y="144"/>
                      <a:pt x="141" y="142"/>
                      <a:pt x="141" y="123"/>
                    </a:cubicBezTo>
                    <a:cubicBezTo>
                      <a:pt x="134" y="122"/>
                      <a:pt x="135" y="121"/>
                      <a:pt x="133" y="123"/>
                    </a:cubicBezTo>
                    <a:cubicBezTo>
                      <a:pt x="123" y="113"/>
                      <a:pt x="115" y="104"/>
                      <a:pt x="107" y="96"/>
                    </a:cubicBezTo>
                    <a:cubicBezTo>
                      <a:pt x="100" y="88"/>
                      <a:pt x="102" y="75"/>
                      <a:pt x="96" y="68"/>
                    </a:cubicBezTo>
                    <a:cubicBezTo>
                      <a:pt x="89" y="61"/>
                      <a:pt x="90" y="43"/>
                      <a:pt x="84" y="40"/>
                    </a:cubicBezTo>
                    <a:cubicBezTo>
                      <a:pt x="71" y="34"/>
                      <a:pt x="59" y="34"/>
                      <a:pt x="49" y="24"/>
                    </a:cubicBezTo>
                    <a:cubicBezTo>
                      <a:pt x="47" y="27"/>
                      <a:pt x="48" y="32"/>
                      <a:pt x="48" y="34"/>
                    </a:cubicBezTo>
                    <a:cubicBezTo>
                      <a:pt x="48" y="51"/>
                      <a:pt x="55" y="61"/>
                      <a:pt x="61" y="75"/>
                    </a:cubicBezTo>
                    <a:cubicBezTo>
                      <a:pt x="67" y="87"/>
                      <a:pt x="77" y="87"/>
                      <a:pt x="84" y="95"/>
                    </a:cubicBezTo>
                    <a:cubicBezTo>
                      <a:pt x="95" y="106"/>
                      <a:pt x="96" y="114"/>
                      <a:pt x="100" y="127"/>
                    </a:cubicBezTo>
                    <a:cubicBezTo>
                      <a:pt x="105" y="146"/>
                      <a:pt x="121" y="154"/>
                      <a:pt x="126" y="171"/>
                    </a:cubicBezTo>
                    <a:cubicBezTo>
                      <a:pt x="132" y="190"/>
                      <a:pt x="137" y="211"/>
                      <a:pt x="150" y="220"/>
                    </a:cubicBezTo>
                    <a:cubicBezTo>
                      <a:pt x="156" y="214"/>
                      <a:pt x="165" y="228"/>
                      <a:pt x="165" y="234"/>
                    </a:cubicBezTo>
                    <a:cubicBezTo>
                      <a:pt x="165" y="238"/>
                      <a:pt x="162" y="246"/>
                      <a:pt x="160" y="246"/>
                    </a:cubicBezTo>
                    <a:cubicBezTo>
                      <a:pt x="158" y="246"/>
                      <a:pt x="148" y="232"/>
                      <a:pt x="148" y="229"/>
                    </a:cubicBezTo>
                    <a:cubicBezTo>
                      <a:pt x="134" y="229"/>
                      <a:pt x="127" y="210"/>
                      <a:pt x="118" y="204"/>
                    </a:cubicBezTo>
                    <a:cubicBezTo>
                      <a:pt x="114" y="201"/>
                      <a:pt x="113" y="201"/>
                      <a:pt x="111" y="197"/>
                    </a:cubicBezTo>
                    <a:cubicBezTo>
                      <a:pt x="111" y="177"/>
                      <a:pt x="111" y="177"/>
                      <a:pt x="111" y="177"/>
                    </a:cubicBezTo>
                    <a:cubicBezTo>
                      <a:pt x="102" y="168"/>
                      <a:pt x="96" y="159"/>
                      <a:pt x="89" y="151"/>
                    </a:cubicBezTo>
                    <a:cubicBezTo>
                      <a:pt x="78" y="140"/>
                      <a:pt x="62" y="142"/>
                      <a:pt x="54" y="131"/>
                    </a:cubicBezTo>
                    <a:cubicBezTo>
                      <a:pt x="58" y="131"/>
                      <a:pt x="76" y="133"/>
                      <a:pt x="69" y="124"/>
                    </a:cubicBezTo>
                    <a:cubicBezTo>
                      <a:pt x="58" y="107"/>
                      <a:pt x="45" y="90"/>
                      <a:pt x="32" y="81"/>
                    </a:cubicBezTo>
                    <a:cubicBezTo>
                      <a:pt x="23" y="75"/>
                      <a:pt x="24" y="53"/>
                      <a:pt x="19" y="43"/>
                    </a:cubicBezTo>
                    <a:cubicBezTo>
                      <a:pt x="12" y="29"/>
                      <a:pt x="6" y="24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30" y="28"/>
                      <a:pt x="130" y="28"/>
                      <a:pt x="130" y="28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208" y="18"/>
                      <a:pt x="208" y="18"/>
                      <a:pt x="208" y="18"/>
                    </a:cubicBezTo>
                    <a:cubicBezTo>
                      <a:pt x="234" y="26"/>
                      <a:pt x="249" y="29"/>
                      <a:pt x="261" y="52"/>
                    </a:cubicBezTo>
                    <a:cubicBezTo>
                      <a:pt x="268" y="63"/>
                      <a:pt x="280" y="90"/>
                      <a:pt x="296" y="90"/>
                    </a:cubicBezTo>
                    <a:cubicBezTo>
                      <a:pt x="310" y="90"/>
                      <a:pt x="305" y="68"/>
                      <a:pt x="322" y="68"/>
                    </a:cubicBezTo>
                    <a:cubicBezTo>
                      <a:pt x="367" y="68"/>
                      <a:pt x="366" y="126"/>
                      <a:pt x="390" y="151"/>
                    </a:cubicBezTo>
                    <a:cubicBezTo>
                      <a:pt x="396" y="158"/>
                      <a:pt x="415" y="162"/>
                      <a:pt x="428" y="163"/>
                    </a:cubicBezTo>
                    <a:cubicBezTo>
                      <a:pt x="428" y="161"/>
                      <a:pt x="424" y="158"/>
                      <a:pt x="424" y="155"/>
                    </a:cubicBezTo>
                    <a:cubicBezTo>
                      <a:pt x="424" y="155"/>
                      <a:pt x="424" y="155"/>
                      <a:pt x="424" y="155"/>
                    </a:cubicBezTo>
                    <a:lnTo>
                      <a:pt x="427" y="16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59">
                <a:extLst>
                  <a:ext uri="{FF2B5EF4-FFF2-40B4-BE49-F238E27FC236}">
                    <a16:creationId xmlns:a16="http://schemas.microsoft.com/office/drawing/2014/main" id="{DF93E666-F3B6-493A-B646-30C0494FD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063" y="3344857"/>
                <a:ext cx="29726" cy="17700"/>
              </a:xfrm>
              <a:custGeom>
                <a:avLst/>
                <a:gdLst>
                  <a:gd name="T0" fmla="*/ 0 w 26"/>
                  <a:gd name="T1" fmla="*/ 0 h 14"/>
                  <a:gd name="T2" fmla="*/ 26 w 26"/>
                  <a:gd name="T3" fmla="*/ 13 h 14"/>
                  <a:gd name="T4" fmla="*/ 22 w 26"/>
                  <a:gd name="T5" fmla="*/ 13 h 14"/>
                  <a:gd name="T6" fmla="*/ 0 w 26"/>
                  <a:gd name="T7" fmla="*/ 5 h 14"/>
                  <a:gd name="T8" fmla="*/ 0 w 2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4">
                    <a:moveTo>
                      <a:pt x="0" y="0"/>
                    </a:moveTo>
                    <a:cubicBezTo>
                      <a:pt x="13" y="0"/>
                      <a:pt x="26" y="2"/>
                      <a:pt x="26" y="13"/>
                    </a:cubicBezTo>
                    <a:cubicBezTo>
                      <a:pt x="26" y="14"/>
                      <a:pt x="23" y="13"/>
                      <a:pt x="22" y="13"/>
                    </a:cubicBezTo>
                    <a:cubicBezTo>
                      <a:pt x="15" y="13"/>
                      <a:pt x="4" y="10"/>
                      <a:pt x="0" y="5"/>
                    </a:cubicBezTo>
                    <a:cubicBezTo>
                      <a:pt x="1" y="4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60">
                <a:extLst>
                  <a:ext uri="{FF2B5EF4-FFF2-40B4-BE49-F238E27FC236}">
                    <a16:creationId xmlns:a16="http://schemas.microsoft.com/office/drawing/2014/main" id="{B42FDD8C-1EDE-4E3D-B0EB-DFC57D76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788" y="3434965"/>
                <a:ext cx="118904" cy="83671"/>
              </a:xfrm>
              <a:custGeom>
                <a:avLst/>
                <a:gdLst>
                  <a:gd name="T0" fmla="*/ 0 w 102"/>
                  <a:gd name="T1" fmla="*/ 4 h 69"/>
                  <a:gd name="T2" fmla="*/ 11 w 102"/>
                  <a:gd name="T3" fmla="*/ 0 h 69"/>
                  <a:gd name="T4" fmla="*/ 31 w 102"/>
                  <a:gd name="T5" fmla="*/ 11 h 69"/>
                  <a:gd name="T6" fmla="*/ 102 w 102"/>
                  <a:gd name="T7" fmla="*/ 62 h 69"/>
                  <a:gd name="T8" fmla="*/ 102 w 102"/>
                  <a:gd name="T9" fmla="*/ 69 h 69"/>
                  <a:gd name="T10" fmla="*/ 95 w 102"/>
                  <a:gd name="T11" fmla="*/ 69 h 69"/>
                  <a:gd name="T12" fmla="*/ 39 w 102"/>
                  <a:gd name="T13" fmla="*/ 40 h 69"/>
                  <a:gd name="T14" fmla="*/ 47 w 102"/>
                  <a:gd name="T15" fmla="*/ 32 h 69"/>
                  <a:gd name="T16" fmla="*/ 7 w 102"/>
                  <a:gd name="T17" fmla="*/ 15 h 69"/>
                  <a:gd name="T18" fmla="*/ 15 w 102"/>
                  <a:gd name="T19" fmla="*/ 7 h 69"/>
                  <a:gd name="T20" fmla="*/ 3 w 102"/>
                  <a:gd name="T21" fmla="*/ 4 h 69"/>
                  <a:gd name="T22" fmla="*/ 0 w 102"/>
                  <a:gd name="T2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69">
                    <a:moveTo>
                      <a:pt x="0" y="4"/>
                    </a:moveTo>
                    <a:cubicBezTo>
                      <a:pt x="3" y="3"/>
                      <a:pt x="7" y="0"/>
                      <a:pt x="11" y="0"/>
                    </a:cubicBezTo>
                    <a:cubicBezTo>
                      <a:pt x="19" y="0"/>
                      <a:pt x="26" y="10"/>
                      <a:pt x="31" y="11"/>
                    </a:cubicBezTo>
                    <a:cubicBezTo>
                      <a:pt x="64" y="23"/>
                      <a:pt x="82" y="42"/>
                      <a:pt x="102" y="62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0" y="69"/>
                      <a:pt x="97" y="69"/>
                      <a:pt x="95" y="69"/>
                    </a:cubicBezTo>
                    <a:cubicBezTo>
                      <a:pt x="78" y="69"/>
                      <a:pt x="51" y="48"/>
                      <a:pt x="39" y="40"/>
                    </a:cubicBezTo>
                    <a:cubicBezTo>
                      <a:pt x="40" y="35"/>
                      <a:pt x="44" y="35"/>
                      <a:pt x="47" y="32"/>
                    </a:cubicBezTo>
                    <a:cubicBezTo>
                      <a:pt x="31" y="32"/>
                      <a:pt x="10" y="24"/>
                      <a:pt x="7" y="15"/>
                    </a:cubicBezTo>
                    <a:cubicBezTo>
                      <a:pt x="11" y="13"/>
                      <a:pt x="14" y="10"/>
                      <a:pt x="15" y="7"/>
                    </a:cubicBezTo>
                    <a:cubicBezTo>
                      <a:pt x="11" y="7"/>
                      <a:pt x="3" y="4"/>
                      <a:pt x="3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61">
                <a:extLst>
                  <a:ext uri="{FF2B5EF4-FFF2-40B4-BE49-F238E27FC236}">
                    <a16:creationId xmlns:a16="http://schemas.microsoft.com/office/drawing/2014/main" id="{97AD4A6A-4989-46E5-80E3-5D0ECD29B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884" y="3315894"/>
                <a:ext cx="42243" cy="65971"/>
              </a:xfrm>
              <a:custGeom>
                <a:avLst/>
                <a:gdLst>
                  <a:gd name="T0" fmla="*/ 9 w 36"/>
                  <a:gd name="T1" fmla="*/ 21 h 55"/>
                  <a:gd name="T2" fmla="*/ 0 w 36"/>
                  <a:gd name="T3" fmla="*/ 7 h 55"/>
                  <a:gd name="T4" fmla="*/ 0 w 36"/>
                  <a:gd name="T5" fmla="*/ 0 h 55"/>
                  <a:gd name="T6" fmla="*/ 17 w 36"/>
                  <a:gd name="T7" fmla="*/ 6 h 55"/>
                  <a:gd name="T8" fmla="*/ 13 w 36"/>
                  <a:gd name="T9" fmla="*/ 15 h 55"/>
                  <a:gd name="T10" fmla="*/ 23 w 36"/>
                  <a:gd name="T11" fmla="*/ 5 h 55"/>
                  <a:gd name="T12" fmla="*/ 23 w 36"/>
                  <a:gd name="T13" fmla="*/ 22 h 55"/>
                  <a:gd name="T14" fmla="*/ 26 w 36"/>
                  <a:gd name="T15" fmla="*/ 32 h 55"/>
                  <a:gd name="T16" fmla="*/ 23 w 36"/>
                  <a:gd name="T17" fmla="*/ 40 h 55"/>
                  <a:gd name="T18" fmla="*/ 29 w 36"/>
                  <a:gd name="T19" fmla="*/ 55 h 55"/>
                  <a:gd name="T20" fmla="*/ 18 w 36"/>
                  <a:gd name="T21" fmla="*/ 40 h 55"/>
                  <a:gd name="T22" fmla="*/ 21 w 36"/>
                  <a:gd name="T23" fmla="*/ 31 h 55"/>
                  <a:gd name="T24" fmla="*/ 9 w 36"/>
                  <a:gd name="T25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5">
                    <a:moveTo>
                      <a:pt x="9" y="21"/>
                    </a:moveTo>
                    <a:cubicBezTo>
                      <a:pt x="6" y="21"/>
                      <a:pt x="3" y="11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0" y="5"/>
                      <a:pt x="17" y="6"/>
                    </a:cubicBezTo>
                    <a:cubicBezTo>
                      <a:pt x="17" y="7"/>
                      <a:pt x="8" y="15"/>
                      <a:pt x="13" y="15"/>
                    </a:cubicBezTo>
                    <a:cubicBezTo>
                      <a:pt x="18" y="15"/>
                      <a:pt x="21" y="9"/>
                      <a:pt x="23" y="5"/>
                    </a:cubicBezTo>
                    <a:cubicBezTo>
                      <a:pt x="24" y="10"/>
                      <a:pt x="23" y="14"/>
                      <a:pt x="23" y="22"/>
                    </a:cubicBezTo>
                    <a:cubicBezTo>
                      <a:pt x="23" y="26"/>
                      <a:pt x="26" y="28"/>
                      <a:pt x="26" y="32"/>
                    </a:cubicBezTo>
                    <a:cubicBezTo>
                      <a:pt x="26" y="35"/>
                      <a:pt x="23" y="37"/>
                      <a:pt x="23" y="40"/>
                    </a:cubicBezTo>
                    <a:cubicBezTo>
                      <a:pt x="23" y="43"/>
                      <a:pt x="36" y="55"/>
                      <a:pt x="29" y="55"/>
                    </a:cubicBezTo>
                    <a:cubicBezTo>
                      <a:pt x="23" y="55"/>
                      <a:pt x="18" y="46"/>
                      <a:pt x="18" y="40"/>
                    </a:cubicBezTo>
                    <a:cubicBezTo>
                      <a:pt x="18" y="35"/>
                      <a:pt x="21" y="33"/>
                      <a:pt x="21" y="31"/>
                    </a:cubicBezTo>
                    <a:cubicBezTo>
                      <a:pt x="15" y="30"/>
                      <a:pt x="14" y="21"/>
                      <a:pt x="9" y="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62">
                <a:extLst>
                  <a:ext uri="{FF2B5EF4-FFF2-40B4-BE49-F238E27FC236}">
                    <a16:creationId xmlns:a16="http://schemas.microsoft.com/office/drawing/2014/main" id="{09ACBBA3-5757-457D-A1FE-1C6222A56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554" y="3171078"/>
                <a:ext cx="54758" cy="38617"/>
              </a:xfrm>
              <a:custGeom>
                <a:avLst/>
                <a:gdLst>
                  <a:gd name="T0" fmla="*/ 36 w 46"/>
                  <a:gd name="T1" fmla="*/ 0 h 32"/>
                  <a:gd name="T2" fmla="*/ 46 w 46"/>
                  <a:gd name="T3" fmla="*/ 0 h 32"/>
                  <a:gd name="T4" fmla="*/ 46 w 46"/>
                  <a:gd name="T5" fmla="*/ 10 h 32"/>
                  <a:gd name="T6" fmla="*/ 16 w 46"/>
                  <a:gd name="T7" fmla="*/ 32 h 32"/>
                  <a:gd name="T8" fmla="*/ 0 w 46"/>
                  <a:gd name="T9" fmla="*/ 22 h 32"/>
                  <a:gd name="T10" fmla="*/ 0 w 46"/>
                  <a:gd name="T11" fmla="*/ 12 h 32"/>
                  <a:gd name="T12" fmla="*/ 36 w 4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2">
                    <a:moveTo>
                      <a:pt x="36" y="0"/>
                    </a:moveTo>
                    <a:cubicBezTo>
                      <a:pt x="42" y="0"/>
                      <a:pt x="42" y="0"/>
                      <a:pt x="46" y="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32" y="17"/>
                      <a:pt x="27" y="22"/>
                      <a:pt x="16" y="32"/>
                    </a:cubicBezTo>
                    <a:cubicBezTo>
                      <a:pt x="9" y="26"/>
                      <a:pt x="5" y="26"/>
                      <a:pt x="0" y="2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8"/>
                      <a:pt x="23" y="0"/>
                      <a:pt x="36" y="0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80">
                <a:extLst>
                  <a:ext uri="{FF2B5EF4-FFF2-40B4-BE49-F238E27FC236}">
                    <a16:creationId xmlns:a16="http://schemas.microsoft.com/office/drawing/2014/main" id="{8FCE4116-87F8-4BD9-8260-BAD5ED8C4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7956" y="3457492"/>
                <a:ext cx="62582" cy="35399"/>
              </a:xfrm>
              <a:custGeom>
                <a:avLst/>
                <a:gdLst>
                  <a:gd name="T0" fmla="*/ 43 w 54"/>
                  <a:gd name="T1" fmla="*/ 29 h 29"/>
                  <a:gd name="T2" fmla="*/ 54 w 54"/>
                  <a:gd name="T3" fmla="*/ 24 h 29"/>
                  <a:gd name="T4" fmla="*/ 0 w 54"/>
                  <a:gd name="T5" fmla="*/ 5 h 29"/>
                  <a:gd name="T6" fmla="*/ 43 w 5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9">
                    <a:moveTo>
                      <a:pt x="43" y="29"/>
                    </a:moveTo>
                    <a:cubicBezTo>
                      <a:pt x="49" y="29"/>
                      <a:pt x="51" y="28"/>
                      <a:pt x="54" y="24"/>
                    </a:cubicBezTo>
                    <a:cubicBezTo>
                      <a:pt x="38" y="15"/>
                      <a:pt x="23" y="0"/>
                      <a:pt x="0" y="5"/>
                    </a:cubicBezTo>
                    <a:cubicBezTo>
                      <a:pt x="9" y="12"/>
                      <a:pt x="31" y="29"/>
                      <a:pt x="43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81">
                <a:extLst>
                  <a:ext uri="{FF2B5EF4-FFF2-40B4-BE49-F238E27FC236}">
                    <a16:creationId xmlns:a16="http://schemas.microsoft.com/office/drawing/2014/main" id="{25F7CAB0-DC4D-441B-8B39-9A3A7626E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649" y="3566908"/>
                <a:ext cx="48501" cy="30572"/>
              </a:xfrm>
              <a:custGeom>
                <a:avLst/>
                <a:gdLst>
                  <a:gd name="T0" fmla="*/ 3 w 42"/>
                  <a:gd name="T1" fmla="*/ 0 h 26"/>
                  <a:gd name="T2" fmla="*/ 19 w 42"/>
                  <a:gd name="T3" fmla="*/ 13 h 26"/>
                  <a:gd name="T4" fmla="*/ 42 w 42"/>
                  <a:gd name="T5" fmla="*/ 13 h 26"/>
                  <a:gd name="T6" fmla="*/ 42 w 42"/>
                  <a:gd name="T7" fmla="*/ 18 h 26"/>
                  <a:gd name="T8" fmla="*/ 33 w 42"/>
                  <a:gd name="T9" fmla="*/ 26 h 26"/>
                  <a:gd name="T10" fmla="*/ 0 w 42"/>
                  <a:gd name="T11" fmla="*/ 6 h 26"/>
                  <a:gd name="T12" fmla="*/ 3 w 4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6">
                    <a:moveTo>
                      <a:pt x="3" y="0"/>
                    </a:moveTo>
                    <a:cubicBezTo>
                      <a:pt x="6" y="8"/>
                      <a:pt x="12" y="11"/>
                      <a:pt x="19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4"/>
                      <a:pt x="42" y="16"/>
                      <a:pt x="42" y="18"/>
                    </a:cubicBezTo>
                    <a:cubicBezTo>
                      <a:pt x="42" y="22"/>
                      <a:pt x="34" y="26"/>
                      <a:pt x="33" y="26"/>
                    </a:cubicBezTo>
                    <a:cubicBezTo>
                      <a:pt x="28" y="26"/>
                      <a:pt x="0" y="11"/>
                      <a:pt x="0" y="6"/>
                    </a:cubicBezTo>
                    <a:cubicBezTo>
                      <a:pt x="0" y="3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82">
                <a:extLst>
                  <a:ext uri="{FF2B5EF4-FFF2-40B4-BE49-F238E27FC236}">
                    <a16:creationId xmlns:a16="http://schemas.microsoft.com/office/drawing/2014/main" id="{2EA9C94B-E0C3-4714-A64D-60EDAB036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3054" y="3568517"/>
                <a:ext cx="34420" cy="43444"/>
              </a:xfrm>
              <a:custGeom>
                <a:avLst/>
                <a:gdLst>
                  <a:gd name="T0" fmla="*/ 29 w 29"/>
                  <a:gd name="T1" fmla="*/ 20 h 36"/>
                  <a:gd name="T2" fmla="*/ 29 w 29"/>
                  <a:gd name="T3" fmla="*/ 25 h 36"/>
                  <a:gd name="T4" fmla="*/ 12 w 29"/>
                  <a:gd name="T5" fmla="*/ 36 h 36"/>
                  <a:gd name="T6" fmla="*/ 0 w 29"/>
                  <a:gd name="T7" fmla="*/ 27 h 36"/>
                  <a:gd name="T8" fmla="*/ 17 w 29"/>
                  <a:gd name="T9" fmla="*/ 0 h 36"/>
                  <a:gd name="T10" fmla="*/ 23 w 29"/>
                  <a:gd name="T11" fmla="*/ 8 h 36"/>
                  <a:gd name="T12" fmla="*/ 29 w 29"/>
                  <a:gd name="T13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6">
                    <a:moveTo>
                      <a:pt x="29" y="20"/>
                    </a:moveTo>
                    <a:cubicBezTo>
                      <a:pt x="29" y="21"/>
                      <a:pt x="29" y="24"/>
                      <a:pt x="29" y="25"/>
                    </a:cubicBezTo>
                    <a:cubicBezTo>
                      <a:pt x="29" y="31"/>
                      <a:pt x="20" y="36"/>
                      <a:pt x="12" y="36"/>
                    </a:cubicBezTo>
                    <a:cubicBezTo>
                      <a:pt x="4" y="36"/>
                      <a:pt x="0" y="32"/>
                      <a:pt x="0" y="27"/>
                    </a:cubicBezTo>
                    <a:cubicBezTo>
                      <a:pt x="0" y="22"/>
                      <a:pt x="11" y="2"/>
                      <a:pt x="17" y="0"/>
                    </a:cubicBezTo>
                    <a:cubicBezTo>
                      <a:pt x="19" y="3"/>
                      <a:pt x="23" y="5"/>
                      <a:pt x="23" y="8"/>
                    </a:cubicBezTo>
                    <a:cubicBezTo>
                      <a:pt x="23" y="15"/>
                      <a:pt x="11" y="20"/>
                      <a:pt x="29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83">
                <a:extLst>
                  <a:ext uri="{FF2B5EF4-FFF2-40B4-BE49-F238E27FC236}">
                    <a16:creationId xmlns:a16="http://schemas.microsoft.com/office/drawing/2014/main" id="{B99C643E-4316-4C84-A678-4CE6FF90A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517" y="3068098"/>
                <a:ext cx="40678" cy="19309"/>
              </a:xfrm>
              <a:custGeom>
                <a:avLst/>
                <a:gdLst>
                  <a:gd name="T0" fmla="*/ 11 w 34"/>
                  <a:gd name="T1" fmla="*/ 7 h 15"/>
                  <a:gd name="T2" fmla="*/ 22 w 34"/>
                  <a:gd name="T3" fmla="*/ 2 h 15"/>
                  <a:gd name="T4" fmla="*/ 34 w 34"/>
                  <a:gd name="T5" fmla="*/ 15 h 15"/>
                  <a:gd name="T6" fmla="*/ 9 w 34"/>
                  <a:gd name="T7" fmla="*/ 15 h 15"/>
                  <a:gd name="T8" fmla="*/ 0 w 34"/>
                  <a:gd name="T9" fmla="*/ 7 h 15"/>
                  <a:gd name="T10" fmla="*/ 11 w 34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5">
                    <a:moveTo>
                      <a:pt x="11" y="7"/>
                    </a:moveTo>
                    <a:cubicBezTo>
                      <a:pt x="14" y="0"/>
                      <a:pt x="16" y="2"/>
                      <a:pt x="22" y="2"/>
                    </a:cubicBezTo>
                    <a:cubicBezTo>
                      <a:pt x="32" y="2"/>
                      <a:pt x="32" y="7"/>
                      <a:pt x="34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3"/>
                      <a:pt x="1" y="10"/>
                      <a:pt x="0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84">
                <a:extLst>
                  <a:ext uri="{FF2B5EF4-FFF2-40B4-BE49-F238E27FC236}">
                    <a16:creationId xmlns:a16="http://schemas.microsoft.com/office/drawing/2014/main" id="{C4C2562B-9D4A-421E-9794-DA2456F47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085" y="4422931"/>
                <a:ext cx="23468" cy="20918"/>
              </a:xfrm>
              <a:custGeom>
                <a:avLst/>
                <a:gdLst>
                  <a:gd name="T0" fmla="*/ 19 w 19"/>
                  <a:gd name="T1" fmla="*/ 8 h 17"/>
                  <a:gd name="T2" fmla="*/ 19 w 19"/>
                  <a:gd name="T3" fmla="*/ 13 h 17"/>
                  <a:gd name="T4" fmla="*/ 5 w 19"/>
                  <a:gd name="T5" fmla="*/ 17 h 17"/>
                  <a:gd name="T6" fmla="*/ 0 w 19"/>
                  <a:gd name="T7" fmla="*/ 12 h 17"/>
                  <a:gd name="T8" fmla="*/ 0 w 19"/>
                  <a:gd name="T9" fmla="*/ 0 h 17"/>
                  <a:gd name="T10" fmla="*/ 19 w 19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7">
                    <a:moveTo>
                      <a:pt x="19" y="8"/>
                    </a:moveTo>
                    <a:cubicBezTo>
                      <a:pt x="19" y="13"/>
                      <a:pt x="19" y="13"/>
                      <a:pt x="19" y="13"/>
                    </a:cubicBezTo>
                    <a:cubicBezTo>
                      <a:pt x="13" y="15"/>
                      <a:pt x="10" y="17"/>
                      <a:pt x="5" y="17"/>
                    </a:cubicBezTo>
                    <a:cubicBezTo>
                      <a:pt x="3" y="17"/>
                      <a:pt x="0" y="14"/>
                      <a:pt x="0" y="12"/>
                    </a:cubicBezTo>
                    <a:cubicBezTo>
                      <a:pt x="0" y="7"/>
                      <a:pt x="1" y="4"/>
                      <a:pt x="0" y="0"/>
                    </a:cubicBezTo>
                    <a:cubicBezTo>
                      <a:pt x="9" y="0"/>
                      <a:pt x="14" y="3"/>
                      <a:pt x="19" y="8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85">
                <a:extLst>
                  <a:ext uri="{FF2B5EF4-FFF2-40B4-BE49-F238E27FC236}">
                    <a16:creationId xmlns:a16="http://schemas.microsoft.com/office/drawing/2014/main" id="{22D0FEA9-001B-4478-8B75-B3146E7FC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440" y="4390749"/>
                <a:ext cx="10952" cy="9655"/>
              </a:xfrm>
              <a:custGeom>
                <a:avLst/>
                <a:gdLst>
                  <a:gd name="T0" fmla="*/ 10 w 10"/>
                  <a:gd name="T1" fmla="*/ 7 h 8"/>
                  <a:gd name="T2" fmla="*/ 7 w 10"/>
                  <a:gd name="T3" fmla="*/ 8 h 8"/>
                  <a:gd name="T4" fmla="*/ 0 w 10"/>
                  <a:gd name="T5" fmla="*/ 0 h 8"/>
                  <a:gd name="T6" fmla="*/ 10 w 10"/>
                  <a:gd name="T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7"/>
                    </a:moveTo>
                    <a:cubicBezTo>
                      <a:pt x="10" y="7"/>
                      <a:pt x="8" y="8"/>
                      <a:pt x="7" y="8"/>
                    </a:cubicBezTo>
                    <a:cubicBezTo>
                      <a:pt x="3" y="8"/>
                      <a:pt x="2" y="3"/>
                      <a:pt x="0" y="0"/>
                    </a:cubicBezTo>
                    <a:cubicBezTo>
                      <a:pt x="4" y="0"/>
                      <a:pt x="8" y="4"/>
                      <a:pt x="10" y="7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86">
                <a:extLst>
                  <a:ext uri="{FF2B5EF4-FFF2-40B4-BE49-F238E27FC236}">
                    <a16:creationId xmlns:a16="http://schemas.microsoft.com/office/drawing/2014/main" id="{CB875412-E8C1-4C79-9DFF-2785A252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537" y="4382704"/>
                <a:ext cx="15645" cy="6437"/>
              </a:xfrm>
              <a:custGeom>
                <a:avLst/>
                <a:gdLst>
                  <a:gd name="T0" fmla="*/ 14 w 14"/>
                  <a:gd name="T1" fmla="*/ 0 h 6"/>
                  <a:gd name="T2" fmla="*/ 4 w 14"/>
                  <a:gd name="T3" fmla="*/ 6 h 6"/>
                  <a:gd name="T4" fmla="*/ 0 w 14"/>
                  <a:gd name="T5" fmla="*/ 0 h 6"/>
                  <a:gd name="T6" fmla="*/ 14 w 1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cubicBezTo>
                      <a:pt x="11" y="3"/>
                      <a:pt x="8" y="6"/>
                      <a:pt x="4" y="6"/>
                    </a:cubicBezTo>
                    <a:cubicBezTo>
                      <a:pt x="2" y="6"/>
                      <a:pt x="0" y="2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87">
                <a:extLst>
                  <a:ext uri="{FF2B5EF4-FFF2-40B4-BE49-F238E27FC236}">
                    <a16:creationId xmlns:a16="http://schemas.microsoft.com/office/drawing/2014/main" id="{9A8212CD-35F9-416A-B8F3-A8539146F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633" y="4369832"/>
                <a:ext cx="12517" cy="9655"/>
              </a:xfrm>
              <a:custGeom>
                <a:avLst/>
                <a:gdLst>
                  <a:gd name="T0" fmla="*/ 4 w 11"/>
                  <a:gd name="T1" fmla="*/ 2 h 8"/>
                  <a:gd name="T2" fmla="*/ 11 w 11"/>
                  <a:gd name="T3" fmla="*/ 0 h 8"/>
                  <a:gd name="T4" fmla="*/ 11 w 11"/>
                  <a:gd name="T5" fmla="*/ 5 h 8"/>
                  <a:gd name="T6" fmla="*/ 7 w 11"/>
                  <a:gd name="T7" fmla="*/ 8 h 8"/>
                  <a:gd name="T8" fmla="*/ 0 w 11"/>
                  <a:gd name="T9" fmla="*/ 2 h 8"/>
                  <a:gd name="T10" fmla="*/ 5 w 11"/>
                  <a:gd name="T11" fmla="*/ 2 h 8"/>
                  <a:gd name="T12" fmla="*/ 4 w 11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8">
                    <a:moveTo>
                      <a:pt x="4" y="2"/>
                    </a:moveTo>
                    <a:cubicBezTo>
                      <a:pt x="6" y="1"/>
                      <a:pt x="8" y="0"/>
                      <a:pt x="11" y="0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1" y="6"/>
                      <a:pt x="8" y="8"/>
                      <a:pt x="7" y="8"/>
                    </a:cubicBezTo>
                    <a:cubicBezTo>
                      <a:pt x="4" y="8"/>
                      <a:pt x="0" y="2"/>
                      <a:pt x="0" y="2"/>
                    </a:cubicBezTo>
                    <a:cubicBezTo>
                      <a:pt x="1" y="2"/>
                      <a:pt x="4" y="2"/>
                      <a:pt x="5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88">
                <a:extLst>
                  <a:ext uri="{FF2B5EF4-FFF2-40B4-BE49-F238E27FC236}">
                    <a16:creationId xmlns:a16="http://schemas.microsoft.com/office/drawing/2014/main" id="{70F0B73D-B1C7-47D5-B274-37ACFAE79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648" y="4348914"/>
                <a:ext cx="12517" cy="11263"/>
              </a:xfrm>
              <a:custGeom>
                <a:avLst/>
                <a:gdLst>
                  <a:gd name="T0" fmla="*/ 10 w 11"/>
                  <a:gd name="T1" fmla="*/ 4 h 10"/>
                  <a:gd name="T2" fmla="*/ 11 w 11"/>
                  <a:gd name="T3" fmla="*/ 10 h 10"/>
                  <a:gd name="T4" fmla="*/ 6 w 11"/>
                  <a:gd name="T5" fmla="*/ 10 h 10"/>
                  <a:gd name="T6" fmla="*/ 0 w 11"/>
                  <a:gd name="T7" fmla="*/ 5 h 10"/>
                  <a:gd name="T8" fmla="*/ 4 w 11"/>
                  <a:gd name="T9" fmla="*/ 0 h 10"/>
                  <a:gd name="T10" fmla="*/ 10 w 11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0" y="4"/>
                    </a:moveTo>
                    <a:cubicBezTo>
                      <a:pt x="10" y="6"/>
                      <a:pt x="10" y="8"/>
                      <a:pt x="11" y="10"/>
                    </a:cubicBezTo>
                    <a:cubicBezTo>
                      <a:pt x="10" y="10"/>
                      <a:pt x="7" y="10"/>
                      <a:pt x="6" y="10"/>
                    </a:cubicBezTo>
                    <a:cubicBezTo>
                      <a:pt x="4" y="10"/>
                      <a:pt x="0" y="7"/>
                      <a:pt x="0" y="5"/>
                    </a:cubicBezTo>
                    <a:cubicBezTo>
                      <a:pt x="1" y="4"/>
                      <a:pt x="4" y="2"/>
                      <a:pt x="4" y="0"/>
                    </a:cubicBezTo>
                    <a:cubicBezTo>
                      <a:pt x="6" y="2"/>
                      <a:pt x="8" y="4"/>
                      <a:pt x="10" y="4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25418C7C-D6AE-4DA5-8809-5792B9C80CAD}"/>
                </a:ext>
              </a:extLst>
            </p:cNvPr>
            <p:cNvSpPr txBox="1"/>
            <p:nvPr/>
          </p:nvSpPr>
          <p:spPr>
            <a:xfrm>
              <a:off x="2677435" y="2981289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أمريكا الشمالية</a:t>
              </a: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35B64AD1-1F39-492D-9BCB-C6F61C4AB9AC}"/>
              </a:ext>
            </a:extLst>
          </p:cNvPr>
          <p:cNvGrpSpPr/>
          <p:nvPr/>
        </p:nvGrpSpPr>
        <p:grpSpPr>
          <a:xfrm>
            <a:off x="8664204" y="5055294"/>
            <a:ext cx="2144563" cy="1267944"/>
            <a:chOff x="8664204" y="5055294"/>
            <a:chExt cx="2144563" cy="1267944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5B16F077-84BE-4352-800B-A0691E2A529E}"/>
                </a:ext>
              </a:extLst>
            </p:cNvPr>
            <p:cNvGrpSpPr/>
            <p:nvPr/>
          </p:nvGrpSpPr>
          <p:grpSpPr>
            <a:xfrm>
              <a:off x="8940709" y="5055294"/>
              <a:ext cx="1868058" cy="1267944"/>
              <a:chOff x="8940709" y="5055294"/>
              <a:chExt cx="1868058" cy="1267944"/>
            </a:xfrm>
          </p:grpSpPr>
          <p:sp>
            <p:nvSpPr>
              <p:cNvPr id="381" name="Freeform 19">
                <a:extLst>
                  <a:ext uri="{FF2B5EF4-FFF2-40B4-BE49-F238E27FC236}">
                    <a16:creationId xmlns:a16="http://schemas.microsoft.com/office/drawing/2014/main" id="{94FB3CC2-AD82-43C4-82CE-E55BC2597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0709" y="5101957"/>
                <a:ext cx="258148" cy="82063"/>
              </a:xfrm>
              <a:custGeom>
                <a:avLst/>
                <a:gdLst>
                  <a:gd name="T0" fmla="*/ 212 w 220"/>
                  <a:gd name="T1" fmla="*/ 65 h 68"/>
                  <a:gd name="T2" fmla="*/ 196 w 220"/>
                  <a:gd name="T3" fmla="*/ 60 h 68"/>
                  <a:gd name="T4" fmla="*/ 196 w 220"/>
                  <a:gd name="T5" fmla="*/ 68 h 68"/>
                  <a:gd name="T6" fmla="*/ 116 w 220"/>
                  <a:gd name="T7" fmla="*/ 56 h 68"/>
                  <a:gd name="T8" fmla="*/ 97 w 220"/>
                  <a:gd name="T9" fmla="*/ 45 h 68"/>
                  <a:gd name="T10" fmla="*/ 55 w 220"/>
                  <a:gd name="T11" fmla="*/ 40 h 68"/>
                  <a:gd name="T12" fmla="*/ 25 w 220"/>
                  <a:gd name="T13" fmla="*/ 36 h 68"/>
                  <a:gd name="T14" fmla="*/ 0 w 220"/>
                  <a:gd name="T15" fmla="*/ 18 h 68"/>
                  <a:gd name="T16" fmla="*/ 19 w 220"/>
                  <a:gd name="T17" fmla="*/ 2 h 68"/>
                  <a:gd name="T18" fmla="*/ 25 w 220"/>
                  <a:gd name="T19" fmla="*/ 5 h 68"/>
                  <a:gd name="T20" fmla="*/ 37 w 220"/>
                  <a:gd name="T21" fmla="*/ 0 h 68"/>
                  <a:gd name="T22" fmla="*/ 94 w 220"/>
                  <a:gd name="T23" fmla="*/ 26 h 68"/>
                  <a:gd name="T24" fmla="*/ 117 w 220"/>
                  <a:gd name="T25" fmla="*/ 14 h 68"/>
                  <a:gd name="T26" fmla="*/ 151 w 220"/>
                  <a:gd name="T27" fmla="*/ 28 h 68"/>
                  <a:gd name="T28" fmla="*/ 174 w 220"/>
                  <a:gd name="T29" fmla="*/ 25 h 68"/>
                  <a:gd name="T30" fmla="*/ 180 w 220"/>
                  <a:gd name="T31" fmla="*/ 25 h 68"/>
                  <a:gd name="T32" fmla="*/ 152 w 220"/>
                  <a:gd name="T33" fmla="*/ 30 h 68"/>
                  <a:gd name="T34" fmla="*/ 184 w 220"/>
                  <a:gd name="T35" fmla="*/ 41 h 68"/>
                  <a:gd name="T36" fmla="*/ 190 w 220"/>
                  <a:gd name="T37" fmla="*/ 48 h 68"/>
                  <a:gd name="T38" fmla="*/ 208 w 220"/>
                  <a:gd name="T39" fmla="*/ 49 h 68"/>
                  <a:gd name="T40" fmla="*/ 220 w 220"/>
                  <a:gd name="T41" fmla="*/ 57 h 68"/>
                  <a:gd name="T42" fmla="*/ 212 w 220"/>
                  <a:gd name="T43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0" h="68">
                    <a:moveTo>
                      <a:pt x="212" y="65"/>
                    </a:moveTo>
                    <a:cubicBezTo>
                      <a:pt x="204" y="65"/>
                      <a:pt x="205" y="60"/>
                      <a:pt x="196" y="60"/>
                    </a:cubicBezTo>
                    <a:cubicBezTo>
                      <a:pt x="194" y="60"/>
                      <a:pt x="195" y="65"/>
                      <a:pt x="196" y="68"/>
                    </a:cubicBezTo>
                    <a:cubicBezTo>
                      <a:pt x="171" y="57"/>
                      <a:pt x="145" y="56"/>
                      <a:pt x="116" y="56"/>
                    </a:cubicBezTo>
                    <a:cubicBezTo>
                      <a:pt x="107" y="56"/>
                      <a:pt x="104" y="45"/>
                      <a:pt x="97" y="45"/>
                    </a:cubicBezTo>
                    <a:cubicBezTo>
                      <a:pt x="82" y="45"/>
                      <a:pt x="70" y="45"/>
                      <a:pt x="55" y="40"/>
                    </a:cubicBezTo>
                    <a:cubicBezTo>
                      <a:pt x="44" y="36"/>
                      <a:pt x="32" y="44"/>
                      <a:pt x="25" y="36"/>
                    </a:cubicBezTo>
                    <a:cubicBezTo>
                      <a:pt x="17" y="28"/>
                      <a:pt x="11" y="18"/>
                      <a:pt x="0" y="18"/>
                    </a:cubicBezTo>
                    <a:cubicBezTo>
                      <a:pt x="0" y="16"/>
                      <a:pt x="14" y="2"/>
                      <a:pt x="19" y="2"/>
                    </a:cubicBezTo>
                    <a:cubicBezTo>
                      <a:pt x="21" y="2"/>
                      <a:pt x="22" y="5"/>
                      <a:pt x="25" y="5"/>
                    </a:cubicBezTo>
                    <a:cubicBezTo>
                      <a:pt x="29" y="5"/>
                      <a:pt x="32" y="0"/>
                      <a:pt x="37" y="0"/>
                    </a:cubicBezTo>
                    <a:cubicBezTo>
                      <a:pt x="60" y="0"/>
                      <a:pt x="69" y="26"/>
                      <a:pt x="94" y="26"/>
                    </a:cubicBezTo>
                    <a:cubicBezTo>
                      <a:pt x="106" y="26"/>
                      <a:pt x="108" y="14"/>
                      <a:pt x="117" y="14"/>
                    </a:cubicBezTo>
                    <a:cubicBezTo>
                      <a:pt x="132" y="14"/>
                      <a:pt x="138" y="28"/>
                      <a:pt x="151" y="28"/>
                    </a:cubicBezTo>
                    <a:cubicBezTo>
                      <a:pt x="174" y="25"/>
                      <a:pt x="174" y="25"/>
                      <a:pt x="174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9"/>
                      <a:pt x="153" y="31"/>
                      <a:pt x="152" y="30"/>
                    </a:cubicBezTo>
                    <a:cubicBezTo>
                      <a:pt x="160" y="39"/>
                      <a:pt x="170" y="41"/>
                      <a:pt x="184" y="41"/>
                    </a:cubicBezTo>
                    <a:cubicBezTo>
                      <a:pt x="188" y="41"/>
                      <a:pt x="188" y="46"/>
                      <a:pt x="190" y="48"/>
                    </a:cubicBezTo>
                    <a:cubicBezTo>
                      <a:pt x="195" y="53"/>
                      <a:pt x="201" y="47"/>
                      <a:pt x="208" y="49"/>
                    </a:cubicBezTo>
                    <a:cubicBezTo>
                      <a:pt x="215" y="52"/>
                      <a:pt x="215" y="54"/>
                      <a:pt x="220" y="57"/>
                    </a:cubicBezTo>
                    <a:cubicBezTo>
                      <a:pt x="219" y="60"/>
                      <a:pt x="213" y="65"/>
                      <a:pt x="212" y="6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20">
                <a:extLst>
                  <a:ext uri="{FF2B5EF4-FFF2-40B4-BE49-F238E27FC236}">
                    <a16:creationId xmlns:a16="http://schemas.microsoft.com/office/drawing/2014/main" id="{566102EC-80D6-4F54-ABD6-4ECE215C7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246" y="5166320"/>
                <a:ext cx="76663" cy="20918"/>
              </a:xfrm>
              <a:custGeom>
                <a:avLst/>
                <a:gdLst>
                  <a:gd name="T0" fmla="*/ 44 w 66"/>
                  <a:gd name="T1" fmla="*/ 16 h 17"/>
                  <a:gd name="T2" fmla="*/ 17 w 66"/>
                  <a:gd name="T3" fmla="*/ 16 h 17"/>
                  <a:gd name="T4" fmla="*/ 0 w 66"/>
                  <a:gd name="T5" fmla="*/ 8 h 17"/>
                  <a:gd name="T6" fmla="*/ 14 w 66"/>
                  <a:gd name="T7" fmla="*/ 3 h 17"/>
                  <a:gd name="T8" fmla="*/ 44 w 66"/>
                  <a:gd name="T9" fmla="*/ 8 h 17"/>
                  <a:gd name="T10" fmla="*/ 66 w 66"/>
                  <a:gd name="T11" fmla="*/ 0 h 17"/>
                  <a:gd name="T12" fmla="*/ 44 w 66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7">
                    <a:moveTo>
                      <a:pt x="44" y="16"/>
                    </a:moveTo>
                    <a:cubicBezTo>
                      <a:pt x="33" y="16"/>
                      <a:pt x="23" y="16"/>
                      <a:pt x="17" y="16"/>
                    </a:cubicBezTo>
                    <a:cubicBezTo>
                      <a:pt x="11" y="16"/>
                      <a:pt x="0" y="17"/>
                      <a:pt x="0" y="8"/>
                    </a:cubicBezTo>
                    <a:cubicBezTo>
                      <a:pt x="0" y="2"/>
                      <a:pt x="8" y="3"/>
                      <a:pt x="14" y="3"/>
                    </a:cubicBezTo>
                    <a:cubicBezTo>
                      <a:pt x="27" y="3"/>
                      <a:pt x="33" y="8"/>
                      <a:pt x="44" y="8"/>
                    </a:cubicBezTo>
                    <a:cubicBezTo>
                      <a:pt x="55" y="8"/>
                      <a:pt x="59" y="3"/>
                      <a:pt x="66" y="0"/>
                    </a:cubicBezTo>
                    <a:cubicBezTo>
                      <a:pt x="61" y="11"/>
                      <a:pt x="54" y="13"/>
                      <a:pt x="44" y="1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21">
                <a:extLst>
                  <a:ext uri="{FF2B5EF4-FFF2-40B4-BE49-F238E27FC236}">
                    <a16:creationId xmlns:a16="http://schemas.microsoft.com/office/drawing/2014/main" id="{FA90F327-EE52-4746-A192-BDEB75B6F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7020" y="5171146"/>
                <a:ext cx="54758" cy="19309"/>
              </a:xfrm>
              <a:custGeom>
                <a:avLst/>
                <a:gdLst>
                  <a:gd name="T0" fmla="*/ 46 w 46"/>
                  <a:gd name="T1" fmla="*/ 12 h 17"/>
                  <a:gd name="T2" fmla="*/ 39 w 46"/>
                  <a:gd name="T3" fmla="*/ 12 h 17"/>
                  <a:gd name="T4" fmla="*/ 33 w 46"/>
                  <a:gd name="T5" fmla="*/ 9 h 17"/>
                  <a:gd name="T6" fmla="*/ 15 w 46"/>
                  <a:gd name="T7" fmla="*/ 17 h 17"/>
                  <a:gd name="T8" fmla="*/ 0 w 46"/>
                  <a:gd name="T9" fmla="*/ 12 h 17"/>
                  <a:gd name="T10" fmla="*/ 13 w 46"/>
                  <a:gd name="T11" fmla="*/ 4 h 17"/>
                  <a:gd name="T12" fmla="*/ 27 w 46"/>
                  <a:gd name="T13" fmla="*/ 7 h 17"/>
                  <a:gd name="T14" fmla="*/ 28 w 46"/>
                  <a:gd name="T15" fmla="*/ 0 h 17"/>
                  <a:gd name="T16" fmla="*/ 46 w 46"/>
                  <a:gd name="T17" fmla="*/ 0 h 17"/>
                  <a:gd name="T18" fmla="*/ 46 w 46"/>
                  <a:gd name="T1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17">
                    <a:moveTo>
                      <a:pt x="46" y="12"/>
                    </a:moveTo>
                    <a:cubicBezTo>
                      <a:pt x="39" y="12"/>
                      <a:pt x="39" y="12"/>
                      <a:pt x="39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26" y="12"/>
                      <a:pt x="23" y="17"/>
                      <a:pt x="15" y="17"/>
                    </a:cubicBezTo>
                    <a:cubicBezTo>
                      <a:pt x="9" y="17"/>
                      <a:pt x="0" y="15"/>
                      <a:pt x="0" y="12"/>
                    </a:cubicBezTo>
                    <a:cubicBezTo>
                      <a:pt x="0" y="3"/>
                      <a:pt x="6" y="4"/>
                      <a:pt x="13" y="4"/>
                    </a:cubicBezTo>
                    <a:cubicBezTo>
                      <a:pt x="20" y="4"/>
                      <a:pt x="24" y="5"/>
                      <a:pt x="27" y="7"/>
                    </a:cubicBezTo>
                    <a:cubicBezTo>
                      <a:pt x="27" y="4"/>
                      <a:pt x="28" y="3"/>
                      <a:pt x="2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7"/>
                      <a:pt x="45" y="11"/>
                      <a:pt x="46" y="1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22">
                <a:extLst>
                  <a:ext uri="{FF2B5EF4-FFF2-40B4-BE49-F238E27FC236}">
                    <a16:creationId xmlns:a16="http://schemas.microsoft.com/office/drawing/2014/main" id="{5D2119BA-1227-45B8-88A4-0FB96976A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4907" y="5195283"/>
                <a:ext cx="39113" cy="32181"/>
              </a:xfrm>
              <a:custGeom>
                <a:avLst/>
                <a:gdLst>
                  <a:gd name="T0" fmla="*/ 24 w 34"/>
                  <a:gd name="T1" fmla="*/ 26 h 26"/>
                  <a:gd name="T2" fmla="*/ 20 w 34"/>
                  <a:gd name="T3" fmla="*/ 15 h 26"/>
                  <a:gd name="T4" fmla="*/ 0 w 34"/>
                  <a:gd name="T5" fmla="*/ 6 h 26"/>
                  <a:gd name="T6" fmla="*/ 15 w 34"/>
                  <a:gd name="T7" fmla="*/ 2 h 26"/>
                  <a:gd name="T8" fmla="*/ 22 w 34"/>
                  <a:gd name="T9" fmla="*/ 2 h 26"/>
                  <a:gd name="T10" fmla="*/ 34 w 34"/>
                  <a:gd name="T11" fmla="*/ 20 h 26"/>
                  <a:gd name="T12" fmla="*/ 28 w 34"/>
                  <a:gd name="T13" fmla="*/ 26 h 26"/>
                  <a:gd name="T14" fmla="*/ 24 w 34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6">
                    <a:moveTo>
                      <a:pt x="24" y="26"/>
                    </a:moveTo>
                    <a:cubicBezTo>
                      <a:pt x="21" y="26"/>
                      <a:pt x="20" y="18"/>
                      <a:pt x="20" y="15"/>
                    </a:cubicBezTo>
                    <a:cubicBezTo>
                      <a:pt x="12" y="15"/>
                      <a:pt x="0" y="14"/>
                      <a:pt x="0" y="6"/>
                    </a:cubicBezTo>
                    <a:cubicBezTo>
                      <a:pt x="0" y="0"/>
                      <a:pt x="9" y="2"/>
                      <a:pt x="15" y="2"/>
                    </a:cubicBezTo>
                    <a:cubicBezTo>
                      <a:pt x="17" y="2"/>
                      <a:pt x="20" y="2"/>
                      <a:pt x="22" y="2"/>
                    </a:cubicBezTo>
                    <a:cubicBezTo>
                      <a:pt x="22" y="13"/>
                      <a:pt x="34" y="10"/>
                      <a:pt x="34" y="20"/>
                    </a:cubicBezTo>
                    <a:cubicBezTo>
                      <a:pt x="34" y="22"/>
                      <a:pt x="30" y="26"/>
                      <a:pt x="28" y="26"/>
                    </a:cubicBezTo>
                    <a:cubicBezTo>
                      <a:pt x="27" y="26"/>
                      <a:pt x="25" y="26"/>
                      <a:pt x="24" y="2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23">
                <a:extLst>
                  <a:ext uri="{FF2B5EF4-FFF2-40B4-BE49-F238E27FC236}">
                    <a16:creationId xmlns:a16="http://schemas.microsoft.com/office/drawing/2014/main" id="{0F7EE66E-47E0-4B96-88E8-778E07ADF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8245" y="5171146"/>
                <a:ext cx="14081" cy="14482"/>
              </a:xfrm>
              <a:custGeom>
                <a:avLst/>
                <a:gdLst>
                  <a:gd name="T0" fmla="*/ 0 w 13"/>
                  <a:gd name="T1" fmla="*/ 0 h 13"/>
                  <a:gd name="T2" fmla="*/ 6 w 13"/>
                  <a:gd name="T3" fmla="*/ 0 h 13"/>
                  <a:gd name="T4" fmla="*/ 13 w 13"/>
                  <a:gd name="T5" fmla="*/ 5 h 13"/>
                  <a:gd name="T6" fmla="*/ 6 w 13"/>
                  <a:gd name="T7" fmla="*/ 13 h 13"/>
                  <a:gd name="T8" fmla="*/ 0 w 13"/>
                  <a:gd name="T9" fmla="*/ 8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10" y="0"/>
                      <a:pt x="10" y="4"/>
                      <a:pt x="13" y="5"/>
                    </a:cubicBezTo>
                    <a:cubicBezTo>
                      <a:pt x="13" y="10"/>
                      <a:pt x="9" y="13"/>
                      <a:pt x="6" y="13"/>
                    </a:cubicBezTo>
                    <a:cubicBezTo>
                      <a:pt x="3" y="13"/>
                      <a:pt x="0" y="10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24">
                <a:extLst>
                  <a:ext uri="{FF2B5EF4-FFF2-40B4-BE49-F238E27FC236}">
                    <a16:creationId xmlns:a16="http://schemas.microsoft.com/office/drawing/2014/main" id="{949023A8-A443-48D6-B6D1-59126632A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5990" y="5171146"/>
                <a:ext cx="90743" cy="57926"/>
              </a:xfrm>
              <a:custGeom>
                <a:avLst/>
                <a:gdLst>
                  <a:gd name="T0" fmla="*/ 33 w 77"/>
                  <a:gd name="T1" fmla="*/ 23 h 47"/>
                  <a:gd name="T2" fmla="*/ 30 w 77"/>
                  <a:gd name="T3" fmla="*/ 34 h 47"/>
                  <a:gd name="T4" fmla="*/ 5 w 77"/>
                  <a:gd name="T5" fmla="*/ 47 h 47"/>
                  <a:gd name="T6" fmla="*/ 0 w 77"/>
                  <a:gd name="T7" fmla="*/ 40 h 47"/>
                  <a:gd name="T8" fmla="*/ 26 w 77"/>
                  <a:gd name="T9" fmla="*/ 18 h 47"/>
                  <a:gd name="T10" fmla="*/ 30 w 77"/>
                  <a:gd name="T11" fmla="*/ 11 h 47"/>
                  <a:gd name="T12" fmla="*/ 77 w 77"/>
                  <a:gd name="T13" fmla="*/ 5 h 47"/>
                  <a:gd name="T14" fmla="*/ 33 w 77"/>
                  <a:gd name="T15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7">
                    <a:moveTo>
                      <a:pt x="33" y="23"/>
                    </a:moveTo>
                    <a:cubicBezTo>
                      <a:pt x="29" y="23"/>
                      <a:pt x="33" y="31"/>
                      <a:pt x="30" y="34"/>
                    </a:cubicBezTo>
                    <a:cubicBezTo>
                      <a:pt x="26" y="38"/>
                      <a:pt x="14" y="47"/>
                      <a:pt x="5" y="47"/>
                    </a:cubicBezTo>
                    <a:cubicBezTo>
                      <a:pt x="2" y="47"/>
                      <a:pt x="0" y="43"/>
                      <a:pt x="0" y="40"/>
                    </a:cubicBezTo>
                    <a:cubicBezTo>
                      <a:pt x="0" y="22"/>
                      <a:pt x="14" y="22"/>
                      <a:pt x="26" y="18"/>
                    </a:cubicBezTo>
                    <a:cubicBezTo>
                      <a:pt x="28" y="18"/>
                      <a:pt x="28" y="13"/>
                      <a:pt x="30" y="11"/>
                    </a:cubicBezTo>
                    <a:cubicBezTo>
                      <a:pt x="37" y="3"/>
                      <a:pt x="70" y="0"/>
                      <a:pt x="77" y="5"/>
                    </a:cubicBezTo>
                    <a:cubicBezTo>
                      <a:pt x="70" y="17"/>
                      <a:pt x="45" y="23"/>
                      <a:pt x="33" y="2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25">
                <a:extLst>
                  <a:ext uri="{FF2B5EF4-FFF2-40B4-BE49-F238E27FC236}">
                    <a16:creationId xmlns:a16="http://schemas.microsoft.com/office/drawing/2014/main" id="{45C284C5-C708-4B5C-83CA-34B5CEFB7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0397" y="5093912"/>
                <a:ext cx="18774" cy="38617"/>
              </a:xfrm>
              <a:custGeom>
                <a:avLst/>
                <a:gdLst>
                  <a:gd name="T0" fmla="*/ 13 w 16"/>
                  <a:gd name="T1" fmla="*/ 0 h 33"/>
                  <a:gd name="T2" fmla="*/ 16 w 16"/>
                  <a:gd name="T3" fmla="*/ 9 h 33"/>
                  <a:gd name="T4" fmla="*/ 10 w 16"/>
                  <a:gd name="T5" fmla="*/ 17 h 33"/>
                  <a:gd name="T6" fmla="*/ 5 w 16"/>
                  <a:gd name="T7" fmla="*/ 33 h 33"/>
                  <a:gd name="T8" fmla="*/ 0 w 16"/>
                  <a:gd name="T9" fmla="*/ 27 h 33"/>
                  <a:gd name="T10" fmla="*/ 8 w 16"/>
                  <a:gd name="T11" fmla="*/ 14 h 33"/>
                  <a:gd name="T12" fmla="*/ 13 w 16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3">
                    <a:moveTo>
                      <a:pt x="13" y="0"/>
                    </a:moveTo>
                    <a:cubicBezTo>
                      <a:pt x="14" y="6"/>
                      <a:pt x="16" y="3"/>
                      <a:pt x="16" y="9"/>
                    </a:cubicBezTo>
                    <a:cubicBezTo>
                      <a:pt x="16" y="14"/>
                      <a:pt x="13" y="17"/>
                      <a:pt x="10" y="17"/>
                    </a:cubicBezTo>
                    <a:cubicBezTo>
                      <a:pt x="10" y="25"/>
                      <a:pt x="11" y="33"/>
                      <a:pt x="5" y="33"/>
                    </a:cubicBezTo>
                    <a:cubicBezTo>
                      <a:pt x="3" y="33"/>
                      <a:pt x="0" y="29"/>
                      <a:pt x="0" y="27"/>
                    </a:cubicBezTo>
                    <a:cubicBezTo>
                      <a:pt x="0" y="19"/>
                      <a:pt x="8" y="18"/>
                      <a:pt x="8" y="14"/>
                    </a:cubicBezTo>
                    <a:cubicBezTo>
                      <a:pt x="8" y="8"/>
                      <a:pt x="7" y="1"/>
                      <a:pt x="1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29">
                <a:extLst>
                  <a:ext uri="{FF2B5EF4-FFF2-40B4-BE49-F238E27FC236}">
                    <a16:creationId xmlns:a16="http://schemas.microsoft.com/office/drawing/2014/main" id="{5FD79AF8-915F-425E-94B7-E5144BCDD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8063" y="5055294"/>
                <a:ext cx="100130" cy="62754"/>
              </a:xfrm>
              <a:custGeom>
                <a:avLst/>
                <a:gdLst>
                  <a:gd name="T0" fmla="*/ 22 w 85"/>
                  <a:gd name="T1" fmla="*/ 48 h 52"/>
                  <a:gd name="T2" fmla="*/ 0 w 85"/>
                  <a:gd name="T3" fmla="*/ 32 h 52"/>
                  <a:gd name="T4" fmla="*/ 23 w 85"/>
                  <a:gd name="T5" fmla="*/ 32 h 52"/>
                  <a:gd name="T6" fmla="*/ 32 w 85"/>
                  <a:gd name="T7" fmla="*/ 30 h 52"/>
                  <a:gd name="T8" fmla="*/ 61 w 85"/>
                  <a:gd name="T9" fmla="*/ 23 h 52"/>
                  <a:gd name="T10" fmla="*/ 78 w 85"/>
                  <a:gd name="T11" fmla="*/ 0 h 52"/>
                  <a:gd name="T12" fmla="*/ 85 w 85"/>
                  <a:gd name="T13" fmla="*/ 12 h 52"/>
                  <a:gd name="T14" fmla="*/ 69 w 85"/>
                  <a:gd name="T15" fmla="*/ 40 h 52"/>
                  <a:gd name="T16" fmla="*/ 32 w 85"/>
                  <a:gd name="T17" fmla="*/ 52 h 52"/>
                  <a:gd name="T18" fmla="*/ 19 w 85"/>
                  <a:gd name="T19" fmla="*/ 44 h 52"/>
                  <a:gd name="T20" fmla="*/ 22 w 85"/>
                  <a:gd name="T2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52">
                    <a:moveTo>
                      <a:pt x="22" y="48"/>
                    </a:moveTo>
                    <a:cubicBezTo>
                      <a:pt x="16" y="40"/>
                      <a:pt x="3" y="42"/>
                      <a:pt x="0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3"/>
                      <a:pt x="32" y="30"/>
                      <a:pt x="32" y="30"/>
                    </a:cubicBezTo>
                    <a:cubicBezTo>
                      <a:pt x="43" y="26"/>
                      <a:pt x="54" y="26"/>
                      <a:pt x="61" y="23"/>
                    </a:cubicBezTo>
                    <a:cubicBezTo>
                      <a:pt x="72" y="18"/>
                      <a:pt x="67" y="0"/>
                      <a:pt x="78" y="0"/>
                    </a:cubicBezTo>
                    <a:cubicBezTo>
                      <a:pt x="82" y="0"/>
                      <a:pt x="85" y="7"/>
                      <a:pt x="85" y="12"/>
                    </a:cubicBezTo>
                    <a:cubicBezTo>
                      <a:pt x="85" y="29"/>
                      <a:pt x="69" y="26"/>
                      <a:pt x="69" y="40"/>
                    </a:cubicBezTo>
                    <a:cubicBezTo>
                      <a:pt x="55" y="43"/>
                      <a:pt x="48" y="52"/>
                      <a:pt x="32" y="52"/>
                    </a:cubicBezTo>
                    <a:cubicBezTo>
                      <a:pt x="29" y="52"/>
                      <a:pt x="19" y="46"/>
                      <a:pt x="19" y="44"/>
                    </a:cubicBez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32">
                <a:extLst>
                  <a:ext uri="{FF2B5EF4-FFF2-40B4-BE49-F238E27FC236}">
                    <a16:creationId xmlns:a16="http://schemas.microsoft.com/office/drawing/2014/main" id="{D30C77DE-E911-4256-AA30-899E5D531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9210" y="5090693"/>
                <a:ext cx="25033" cy="35399"/>
              </a:xfrm>
              <a:custGeom>
                <a:avLst/>
                <a:gdLst>
                  <a:gd name="T0" fmla="*/ 12 w 22"/>
                  <a:gd name="T1" fmla="*/ 17 h 29"/>
                  <a:gd name="T2" fmla="*/ 1 w 22"/>
                  <a:gd name="T3" fmla="*/ 0 h 29"/>
                  <a:gd name="T4" fmla="*/ 22 w 22"/>
                  <a:gd name="T5" fmla="*/ 23 h 29"/>
                  <a:gd name="T6" fmla="*/ 16 w 22"/>
                  <a:gd name="T7" fmla="*/ 29 h 29"/>
                  <a:gd name="T8" fmla="*/ 12 w 22"/>
                  <a:gd name="T9" fmla="*/ 23 h 29"/>
                  <a:gd name="T10" fmla="*/ 12 w 22"/>
                  <a:gd name="T1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2" y="17"/>
                    </a:moveTo>
                    <a:cubicBezTo>
                      <a:pt x="3" y="16"/>
                      <a:pt x="0" y="8"/>
                      <a:pt x="1" y="0"/>
                    </a:cubicBezTo>
                    <a:cubicBezTo>
                      <a:pt x="6" y="3"/>
                      <a:pt x="22" y="20"/>
                      <a:pt x="22" y="23"/>
                    </a:cubicBezTo>
                    <a:cubicBezTo>
                      <a:pt x="22" y="25"/>
                      <a:pt x="19" y="29"/>
                      <a:pt x="16" y="29"/>
                    </a:cubicBezTo>
                    <a:cubicBezTo>
                      <a:pt x="14" y="29"/>
                      <a:pt x="12" y="26"/>
                      <a:pt x="12" y="23"/>
                    </a:cubicBezTo>
                    <a:cubicBezTo>
                      <a:pt x="12" y="21"/>
                      <a:pt x="12" y="19"/>
                      <a:pt x="12" y="1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33">
                <a:extLst>
                  <a:ext uri="{FF2B5EF4-FFF2-40B4-BE49-F238E27FC236}">
                    <a16:creationId xmlns:a16="http://schemas.microsoft.com/office/drawing/2014/main" id="{DD316CD0-CD62-4E47-9600-530567CF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1310" y="5219419"/>
                <a:ext cx="14081" cy="19309"/>
              </a:xfrm>
              <a:custGeom>
                <a:avLst/>
                <a:gdLst>
                  <a:gd name="T0" fmla="*/ 13 w 13"/>
                  <a:gd name="T1" fmla="*/ 12 h 17"/>
                  <a:gd name="T2" fmla="*/ 13 w 13"/>
                  <a:gd name="T3" fmla="*/ 17 h 17"/>
                  <a:gd name="T4" fmla="*/ 1 w 13"/>
                  <a:gd name="T5" fmla="*/ 0 h 17"/>
                  <a:gd name="T6" fmla="*/ 13 w 13"/>
                  <a:gd name="T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7">
                    <a:moveTo>
                      <a:pt x="13" y="12"/>
                    </a:moveTo>
                    <a:cubicBezTo>
                      <a:pt x="13" y="14"/>
                      <a:pt x="12" y="15"/>
                      <a:pt x="13" y="17"/>
                    </a:cubicBezTo>
                    <a:cubicBezTo>
                      <a:pt x="5" y="17"/>
                      <a:pt x="0" y="5"/>
                      <a:pt x="1" y="0"/>
                    </a:cubicBezTo>
                    <a:cubicBezTo>
                      <a:pt x="7" y="4"/>
                      <a:pt x="13" y="6"/>
                      <a:pt x="13" y="1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34">
                <a:extLst>
                  <a:ext uri="{FF2B5EF4-FFF2-40B4-BE49-F238E27FC236}">
                    <a16:creationId xmlns:a16="http://schemas.microsoft.com/office/drawing/2014/main" id="{602F103C-B71B-4A5F-8BBC-AB2B51E3E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2197" y="5203328"/>
                <a:ext cx="29726" cy="16090"/>
              </a:xfrm>
              <a:custGeom>
                <a:avLst/>
                <a:gdLst>
                  <a:gd name="T0" fmla="*/ 25 w 25"/>
                  <a:gd name="T1" fmla="*/ 12 h 13"/>
                  <a:gd name="T2" fmla="*/ 21 w 25"/>
                  <a:gd name="T3" fmla="*/ 13 h 13"/>
                  <a:gd name="T4" fmla="*/ 0 w 25"/>
                  <a:gd name="T5" fmla="*/ 0 h 13"/>
                  <a:gd name="T6" fmla="*/ 25 w 25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3">
                    <a:moveTo>
                      <a:pt x="25" y="12"/>
                    </a:moveTo>
                    <a:cubicBezTo>
                      <a:pt x="24" y="12"/>
                      <a:pt x="22" y="13"/>
                      <a:pt x="21" y="13"/>
                    </a:cubicBezTo>
                    <a:cubicBezTo>
                      <a:pt x="12" y="13"/>
                      <a:pt x="0" y="10"/>
                      <a:pt x="0" y="0"/>
                    </a:cubicBezTo>
                    <a:cubicBezTo>
                      <a:pt x="12" y="0"/>
                      <a:pt x="20" y="4"/>
                      <a:pt x="25" y="1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35">
                <a:extLst>
                  <a:ext uri="{FF2B5EF4-FFF2-40B4-BE49-F238E27FC236}">
                    <a16:creationId xmlns:a16="http://schemas.microsoft.com/office/drawing/2014/main" id="{0B6980F9-B541-491D-BC27-8737AAC9D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6890" y="5166320"/>
                <a:ext cx="25033" cy="30572"/>
              </a:xfrm>
              <a:custGeom>
                <a:avLst/>
                <a:gdLst>
                  <a:gd name="T0" fmla="*/ 22 w 22"/>
                  <a:gd name="T1" fmla="*/ 26 h 26"/>
                  <a:gd name="T2" fmla="*/ 0 w 22"/>
                  <a:gd name="T3" fmla="*/ 0 h 26"/>
                  <a:gd name="T4" fmla="*/ 22 w 22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6">
                    <a:moveTo>
                      <a:pt x="22" y="26"/>
                    </a:moveTo>
                    <a:cubicBezTo>
                      <a:pt x="14" y="26"/>
                      <a:pt x="1" y="7"/>
                      <a:pt x="0" y="0"/>
                    </a:cubicBezTo>
                    <a:cubicBezTo>
                      <a:pt x="11" y="7"/>
                      <a:pt x="18" y="14"/>
                      <a:pt x="22" y="2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36">
                <a:extLst>
                  <a:ext uri="{FF2B5EF4-FFF2-40B4-BE49-F238E27FC236}">
                    <a16:creationId xmlns:a16="http://schemas.microsoft.com/office/drawing/2014/main" id="{4C201B0C-9409-4E08-8D2C-8F624C279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696" y="5142184"/>
                <a:ext cx="32855" cy="22527"/>
              </a:xfrm>
              <a:custGeom>
                <a:avLst/>
                <a:gdLst>
                  <a:gd name="T0" fmla="*/ 3 w 29"/>
                  <a:gd name="T1" fmla="*/ 0 h 18"/>
                  <a:gd name="T2" fmla="*/ 29 w 29"/>
                  <a:gd name="T3" fmla="*/ 16 h 18"/>
                  <a:gd name="T4" fmla="*/ 23 w 29"/>
                  <a:gd name="T5" fmla="*/ 18 h 18"/>
                  <a:gd name="T6" fmla="*/ 0 w 29"/>
                  <a:gd name="T7" fmla="*/ 3 h 18"/>
                  <a:gd name="T8" fmla="*/ 1 w 29"/>
                  <a:gd name="T9" fmla="*/ 3 h 18"/>
                  <a:gd name="T10" fmla="*/ 3 w 2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3" y="0"/>
                    </a:moveTo>
                    <a:cubicBezTo>
                      <a:pt x="10" y="4"/>
                      <a:pt x="25" y="9"/>
                      <a:pt x="29" y="16"/>
                    </a:cubicBezTo>
                    <a:cubicBezTo>
                      <a:pt x="28" y="17"/>
                      <a:pt x="25" y="18"/>
                      <a:pt x="23" y="18"/>
                    </a:cubicBezTo>
                    <a:cubicBezTo>
                      <a:pt x="17" y="18"/>
                      <a:pt x="0" y="1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37">
                <a:extLst>
                  <a:ext uri="{FF2B5EF4-FFF2-40B4-BE49-F238E27FC236}">
                    <a16:creationId xmlns:a16="http://schemas.microsoft.com/office/drawing/2014/main" id="{040729A1-0E19-4944-B3A7-BB0AB9A5E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018" y="5118047"/>
                <a:ext cx="21903" cy="1448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1 w 18"/>
                  <a:gd name="T5" fmla="*/ 12 h 12"/>
                  <a:gd name="T6" fmla="*/ 0 w 18"/>
                  <a:gd name="T7" fmla="*/ 4 h 12"/>
                  <a:gd name="T8" fmla="*/ 3 w 18"/>
                  <a:gd name="T9" fmla="*/ 3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cubicBezTo>
                      <a:pt x="8" y="7"/>
                      <a:pt x="13" y="4"/>
                      <a:pt x="18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3" y="4"/>
                      <a:pt x="3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38">
                <a:extLst>
                  <a:ext uri="{FF2B5EF4-FFF2-40B4-BE49-F238E27FC236}">
                    <a16:creationId xmlns:a16="http://schemas.microsoft.com/office/drawing/2014/main" id="{D208C5AA-19AD-472E-938F-D5F83B11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7933" y="6112450"/>
                <a:ext cx="97001" cy="107807"/>
              </a:xfrm>
              <a:custGeom>
                <a:avLst/>
                <a:gdLst>
                  <a:gd name="T0" fmla="*/ 42 w 83"/>
                  <a:gd name="T1" fmla="*/ 13 h 89"/>
                  <a:gd name="T2" fmla="*/ 75 w 83"/>
                  <a:gd name="T3" fmla="*/ 5 h 89"/>
                  <a:gd name="T4" fmla="*/ 83 w 83"/>
                  <a:gd name="T5" fmla="*/ 29 h 89"/>
                  <a:gd name="T6" fmla="*/ 48 w 83"/>
                  <a:gd name="T7" fmla="*/ 89 h 89"/>
                  <a:gd name="T8" fmla="*/ 0 w 83"/>
                  <a:gd name="T9" fmla="*/ 13 h 89"/>
                  <a:gd name="T10" fmla="*/ 42 w 83"/>
                  <a:gd name="T11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89">
                    <a:moveTo>
                      <a:pt x="42" y="13"/>
                    </a:moveTo>
                    <a:cubicBezTo>
                      <a:pt x="52" y="13"/>
                      <a:pt x="65" y="8"/>
                      <a:pt x="75" y="5"/>
                    </a:cubicBezTo>
                    <a:cubicBezTo>
                      <a:pt x="77" y="15"/>
                      <a:pt x="83" y="19"/>
                      <a:pt x="83" y="29"/>
                    </a:cubicBezTo>
                    <a:cubicBezTo>
                      <a:pt x="83" y="47"/>
                      <a:pt x="63" y="89"/>
                      <a:pt x="48" y="89"/>
                    </a:cubicBezTo>
                    <a:cubicBezTo>
                      <a:pt x="25" y="89"/>
                      <a:pt x="0" y="30"/>
                      <a:pt x="0" y="13"/>
                    </a:cubicBezTo>
                    <a:cubicBezTo>
                      <a:pt x="0" y="0"/>
                      <a:pt x="41" y="13"/>
                      <a:pt x="42" y="13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39">
                <a:extLst>
                  <a:ext uri="{FF2B5EF4-FFF2-40B4-BE49-F238E27FC236}">
                    <a16:creationId xmlns:a16="http://schemas.microsoft.com/office/drawing/2014/main" id="{0B0796B7-798C-4D7A-AA38-0E6B2EFEB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2418" y="6093142"/>
                <a:ext cx="10952" cy="16090"/>
              </a:xfrm>
              <a:custGeom>
                <a:avLst/>
                <a:gdLst>
                  <a:gd name="T0" fmla="*/ 10 w 10"/>
                  <a:gd name="T1" fmla="*/ 0 h 13"/>
                  <a:gd name="T2" fmla="*/ 8 w 10"/>
                  <a:gd name="T3" fmla="*/ 13 h 13"/>
                  <a:gd name="T4" fmla="*/ 0 w 10"/>
                  <a:gd name="T5" fmla="*/ 0 h 13"/>
                  <a:gd name="T6" fmla="*/ 10 w 10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cubicBezTo>
                      <a:pt x="10" y="8"/>
                      <a:pt x="8" y="9"/>
                      <a:pt x="8" y="13"/>
                    </a:cubicBezTo>
                    <a:cubicBezTo>
                      <a:pt x="1" y="11"/>
                      <a:pt x="0" y="6"/>
                      <a:pt x="0" y="0"/>
                    </a:cubicBezTo>
                    <a:cubicBezTo>
                      <a:pt x="4" y="1"/>
                      <a:pt x="8" y="1"/>
                      <a:pt x="10" y="0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40">
                <a:extLst>
                  <a:ext uri="{FF2B5EF4-FFF2-40B4-BE49-F238E27FC236}">
                    <a16:creationId xmlns:a16="http://schemas.microsoft.com/office/drawing/2014/main" id="{59AD0C00-BE3A-49B6-B613-F69E4B995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4543" y="5959590"/>
                <a:ext cx="29726" cy="17700"/>
              </a:xfrm>
              <a:custGeom>
                <a:avLst/>
                <a:gdLst>
                  <a:gd name="T0" fmla="*/ 26 w 26"/>
                  <a:gd name="T1" fmla="*/ 7 h 15"/>
                  <a:gd name="T2" fmla="*/ 0 w 26"/>
                  <a:gd name="T3" fmla="*/ 7 h 15"/>
                  <a:gd name="T4" fmla="*/ 26 w 26"/>
                  <a:gd name="T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26" y="7"/>
                    </a:moveTo>
                    <a:cubicBezTo>
                      <a:pt x="18" y="13"/>
                      <a:pt x="7" y="15"/>
                      <a:pt x="0" y="7"/>
                    </a:cubicBezTo>
                    <a:cubicBezTo>
                      <a:pt x="14" y="0"/>
                      <a:pt x="16" y="2"/>
                      <a:pt x="26" y="7"/>
                    </a:cubicBezTo>
                    <a:close/>
                  </a:path>
                </a:pathLst>
              </a:custGeom>
              <a:solidFill>
                <a:schemeClr val="bg1">
                  <a:alpha val="41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41">
                <a:extLst>
                  <a:ext uri="{FF2B5EF4-FFF2-40B4-BE49-F238E27FC236}">
                    <a16:creationId xmlns:a16="http://schemas.microsoft.com/office/drawing/2014/main" id="{EF2E5652-528A-48CD-9453-11B0FDA1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8701" y="5251601"/>
                <a:ext cx="35984" cy="16090"/>
              </a:xfrm>
              <a:custGeom>
                <a:avLst/>
                <a:gdLst>
                  <a:gd name="T0" fmla="*/ 31 w 31"/>
                  <a:gd name="T1" fmla="*/ 1 h 13"/>
                  <a:gd name="T2" fmla="*/ 31 w 31"/>
                  <a:gd name="T3" fmla="*/ 13 h 13"/>
                  <a:gd name="T4" fmla="*/ 23 w 31"/>
                  <a:gd name="T5" fmla="*/ 13 h 13"/>
                  <a:gd name="T6" fmla="*/ 0 w 31"/>
                  <a:gd name="T7" fmla="*/ 5 h 13"/>
                  <a:gd name="T8" fmla="*/ 31 w 3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1" y="1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13"/>
                      <a:pt x="25" y="13"/>
                      <a:pt x="23" y="13"/>
                    </a:cubicBezTo>
                    <a:cubicBezTo>
                      <a:pt x="14" y="13"/>
                      <a:pt x="3" y="8"/>
                      <a:pt x="0" y="5"/>
                    </a:cubicBezTo>
                    <a:cubicBezTo>
                      <a:pt x="14" y="2"/>
                      <a:pt x="19" y="0"/>
                      <a:pt x="31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42">
                <a:extLst>
                  <a:ext uri="{FF2B5EF4-FFF2-40B4-BE49-F238E27FC236}">
                    <a16:creationId xmlns:a16="http://schemas.microsoft.com/office/drawing/2014/main" id="{DD0E3556-D35E-48DC-B0FF-40F30BE7E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712" y="5237119"/>
                <a:ext cx="1020078" cy="831887"/>
              </a:xfrm>
              <a:custGeom>
                <a:avLst/>
                <a:gdLst>
                  <a:gd name="T0" fmla="*/ 872 w 872"/>
                  <a:gd name="T1" fmla="*/ 420 h 691"/>
                  <a:gd name="T2" fmla="*/ 861 w 872"/>
                  <a:gd name="T3" fmla="*/ 491 h 691"/>
                  <a:gd name="T4" fmla="*/ 821 w 872"/>
                  <a:gd name="T5" fmla="*/ 563 h 691"/>
                  <a:gd name="T6" fmla="*/ 799 w 872"/>
                  <a:gd name="T7" fmla="*/ 633 h 691"/>
                  <a:gd name="T8" fmla="*/ 684 w 872"/>
                  <a:gd name="T9" fmla="*/ 667 h 691"/>
                  <a:gd name="T10" fmla="*/ 576 w 872"/>
                  <a:gd name="T11" fmla="*/ 631 h 691"/>
                  <a:gd name="T12" fmla="*/ 565 w 872"/>
                  <a:gd name="T13" fmla="*/ 595 h 691"/>
                  <a:gd name="T14" fmla="*/ 540 w 872"/>
                  <a:gd name="T15" fmla="*/ 601 h 691"/>
                  <a:gd name="T16" fmla="*/ 538 w 872"/>
                  <a:gd name="T17" fmla="*/ 568 h 691"/>
                  <a:gd name="T18" fmla="*/ 518 w 872"/>
                  <a:gd name="T19" fmla="*/ 593 h 691"/>
                  <a:gd name="T20" fmla="*/ 532 w 872"/>
                  <a:gd name="T21" fmla="*/ 528 h 691"/>
                  <a:gd name="T22" fmla="*/ 477 w 872"/>
                  <a:gd name="T23" fmla="*/ 569 h 691"/>
                  <a:gd name="T24" fmla="*/ 368 w 872"/>
                  <a:gd name="T25" fmla="*/ 498 h 691"/>
                  <a:gd name="T26" fmla="*/ 226 w 872"/>
                  <a:gd name="T27" fmla="*/ 556 h 691"/>
                  <a:gd name="T28" fmla="*/ 159 w 872"/>
                  <a:gd name="T29" fmla="*/ 561 h 691"/>
                  <a:gd name="T30" fmla="*/ 38 w 872"/>
                  <a:gd name="T31" fmla="*/ 560 h 691"/>
                  <a:gd name="T32" fmla="*/ 40 w 872"/>
                  <a:gd name="T33" fmla="*/ 474 h 691"/>
                  <a:gd name="T34" fmla="*/ 4 w 872"/>
                  <a:gd name="T35" fmla="*/ 369 h 691"/>
                  <a:gd name="T36" fmla="*/ 16 w 872"/>
                  <a:gd name="T37" fmla="*/ 369 h 691"/>
                  <a:gd name="T38" fmla="*/ 6 w 872"/>
                  <a:gd name="T39" fmla="*/ 317 h 691"/>
                  <a:gd name="T40" fmla="*/ 15 w 872"/>
                  <a:gd name="T41" fmla="*/ 262 h 691"/>
                  <a:gd name="T42" fmla="*/ 56 w 872"/>
                  <a:gd name="T43" fmla="*/ 239 h 691"/>
                  <a:gd name="T44" fmla="*/ 196 w 872"/>
                  <a:gd name="T45" fmla="*/ 172 h 691"/>
                  <a:gd name="T46" fmla="*/ 206 w 872"/>
                  <a:gd name="T47" fmla="*/ 138 h 691"/>
                  <a:gd name="T48" fmla="*/ 225 w 872"/>
                  <a:gd name="T49" fmla="*/ 128 h 691"/>
                  <a:gd name="T50" fmla="*/ 258 w 872"/>
                  <a:gd name="T51" fmla="*/ 91 h 691"/>
                  <a:gd name="T52" fmla="*/ 321 w 872"/>
                  <a:gd name="T53" fmla="*/ 105 h 691"/>
                  <a:gd name="T54" fmla="*/ 349 w 872"/>
                  <a:gd name="T55" fmla="*/ 103 h 691"/>
                  <a:gd name="T56" fmla="*/ 362 w 872"/>
                  <a:gd name="T57" fmla="*/ 55 h 691"/>
                  <a:gd name="T58" fmla="*/ 419 w 872"/>
                  <a:gd name="T59" fmla="*/ 31 h 691"/>
                  <a:gd name="T60" fmla="*/ 474 w 872"/>
                  <a:gd name="T61" fmla="*/ 35 h 691"/>
                  <a:gd name="T62" fmla="*/ 510 w 872"/>
                  <a:gd name="T63" fmla="*/ 43 h 691"/>
                  <a:gd name="T64" fmla="*/ 483 w 872"/>
                  <a:gd name="T65" fmla="*/ 99 h 691"/>
                  <a:gd name="T66" fmla="*/ 506 w 872"/>
                  <a:gd name="T67" fmla="*/ 122 h 691"/>
                  <a:gd name="T68" fmla="*/ 586 w 872"/>
                  <a:gd name="T69" fmla="*/ 164 h 691"/>
                  <a:gd name="T70" fmla="*/ 618 w 872"/>
                  <a:gd name="T71" fmla="*/ 27 h 691"/>
                  <a:gd name="T72" fmla="*/ 655 w 872"/>
                  <a:gd name="T73" fmla="*/ 51 h 691"/>
                  <a:gd name="T74" fmla="*/ 688 w 872"/>
                  <a:gd name="T75" fmla="*/ 91 h 691"/>
                  <a:gd name="T76" fmla="*/ 720 w 872"/>
                  <a:gd name="T77" fmla="*/ 188 h 691"/>
                  <a:gd name="T78" fmla="*/ 785 w 872"/>
                  <a:gd name="T79" fmla="*/ 263 h 691"/>
                  <a:gd name="T80" fmla="*/ 853 w 872"/>
                  <a:gd name="T81" fmla="*/ 33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2" h="691">
                    <a:moveTo>
                      <a:pt x="852" y="336"/>
                    </a:moveTo>
                    <a:cubicBezTo>
                      <a:pt x="864" y="353"/>
                      <a:pt x="872" y="396"/>
                      <a:pt x="872" y="420"/>
                    </a:cubicBezTo>
                    <a:cubicBezTo>
                      <a:pt x="872" y="437"/>
                      <a:pt x="867" y="462"/>
                      <a:pt x="861" y="469"/>
                    </a:cubicBezTo>
                    <a:cubicBezTo>
                      <a:pt x="861" y="491"/>
                      <a:pt x="861" y="491"/>
                      <a:pt x="861" y="491"/>
                    </a:cubicBezTo>
                    <a:cubicBezTo>
                      <a:pt x="857" y="498"/>
                      <a:pt x="859" y="501"/>
                      <a:pt x="855" y="507"/>
                    </a:cubicBezTo>
                    <a:cubicBezTo>
                      <a:pt x="842" y="529"/>
                      <a:pt x="828" y="537"/>
                      <a:pt x="821" y="563"/>
                    </a:cubicBezTo>
                    <a:cubicBezTo>
                      <a:pt x="814" y="582"/>
                      <a:pt x="799" y="607"/>
                      <a:pt x="799" y="634"/>
                    </a:cubicBezTo>
                    <a:cubicBezTo>
                      <a:pt x="799" y="633"/>
                      <a:pt x="799" y="633"/>
                      <a:pt x="799" y="633"/>
                    </a:cubicBezTo>
                    <a:cubicBezTo>
                      <a:pt x="790" y="669"/>
                      <a:pt x="728" y="653"/>
                      <a:pt x="722" y="691"/>
                    </a:cubicBezTo>
                    <a:cubicBezTo>
                      <a:pt x="716" y="690"/>
                      <a:pt x="685" y="672"/>
                      <a:pt x="684" y="667"/>
                    </a:cubicBezTo>
                    <a:cubicBezTo>
                      <a:pt x="667" y="669"/>
                      <a:pt x="673" y="684"/>
                      <a:pt x="654" y="684"/>
                    </a:cubicBezTo>
                    <a:cubicBezTo>
                      <a:pt x="624" y="684"/>
                      <a:pt x="576" y="664"/>
                      <a:pt x="576" y="631"/>
                    </a:cubicBezTo>
                    <a:cubicBezTo>
                      <a:pt x="576" y="619"/>
                      <a:pt x="566" y="610"/>
                      <a:pt x="565" y="599"/>
                    </a:cubicBezTo>
                    <a:cubicBezTo>
                      <a:pt x="565" y="599"/>
                      <a:pt x="565" y="596"/>
                      <a:pt x="565" y="595"/>
                    </a:cubicBezTo>
                    <a:cubicBezTo>
                      <a:pt x="559" y="599"/>
                      <a:pt x="555" y="599"/>
                      <a:pt x="549" y="601"/>
                    </a:cubicBezTo>
                    <a:cubicBezTo>
                      <a:pt x="540" y="601"/>
                      <a:pt x="540" y="601"/>
                      <a:pt x="540" y="601"/>
                    </a:cubicBezTo>
                    <a:cubicBezTo>
                      <a:pt x="543" y="596"/>
                      <a:pt x="546" y="591"/>
                      <a:pt x="546" y="584"/>
                    </a:cubicBezTo>
                    <a:cubicBezTo>
                      <a:pt x="546" y="574"/>
                      <a:pt x="541" y="571"/>
                      <a:pt x="538" y="568"/>
                    </a:cubicBezTo>
                    <a:cubicBezTo>
                      <a:pt x="538" y="570"/>
                      <a:pt x="537" y="573"/>
                      <a:pt x="537" y="576"/>
                    </a:cubicBezTo>
                    <a:cubicBezTo>
                      <a:pt x="530" y="579"/>
                      <a:pt x="529" y="593"/>
                      <a:pt x="518" y="593"/>
                    </a:cubicBezTo>
                    <a:cubicBezTo>
                      <a:pt x="514" y="593"/>
                      <a:pt x="510" y="589"/>
                      <a:pt x="510" y="585"/>
                    </a:cubicBezTo>
                    <a:cubicBezTo>
                      <a:pt x="529" y="581"/>
                      <a:pt x="533" y="540"/>
                      <a:pt x="532" y="528"/>
                    </a:cubicBezTo>
                    <a:cubicBezTo>
                      <a:pt x="518" y="542"/>
                      <a:pt x="499" y="584"/>
                      <a:pt x="483" y="584"/>
                    </a:cubicBezTo>
                    <a:cubicBezTo>
                      <a:pt x="474" y="584"/>
                      <a:pt x="477" y="569"/>
                      <a:pt x="477" y="569"/>
                    </a:cubicBezTo>
                    <a:cubicBezTo>
                      <a:pt x="472" y="569"/>
                      <a:pt x="455" y="530"/>
                      <a:pt x="449" y="522"/>
                    </a:cubicBezTo>
                    <a:cubicBezTo>
                      <a:pt x="437" y="506"/>
                      <a:pt x="393" y="498"/>
                      <a:pt x="368" y="498"/>
                    </a:cubicBezTo>
                    <a:cubicBezTo>
                      <a:pt x="340" y="498"/>
                      <a:pt x="335" y="510"/>
                      <a:pt x="318" y="516"/>
                    </a:cubicBezTo>
                    <a:cubicBezTo>
                      <a:pt x="280" y="529"/>
                      <a:pt x="232" y="515"/>
                      <a:pt x="226" y="556"/>
                    </a:cubicBezTo>
                    <a:cubicBezTo>
                      <a:pt x="210" y="557"/>
                      <a:pt x="197" y="561"/>
                      <a:pt x="181" y="561"/>
                    </a:cubicBezTo>
                    <a:cubicBezTo>
                      <a:pt x="168" y="555"/>
                      <a:pt x="168" y="561"/>
                      <a:pt x="159" y="561"/>
                    </a:cubicBezTo>
                    <a:cubicBezTo>
                      <a:pt x="133" y="561"/>
                      <a:pt x="121" y="588"/>
                      <a:pt x="87" y="588"/>
                    </a:cubicBezTo>
                    <a:cubicBezTo>
                      <a:pt x="75" y="588"/>
                      <a:pt x="38" y="571"/>
                      <a:pt x="38" y="560"/>
                    </a:cubicBezTo>
                    <a:cubicBezTo>
                      <a:pt x="38" y="548"/>
                      <a:pt x="56" y="542"/>
                      <a:pt x="56" y="524"/>
                    </a:cubicBezTo>
                    <a:cubicBezTo>
                      <a:pt x="56" y="501"/>
                      <a:pt x="44" y="488"/>
                      <a:pt x="40" y="474"/>
                    </a:cubicBezTo>
                    <a:cubicBezTo>
                      <a:pt x="31" y="439"/>
                      <a:pt x="29" y="428"/>
                      <a:pt x="19" y="397"/>
                    </a:cubicBezTo>
                    <a:cubicBezTo>
                      <a:pt x="16" y="385"/>
                      <a:pt x="0" y="381"/>
                      <a:pt x="4" y="369"/>
                    </a:cubicBezTo>
                    <a:cubicBezTo>
                      <a:pt x="6" y="366"/>
                      <a:pt x="6" y="363"/>
                      <a:pt x="9" y="359"/>
                    </a:cubicBezTo>
                    <a:cubicBezTo>
                      <a:pt x="10" y="363"/>
                      <a:pt x="13" y="367"/>
                      <a:pt x="16" y="369"/>
                    </a:cubicBezTo>
                    <a:cubicBezTo>
                      <a:pt x="18" y="366"/>
                      <a:pt x="16" y="363"/>
                      <a:pt x="16" y="359"/>
                    </a:cubicBezTo>
                    <a:cubicBezTo>
                      <a:pt x="16" y="347"/>
                      <a:pt x="6" y="337"/>
                      <a:pt x="6" y="317"/>
                    </a:cubicBezTo>
                    <a:cubicBezTo>
                      <a:pt x="6" y="293"/>
                      <a:pt x="6" y="292"/>
                      <a:pt x="6" y="271"/>
                    </a:cubicBezTo>
                    <a:cubicBezTo>
                      <a:pt x="6" y="265"/>
                      <a:pt x="12" y="263"/>
                      <a:pt x="15" y="262"/>
                    </a:cubicBezTo>
                    <a:cubicBezTo>
                      <a:pt x="16" y="264"/>
                      <a:pt x="16" y="267"/>
                      <a:pt x="16" y="270"/>
                    </a:cubicBezTo>
                    <a:cubicBezTo>
                      <a:pt x="30" y="268"/>
                      <a:pt x="47" y="248"/>
                      <a:pt x="56" y="239"/>
                    </a:cubicBezTo>
                    <a:cubicBezTo>
                      <a:pt x="65" y="230"/>
                      <a:pt x="92" y="228"/>
                      <a:pt x="106" y="226"/>
                    </a:cubicBezTo>
                    <a:cubicBezTo>
                      <a:pt x="134" y="221"/>
                      <a:pt x="196" y="199"/>
                      <a:pt x="196" y="172"/>
                    </a:cubicBezTo>
                    <a:cubicBezTo>
                      <a:pt x="196" y="167"/>
                      <a:pt x="196" y="163"/>
                      <a:pt x="196" y="158"/>
                    </a:cubicBezTo>
                    <a:cubicBezTo>
                      <a:pt x="196" y="150"/>
                      <a:pt x="198" y="142"/>
                      <a:pt x="206" y="138"/>
                    </a:cubicBezTo>
                    <a:cubicBezTo>
                      <a:pt x="209" y="145"/>
                      <a:pt x="214" y="149"/>
                      <a:pt x="217" y="154"/>
                    </a:cubicBezTo>
                    <a:cubicBezTo>
                      <a:pt x="225" y="149"/>
                      <a:pt x="221" y="137"/>
                      <a:pt x="225" y="128"/>
                    </a:cubicBezTo>
                    <a:cubicBezTo>
                      <a:pt x="231" y="131"/>
                      <a:pt x="235" y="134"/>
                      <a:pt x="241" y="134"/>
                    </a:cubicBezTo>
                    <a:cubicBezTo>
                      <a:pt x="241" y="112"/>
                      <a:pt x="256" y="109"/>
                      <a:pt x="258" y="91"/>
                    </a:cubicBezTo>
                    <a:cubicBezTo>
                      <a:pt x="278" y="91"/>
                      <a:pt x="282" y="75"/>
                      <a:pt x="298" y="75"/>
                    </a:cubicBezTo>
                    <a:cubicBezTo>
                      <a:pt x="312" y="75"/>
                      <a:pt x="319" y="91"/>
                      <a:pt x="321" y="105"/>
                    </a:cubicBezTo>
                    <a:cubicBezTo>
                      <a:pt x="324" y="99"/>
                      <a:pt x="330" y="96"/>
                      <a:pt x="337" y="96"/>
                    </a:cubicBezTo>
                    <a:cubicBezTo>
                      <a:pt x="341" y="96"/>
                      <a:pt x="347" y="102"/>
                      <a:pt x="349" y="103"/>
                    </a:cubicBezTo>
                    <a:cubicBezTo>
                      <a:pt x="353" y="95"/>
                      <a:pt x="351" y="90"/>
                      <a:pt x="351" y="83"/>
                    </a:cubicBezTo>
                    <a:cubicBezTo>
                      <a:pt x="351" y="72"/>
                      <a:pt x="362" y="66"/>
                      <a:pt x="362" y="55"/>
                    </a:cubicBezTo>
                    <a:cubicBezTo>
                      <a:pt x="362" y="44"/>
                      <a:pt x="393" y="37"/>
                      <a:pt x="405" y="37"/>
                    </a:cubicBezTo>
                    <a:cubicBezTo>
                      <a:pt x="411" y="37"/>
                      <a:pt x="417" y="32"/>
                      <a:pt x="419" y="31"/>
                    </a:cubicBezTo>
                    <a:cubicBezTo>
                      <a:pt x="415" y="24"/>
                      <a:pt x="407" y="22"/>
                      <a:pt x="405" y="13"/>
                    </a:cubicBezTo>
                    <a:cubicBezTo>
                      <a:pt x="431" y="24"/>
                      <a:pt x="446" y="35"/>
                      <a:pt x="474" y="35"/>
                    </a:cubicBezTo>
                    <a:cubicBezTo>
                      <a:pt x="483" y="35"/>
                      <a:pt x="487" y="29"/>
                      <a:pt x="495" y="29"/>
                    </a:cubicBezTo>
                    <a:cubicBezTo>
                      <a:pt x="499" y="29"/>
                      <a:pt x="510" y="37"/>
                      <a:pt x="510" y="43"/>
                    </a:cubicBezTo>
                    <a:cubicBezTo>
                      <a:pt x="510" y="53"/>
                      <a:pt x="499" y="54"/>
                      <a:pt x="493" y="59"/>
                    </a:cubicBezTo>
                    <a:cubicBezTo>
                      <a:pt x="483" y="99"/>
                      <a:pt x="483" y="99"/>
                      <a:pt x="483" y="99"/>
                    </a:cubicBezTo>
                    <a:cubicBezTo>
                      <a:pt x="483" y="105"/>
                      <a:pt x="494" y="103"/>
                      <a:pt x="499" y="107"/>
                    </a:cubicBezTo>
                    <a:cubicBezTo>
                      <a:pt x="503" y="110"/>
                      <a:pt x="503" y="122"/>
                      <a:pt x="506" y="122"/>
                    </a:cubicBezTo>
                    <a:cubicBezTo>
                      <a:pt x="527" y="130"/>
                      <a:pt x="538" y="134"/>
                      <a:pt x="557" y="142"/>
                    </a:cubicBezTo>
                    <a:cubicBezTo>
                      <a:pt x="568" y="146"/>
                      <a:pt x="571" y="164"/>
                      <a:pt x="586" y="164"/>
                    </a:cubicBezTo>
                    <a:cubicBezTo>
                      <a:pt x="609" y="164"/>
                      <a:pt x="614" y="117"/>
                      <a:pt x="618" y="99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630" y="17"/>
                      <a:pt x="626" y="7"/>
                      <a:pt x="639" y="0"/>
                    </a:cubicBezTo>
                    <a:cubicBezTo>
                      <a:pt x="641" y="22"/>
                      <a:pt x="651" y="36"/>
                      <a:pt x="655" y="51"/>
                    </a:cubicBezTo>
                    <a:cubicBezTo>
                      <a:pt x="658" y="62"/>
                      <a:pt x="655" y="76"/>
                      <a:pt x="663" y="83"/>
                    </a:cubicBezTo>
                    <a:cubicBezTo>
                      <a:pt x="671" y="85"/>
                      <a:pt x="685" y="90"/>
                      <a:pt x="688" y="91"/>
                    </a:cubicBezTo>
                    <a:cubicBezTo>
                      <a:pt x="697" y="98"/>
                      <a:pt x="697" y="123"/>
                      <a:pt x="701" y="136"/>
                    </a:cubicBezTo>
                    <a:cubicBezTo>
                      <a:pt x="708" y="157"/>
                      <a:pt x="714" y="168"/>
                      <a:pt x="720" y="188"/>
                    </a:cubicBezTo>
                    <a:cubicBezTo>
                      <a:pt x="726" y="207"/>
                      <a:pt x="758" y="214"/>
                      <a:pt x="771" y="227"/>
                    </a:cubicBezTo>
                    <a:cubicBezTo>
                      <a:pt x="780" y="237"/>
                      <a:pt x="782" y="252"/>
                      <a:pt x="785" y="263"/>
                    </a:cubicBezTo>
                    <a:cubicBezTo>
                      <a:pt x="788" y="273"/>
                      <a:pt x="800" y="273"/>
                      <a:pt x="810" y="273"/>
                    </a:cubicBezTo>
                    <a:cubicBezTo>
                      <a:pt x="810" y="305"/>
                      <a:pt x="839" y="319"/>
                      <a:pt x="853" y="334"/>
                    </a:cubicBezTo>
                    <a:lnTo>
                      <a:pt x="852" y="336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43">
                <a:extLst>
                  <a:ext uri="{FF2B5EF4-FFF2-40B4-BE49-F238E27FC236}">
                    <a16:creationId xmlns:a16="http://schemas.microsoft.com/office/drawing/2014/main" id="{C4ABFBB2-0DDD-49A8-9E79-EA9331000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0215" y="6118887"/>
                <a:ext cx="190874" cy="204351"/>
              </a:xfrm>
              <a:custGeom>
                <a:avLst/>
                <a:gdLst>
                  <a:gd name="T0" fmla="*/ 99 w 164"/>
                  <a:gd name="T1" fmla="*/ 48 h 170"/>
                  <a:gd name="T2" fmla="*/ 100 w 164"/>
                  <a:gd name="T3" fmla="*/ 40 h 170"/>
                  <a:gd name="T4" fmla="*/ 114 w 164"/>
                  <a:gd name="T5" fmla="*/ 31 h 170"/>
                  <a:gd name="T6" fmla="*/ 114 w 164"/>
                  <a:gd name="T7" fmla="*/ 26 h 170"/>
                  <a:gd name="T8" fmla="*/ 133 w 164"/>
                  <a:gd name="T9" fmla="*/ 0 h 170"/>
                  <a:gd name="T10" fmla="*/ 138 w 164"/>
                  <a:gd name="T11" fmla="*/ 8 h 170"/>
                  <a:gd name="T12" fmla="*/ 142 w 164"/>
                  <a:gd name="T13" fmla="*/ 19 h 170"/>
                  <a:gd name="T14" fmla="*/ 154 w 164"/>
                  <a:gd name="T15" fmla="*/ 12 h 170"/>
                  <a:gd name="T16" fmla="*/ 160 w 164"/>
                  <a:gd name="T17" fmla="*/ 15 h 170"/>
                  <a:gd name="T18" fmla="*/ 164 w 164"/>
                  <a:gd name="T19" fmla="*/ 27 h 170"/>
                  <a:gd name="T20" fmla="*/ 135 w 164"/>
                  <a:gd name="T21" fmla="*/ 67 h 170"/>
                  <a:gd name="T22" fmla="*/ 135 w 164"/>
                  <a:gd name="T23" fmla="*/ 92 h 170"/>
                  <a:gd name="T24" fmla="*/ 107 w 164"/>
                  <a:gd name="T25" fmla="*/ 96 h 170"/>
                  <a:gd name="T26" fmla="*/ 83 w 164"/>
                  <a:gd name="T27" fmla="*/ 151 h 170"/>
                  <a:gd name="T28" fmla="*/ 54 w 164"/>
                  <a:gd name="T29" fmla="*/ 170 h 170"/>
                  <a:gd name="T30" fmla="*/ 38 w 164"/>
                  <a:gd name="T31" fmla="*/ 166 h 170"/>
                  <a:gd name="T32" fmla="*/ 4 w 164"/>
                  <a:gd name="T33" fmla="*/ 150 h 170"/>
                  <a:gd name="T34" fmla="*/ 0 w 164"/>
                  <a:gd name="T35" fmla="*/ 147 h 170"/>
                  <a:gd name="T36" fmla="*/ 30 w 164"/>
                  <a:gd name="T37" fmla="*/ 104 h 170"/>
                  <a:gd name="T38" fmla="*/ 42 w 164"/>
                  <a:gd name="T39" fmla="*/ 93 h 170"/>
                  <a:gd name="T40" fmla="*/ 85 w 164"/>
                  <a:gd name="T41" fmla="*/ 67 h 170"/>
                  <a:gd name="T42" fmla="*/ 99 w 164"/>
                  <a:gd name="T43" fmla="*/ 4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4" h="170">
                    <a:moveTo>
                      <a:pt x="99" y="48"/>
                    </a:moveTo>
                    <a:cubicBezTo>
                      <a:pt x="99" y="48"/>
                      <a:pt x="99" y="42"/>
                      <a:pt x="100" y="40"/>
                    </a:cubicBezTo>
                    <a:cubicBezTo>
                      <a:pt x="103" y="34"/>
                      <a:pt x="108" y="32"/>
                      <a:pt x="114" y="31"/>
                    </a:cubicBezTo>
                    <a:cubicBezTo>
                      <a:pt x="114" y="30"/>
                      <a:pt x="114" y="28"/>
                      <a:pt x="114" y="26"/>
                    </a:cubicBezTo>
                    <a:cubicBezTo>
                      <a:pt x="114" y="14"/>
                      <a:pt x="126" y="3"/>
                      <a:pt x="133" y="0"/>
                    </a:cubicBezTo>
                    <a:cubicBezTo>
                      <a:pt x="133" y="6"/>
                      <a:pt x="136" y="8"/>
                      <a:pt x="138" y="8"/>
                    </a:cubicBezTo>
                    <a:cubicBezTo>
                      <a:pt x="138" y="14"/>
                      <a:pt x="137" y="19"/>
                      <a:pt x="142" y="19"/>
                    </a:cubicBezTo>
                    <a:cubicBezTo>
                      <a:pt x="147" y="19"/>
                      <a:pt x="151" y="14"/>
                      <a:pt x="154" y="12"/>
                    </a:cubicBezTo>
                    <a:cubicBezTo>
                      <a:pt x="155" y="14"/>
                      <a:pt x="157" y="15"/>
                      <a:pt x="160" y="15"/>
                    </a:cubicBezTo>
                    <a:cubicBezTo>
                      <a:pt x="160" y="22"/>
                      <a:pt x="161" y="26"/>
                      <a:pt x="164" y="27"/>
                    </a:cubicBezTo>
                    <a:cubicBezTo>
                      <a:pt x="162" y="38"/>
                      <a:pt x="147" y="67"/>
                      <a:pt x="135" y="67"/>
                    </a:cubicBezTo>
                    <a:cubicBezTo>
                      <a:pt x="133" y="79"/>
                      <a:pt x="136" y="82"/>
                      <a:pt x="135" y="92"/>
                    </a:cubicBezTo>
                    <a:cubicBezTo>
                      <a:pt x="131" y="92"/>
                      <a:pt x="113" y="96"/>
                      <a:pt x="107" y="96"/>
                    </a:cubicBezTo>
                    <a:cubicBezTo>
                      <a:pt x="104" y="105"/>
                      <a:pt x="83" y="151"/>
                      <a:pt x="83" y="151"/>
                    </a:cubicBezTo>
                    <a:cubicBezTo>
                      <a:pt x="76" y="158"/>
                      <a:pt x="63" y="170"/>
                      <a:pt x="54" y="170"/>
                    </a:cubicBezTo>
                    <a:cubicBezTo>
                      <a:pt x="51" y="170"/>
                      <a:pt x="42" y="166"/>
                      <a:pt x="38" y="166"/>
                    </a:cubicBezTo>
                    <a:cubicBezTo>
                      <a:pt x="33" y="166"/>
                      <a:pt x="4" y="154"/>
                      <a:pt x="4" y="150"/>
                    </a:cubicBezTo>
                    <a:cubicBezTo>
                      <a:pt x="2" y="150"/>
                      <a:pt x="0" y="149"/>
                      <a:pt x="0" y="147"/>
                    </a:cubicBezTo>
                    <a:cubicBezTo>
                      <a:pt x="0" y="127"/>
                      <a:pt x="23" y="115"/>
                      <a:pt x="30" y="104"/>
                    </a:cubicBezTo>
                    <a:cubicBezTo>
                      <a:pt x="33" y="98"/>
                      <a:pt x="37" y="93"/>
                      <a:pt x="42" y="93"/>
                    </a:cubicBezTo>
                    <a:cubicBezTo>
                      <a:pt x="61" y="93"/>
                      <a:pt x="72" y="73"/>
                      <a:pt x="85" y="67"/>
                    </a:cubicBezTo>
                    <a:cubicBezTo>
                      <a:pt x="89" y="65"/>
                      <a:pt x="99" y="48"/>
                      <a:pt x="99" y="48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44">
                <a:extLst>
                  <a:ext uri="{FF2B5EF4-FFF2-40B4-BE49-F238E27FC236}">
                    <a16:creationId xmlns:a16="http://schemas.microsoft.com/office/drawing/2014/main" id="{5B2F85E6-6CB5-4B72-93DB-E2C5490AF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668" y="5920971"/>
                <a:ext cx="143937" cy="226878"/>
              </a:xfrm>
              <a:custGeom>
                <a:avLst/>
                <a:gdLst>
                  <a:gd name="T0" fmla="*/ 39 w 123"/>
                  <a:gd name="T1" fmla="*/ 72 h 188"/>
                  <a:gd name="T2" fmla="*/ 30 w 123"/>
                  <a:gd name="T3" fmla="*/ 57 h 188"/>
                  <a:gd name="T4" fmla="*/ 33 w 123"/>
                  <a:gd name="T5" fmla="*/ 49 h 188"/>
                  <a:gd name="T6" fmla="*/ 0 w 123"/>
                  <a:gd name="T7" fmla="*/ 0 h 188"/>
                  <a:gd name="T8" fmla="*/ 29 w 123"/>
                  <a:gd name="T9" fmla="*/ 23 h 188"/>
                  <a:gd name="T10" fmla="*/ 38 w 123"/>
                  <a:gd name="T11" fmla="*/ 35 h 188"/>
                  <a:gd name="T12" fmla="*/ 35 w 123"/>
                  <a:gd name="T13" fmla="*/ 41 h 188"/>
                  <a:gd name="T14" fmla="*/ 48 w 123"/>
                  <a:gd name="T15" fmla="*/ 66 h 188"/>
                  <a:gd name="T16" fmla="*/ 52 w 123"/>
                  <a:gd name="T17" fmla="*/ 66 h 188"/>
                  <a:gd name="T18" fmla="*/ 59 w 123"/>
                  <a:gd name="T19" fmla="*/ 58 h 188"/>
                  <a:gd name="T20" fmla="*/ 64 w 123"/>
                  <a:gd name="T21" fmla="*/ 58 h 188"/>
                  <a:gd name="T22" fmla="*/ 92 w 123"/>
                  <a:gd name="T23" fmla="*/ 91 h 188"/>
                  <a:gd name="T24" fmla="*/ 117 w 123"/>
                  <a:gd name="T25" fmla="*/ 83 h 188"/>
                  <a:gd name="T26" fmla="*/ 123 w 123"/>
                  <a:gd name="T27" fmla="*/ 88 h 188"/>
                  <a:gd name="T28" fmla="*/ 108 w 123"/>
                  <a:gd name="T29" fmla="*/ 128 h 188"/>
                  <a:gd name="T30" fmla="*/ 105 w 123"/>
                  <a:gd name="T31" fmla="*/ 124 h 188"/>
                  <a:gd name="T32" fmla="*/ 103 w 123"/>
                  <a:gd name="T33" fmla="*/ 126 h 188"/>
                  <a:gd name="T34" fmla="*/ 88 w 123"/>
                  <a:gd name="T35" fmla="*/ 136 h 188"/>
                  <a:gd name="T36" fmla="*/ 91 w 123"/>
                  <a:gd name="T37" fmla="*/ 144 h 188"/>
                  <a:gd name="T38" fmla="*/ 80 w 123"/>
                  <a:gd name="T39" fmla="*/ 160 h 188"/>
                  <a:gd name="T40" fmla="*/ 52 w 123"/>
                  <a:gd name="T41" fmla="*/ 188 h 188"/>
                  <a:gd name="T42" fmla="*/ 41 w 123"/>
                  <a:gd name="T43" fmla="*/ 178 h 188"/>
                  <a:gd name="T44" fmla="*/ 50 w 123"/>
                  <a:gd name="T45" fmla="*/ 155 h 188"/>
                  <a:gd name="T46" fmla="*/ 22 w 123"/>
                  <a:gd name="T47" fmla="*/ 131 h 188"/>
                  <a:gd name="T48" fmla="*/ 33 w 123"/>
                  <a:gd name="T49" fmla="*/ 118 h 188"/>
                  <a:gd name="T50" fmla="*/ 42 w 123"/>
                  <a:gd name="T51" fmla="*/ 87 h 188"/>
                  <a:gd name="T52" fmla="*/ 38 w 123"/>
                  <a:gd name="T53" fmla="*/ 69 h 188"/>
                  <a:gd name="T54" fmla="*/ 39 w 123"/>
                  <a:gd name="T55" fmla="*/ 69 h 188"/>
                  <a:gd name="T56" fmla="*/ 39 w 123"/>
                  <a:gd name="T57" fmla="*/ 7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3" h="188">
                    <a:moveTo>
                      <a:pt x="39" y="72"/>
                    </a:moveTo>
                    <a:cubicBezTo>
                      <a:pt x="36" y="66"/>
                      <a:pt x="30" y="63"/>
                      <a:pt x="30" y="57"/>
                    </a:cubicBezTo>
                    <a:cubicBezTo>
                      <a:pt x="30" y="54"/>
                      <a:pt x="32" y="51"/>
                      <a:pt x="33" y="49"/>
                    </a:cubicBezTo>
                    <a:cubicBezTo>
                      <a:pt x="15" y="46"/>
                      <a:pt x="5" y="20"/>
                      <a:pt x="0" y="0"/>
                    </a:cubicBezTo>
                    <a:cubicBezTo>
                      <a:pt x="8" y="14"/>
                      <a:pt x="21" y="15"/>
                      <a:pt x="29" y="23"/>
                    </a:cubicBezTo>
                    <a:cubicBezTo>
                      <a:pt x="33" y="27"/>
                      <a:pt x="33" y="33"/>
                      <a:pt x="38" y="35"/>
                    </a:cubicBezTo>
                    <a:cubicBezTo>
                      <a:pt x="37" y="38"/>
                      <a:pt x="35" y="39"/>
                      <a:pt x="35" y="41"/>
                    </a:cubicBezTo>
                    <a:cubicBezTo>
                      <a:pt x="35" y="45"/>
                      <a:pt x="44" y="62"/>
                      <a:pt x="48" y="6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2" y="62"/>
                      <a:pt x="55" y="58"/>
                      <a:pt x="59" y="58"/>
                    </a:cubicBezTo>
                    <a:cubicBezTo>
                      <a:pt x="61" y="58"/>
                      <a:pt x="62" y="58"/>
                      <a:pt x="64" y="58"/>
                    </a:cubicBezTo>
                    <a:cubicBezTo>
                      <a:pt x="64" y="79"/>
                      <a:pt x="73" y="91"/>
                      <a:pt x="92" y="91"/>
                    </a:cubicBezTo>
                    <a:cubicBezTo>
                      <a:pt x="106" y="91"/>
                      <a:pt x="105" y="83"/>
                      <a:pt x="117" y="83"/>
                    </a:cubicBezTo>
                    <a:cubicBezTo>
                      <a:pt x="120" y="83"/>
                      <a:pt x="122" y="85"/>
                      <a:pt x="123" y="88"/>
                    </a:cubicBezTo>
                    <a:cubicBezTo>
                      <a:pt x="113" y="99"/>
                      <a:pt x="116" y="116"/>
                      <a:pt x="108" y="128"/>
                    </a:cubicBezTo>
                    <a:cubicBezTo>
                      <a:pt x="105" y="124"/>
                      <a:pt x="105" y="124"/>
                      <a:pt x="105" y="124"/>
                    </a:cubicBezTo>
                    <a:cubicBezTo>
                      <a:pt x="105" y="124"/>
                      <a:pt x="104" y="126"/>
                      <a:pt x="103" y="126"/>
                    </a:cubicBezTo>
                    <a:cubicBezTo>
                      <a:pt x="95" y="128"/>
                      <a:pt x="88" y="130"/>
                      <a:pt x="88" y="136"/>
                    </a:cubicBezTo>
                    <a:cubicBezTo>
                      <a:pt x="88" y="139"/>
                      <a:pt x="91" y="142"/>
                      <a:pt x="91" y="144"/>
                    </a:cubicBezTo>
                    <a:cubicBezTo>
                      <a:pt x="91" y="150"/>
                      <a:pt x="82" y="158"/>
                      <a:pt x="80" y="160"/>
                    </a:cubicBezTo>
                    <a:cubicBezTo>
                      <a:pt x="73" y="172"/>
                      <a:pt x="68" y="188"/>
                      <a:pt x="52" y="188"/>
                    </a:cubicBezTo>
                    <a:cubicBezTo>
                      <a:pt x="45" y="188"/>
                      <a:pt x="41" y="184"/>
                      <a:pt x="41" y="178"/>
                    </a:cubicBezTo>
                    <a:cubicBezTo>
                      <a:pt x="41" y="168"/>
                      <a:pt x="50" y="164"/>
                      <a:pt x="50" y="155"/>
                    </a:cubicBezTo>
                    <a:cubicBezTo>
                      <a:pt x="50" y="139"/>
                      <a:pt x="22" y="145"/>
                      <a:pt x="22" y="131"/>
                    </a:cubicBezTo>
                    <a:cubicBezTo>
                      <a:pt x="22" y="123"/>
                      <a:pt x="29" y="122"/>
                      <a:pt x="33" y="118"/>
                    </a:cubicBezTo>
                    <a:cubicBezTo>
                      <a:pt x="40" y="110"/>
                      <a:pt x="42" y="99"/>
                      <a:pt x="42" y="87"/>
                    </a:cubicBezTo>
                    <a:cubicBezTo>
                      <a:pt x="42" y="81"/>
                      <a:pt x="39" y="72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lnTo>
                      <a:pt x="39" y="72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45">
                <a:extLst>
                  <a:ext uri="{FF2B5EF4-FFF2-40B4-BE49-F238E27FC236}">
                    <a16:creationId xmlns:a16="http://schemas.microsoft.com/office/drawing/2014/main" id="{FE4113B4-AF0B-41F7-9A4B-44A54AE9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4621" y="5418943"/>
                <a:ext cx="32855" cy="27354"/>
              </a:xfrm>
              <a:custGeom>
                <a:avLst/>
                <a:gdLst>
                  <a:gd name="T0" fmla="*/ 18 w 27"/>
                  <a:gd name="T1" fmla="*/ 0 h 22"/>
                  <a:gd name="T2" fmla="*/ 27 w 27"/>
                  <a:gd name="T3" fmla="*/ 7 h 22"/>
                  <a:gd name="T4" fmla="*/ 27 w 27"/>
                  <a:gd name="T5" fmla="*/ 17 h 22"/>
                  <a:gd name="T6" fmla="*/ 16 w 27"/>
                  <a:gd name="T7" fmla="*/ 20 h 22"/>
                  <a:gd name="T8" fmla="*/ 0 w 27"/>
                  <a:gd name="T9" fmla="*/ 15 h 22"/>
                  <a:gd name="T10" fmla="*/ 18 w 27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2">
                    <a:moveTo>
                      <a:pt x="18" y="0"/>
                    </a:moveTo>
                    <a:cubicBezTo>
                      <a:pt x="20" y="4"/>
                      <a:pt x="23" y="6"/>
                      <a:pt x="27" y="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2" y="22"/>
                      <a:pt x="22" y="20"/>
                      <a:pt x="16" y="20"/>
                    </a:cubicBezTo>
                    <a:cubicBezTo>
                      <a:pt x="10" y="20"/>
                      <a:pt x="0" y="18"/>
                      <a:pt x="0" y="15"/>
                    </a:cubicBezTo>
                    <a:cubicBezTo>
                      <a:pt x="0" y="5"/>
                      <a:pt x="11" y="3"/>
                      <a:pt x="18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46">
                <a:extLst>
                  <a:ext uri="{FF2B5EF4-FFF2-40B4-BE49-F238E27FC236}">
                    <a16:creationId xmlns:a16="http://schemas.microsoft.com/office/drawing/2014/main" id="{360C0746-0F5E-43FD-B6B9-F07D2816D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0605" y="5391589"/>
                <a:ext cx="28162" cy="20918"/>
              </a:xfrm>
              <a:custGeom>
                <a:avLst/>
                <a:gdLst>
                  <a:gd name="T0" fmla="*/ 24 w 24"/>
                  <a:gd name="T1" fmla="*/ 0 h 17"/>
                  <a:gd name="T2" fmla="*/ 24 w 24"/>
                  <a:gd name="T3" fmla="*/ 7 h 17"/>
                  <a:gd name="T4" fmla="*/ 5 w 24"/>
                  <a:gd name="T5" fmla="*/ 17 h 17"/>
                  <a:gd name="T6" fmla="*/ 0 w 24"/>
                  <a:gd name="T7" fmla="*/ 10 h 17"/>
                  <a:gd name="T8" fmla="*/ 24 w 2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4" y="0"/>
                    </a:moveTo>
                    <a:cubicBezTo>
                      <a:pt x="24" y="2"/>
                      <a:pt x="24" y="5"/>
                      <a:pt x="24" y="7"/>
                    </a:cubicBezTo>
                    <a:cubicBezTo>
                      <a:pt x="15" y="10"/>
                      <a:pt x="13" y="17"/>
                      <a:pt x="5" y="17"/>
                    </a:cubicBezTo>
                    <a:cubicBezTo>
                      <a:pt x="3" y="17"/>
                      <a:pt x="0" y="13"/>
                      <a:pt x="0" y="10"/>
                    </a:cubicBezTo>
                    <a:cubicBezTo>
                      <a:pt x="0" y="1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7078EF0F-E407-487A-BD35-90B4A07C5084}"/>
                </a:ext>
              </a:extLst>
            </p:cNvPr>
            <p:cNvSpPr txBox="1"/>
            <p:nvPr/>
          </p:nvSpPr>
          <p:spPr>
            <a:xfrm>
              <a:off x="8664204" y="5413873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أستراليا</a:t>
              </a:r>
            </a:p>
          </p:txBody>
        </p:sp>
      </p:grpSp>
      <p:sp>
        <p:nvSpPr>
          <p:cNvPr id="404" name="TextBox 403">
            <a:extLst>
              <a:ext uri="{FF2B5EF4-FFF2-40B4-BE49-F238E27FC236}">
                <a16:creationId xmlns:a16="http://schemas.microsoft.com/office/drawing/2014/main" id="{0941D1A3-2BCF-436C-AFA2-26838B2662A6}"/>
              </a:ext>
            </a:extLst>
          </p:cNvPr>
          <p:cNvSpPr txBox="1"/>
          <p:nvPr/>
        </p:nvSpPr>
        <p:spPr>
          <a:xfrm>
            <a:off x="4345864" y="3604443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الأطلسي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BA186D92-E885-49AC-8E9C-4DEFD710078B}"/>
              </a:ext>
            </a:extLst>
          </p:cNvPr>
          <p:cNvSpPr txBox="1"/>
          <p:nvPr/>
        </p:nvSpPr>
        <p:spPr>
          <a:xfrm>
            <a:off x="1668190" y="4568503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الهادي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6106EA7F-40AE-493A-8F61-6087237E01D2}"/>
              </a:ext>
            </a:extLst>
          </p:cNvPr>
          <p:cNvSpPr txBox="1"/>
          <p:nvPr/>
        </p:nvSpPr>
        <p:spPr>
          <a:xfrm>
            <a:off x="7191124" y="5024721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الهندي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55EC3D65-06FF-4EF5-A262-C7DD956E0A5B}"/>
              </a:ext>
            </a:extLst>
          </p:cNvPr>
          <p:cNvSpPr txBox="1"/>
          <p:nvPr/>
        </p:nvSpPr>
        <p:spPr>
          <a:xfrm>
            <a:off x="5893503" y="6147849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المتجمد الجنوبي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2219831A-9CAD-4ECF-B9F7-ADE6212FC1E1}"/>
              </a:ext>
            </a:extLst>
          </p:cNvPr>
          <p:cNvSpPr txBox="1"/>
          <p:nvPr/>
        </p:nvSpPr>
        <p:spPr>
          <a:xfrm>
            <a:off x="5698719" y="1380503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المتجمد الشمالي</a:t>
            </a: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794748E1-4954-4C58-BD2D-84BA3430789C}"/>
              </a:ext>
            </a:extLst>
          </p:cNvPr>
          <p:cNvSpPr txBox="1"/>
          <p:nvPr/>
        </p:nvSpPr>
        <p:spPr>
          <a:xfrm>
            <a:off x="9362076" y="4100264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الهندي</a:t>
            </a:r>
          </a:p>
        </p:txBody>
      </p: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B27BC293-2520-4401-A0F3-654051EE4792}"/>
              </a:ext>
            </a:extLst>
          </p:cNvPr>
          <p:cNvGrpSpPr/>
          <p:nvPr/>
        </p:nvGrpSpPr>
        <p:grpSpPr>
          <a:xfrm>
            <a:off x="4316173" y="1824290"/>
            <a:ext cx="3480860" cy="2133623"/>
            <a:chOff x="4316173" y="1824290"/>
            <a:chExt cx="3480860" cy="2133623"/>
          </a:xfrm>
        </p:grpSpPr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9489040A-7719-4743-83FA-FCEBA55C15FE}"/>
                </a:ext>
              </a:extLst>
            </p:cNvPr>
            <p:cNvGrpSpPr/>
            <p:nvPr/>
          </p:nvGrpSpPr>
          <p:grpSpPr>
            <a:xfrm>
              <a:off x="4453615" y="1824290"/>
              <a:ext cx="3343418" cy="2133623"/>
              <a:chOff x="4453615" y="1824290"/>
              <a:chExt cx="3343418" cy="2133623"/>
            </a:xfrm>
            <a:solidFill>
              <a:srgbClr val="FFC000"/>
            </a:solidFill>
          </p:grpSpPr>
          <p:sp>
            <p:nvSpPr>
              <p:cNvPr id="413" name="Freeform 74">
                <a:extLst>
                  <a:ext uri="{FF2B5EF4-FFF2-40B4-BE49-F238E27FC236}">
                    <a16:creationId xmlns:a16="http://schemas.microsoft.com/office/drawing/2014/main" id="{5D89071D-AC98-4BA8-811E-971F14E6D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572" y="3163032"/>
                <a:ext cx="976272" cy="753043"/>
              </a:xfrm>
              <a:custGeom>
                <a:avLst/>
                <a:gdLst>
                  <a:gd name="T0" fmla="*/ 813 w 834"/>
                  <a:gd name="T1" fmla="*/ 420 h 625"/>
                  <a:gd name="T2" fmla="*/ 807 w 834"/>
                  <a:gd name="T3" fmla="*/ 493 h 625"/>
                  <a:gd name="T4" fmla="*/ 735 w 834"/>
                  <a:gd name="T5" fmla="*/ 494 h 625"/>
                  <a:gd name="T6" fmla="*/ 690 w 834"/>
                  <a:gd name="T7" fmla="*/ 510 h 625"/>
                  <a:gd name="T8" fmla="*/ 693 w 834"/>
                  <a:gd name="T9" fmla="*/ 546 h 625"/>
                  <a:gd name="T10" fmla="*/ 710 w 834"/>
                  <a:gd name="T11" fmla="*/ 580 h 625"/>
                  <a:gd name="T12" fmla="*/ 688 w 834"/>
                  <a:gd name="T13" fmla="*/ 574 h 625"/>
                  <a:gd name="T14" fmla="*/ 682 w 834"/>
                  <a:gd name="T15" fmla="*/ 606 h 625"/>
                  <a:gd name="T16" fmla="*/ 657 w 834"/>
                  <a:gd name="T17" fmla="*/ 568 h 625"/>
                  <a:gd name="T18" fmla="*/ 615 w 834"/>
                  <a:gd name="T19" fmla="*/ 501 h 625"/>
                  <a:gd name="T20" fmla="*/ 565 w 834"/>
                  <a:gd name="T21" fmla="*/ 429 h 625"/>
                  <a:gd name="T22" fmla="*/ 496 w 834"/>
                  <a:gd name="T23" fmla="*/ 384 h 625"/>
                  <a:gd name="T24" fmla="*/ 465 w 834"/>
                  <a:gd name="T25" fmla="*/ 381 h 625"/>
                  <a:gd name="T26" fmla="*/ 498 w 834"/>
                  <a:gd name="T27" fmla="*/ 440 h 625"/>
                  <a:gd name="T28" fmla="*/ 541 w 834"/>
                  <a:gd name="T29" fmla="*/ 475 h 625"/>
                  <a:gd name="T30" fmla="*/ 567 w 834"/>
                  <a:gd name="T31" fmla="*/ 510 h 625"/>
                  <a:gd name="T32" fmla="*/ 554 w 834"/>
                  <a:gd name="T33" fmla="*/ 550 h 625"/>
                  <a:gd name="T34" fmla="*/ 543 w 834"/>
                  <a:gd name="T35" fmla="*/ 547 h 625"/>
                  <a:gd name="T36" fmla="*/ 500 w 834"/>
                  <a:gd name="T37" fmla="*/ 493 h 625"/>
                  <a:gd name="T38" fmla="*/ 393 w 834"/>
                  <a:gd name="T39" fmla="*/ 401 h 625"/>
                  <a:gd name="T40" fmla="*/ 289 w 834"/>
                  <a:gd name="T41" fmla="*/ 427 h 625"/>
                  <a:gd name="T42" fmla="*/ 232 w 834"/>
                  <a:gd name="T43" fmla="*/ 490 h 625"/>
                  <a:gd name="T44" fmla="*/ 174 w 834"/>
                  <a:gd name="T45" fmla="*/ 587 h 625"/>
                  <a:gd name="T46" fmla="*/ 125 w 834"/>
                  <a:gd name="T47" fmla="*/ 609 h 625"/>
                  <a:gd name="T48" fmla="*/ 18 w 834"/>
                  <a:gd name="T49" fmla="*/ 602 h 625"/>
                  <a:gd name="T50" fmla="*/ 0 w 834"/>
                  <a:gd name="T51" fmla="*/ 552 h 625"/>
                  <a:gd name="T52" fmla="*/ 7 w 834"/>
                  <a:gd name="T53" fmla="*/ 442 h 625"/>
                  <a:gd name="T54" fmla="*/ 83 w 834"/>
                  <a:gd name="T55" fmla="*/ 424 h 625"/>
                  <a:gd name="T56" fmla="*/ 153 w 834"/>
                  <a:gd name="T57" fmla="*/ 432 h 625"/>
                  <a:gd name="T58" fmla="*/ 181 w 834"/>
                  <a:gd name="T59" fmla="*/ 370 h 625"/>
                  <a:gd name="T60" fmla="*/ 178 w 834"/>
                  <a:gd name="T61" fmla="*/ 348 h 625"/>
                  <a:gd name="T62" fmla="*/ 104 w 834"/>
                  <a:gd name="T63" fmla="*/ 293 h 625"/>
                  <a:gd name="T64" fmla="*/ 152 w 834"/>
                  <a:gd name="T65" fmla="*/ 284 h 625"/>
                  <a:gd name="T66" fmla="*/ 166 w 834"/>
                  <a:gd name="T67" fmla="*/ 258 h 625"/>
                  <a:gd name="T68" fmla="*/ 196 w 834"/>
                  <a:gd name="T69" fmla="*/ 262 h 625"/>
                  <a:gd name="T70" fmla="*/ 253 w 834"/>
                  <a:gd name="T71" fmla="*/ 212 h 625"/>
                  <a:gd name="T72" fmla="*/ 302 w 834"/>
                  <a:gd name="T73" fmla="*/ 160 h 625"/>
                  <a:gd name="T74" fmla="*/ 357 w 834"/>
                  <a:gd name="T75" fmla="*/ 131 h 625"/>
                  <a:gd name="T76" fmla="*/ 388 w 834"/>
                  <a:gd name="T77" fmla="*/ 97 h 625"/>
                  <a:gd name="T78" fmla="*/ 421 w 834"/>
                  <a:gd name="T79" fmla="*/ 9 h 625"/>
                  <a:gd name="T80" fmla="*/ 431 w 834"/>
                  <a:gd name="T81" fmla="*/ 45 h 625"/>
                  <a:gd name="T82" fmla="*/ 413 w 834"/>
                  <a:gd name="T83" fmla="*/ 97 h 625"/>
                  <a:gd name="T84" fmla="*/ 437 w 834"/>
                  <a:gd name="T85" fmla="*/ 118 h 625"/>
                  <a:gd name="T86" fmla="*/ 498 w 834"/>
                  <a:gd name="T87" fmla="*/ 122 h 625"/>
                  <a:gd name="T88" fmla="*/ 573 w 834"/>
                  <a:gd name="T89" fmla="*/ 90 h 625"/>
                  <a:gd name="T90" fmla="*/ 650 w 834"/>
                  <a:gd name="T91" fmla="*/ 98 h 625"/>
                  <a:gd name="T92" fmla="*/ 701 w 834"/>
                  <a:gd name="T93" fmla="*/ 171 h 625"/>
                  <a:gd name="T94" fmla="*/ 686 w 834"/>
                  <a:gd name="T95" fmla="*/ 276 h 625"/>
                  <a:gd name="T96" fmla="*/ 807 w 834"/>
                  <a:gd name="T97" fmla="*/ 325 h 625"/>
                  <a:gd name="T98" fmla="*/ 815 w 834"/>
                  <a:gd name="T99" fmla="*/ 368 h 625"/>
                  <a:gd name="T100" fmla="*/ 818 w 834"/>
                  <a:gd name="T101" fmla="*/ 38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4" h="625">
                    <a:moveTo>
                      <a:pt x="818" y="388"/>
                    </a:moveTo>
                    <a:cubicBezTo>
                      <a:pt x="815" y="401"/>
                      <a:pt x="816" y="395"/>
                      <a:pt x="813" y="400"/>
                    </a:cubicBezTo>
                    <a:cubicBezTo>
                      <a:pt x="813" y="420"/>
                      <a:pt x="813" y="420"/>
                      <a:pt x="813" y="420"/>
                    </a:cubicBezTo>
                    <a:cubicBezTo>
                      <a:pt x="806" y="428"/>
                      <a:pt x="792" y="444"/>
                      <a:pt x="792" y="455"/>
                    </a:cubicBezTo>
                    <a:cubicBezTo>
                      <a:pt x="792" y="471"/>
                      <a:pt x="813" y="482"/>
                      <a:pt x="817" y="489"/>
                    </a:cubicBezTo>
                    <a:cubicBezTo>
                      <a:pt x="814" y="493"/>
                      <a:pt x="811" y="492"/>
                      <a:pt x="807" y="493"/>
                    </a:cubicBezTo>
                    <a:cubicBezTo>
                      <a:pt x="801" y="495"/>
                      <a:pt x="795" y="492"/>
                      <a:pt x="788" y="495"/>
                    </a:cubicBezTo>
                    <a:cubicBezTo>
                      <a:pt x="779" y="500"/>
                      <a:pt x="776" y="510"/>
                      <a:pt x="766" y="510"/>
                    </a:cubicBezTo>
                    <a:cubicBezTo>
                      <a:pt x="755" y="510"/>
                      <a:pt x="748" y="494"/>
                      <a:pt x="735" y="494"/>
                    </a:cubicBezTo>
                    <a:cubicBezTo>
                      <a:pt x="722" y="494"/>
                      <a:pt x="720" y="501"/>
                      <a:pt x="710" y="505"/>
                    </a:cubicBezTo>
                    <a:cubicBezTo>
                      <a:pt x="711" y="511"/>
                      <a:pt x="711" y="516"/>
                      <a:pt x="710" y="522"/>
                    </a:cubicBezTo>
                    <a:cubicBezTo>
                      <a:pt x="698" y="522"/>
                      <a:pt x="697" y="510"/>
                      <a:pt x="690" y="510"/>
                    </a:cubicBezTo>
                    <a:cubicBezTo>
                      <a:pt x="686" y="510"/>
                      <a:pt x="682" y="515"/>
                      <a:pt x="682" y="519"/>
                    </a:cubicBezTo>
                    <a:cubicBezTo>
                      <a:pt x="696" y="536"/>
                      <a:pt x="696" y="536"/>
                      <a:pt x="696" y="536"/>
                    </a:cubicBezTo>
                    <a:cubicBezTo>
                      <a:pt x="695" y="541"/>
                      <a:pt x="693" y="543"/>
                      <a:pt x="693" y="546"/>
                    </a:cubicBezTo>
                    <a:cubicBezTo>
                      <a:pt x="693" y="548"/>
                      <a:pt x="713" y="568"/>
                      <a:pt x="720" y="568"/>
                    </a:cubicBezTo>
                    <a:cubicBezTo>
                      <a:pt x="720" y="571"/>
                      <a:pt x="721" y="574"/>
                      <a:pt x="722" y="575"/>
                    </a:cubicBezTo>
                    <a:cubicBezTo>
                      <a:pt x="719" y="578"/>
                      <a:pt x="711" y="574"/>
                      <a:pt x="710" y="580"/>
                    </a:cubicBezTo>
                    <a:cubicBezTo>
                      <a:pt x="708" y="580"/>
                      <a:pt x="708" y="580"/>
                      <a:pt x="708" y="580"/>
                    </a:cubicBezTo>
                    <a:cubicBezTo>
                      <a:pt x="700" y="578"/>
                      <a:pt x="692" y="572"/>
                      <a:pt x="688" y="568"/>
                    </a:cubicBezTo>
                    <a:cubicBezTo>
                      <a:pt x="688" y="574"/>
                      <a:pt x="688" y="574"/>
                      <a:pt x="688" y="574"/>
                    </a:cubicBezTo>
                    <a:cubicBezTo>
                      <a:pt x="691" y="579"/>
                      <a:pt x="693" y="582"/>
                      <a:pt x="693" y="588"/>
                    </a:cubicBezTo>
                    <a:cubicBezTo>
                      <a:pt x="693" y="593"/>
                      <a:pt x="685" y="602"/>
                      <a:pt x="693" y="606"/>
                    </a:cubicBezTo>
                    <a:cubicBezTo>
                      <a:pt x="689" y="606"/>
                      <a:pt x="683" y="606"/>
                      <a:pt x="682" y="606"/>
                    </a:cubicBezTo>
                    <a:cubicBezTo>
                      <a:pt x="670" y="606"/>
                      <a:pt x="660" y="594"/>
                      <a:pt x="660" y="580"/>
                    </a:cubicBezTo>
                    <a:cubicBezTo>
                      <a:pt x="660" y="574"/>
                      <a:pt x="667" y="572"/>
                      <a:pt x="670" y="568"/>
                    </a:cubicBezTo>
                    <a:cubicBezTo>
                      <a:pt x="665" y="568"/>
                      <a:pt x="661" y="568"/>
                      <a:pt x="657" y="568"/>
                    </a:cubicBezTo>
                    <a:cubicBezTo>
                      <a:pt x="654" y="568"/>
                      <a:pt x="652" y="561"/>
                      <a:pt x="652" y="559"/>
                    </a:cubicBezTo>
                    <a:cubicBezTo>
                      <a:pt x="649" y="548"/>
                      <a:pt x="643" y="541"/>
                      <a:pt x="636" y="534"/>
                    </a:cubicBezTo>
                    <a:cubicBezTo>
                      <a:pt x="627" y="524"/>
                      <a:pt x="615" y="517"/>
                      <a:pt x="615" y="501"/>
                    </a:cubicBezTo>
                    <a:cubicBezTo>
                      <a:pt x="615" y="491"/>
                      <a:pt x="615" y="486"/>
                      <a:pt x="615" y="480"/>
                    </a:cubicBezTo>
                    <a:cubicBezTo>
                      <a:pt x="615" y="469"/>
                      <a:pt x="598" y="452"/>
                      <a:pt x="588" y="447"/>
                    </a:cubicBezTo>
                    <a:cubicBezTo>
                      <a:pt x="577" y="441"/>
                      <a:pt x="565" y="440"/>
                      <a:pt x="565" y="429"/>
                    </a:cubicBezTo>
                    <a:cubicBezTo>
                      <a:pt x="560" y="429"/>
                      <a:pt x="558" y="429"/>
                      <a:pt x="554" y="429"/>
                    </a:cubicBezTo>
                    <a:cubicBezTo>
                      <a:pt x="538" y="429"/>
                      <a:pt x="519" y="402"/>
                      <a:pt x="519" y="384"/>
                    </a:cubicBezTo>
                    <a:cubicBezTo>
                      <a:pt x="510" y="384"/>
                      <a:pt x="504" y="384"/>
                      <a:pt x="496" y="384"/>
                    </a:cubicBezTo>
                    <a:cubicBezTo>
                      <a:pt x="486" y="384"/>
                      <a:pt x="491" y="367"/>
                      <a:pt x="486" y="362"/>
                    </a:cubicBezTo>
                    <a:cubicBezTo>
                      <a:pt x="478" y="368"/>
                      <a:pt x="461" y="368"/>
                      <a:pt x="461" y="377"/>
                    </a:cubicBezTo>
                    <a:cubicBezTo>
                      <a:pt x="461" y="378"/>
                      <a:pt x="463" y="381"/>
                      <a:pt x="465" y="381"/>
                    </a:cubicBezTo>
                    <a:cubicBezTo>
                      <a:pt x="463" y="386"/>
                      <a:pt x="462" y="391"/>
                      <a:pt x="462" y="396"/>
                    </a:cubicBezTo>
                    <a:cubicBezTo>
                      <a:pt x="462" y="408"/>
                      <a:pt x="469" y="412"/>
                      <a:pt x="478" y="416"/>
                    </a:cubicBezTo>
                    <a:cubicBezTo>
                      <a:pt x="489" y="419"/>
                      <a:pt x="495" y="433"/>
                      <a:pt x="498" y="440"/>
                    </a:cubicBezTo>
                    <a:cubicBezTo>
                      <a:pt x="501" y="451"/>
                      <a:pt x="506" y="464"/>
                      <a:pt x="512" y="467"/>
                    </a:cubicBezTo>
                    <a:cubicBezTo>
                      <a:pt x="523" y="473"/>
                      <a:pt x="531" y="469"/>
                      <a:pt x="542" y="469"/>
                    </a:cubicBezTo>
                    <a:cubicBezTo>
                      <a:pt x="542" y="471"/>
                      <a:pt x="542" y="473"/>
                      <a:pt x="541" y="475"/>
                    </a:cubicBezTo>
                    <a:cubicBezTo>
                      <a:pt x="538" y="485"/>
                      <a:pt x="556" y="489"/>
                      <a:pt x="560" y="491"/>
                    </a:cubicBezTo>
                    <a:cubicBezTo>
                      <a:pt x="576" y="499"/>
                      <a:pt x="594" y="505"/>
                      <a:pt x="592" y="522"/>
                    </a:cubicBezTo>
                    <a:cubicBezTo>
                      <a:pt x="584" y="520"/>
                      <a:pt x="579" y="510"/>
                      <a:pt x="567" y="510"/>
                    </a:cubicBezTo>
                    <a:cubicBezTo>
                      <a:pt x="558" y="510"/>
                      <a:pt x="551" y="515"/>
                      <a:pt x="551" y="523"/>
                    </a:cubicBezTo>
                    <a:cubicBezTo>
                      <a:pt x="551" y="533"/>
                      <a:pt x="564" y="536"/>
                      <a:pt x="564" y="546"/>
                    </a:cubicBezTo>
                    <a:cubicBezTo>
                      <a:pt x="564" y="550"/>
                      <a:pt x="554" y="550"/>
                      <a:pt x="554" y="550"/>
                    </a:cubicBezTo>
                    <a:cubicBezTo>
                      <a:pt x="548" y="557"/>
                      <a:pt x="549" y="574"/>
                      <a:pt x="538" y="574"/>
                    </a:cubicBezTo>
                    <a:cubicBezTo>
                      <a:pt x="533" y="574"/>
                      <a:pt x="530" y="571"/>
                      <a:pt x="530" y="568"/>
                    </a:cubicBezTo>
                    <a:cubicBezTo>
                      <a:pt x="539" y="568"/>
                      <a:pt x="543" y="556"/>
                      <a:pt x="543" y="547"/>
                    </a:cubicBezTo>
                    <a:cubicBezTo>
                      <a:pt x="543" y="535"/>
                      <a:pt x="537" y="532"/>
                      <a:pt x="535" y="524"/>
                    </a:cubicBezTo>
                    <a:cubicBezTo>
                      <a:pt x="533" y="524"/>
                      <a:pt x="515" y="505"/>
                      <a:pt x="514" y="501"/>
                    </a:cubicBezTo>
                    <a:cubicBezTo>
                      <a:pt x="511" y="501"/>
                      <a:pt x="500" y="497"/>
                      <a:pt x="500" y="493"/>
                    </a:cubicBezTo>
                    <a:cubicBezTo>
                      <a:pt x="476" y="487"/>
                      <a:pt x="471" y="480"/>
                      <a:pt x="458" y="466"/>
                    </a:cubicBezTo>
                    <a:cubicBezTo>
                      <a:pt x="453" y="461"/>
                      <a:pt x="442" y="458"/>
                      <a:pt x="440" y="452"/>
                    </a:cubicBezTo>
                    <a:cubicBezTo>
                      <a:pt x="426" y="434"/>
                      <a:pt x="422" y="401"/>
                      <a:pt x="393" y="401"/>
                    </a:cubicBezTo>
                    <a:cubicBezTo>
                      <a:pt x="379" y="401"/>
                      <a:pt x="379" y="412"/>
                      <a:pt x="372" y="415"/>
                    </a:cubicBezTo>
                    <a:cubicBezTo>
                      <a:pt x="357" y="422"/>
                      <a:pt x="348" y="436"/>
                      <a:pt x="331" y="436"/>
                    </a:cubicBezTo>
                    <a:cubicBezTo>
                      <a:pt x="314" y="436"/>
                      <a:pt x="304" y="427"/>
                      <a:pt x="289" y="427"/>
                    </a:cubicBezTo>
                    <a:cubicBezTo>
                      <a:pt x="277" y="427"/>
                      <a:pt x="265" y="435"/>
                      <a:pt x="265" y="447"/>
                    </a:cubicBezTo>
                    <a:cubicBezTo>
                      <a:pt x="270" y="465"/>
                      <a:pt x="270" y="465"/>
                      <a:pt x="270" y="465"/>
                    </a:cubicBezTo>
                    <a:cubicBezTo>
                      <a:pt x="265" y="481"/>
                      <a:pt x="248" y="486"/>
                      <a:pt x="232" y="490"/>
                    </a:cubicBezTo>
                    <a:cubicBezTo>
                      <a:pt x="219" y="493"/>
                      <a:pt x="197" y="526"/>
                      <a:pt x="197" y="543"/>
                    </a:cubicBezTo>
                    <a:cubicBezTo>
                      <a:pt x="197" y="550"/>
                      <a:pt x="201" y="552"/>
                      <a:pt x="204" y="554"/>
                    </a:cubicBezTo>
                    <a:cubicBezTo>
                      <a:pt x="195" y="570"/>
                      <a:pt x="190" y="579"/>
                      <a:pt x="174" y="587"/>
                    </a:cubicBezTo>
                    <a:cubicBezTo>
                      <a:pt x="165" y="592"/>
                      <a:pt x="164" y="612"/>
                      <a:pt x="148" y="607"/>
                    </a:cubicBezTo>
                    <a:cubicBezTo>
                      <a:pt x="148" y="608"/>
                      <a:pt x="148" y="608"/>
                      <a:pt x="148" y="608"/>
                    </a:cubicBezTo>
                    <a:cubicBezTo>
                      <a:pt x="142" y="605"/>
                      <a:pt x="129" y="609"/>
                      <a:pt x="125" y="609"/>
                    </a:cubicBezTo>
                    <a:cubicBezTo>
                      <a:pt x="107" y="609"/>
                      <a:pt x="97" y="625"/>
                      <a:pt x="80" y="625"/>
                    </a:cubicBezTo>
                    <a:cubicBezTo>
                      <a:pt x="69" y="625"/>
                      <a:pt x="68" y="596"/>
                      <a:pt x="51" y="596"/>
                    </a:cubicBezTo>
                    <a:cubicBezTo>
                      <a:pt x="38" y="596"/>
                      <a:pt x="30" y="602"/>
                      <a:pt x="18" y="602"/>
                    </a:cubicBezTo>
                    <a:cubicBezTo>
                      <a:pt x="14" y="602"/>
                      <a:pt x="12" y="598"/>
                      <a:pt x="12" y="595"/>
                    </a:cubicBezTo>
                    <a:cubicBezTo>
                      <a:pt x="12" y="578"/>
                      <a:pt x="12" y="573"/>
                      <a:pt x="12" y="563"/>
                    </a:cubicBezTo>
                    <a:cubicBezTo>
                      <a:pt x="6" y="563"/>
                      <a:pt x="0" y="559"/>
                      <a:pt x="0" y="552"/>
                    </a:cubicBezTo>
                    <a:cubicBezTo>
                      <a:pt x="0" y="542"/>
                      <a:pt x="8" y="540"/>
                      <a:pt x="8" y="534"/>
                    </a:cubicBezTo>
                    <a:cubicBezTo>
                      <a:pt x="8" y="514"/>
                      <a:pt x="15" y="493"/>
                      <a:pt x="15" y="473"/>
                    </a:cubicBezTo>
                    <a:cubicBezTo>
                      <a:pt x="15" y="461"/>
                      <a:pt x="7" y="450"/>
                      <a:pt x="7" y="442"/>
                    </a:cubicBezTo>
                    <a:cubicBezTo>
                      <a:pt x="7" y="438"/>
                      <a:pt x="33" y="421"/>
                      <a:pt x="37" y="421"/>
                    </a:cubicBezTo>
                    <a:cubicBezTo>
                      <a:pt x="40" y="421"/>
                      <a:pt x="44" y="426"/>
                      <a:pt x="48" y="424"/>
                    </a:cubicBezTo>
                    <a:cubicBezTo>
                      <a:pt x="83" y="424"/>
                      <a:pt x="83" y="424"/>
                      <a:pt x="83" y="424"/>
                    </a:cubicBezTo>
                    <a:cubicBezTo>
                      <a:pt x="86" y="427"/>
                      <a:pt x="92" y="428"/>
                      <a:pt x="95" y="429"/>
                    </a:cubicBezTo>
                    <a:cubicBezTo>
                      <a:pt x="132" y="429"/>
                      <a:pt x="132" y="429"/>
                      <a:pt x="132" y="429"/>
                    </a:cubicBezTo>
                    <a:cubicBezTo>
                      <a:pt x="141" y="427"/>
                      <a:pt x="145" y="432"/>
                      <a:pt x="153" y="432"/>
                    </a:cubicBezTo>
                    <a:cubicBezTo>
                      <a:pt x="158" y="432"/>
                      <a:pt x="170" y="428"/>
                      <a:pt x="172" y="428"/>
                    </a:cubicBezTo>
                    <a:cubicBezTo>
                      <a:pt x="172" y="412"/>
                      <a:pt x="182" y="408"/>
                      <a:pt x="182" y="392"/>
                    </a:cubicBezTo>
                    <a:cubicBezTo>
                      <a:pt x="182" y="389"/>
                      <a:pt x="181" y="375"/>
                      <a:pt x="181" y="370"/>
                    </a:cubicBezTo>
                    <a:cubicBezTo>
                      <a:pt x="179" y="372"/>
                      <a:pt x="179" y="372"/>
                      <a:pt x="179" y="372"/>
                    </a:cubicBezTo>
                    <a:cubicBezTo>
                      <a:pt x="181" y="369"/>
                      <a:pt x="183" y="363"/>
                      <a:pt x="183" y="360"/>
                    </a:cubicBezTo>
                    <a:cubicBezTo>
                      <a:pt x="183" y="353"/>
                      <a:pt x="178" y="354"/>
                      <a:pt x="178" y="348"/>
                    </a:cubicBezTo>
                    <a:cubicBezTo>
                      <a:pt x="163" y="348"/>
                      <a:pt x="158" y="334"/>
                      <a:pt x="158" y="321"/>
                    </a:cubicBezTo>
                    <a:cubicBezTo>
                      <a:pt x="154" y="320"/>
                      <a:pt x="153" y="316"/>
                      <a:pt x="149" y="315"/>
                    </a:cubicBezTo>
                    <a:cubicBezTo>
                      <a:pt x="137" y="311"/>
                      <a:pt x="104" y="305"/>
                      <a:pt x="104" y="293"/>
                    </a:cubicBezTo>
                    <a:cubicBezTo>
                      <a:pt x="103" y="293"/>
                      <a:pt x="103" y="291"/>
                      <a:pt x="103" y="290"/>
                    </a:cubicBezTo>
                    <a:cubicBezTo>
                      <a:pt x="103" y="283"/>
                      <a:pt x="124" y="278"/>
                      <a:pt x="132" y="276"/>
                    </a:cubicBezTo>
                    <a:cubicBezTo>
                      <a:pt x="134" y="280"/>
                      <a:pt x="146" y="284"/>
                      <a:pt x="152" y="284"/>
                    </a:cubicBezTo>
                    <a:cubicBezTo>
                      <a:pt x="158" y="284"/>
                      <a:pt x="167" y="280"/>
                      <a:pt x="170" y="280"/>
                    </a:cubicBezTo>
                    <a:cubicBezTo>
                      <a:pt x="170" y="274"/>
                      <a:pt x="170" y="274"/>
                      <a:pt x="170" y="274"/>
                    </a:cubicBezTo>
                    <a:cubicBezTo>
                      <a:pt x="164" y="272"/>
                      <a:pt x="167" y="261"/>
                      <a:pt x="166" y="258"/>
                    </a:cubicBezTo>
                    <a:cubicBezTo>
                      <a:pt x="166" y="252"/>
                      <a:pt x="166" y="252"/>
                      <a:pt x="166" y="252"/>
                    </a:cubicBezTo>
                    <a:cubicBezTo>
                      <a:pt x="173" y="252"/>
                      <a:pt x="173" y="252"/>
                      <a:pt x="173" y="252"/>
                    </a:cubicBezTo>
                    <a:cubicBezTo>
                      <a:pt x="179" y="258"/>
                      <a:pt x="187" y="262"/>
                      <a:pt x="196" y="262"/>
                    </a:cubicBezTo>
                    <a:cubicBezTo>
                      <a:pt x="202" y="262"/>
                      <a:pt x="208" y="256"/>
                      <a:pt x="209" y="250"/>
                    </a:cubicBezTo>
                    <a:cubicBezTo>
                      <a:pt x="232" y="250"/>
                      <a:pt x="238" y="233"/>
                      <a:pt x="242" y="214"/>
                    </a:cubicBezTo>
                    <a:cubicBezTo>
                      <a:pt x="247" y="214"/>
                      <a:pt x="249" y="213"/>
                      <a:pt x="253" y="212"/>
                    </a:cubicBezTo>
                    <a:cubicBezTo>
                      <a:pt x="257" y="210"/>
                      <a:pt x="288" y="198"/>
                      <a:pt x="291" y="194"/>
                    </a:cubicBezTo>
                    <a:cubicBezTo>
                      <a:pt x="297" y="188"/>
                      <a:pt x="295" y="179"/>
                      <a:pt x="295" y="169"/>
                    </a:cubicBezTo>
                    <a:cubicBezTo>
                      <a:pt x="295" y="166"/>
                      <a:pt x="301" y="161"/>
                      <a:pt x="302" y="160"/>
                    </a:cubicBezTo>
                    <a:cubicBezTo>
                      <a:pt x="313" y="149"/>
                      <a:pt x="323" y="136"/>
                      <a:pt x="341" y="136"/>
                    </a:cubicBezTo>
                    <a:cubicBezTo>
                      <a:pt x="351" y="136"/>
                      <a:pt x="346" y="139"/>
                      <a:pt x="351" y="136"/>
                    </a:cubicBezTo>
                    <a:cubicBezTo>
                      <a:pt x="354" y="139"/>
                      <a:pt x="356" y="133"/>
                      <a:pt x="357" y="131"/>
                    </a:cubicBezTo>
                    <a:cubicBezTo>
                      <a:pt x="363" y="125"/>
                      <a:pt x="370" y="130"/>
                      <a:pt x="376" y="130"/>
                    </a:cubicBezTo>
                    <a:cubicBezTo>
                      <a:pt x="381" y="130"/>
                      <a:pt x="393" y="123"/>
                      <a:pt x="393" y="117"/>
                    </a:cubicBezTo>
                    <a:cubicBezTo>
                      <a:pt x="393" y="113"/>
                      <a:pt x="388" y="97"/>
                      <a:pt x="388" y="97"/>
                    </a:cubicBezTo>
                    <a:cubicBezTo>
                      <a:pt x="385" y="75"/>
                      <a:pt x="373" y="69"/>
                      <a:pt x="373" y="50"/>
                    </a:cubicBezTo>
                    <a:cubicBezTo>
                      <a:pt x="373" y="16"/>
                      <a:pt x="402" y="14"/>
                      <a:pt x="421" y="0"/>
                    </a:cubicBezTo>
                    <a:cubicBezTo>
                      <a:pt x="421" y="9"/>
                      <a:pt x="421" y="9"/>
                      <a:pt x="421" y="9"/>
                    </a:cubicBezTo>
                    <a:cubicBezTo>
                      <a:pt x="417" y="17"/>
                      <a:pt x="417" y="22"/>
                      <a:pt x="417" y="30"/>
                    </a:cubicBezTo>
                    <a:cubicBezTo>
                      <a:pt x="417" y="38"/>
                      <a:pt x="425" y="39"/>
                      <a:pt x="431" y="39"/>
                    </a:cubicBezTo>
                    <a:cubicBezTo>
                      <a:pt x="431" y="41"/>
                      <a:pt x="431" y="43"/>
                      <a:pt x="431" y="45"/>
                    </a:cubicBezTo>
                    <a:cubicBezTo>
                      <a:pt x="431" y="49"/>
                      <a:pt x="424" y="51"/>
                      <a:pt x="422" y="53"/>
                    </a:cubicBezTo>
                    <a:cubicBezTo>
                      <a:pt x="414" y="61"/>
                      <a:pt x="405" y="68"/>
                      <a:pt x="405" y="82"/>
                    </a:cubicBezTo>
                    <a:cubicBezTo>
                      <a:pt x="405" y="90"/>
                      <a:pt x="409" y="96"/>
                      <a:pt x="413" y="97"/>
                    </a:cubicBezTo>
                    <a:cubicBezTo>
                      <a:pt x="413" y="101"/>
                      <a:pt x="414" y="103"/>
                      <a:pt x="413" y="105"/>
                    </a:cubicBezTo>
                    <a:cubicBezTo>
                      <a:pt x="422" y="105"/>
                      <a:pt x="425" y="109"/>
                      <a:pt x="432" y="109"/>
                    </a:cubicBezTo>
                    <a:cubicBezTo>
                      <a:pt x="433" y="113"/>
                      <a:pt x="435" y="118"/>
                      <a:pt x="437" y="118"/>
                    </a:cubicBezTo>
                    <a:cubicBezTo>
                      <a:pt x="457" y="118"/>
                      <a:pt x="472" y="100"/>
                      <a:pt x="489" y="102"/>
                    </a:cubicBezTo>
                    <a:cubicBezTo>
                      <a:pt x="488" y="106"/>
                      <a:pt x="485" y="109"/>
                      <a:pt x="485" y="111"/>
                    </a:cubicBezTo>
                    <a:cubicBezTo>
                      <a:pt x="485" y="113"/>
                      <a:pt x="498" y="122"/>
                      <a:pt x="498" y="122"/>
                    </a:cubicBezTo>
                    <a:cubicBezTo>
                      <a:pt x="506" y="122"/>
                      <a:pt x="507" y="117"/>
                      <a:pt x="510" y="115"/>
                    </a:cubicBezTo>
                    <a:cubicBezTo>
                      <a:pt x="523" y="109"/>
                      <a:pt x="533" y="111"/>
                      <a:pt x="545" y="105"/>
                    </a:cubicBezTo>
                    <a:cubicBezTo>
                      <a:pt x="551" y="102"/>
                      <a:pt x="563" y="90"/>
                      <a:pt x="573" y="90"/>
                    </a:cubicBezTo>
                    <a:cubicBezTo>
                      <a:pt x="582" y="90"/>
                      <a:pt x="593" y="91"/>
                      <a:pt x="598" y="94"/>
                    </a:cubicBezTo>
                    <a:cubicBezTo>
                      <a:pt x="597" y="97"/>
                      <a:pt x="595" y="101"/>
                      <a:pt x="595" y="102"/>
                    </a:cubicBezTo>
                    <a:cubicBezTo>
                      <a:pt x="615" y="102"/>
                      <a:pt x="635" y="98"/>
                      <a:pt x="650" y="98"/>
                    </a:cubicBezTo>
                    <a:cubicBezTo>
                      <a:pt x="664" y="98"/>
                      <a:pt x="673" y="97"/>
                      <a:pt x="688" y="97"/>
                    </a:cubicBezTo>
                    <a:cubicBezTo>
                      <a:pt x="704" y="97"/>
                      <a:pt x="712" y="127"/>
                      <a:pt x="712" y="144"/>
                    </a:cubicBezTo>
                    <a:cubicBezTo>
                      <a:pt x="712" y="155"/>
                      <a:pt x="701" y="160"/>
                      <a:pt x="701" y="171"/>
                    </a:cubicBezTo>
                    <a:cubicBezTo>
                      <a:pt x="701" y="187"/>
                      <a:pt x="716" y="198"/>
                      <a:pt x="716" y="213"/>
                    </a:cubicBezTo>
                    <a:cubicBezTo>
                      <a:pt x="716" y="222"/>
                      <a:pt x="701" y="225"/>
                      <a:pt x="698" y="230"/>
                    </a:cubicBezTo>
                    <a:cubicBezTo>
                      <a:pt x="689" y="245"/>
                      <a:pt x="686" y="257"/>
                      <a:pt x="686" y="276"/>
                    </a:cubicBezTo>
                    <a:cubicBezTo>
                      <a:pt x="686" y="299"/>
                      <a:pt x="701" y="294"/>
                      <a:pt x="719" y="294"/>
                    </a:cubicBezTo>
                    <a:cubicBezTo>
                      <a:pt x="743" y="294"/>
                      <a:pt x="754" y="284"/>
                      <a:pt x="773" y="284"/>
                    </a:cubicBezTo>
                    <a:cubicBezTo>
                      <a:pt x="793" y="284"/>
                      <a:pt x="788" y="325"/>
                      <a:pt x="807" y="325"/>
                    </a:cubicBezTo>
                    <a:cubicBezTo>
                      <a:pt x="807" y="357"/>
                      <a:pt x="807" y="357"/>
                      <a:pt x="807" y="357"/>
                    </a:cubicBezTo>
                    <a:cubicBezTo>
                      <a:pt x="807" y="360"/>
                      <a:pt x="810" y="361"/>
                      <a:pt x="811" y="363"/>
                    </a:cubicBezTo>
                    <a:cubicBezTo>
                      <a:pt x="815" y="368"/>
                      <a:pt x="815" y="368"/>
                      <a:pt x="815" y="368"/>
                    </a:cubicBezTo>
                    <a:cubicBezTo>
                      <a:pt x="819" y="368"/>
                      <a:pt x="828" y="364"/>
                      <a:pt x="833" y="363"/>
                    </a:cubicBezTo>
                    <a:cubicBezTo>
                      <a:pt x="834" y="367"/>
                      <a:pt x="833" y="371"/>
                      <a:pt x="834" y="375"/>
                    </a:cubicBezTo>
                    <a:cubicBezTo>
                      <a:pt x="826" y="377"/>
                      <a:pt x="818" y="380"/>
                      <a:pt x="818" y="3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75">
                <a:extLst>
                  <a:ext uri="{FF2B5EF4-FFF2-40B4-BE49-F238E27FC236}">
                    <a16:creationId xmlns:a16="http://schemas.microsoft.com/office/drawing/2014/main" id="{C3327C6B-C517-48FD-A11D-E1FCF8D44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5545" y="2566070"/>
                <a:ext cx="657106" cy="688680"/>
              </a:xfrm>
              <a:custGeom>
                <a:avLst/>
                <a:gdLst>
                  <a:gd name="T0" fmla="*/ 113 w 562"/>
                  <a:gd name="T1" fmla="*/ 425 h 572"/>
                  <a:gd name="T2" fmla="*/ 7 w 562"/>
                  <a:gd name="T3" fmla="*/ 457 h 572"/>
                  <a:gd name="T4" fmla="*/ 20 w 562"/>
                  <a:gd name="T5" fmla="*/ 433 h 572"/>
                  <a:gd name="T6" fmla="*/ 13 w 562"/>
                  <a:gd name="T7" fmla="*/ 416 h 572"/>
                  <a:gd name="T8" fmla="*/ 16 w 562"/>
                  <a:gd name="T9" fmla="*/ 342 h 572"/>
                  <a:gd name="T10" fmla="*/ 94 w 562"/>
                  <a:gd name="T11" fmla="*/ 294 h 572"/>
                  <a:gd name="T12" fmla="*/ 145 w 562"/>
                  <a:gd name="T13" fmla="*/ 233 h 572"/>
                  <a:gd name="T14" fmla="*/ 166 w 562"/>
                  <a:gd name="T15" fmla="*/ 183 h 572"/>
                  <a:gd name="T16" fmla="*/ 243 w 562"/>
                  <a:gd name="T17" fmla="*/ 99 h 572"/>
                  <a:gd name="T18" fmla="*/ 213 w 562"/>
                  <a:gd name="T19" fmla="*/ 102 h 572"/>
                  <a:gd name="T20" fmla="*/ 213 w 562"/>
                  <a:gd name="T21" fmla="*/ 87 h 572"/>
                  <a:gd name="T22" fmla="*/ 226 w 562"/>
                  <a:gd name="T23" fmla="*/ 79 h 572"/>
                  <a:gd name="T24" fmla="*/ 253 w 562"/>
                  <a:gd name="T25" fmla="*/ 102 h 572"/>
                  <a:gd name="T26" fmla="*/ 255 w 562"/>
                  <a:gd name="T27" fmla="*/ 80 h 572"/>
                  <a:gd name="T28" fmla="*/ 288 w 562"/>
                  <a:gd name="T29" fmla="*/ 66 h 572"/>
                  <a:gd name="T30" fmla="*/ 314 w 562"/>
                  <a:gd name="T31" fmla="*/ 50 h 572"/>
                  <a:gd name="T32" fmla="*/ 342 w 562"/>
                  <a:gd name="T33" fmla="*/ 38 h 572"/>
                  <a:gd name="T34" fmla="*/ 378 w 562"/>
                  <a:gd name="T35" fmla="*/ 29 h 572"/>
                  <a:gd name="T36" fmla="*/ 383 w 562"/>
                  <a:gd name="T37" fmla="*/ 8 h 572"/>
                  <a:gd name="T38" fmla="*/ 439 w 562"/>
                  <a:gd name="T39" fmla="*/ 10 h 572"/>
                  <a:gd name="T40" fmla="*/ 456 w 562"/>
                  <a:gd name="T41" fmla="*/ 12 h 572"/>
                  <a:gd name="T42" fmla="*/ 488 w 562"/>
                  <a:gd name="T43" fmla="*/ 4 h 572"/>
                  <a:gd name="T44" fmla="*/ 507 w 562"/>
                  <a:gd name="T45" fmla="*/ 10 h 572"/>
                  <a:gd name="T46" fmla="*/ 503 w 562"/>
                  <a:gd name="T47" fmla="*/ 42 h 572"/>
                  <a:gd name="T48" fmla="*/ 541 w 562"/>
                  <a:gd name="T49" fmla="*/ 57 h 572"/>
                  <a:gd name="T50" fmla="*/ 530 w 562"/>
                  <a:gd name="T51" fmla="*/ 129 h 572"/>
                  <a:gd name="T52" fmla="*/ 531 w 562"/>
                  <a:gd name="T53" fmla="*/ 203 h 572"/>
                  <a:gd name="T54" fmla="*/ 547 w 562"/>
                  <a:gd name="T55" fmla="*/ 266 h 572"/>
                  <a:gd name="T56" fmla="*/ 562 w 562"/>
                  <a:gd name="T57" fmla="*/ 310 h 572"/>
                  <a:gd name="T58" fmla="*/ 437 w 562"/>
                  <a:gd name="T59" fmla="*/ 404 h 572"/>
                  <a:gd name="T60" fmla="*/ 375 w 562"/>
                  <a:gd name="T61" fmla="*/ 405 h 572"/>
                  <a:gd name="T62" fmla="*/ 353 w 562"/>
                  <a:gd name="T63" fmla="*/ 360 h 572"/>
                  <a:gd name="T64" fmla="*/ 338 w 562"/>
                  <a:gd name="T65" fmla="*/ 314 h 572"/>
                  <a:gd name="T66" fmla="*/ 435 w 562"/>
                  <a:gd name="T67" fmla="*/ 234 h 572"/>
                  <a:gd name="T68" fmla="*/ 346 w 562"/>
                  <a:gd name="T69" fmla="*/ 242 h 572"/>
                  <a:gd name="T70" fmla="*/ 295 w 562"/>
                  <a:gd name="T71" fmla="*/ 304 h 572"/>
                  <a:gd name="T72" fmla="*/ 251 w 562"/>
                  <a:gd name="T73" fmla="*/ 362 h 572"/>
                  <a:gd name="T74" fmla="*/ 257 w 562"/>
                  <a:gd name="T75" fmla="*/ 392 h 572"/>
                  <a:gd name="T76" fmla="*/ 261 w 562"/>
                  <a:gd name="T77" fmla="*/ 455 h 572"/>
                  <a:gd name="T78" fmla="*/ 251 w 562"/>
                  <a:gd name="T79" fmla="*/ 509 h 572"/>
                  <a:gd name="T80" fmla="*/ 208 w 562"/>
                  <a:gd name="T81" fmla="*/ 547 h 572"/>
                  <a:gd name="T82" fmla="*/ 155 w 562"/>
                  <a:gd name="T83" fmla="*/ 535 h 572"/>
                  <a:gd name="T84" fmla="*/ 140 w 562"/>
                  <a:gd name="T85" fmla="*/ 485 h 572"/>
                  <a:gd name="T86" fmla="*/ 130 w 562"/>
                  <a:gd name="T87" fmla="*/ 44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62" h="572">
                    <a:moveTo>
                      <a:pt x="130" y="445"/>
                    </a:moveTo>
                    <a:cubicBezTo>
                      <a:pt x="120" y="440"/>
                      <a:pt x="119" y="433"/>
                      <a:pt x="113" y="425"/>
                    </a:cubicBezTo>
                    <a:cubicBezTo>
                      <a:pt x="97" y="449"/>
                      <a:pt x="73" y="479"/>
                      <a:pt x="41" y="479"/>
                    </a:cubicBezTo>
                    <a:cubicBezTo>
                      <a:pt x="37" y="479"/>
                      <a:pt x="7" y="460"/>
                      <a:pt x="7" y="457"/>
                    </a:cubicBezTo>
                    <a:cubicBezTo>
                      <a:pt x="7" y="451"/>
                      <a:pt x="17" y="447"/>
                      <a:pt x="20" y="445"/>
                    </a:cubicBezTo>
                    <a:cubicBezTo>
                      <a:pt x="20" y="433"/>
                      <a:pt x="20" y="433"/>
                      <a:pt x="20" y="433"/>
                    </a:cubicBezTo>
                    <a:cubicBezTo>
                      <a:pt x="10" y="433"/>
                      <a:pt x="10" y="433"/>
                      <a:pt x="1" y="437"/>
                    </a:cubicBezTo>
                    <a:cubicBezTo>
                      <a:pt x="1" y="432"/>
                      <a:pt x="9" y="422"/>
                      <a:pt x="13" y="416"/>
                    </a:cubicBezTo>
                    <a:cubicBezTo>
                      <a:pt x="1" y="402"/>
                      <a:pt x="0" y="382"/>
                      <a:pt x="0" y="360"/>
                    </a:cubicBezTo>
                    <a:cubicBezTo>
                      <a:pt x="0" y="348"/>
                      <a:pt x="12" y="349"/>
                      <a:pt x="16" y="342"/>
                    </a:cubicBezTo>
                    <a:cubicBezTo>
                      <a:pt x="25" y="328"/>
                      <a:pt x="34" y="319"/>
                      <a:pt x="50" y="314"/>
                    </a:cubicBezTo>
                    <a:cubicBezTo>
                      <a:pt x="64" y="310"/>
                      <a:pt x="67" y="291"/>
                      <a:pt x="94" y="294"/>
                    </a:cubicBezTo>
                    <a:cubicBezTo>
                      <a:pt x="86" y="292"/>
                      <a:pt x="83" y="290"/>
                      <a:pt x="76" y="288"/>
                    </a:cubicBezTo>
                    <a:cubicBezTo>
                      <a:pt x="110" y="280"/>
                      <a:pt x="122" y="252"/>
                      <a:pt x="145" y="233"/>
                    </a:cubicBezTo>
                    <a:cubicBezTo>
                      <a:pt x="154" y="226"/>
                      <a:pt x="153" y="201"/>
                      <a:pt x="159" y="201"/>
                    </a:cubicBezTo>
                    <a:cubicBezTo>
                      <a:pt x="159" y="201"/>
                      <a:pt x="166" y="183"/>
                      <a:pt x="166" y="183"/>
                    </a:cubicBezTo>
                    <a:cubicBezTo>
                      <a:pt x="175" y="167"/>
                      <a:pt x="186" y="156"/>
                      <a:pt x="202" y="149"/>
                    </a:cubicBezTo>
                    <a:cubicBezTo>
                      <a:pt x="218" y="143"/>
                      <a:pt x="239" y="116"/>
                      <a:pt x="243" y="99"/>
                    </a:cubicBezTo>
                    <a:cubicBezTo>
                      <a:pt x="224" y="103"/>
                      <a:pt x="216" y="114"/>
                      <a:pt x="198" y="114"/>
                    </a:cubicBezTo>
                    <a:cubicBezTo>
                      <a:pt x="202" y="108"/>
                      <a:pt x="210" y="104"/>
                      <a:pt x="213" y="102"/>
                    </a:cubicBezTo>
                    <a:cubicBezTo>
                      <a:pt x="210" y="102"/>
                      <a:pt x="202" y="100"/>
                      <a:pt x="202" y="100"/>
                    </a:cubicBezTo>
                    <a:cubicBezTo>
                      <a:pt x="203" y="92"/>
                      <a:pt x="207" y="87"/>
                      <a:pt x="213" y="87"/>
                    </a:cubicBezTo>
                    <a:cubicBezTo>
                      <a:pt x="216" y="87"/>
                      <a:pt x="217" y="90"/>
                      <a:pt x="219" y="90"/>
                    </a:cubicBezTo>
                    <a:cubicBezTo>
                      <a:pt x="222" y="85"/>
                      <a:pt x="224" y="82"/>
                      <a:pt x="226" y="79"/>
                    </a:cubicBezTo>
                    <a:cubicBezTo>
                      <a:pt x="230" y="84"/>
                      <a:pt x="231" y="88"/>
                      <a:pt x="228" y="94"/>
                    </a:cubicBezTo>
                    <a:cubicBezTo>
                      <a:pt x="241" y="94"/>
                      <a:pt x="244" y="102"/>
                      <a:pt x="253" y="102"/>
                    </a:cubicBezTo>
                    <a:cubicBezTo>
                      <a:pt x="257" y="102"/>
                      <a:pt x="266" y="83"/>
                      <a:pt x="267" y="82"/>
                    </a:cubicBezTo>
                    <a:cubicBezTo>
                      <a:pt x="262" y="80"/>
                      <a:pt x="262" y="79"/>
                      <a:pt x="255" y="80"/>
                    </a:cubicBezTo>
                    <a:cubicBezTo>
                      <a:pt x="259" y="74"/>
                      <a:pt x="265" y="67"/>
                      <a:pt x="272" y="67"/>
                    </a:cubicBezTo>
                    <a:cubicBezTo>
                      <a:pt x="278" y="67"/>
                      <a:pt x="282" y="69"/>
                      <a:pt x="288" y="66"/>
                    </a:cubicBezTo>
                    <a:cubicBezTo>
                      <a:pt x="284" y="62"/>
                      <a:pt x="285" y="63"/>
                      <a:pt x="282" y="59"/>
                    </a:cubicBezTo>
                    <a:cubicBezTo>
                      <a:pt x="289" y="52"/>
                      <a:pt x="303" y="52"/>
                      <a:pt x="314" y="50"/>
                    </a:cubicBezTo>
                    <a:cubicBezTo>
                      <a:pt x="314" y="59"/>
                      <a:pt x="314" y="59"/>
                      <a:pt x="314" y="59"/>
                    </a:cubicBezTo>
                    <a:cubicBezTo>
                      <a:pt x="324" y="57"/>
                      <a:pt x="326" y="39"/>
                      <a:pt x="342" y="38"/>
                    </a:cubicBezTo>
                    <a:cubicBezTo>
                      <a:pt x="342" y="52"/>
                      <a:pt x="342" y="52"/>
                      <a:pt x="342" y="52"/>
                    </a:cubicBezTo>
                    <a:cubicBezTo>
                      <a:pt x="352" y="32"/>
                      <a:pt x="365" y="37"/>
                      <a:pt x="378" y="29"/>
                    </a:cubicBezTo>
                    <a:cubicBezTo>
                      <a:pt x="372" y="27"/>
                      <a:pt x="367" y="25"/>
                      <a:pt x="367" y="20"/>
                    </a:cubicBezTo>
                    <a:cubicBezTo>
                      <a:pt x="367" y="16"/>
                      <a:pt x="381" y="13"/>
                      <a:pt x="383" y="8"/>
                    </a:cubicBezTo>
                    <a:cubicBezTo>
                      <a:pt x="388" y="13"/>
                      <a:pt x="392" y="20"/>
                      <a:pt x="399" y="20"/>
                    </a:cubicBezTo>
                    <a:cubicBezTo>
                      <a:pt x="410" y="20"/>
                      <a:pt x="439" y="0"/>
                      <a:pt x="439" y="10"/>
                    </a:cubicBezTo>
                    <a:cubicBezTo>
                      <a:pt x="439" y="21"/>
                      <a:pt x="426" y="25"/>
                      <a:pt x="423" y="36"/>
                    </a:cubicBezTo>
                    <a:cubicBezTo>
                      <a:pt x="438" y="37"/>
                      <a:pt x="443" y="19"/>
                      <a:pt x="456" y="12"/>
                    </a:cubicBezTo>
                    <a:cubicBezTo>
                      <a:pt x="459" y="17"/>
                      <a:pt x="459" y="21"/>
                      <a:pt x="459" y="26"/>
                    </a:cubicBezTo>
                    <a:cubicBezTo>
                      <a:pt x="470" y="15"/>
                      <a:pt x="476" y="12"/>
                      <a:pt x="488" y="4"/>
                    </a:cubicBezTo>
                    <a:cubicBezTo>
                      <a:pt x="489" y="14"/>
                      <a:pt x="487" y="21"/>
                      <a:pt x="496" y="22"/>
                    </a:cubicBezTo>
                    <a:cubicBezTo>
                      <a:pt x="498" y="16"/>
                      <a:pt x="501" y="10"/>
                      <a:pt x="507" y="10"/>
                    </a:cubicBezTo>
                    <a:cubicBezTo>
                      <a:pt x="511" y="10"/>
                      <a:pt x="528" y="20"/>
                      <a:pt x="534" y="23"/>
                    </a:cubicBezTo>
                    <a:cubicBezTo>
                      <a:pt x="527" y="42"/>
                      <a:pt x="521" y="36"/>
                      <a:pt x="503" y="42"/>
                    </a:cubicBezTo>
                    <a:cubicBezTo>
                      <a:pt x="511" y="48"/>
                      <a:pt x="516" y="49"/>
                      <a:pt x="516" y="54"/>
                    </a:cubicBezTo>
                    <a:cubicBezTo>
                      <a:pt x="523" y="55"/>
                      <a:pt x="539" y="57"/>
                      <a:pt x="541" y="57"/>
                    </a:cubicBezTo>
                    <a:cubicBezTo>
                      <a:pt x="531" y="65"/>
                      <a:pt x="503" y="79"/>
                      <a:pt x="503" y="98"/>
                    </a:cubicBezTo>
                    <a:cubicBezTo>
                      <a:pt x="503" y="113"/>
                      <a:pt x="530" y="112"/>
                      <a:pt x="530" y="129"/>
                    </a:cubicBezTo>
                    <a:cubicBezTo>
                      <a:pt x="530" y="143"/>
                      <a:pt x="516" y="149"/>
                      <a:pt x="516" y="163"/>
                    </a:cubicBezTo>
                    <a:cubicBezTo>
                      <a:pt x="516" y="178"/>
                      <a:pt x="531" y="187"/>
                      <a:pt x="531" y="203"/>
                    </a:cubicBezTo>
                    <a:cubicBezTo>
                      <a:pt x="531" y="212"/>
                      <a:pt x="524" y="217"/>
                      <a:pt x="524" y="226"/>
                    </a:cubicBezTo>
                    <a:cubicBezTo>
                      <a:pt x="524" y="244"/>
                      <a:pt x="547" y="249"/>
                      <a:pt x="547" y="266"/>
                    </a:cubicBezTo>
                    <a:cubicBezTo>
                      <a:pt x="547" y="271"/>
                      <a:pt x="540" y="275"/>
                      <a:pt x="538" y="277"/>
                    </a:cubicBezTo>
                    <a:cubicBezTo>
                      <a:pt x="544" y="289"/>
                      <a:pt x="562" y="292"/>
                      <a:pt x="562" y="310"/>
                    </a:cubicBezTo>
                    <a:cubicBezTo>
                      <a:pt x="562" y="336"/>
                      <a:pt x="509" y="366"/>
                      <a:pt x="494" y="388"/>
                    </a:cubicBezTo>
                    <a:cubicBezTo>
                      <a:pt x="486" y="404"/>
                      <a:pt x="451" y="406"/>
                      <a:pt x="437" y="404"/>
                    </a:cubicBezTo>
                    <a:cubicBezTo>
                      <a:pt x="422" y="408"/>
                      <a:pt x="404" y="416"/>
                      <a:pt x="391" y="416"/>
                    </a:cubicBezTo>
                    <a:cubicBezTo>
                      <a:pt x="381" y="416"/>
                      <a:pt x="375" y="414"/>
                      <a:pt x="375" y="405"/>
                    </a:cubicBezTo>
                    <a:cubicBezTo>
                      <a:pt x="359" y="405"/>
                      <a:pt x="342" y="394"/>
                      <a:pt x="342" y="377"/>
                    </a:cubicBezTo>
                    <a:cubicBezTo>
                      <a:pt x="342" y="370"/>
                      <a:pt x="350" y="364"/>
                      <a:pt x="353" y="360"/>
                    </a:cubicBezTo>
                    <a:cubicBezTo>
                      <a:pt x="345" y="357"/>
                      <a:pt x="338" y="339"/>
                      <a:pt x="338" y="330"/>
                    </a:cubicBezTo>
                    <a:cubicBezTo>
                      <a:pt x="338" y="324"/>
                      <a:pt x="340" y="319"/>
                      <a:pt x="338" y="314"/>
                    </a:cubicBezTo>
                    <a:cubicBezTo>
                      <a:pt x="370" y="314"/>
                      <a:pt x="387" y="270"/>
                      <a:pt x="406" y="258"/>
                    </a:cubicBezTo>
                    <a:cubicBezTo>
                      <a:pt x="417" y="252"/>
                      <a:pt x="435" y="248"/>
                      <a:pt x="435" y="234"/>
                    </a:cubicBezTo>
                    <a:cubicBezTo>
                      <a:pt x="435" y="214"/>
                      <a:pt x="410" y="211"/>
                      <a:pt x="391" y="211"/>
                    </a:cubicBezTo>
                    <a:cubicBezTo>
                      <a:pt x="366" y="211"/>
                      <a:pt x="346" y="220"/>
                      <a:pt x="346" y="242"/>
                    </a:cubicBezTo>
                    <a:cubicBezTo>
                      <a:pt x="346" y="252"/>
                      <a:pt x="348" y="256"/>
                      <a:pt x="346" y="261"/>
                    </a:cubicBezTo>
                    <a:cubicBezTo>
                      <a:pt x="346" y="279"/>
                      <a:pt x="311" y="295"/>
                      <a:pt x="295" y="304"/>
                    </a:cubicBezTo>
                    <a:cubicBezTo>
                      <a:pt x="282" y="312"/>
                      <a:pt x="269" y="315"/>
                      <a:pt x="261" y="330"/>
                    </a:cubicBezTo>
                    <a:cubicBezTo>
                      <a:pt x="255" y="341"/>
                      <a:pt x="263" y="356"/>
                      <a:pt x="251" y="362"/>
                    </a:cubicBezTo>
                    <a:cubicBezTo>
                      <a:pt x="251" y="377"/>
                      <a:pt x="251" y="377"/>
                      <a:pt x="251" y="377"/>
                    </a:cubicBezTo>
                    <a:cubicBezTo>
                      <a:pt x="255" y="381"/>
                      <a:pt x="257" y="386"/>
                      <a:pt x="257" y="392"/>
                    </a:cubicBezTo>
                    <a:cubicBezTo>
                      <a:pt x="271" y="394"/>
                      <a:pt x="291" y="408"/>
                      <a:pt x="291" y="424"/>
                    </a:cubicBezTo>
                    <a:cubicBezTo>
                      <a:pt x="291" y="436"/>
                      <a:pt x="269" y="455"/>
                      <a:pt x="261" y="455"/>
                    </a:cubicBezTo>
                    <a:cubicBezTo>
                      <a:pt x="246" y="455"/>
                      <a:pt x="240" y="478"/>
                      <a:pt x="240" y="495"/>
                    </a:cubicBezTo>
                    <a:cubicBezTo>
                      <a:pt x="240" y="505"/>
                      <a:pt x="247" y="508"/>
                      <a:pt x="251" y="509"/>
                    </a:cubicBezTo>
                    <a:cubicBezTo>
                      <a:pt x="249" y="530"/>
                      <a:pt x="231" y="532"/>
                      <a:pt x="228" y="547"/>
                    </a:cubicBezTo>
                    <a:cubicBezTo>
                      <a:pt x="218" y="547"/>
                      <a:pt x="214" y="547"/>
                      <a:pt x="208" y="547"/>
                    </a:cubicBezTo>
                    <a:cubicBezTo>
                      <a:pt x="195" y="547"/>
                      <a:pt x="191" y="572"/>
                      <a:pt x="172" y="572"/>
                    </a:cubicBezTo>
                    <a:cubicBezTo>
                      <a:pt x="166" y="572"/>
                      <a:pt x="155" y="539"/>
                      <a:pt x="155" y="535"/>
                    </a:cubicBezTo>
                    <a:cubicBezTo>
                      <a:pt x="155" y="532"/>
                      <a:pt x="157" y="529"/>
                      <a:pt x="157" y="527"/>
                    </a:cubicBezTo>
                    <a:cubicBezTo>
                      <a:pt x="144" y="513"/>
                      <a:pt x="145" y="502"/>
                      <a:pt x="140" y="485"/>
                    </a:cubicBezTo>
                    <a:cubicBezTo>
                      <a:pt x="136" y="473"/>
                      <a:pt x="125" y="470"/>
                      <a:pt x="125" y="455"/>
                    </a:cubicBezTo>
                    <a:cubicBezTo>
                      <a:pt x="125" y="450"/>
                      <a:pt x="129" y="443"/>
                      <a:pt x="130" y="441"/>
                    </a:cubicBezTo>
                    <a:lnTo>
                      <a:pt x="130" y="4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88">
                <a:extLst>
                  <a:ext uri="{FF2B5EF4-FFF2-40B4-BE49-F238E27FC236}">
                    <a16:creationId xmlns:a16="http://schemas.microsoft.com/office/drawing/2014/main" id="{20A0900E-03AB-47FC-838D-CF51165E5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4946" y="2010941"/>
                <a:ext cx="178357" cy="57926"/>
              </a:xfrm>
              <a:custGeom>
                <a:avLst/>
                <a:gdLst>
                  <a:gd name="T0" fmla="*/ 130 w 153"/>
                  <a:gd name="T1" fmla="*/ 24 h 48"/>
                  <a:gd name="T2" fmla="*/ 98 w 153"/>
                  <a:gd name="T3" fmla="*/ 30 h 48"/>
                  <a:gd name="T4" fmla="*/ 83 w 153"/>
                  <a:gd name="T5" fmla="*/ 47 h 48"/>
                  <a:gd name="T6" fmla="*/ 75 w 153"/>
                  <a:gd name="T7" fmla="*/ 40 h 48"/>
                  <a:gd name="T8" fmla="*/ 75 w 153"/>
                  <a:gd name="T9" fmla="*/ 40 h 48"/>
                  <a:gd name="T10" fmla="*/ 54 w 153"/>
                  <a:gd name="T11" fmla="*/ 30 h 48"/>
                  <a:gd name="T12" fmla="*/ 70 w 153"/>
                  <a:gd name="T13" fmla="*/ 24 h 48"/>
                  <a:gd name="T14" fmla="*/ 56 w 153"/>
                  <a:gd name="T15" fmla="*/ 22 h 48"/>
                  <a:gd name="T16" fmla="*/ 68 w 153"/>
                  <a:gd name="T17" fmla="*/ 15 h 48"/>
                  <a:gd name="T18" fmla="*/ 50 w 153"/>
                  <a:gd name="T19" fmla="*/ 8 h 48"/>
                  <a:gd name="T20" fmla="*/ 16 w 153"/>
                  <a:gd name="T21" fmla="*/ 18 h 48"/>
                  <a:gd name="T22" fmla="*/ 0 w 153"/>
                  <a:gd name="T23" fmla="*/ 15 h 48"/>
                  <a:gd name="T24" fmla="*/ 58 w 153"/>
                  <a:gd name="T25" fmla="*/ 0 h 48"/>
                  <a:gd name="T26" fmla="*/ 102 w 153"/>
                  <a:gd name="T27" fmla="*/ 10 h 48"/>
                  <a:gd name="T28" fmla="*/ 130 w 153"/>
                  <a:gd name="T29" fmla="*/ 0 h 48"/>
                  <a:gd name="T30" fmla="*/ 153 w 153"/>
                  <a:gd name="T31" fmla="*/ 8 h 48"/>
                  <a:gd name="T32" fmla="*/ 132 w 153"/>
                  <a:gd name="T33" fmla="*/ 22 h 48"/>
                  <a:gd name="T34" fmla="*/ 125 w 153"/>
                  <a:gd name="T35" fmla="*/ 22 h 48"/>
                  <a:gd name="T36" fmla="*/ 125 w 153"/>
                  <a:gd name="T37" fmla="*/ 30 h 48"/>
                  <a:gd name="T38" fmla="*/ 130 w 153"/>
                  <a:gd name="T3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3" h="48">
                    <a:moveTo>
                      <a:pt x="130" y="24"/>
                    </a:moveTo>
                    <a:cubicBezTo>
                      <a:pt x="117" y="34"/>
                      <a:pt x="110" y="23"/>
                      <a:pt x="98" y="30"/>
                    </a:cubicBezTo>
                    <a:cubicBezTo>
                      <a:pt x="91" y="34"/>
                      <a:pt x="90" y="48"/>
                      <a:pt x="83" y="47"/>
                    </a:cubicBezTo>
                    <a:cubicBezTo>
                      <a:pt x="79" y="47"/>
                      <a:pt x="77" y="43"/>
                      <a:pt x="75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64" y="40"/>
                      <a:pt x="56" y="37"/>
                      <a:pt x="54" y="30"/>
                    </a:cubicBezTo>
                    <a:cubicBezTo>
                      <a:pt x="60" y="27"/>
                      <a:pt x="64" y="25"/>
                      <a:pt x="70" y="24"/>
                    </a:cubicBezTo>
                    <a:cubicBezTo>
                      <a:pt x="63" y="24"/>
                      <a:pt x="59" y="23"/>
                      <a:pt x="56" y="22"/>
                    </a:cubicBezTo>
                    <a:cubicBezTo>
                      <a:pt x="60" y="20"/>
                      <a:pt x="64" y="18"/>
                      <a:pt x="68" y="15"/>
                    </a:cubicBezTo>
                    <a:cubicBezTo>
                      <a:pt x="61" y="13"/>
                      <a:pt x="57" y="8"/>
                      <a:pt x="50" y="8"/>
                    </a:cubicBezTo>
                    <a:cubicBezTo>
                      <a:pt x="42" y="8"/>
                      <a:pt x="28" y="18"/>
                      <a:pt x="16" y="18"/>
                    </a:cubicBezTo>
                    <a:cubicBezTo>
                      <a:pt x="10" y="18"/>
                      <a:pt x="6" y="16"/>
                      <a:pt x="0" y="15"/>
                    </a:cubicBezTo>
                    <a:cubicBezTo>
                      <a:pt x="6" y="2"/>
                      <a:pt x="42" y="0"/>
                      <a:pt x="58" y="0"/>
                    </a:cubicBezTo>
                    <a:cubicBezTo>
                      <a:pt x="77" y="0"/>
                      <a:pt x="87" y="10"/>
                      <a:pt x="102" y="10"/>
                    </a:cubicBezTo>
                    <a:cubicBezTo>
                      <a:pt x="113" y="10"/>
                      <a:pt x="119" y="0"/>
                      <a:pt x="130" y="0"/>
                    </a:cubicBezTo>
                    <a:cubicBezTo>
                      <a:pt x="139" y="0"/>
                      <a:pt x="148" y="6"/>
                      <a:pt x="153" y="8"/>
                    </a:cubicBezTo>
                    <a:cubicBezTo>
                      <a:pt x="151" y="22"/>
                      <a:pt x="141" y="15"/>
                      <a:pt x="132" y="22"/>
                    </a:cubicBezTo>
                    <a:cubicBezTo>
                      <a:pt x="130" y="23"/>
                      <a:pt x="127" y="23"/>
                      <a:pt x="125" y="22"/>
                    </a:cubicBezTo>
                    <a:cubicBezTo>
                      <a:pt x="125" y="30"/>
                      <a:pt x="125" y="30"/>
                      <a:pt x="125" y="30"/>
                    </a:cubicBezTo>
                    <a:lnTo>
                      <a:pt x="13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91">
                <a:extLst>
                  <a:ext uri="{FF2B5EF4-FFF2-40B4-BE49-F238E27FC236}">
                    <a16:creationId xmlns:a16="http://schemas.microsoft.com/office/drawing/2014/main" id="{86F34F3B-9DBE-41F8-A6DF-D1D843E68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7514" y="2038295"/>
                <a:ext cx="68839" cy="25745"/>
              </a:xfrm>
              <a:custGeom>
                <a:avLst/>
                <a:gdLst>
                  <a:gd name="T0" fmla="*/ 34 w 59"/>
                  <a:gd name="T1" fmla="*/ 22 h 22"/>
                  <a:gd name="T2" fmla="*/ 19 w 59"/>
                  <a:gd name="T3" fmla="*/ 14 h 22"/>
                  <a:gd name="T4" fmla="*/ 8 w 59"/>
                  <a:gd name="T5" fmla="*/ 22 h 22"/>
                  <a:gd name="T6" fmla="*/ 0 w 59"/>
                  <a:gd name="T7" fmla="*/ 16 h 22"/>
                  <a:gd name="T8" fmla="*/ 38 w 59"/>
                  <a:gd name="T9" fmla="*/ 0 h 22"/>
                  <a:gd name="T10" fmla="*/ 59 w 59"/>
                  <a:gd name="T11" fmla="*/ 10 h 22"/>
                  <a:gd name="T12" fmla="*/ 34 w 59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2">
                    <a:moveTo>
                      <a:pt x="34" y="22"/>
                    </a:moveTo>
                    <a:cubicBezTo>
                      <a:pt x="30" y="22"/>
                      <a:pt x="24" y="14"/>
                      <a:pt x="19" y="14"/>
                    </a:cubicBezTo>
                    <a:cubicBezTo>
                      <a:pt x="18" y="22"/>
                      <a:pt x="14" y="22"/>
                      <a:pt x="8" y="22"/>
                    </a:cubicBezTo>
                    <a:cubicBezTo>
                      <a:pt x="4" y="22"/>
                      <a:pt x="0" y="19"/>
                      <a:pt x="0" y="16"/>
                    </a:cubicBezTo>
                    <a:cubicBezTo>
                      <a:pt x="0" y="5"/>
                      <a:pt x="30" y="0"/>
                      <a:pt x="38" y="0"/>
                    </a:cubicBezTo>
                    <a:cubicBezTo>
                      <a:pt x="48" y="0"/>
                      <a:pt x="55" y="4"/>
                      <a:pt x="59" y="10"/>
                    </a:cubicBezTo>
                    <a:cubicBezTo>
                      <a:pt x="44" y="10"/>
                      <a:pt x="45" y="22"/>
                      <a:pt x="3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92">
                <a:extLst>
                  <a:ext uri="{FF2B5EF4-FFF2-40B4-BE49-F238E27FC236}">
                    <a16:creationId xmlns:a16="http://schemas.microsoft.com/office/drawing/2014/main" id="{0354DA4B-FAD1-4FF7-9C9B-EFF17EF90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401" y="1951407"/>
                <a:ext cx="106389" cy="78844"/>
              </a:xfrm>
              <a:custGeom>
                <a:avLst/>
                <a:gdLst>
                  <a:gd name="T0" fmla="*/ 68 w 91"/>
                  <a:gd name="T1" fmla="*/ 56 h 66"/>
                  <a:gd name="T2" fmla="*/ 38 w 91"/>
                  <a:gd name="T3" fmla="*/ 66 h 66"/>
                  <a:gd name="T4" fmla="*/ 0 w 91"/>
                  <a:gd name="T5" fmla="*/ 51 h 66"/>
                  <a:gd name="T6" fmla="*/ 10 w 91"/>
                  <a:gd name="T7" fmla="*/ 42 h 66"/>
                  <a:gd name="T8" fmla="*/ 42 w 91"/>
                  <a:gd name="T9" fmla="*/ 42 h 66"/>
                  <a:gd name="T10" fmla="*/ 29 w 91"/>
                  <a:gd name="T11" fmla="*/ 40 h 66"/>
                  <a:gd name="T12" fmla="*/ 29 w 91"/>
                  <a:gd name="T13" fmla="*/ 30 h 66"/>
                  <a:gd name="T14" fmla="*/ 74 w 91"/>
                  <a:gd name="T15" fmla="*/ 14 h 66"/>
                  <a:gd name="T16" fmla="*/ 87 w 91"/>
                  <a:gd name="T17" fmla="*/ 0 h 66"/>
                  <a:gd name="T18" fmla="*/ 89 w 91"/>
                  <a:gd name="T19" fmla="*/ 10 h 66"/>
                  <a:gd name="T20" fmla="*/ 83 w 91"/>
                  <a:gd name="T21" fmla="*/ 20 h 66"/>
                  <a:gd name="T22" fmla="*/ 48 w 91"/>
                  <a:gd name="T23" fmla="*/ 41 h 66"/>
                  <a:gd name="T24" fmla="*/ 91 w 91"/>
                  <a:gd name="T25" fmla="*/ 53 h 66"/>
                  <a:gd name="T26" fmla="*/ 68 w 91"/>
                  <a:gd name="T27" fmla="*/ 5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6">
                    <a:moveTo>
                      <a:pt x="68" y="56"/>
                    </a:moveTo>
                    <a:cubicBezTo>
                      <a:pt x="59" y="56"/>
                      <a:pt x="47" y="66"/>
                      <a:pt x="38" y="66"/>
                    </a:cubicBezTo>
                    <a:cubicBezTo>
                      <a:pt x="33" y="66"/>
                      <a:pt x="1" y="51"/>
                      <a:pt x="0" y="51"/>
                    </a:cubicBezTo>
                    <a:cubicBezTo>
                      <a:pt x="5" y="47"/>
                      <a:pt x="6" y="45"/>
                      <a:pt x="10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33" y="39"/>
                      <a:pt x="36" y="36"/>
                      <a:pt x="29" y="4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52" y="30"/>
                      <a:pt x="52" y="14"/>
                      <a:pt x="74" y="14"/>
                    </a:cubicBezTo>
                    <a:cubicBezTo>
                      <a:pt x="75" y="7"/>
                      <a:pt x="80" y="0"/>
                      <a:pt x="87" y="0"/>
                    </a:cubicBezTo>
                    <a:cubicBezTo>
                      <a:pt x="89" y="0"/>
                      <a:pt x="89" y="8"/>
                      <a:pt x="89" y="10"/>
                    </a:cubicBezTo>
                    <a:cubicBezTo>
                      <a:pt x="86" y="12"/>
                      <a:pt x="83" y="16"/>
                      <a:pt x="83" y="20"/>
                    </a:cubicBezTo>
                    <a:cubicBezTo>
                      <a:pt x="70" y="28"/>
                      <a:pt x="55" y="33"/>
                      <a:pt x="48" y="41"/>
                    </a:cubicBezTo>
                    <a:cubicBezTo>
                      <a:pt x="69" y="44"/>
                      <a:pt x="74" y="46"/>
                      <a:pt x="91" y="53"/>
                    </a:cubicBezTo>
                    <a:cubicBezTo>
                      <a:pt x="85" y="58"/>
                      <a:pt x="76" y="56"/>
                      <a:pt x="6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93">
                <a:extLst>
                  <a:ext uri="{FF2B5EF4-FFF2-40B4-BE49-F238E27FC236}">
                    <a16:creationId xmlns:a16="http://schemas.microsoft.com/office/drawing/2014/main" id="{A7C8B62E-CF14-407C-9211-166CE4AFD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0096" y="2067259"/>
                <a:ext cx="352021" cy="209178"/>
              </a:xfrm>
              <a:custGeom>
                <a:avLst/>
                <a:gdLst>
                  <a:gd name="T0" fmla="*/ 254 w 301"/>
                  <a:gd name="T1" fmla="*/ 143 h 175"/>
                  <a:gd name="T2" fmla="*/ 254 w 301"/>
                  <a:gd name="T3" fmla="*/ 129 h 175"/>
                  <a:gd name="T4" fmla="*/ 220 w 301"/>
                  <a:gd name="T5" fmla="*/ 127 h 175"/>
                  <a:gd name="T6" fmla="*/ 231 w 301"/>
                  <a:gd name="T7" fmla="*/ 105 h 175"/>
                  <a:gd name="T8" fmla="*/ 216 w 301"/>
                  <a:gd name="T9" fmla="*/ 83 h 175"/>
                  <a:gd name="T10" fmla="*/ 226 w 301"/>
                  <a:gd name="T11" fmla="*/ 81 h 175"/>
                  <a:gd name="T12" fmla="*/ 208 w 301"/>
                  <a:gd name="T13" fmla="*/ 69 h 175"/>
                  <a:gd name="T14" fmla="*/ 167 w 301"/>
                  <a:gd name="T15" fmla="*/ 125 h 175"/>
                  <a:gd name="T16" fmla="*/ 155 w 301"/>
                  <a:gd name="T17" fmla="*/ 131 h 175"/>
                  <a:gd name="T18" fmla="*/ 133 w 301"/>
                  <a:gd name="T19" fmla="*/ 175 h 175"/>
                  <a:gd name="T20" fmla="*/ 74 w 301"/>
                  <a:gd name="T21" fmla="*/ 125 h 175"/>
                  <a:gd name="T22" fmla="*/ 102 w 301"/>
                  <a:gd name="T23" fmla="*/ 126 h 175"/>
                  <a:gd name="T24" fmla="*/ 127 w 301"/>
                  <a:gd name="T25" fmla="*/ 119 h 175"/>
                  <a:gd name="T26" fmla="*/ 93 w 301"/>
                  <a:gd name="T27" fmla="*/ 115 h 175"/>
                  <a:gd name="T28" fmla="*/ 64 w 301"/>
                  <a:gd name="T29" fmla="*/ 105 h 175"/>
                  <a:gd name="T30" fmla="*/ 85 w 301"/>
                  <a:gd name="T31" fmla="*/ 97 h 175"/>
                  <a:gd name="T32" fmla="*/ 124 w 301"/>
                  <a:gd name="T33" fmla="*/ 77 h 175"/>
                  <a:gd name="T34" fmla="*/ 104 w 301"/>
                  <a:gd name="T35" fmla="*/ 77 h 175"/>
                  <a:gd name="T36" fmla="*/ 93 w 301"/>
                  <a:gd name="T37" fmla="*/ 70 h 175"/>
                  <a:gd name="T38" fmla="*/ 87 w 301"/>
                  <a:gd name="T39" fmla="*/ 70 h 175"/>
                  <a:gd name="T40" fmla="*/ 64 w 301"/>
                  <a:gd name="T41" fmla="*/ 91 h 175"/>
                  <a:gd name="T42" fmla="*/ 40 w 301"/>
                  <a:gd name="T43" fmla="*/ 79 h 175"/>
                  <a:gd name="T44" fmla="*/ 46 w 301"/>
                  <a:gd name="T45" fmla="*/ 77 h 175"/>
                  <a:gd name="T46" fmla="*/ 25 w 301"/>
                  <a:gd name="T47" fmla="*/ 51 h 175"/>
                  <a:gd name="T48" fmla="*/ 19 w 301"/>
                  <a:gd name="T49" fmla="*/ 48 h 175"/>
                  <a:gd name="T50" fmla="*/ 0 w 301"/>
                  <a:gd name="T51" fmla="*/ 28 h 175"/>
                  <a:gd name="T52" fmla="*/ 26 w 301"/>
                  <a:gd name="T53" fmla="*/ 9 h 175"/>
                  <a:gd name="T54" fmla="*/ 64 w 301"/>
                  <a:gd name="T55" fmla="*/ 13 h 175"/>
                  <a:gd name="T56" fmla="*/ 55 w 301"/>
                  <a:gd name="T57" fmla="*/ 24 h 175"/>
                  <a:gd name="T58" fmla="*/ 76 w 301"/>
                  <a:gd name="T59" fmla="*/ 36 h 175"/>
                  <a:gd name="T60" fmla="*/ 70 w 301"/>
                  <a:gd name="T61" fmla="*/ 25 h 175"/>
                  <a:gd name="T62" fmla="*/ 83 w 301"/>
                  <a:gd name="T63" fmla="*/ 12 h 175"/>
                  <a:gd name="T64" fmla="*/ 117 w 301"/>
                  <a:gd name="T65" fmla="*/ 47 h 175"/>
                  <a:gd name="T66" fmla="*/ 108 w 301"/>
                  <a:gd name="T67" fmla="*/ 12 h 175"/>
                  <a:gd name="T68" fmla="*/ 123 w 301"/>
                  <a:gd name="T69" fmla="*/ 0 h 175"/>
                  <a:gd name="T70" fmla="*/ 154 w 301"/>
                  <a:gd name="T71" fmla="*/ 16 h 175"/>
                  <a:gd name="T72" fmla="*/ 151 w 301"/>
                  <a:gd name="T73" fmla="*/ 32 h 175"/>
                  <a:gd name="T74" fmla="*/ 165 w 301"/>
                  <a:gd name="T75" fmla="*/ 21 h 175"/>
                  <a:gd name="T76" fmla="*/ 174 w 301"/>
                  <a:gd name="T77" fmla="*/ 40 h 175"/>
                  <a:gd name="T78" fmla="*/ 182 w 301"/>
                  <a:gd name="T79" fmla="*/ 41 h 175"/>
                  <a:gd name="T80" fmla="*/ 242 w 301"/>
                  <a:gd name="T81" fmla="*/ 75 h 175"/>
                  <a:gd name="T82" fmla="*/ 235 w 301"/>
                  <a:gd name="T83" fmla="*/ 75 h 175"/>
                  <a:gd name="T84" fmla="*/ 248 w 301"/>
                  <a:gd name="T85" fmla="*/ 75 h 175"/>
                  <a:gd name="T86" fmla="*/ 248 w 301"/>
                  <a:gd name="T87" fmla="*/ 87 h 175"/>
                  <a:gd name="T88" fmla="*/ 273 w 301"/>
                  <a:gd name="T89" fmla="*/ 87 h 175"/>
                  <a:gd name="T90" fmla="*/ 301 w 301"/>
                  <a:gd name="T91" fmla="*/ 116 h 175"/>
                  <a:gd name="T92" fmla="*/ 254 w 301"/>
                  <a:gd name="T93" fmla="*/ 14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1" h="175">
                    <a:moveTo>
                      <a:pt x="254" y="143"/>
                    </a:moveTo>
                    <a:cubicBezTo>
                      <a:pt x="252" y="137"/>
                      <a:pt x="252" y="133"/>
                      <a:pt x="254" y="129"/>
                    </a:cubicBezTo>
                    <a:cubicBezTo>
                      <a:pt x="245" y="127"/>
                      <a:pt x="229" y="128"/>
                      <a:pt x="220" y="127"/>
                    </a:cubicBezTo>
                    <a:cubicBezTo>
                      <a:pt x="221" y="113"/>
                      <a:pt x="229" y="117"/>
                      <a:pt x="231" y="105"/>
                    </a:cubicBezTo>
                    <a:cubicBezTo>
                      <a:pt x="226" y="103"/>
                      <a:pt x="219" y="89"/>
                      <a:pt x="216" y="83"/>
                    </a:cubicBezTo>
                    <a:cubicBezTo>
                      <a:pt x="220" y="82"/>
                      <a:pt x="222" y="81"/>
                      <a:pt x="226" y="81"/>
                    </a:cubicBezTo>
                    <a:cubicBezTo>
                      <a:pt x="214" y="79"/>
                      <a:pt x="208" y="69"/>
                      <a:pt x="208" y="69"/>
                    </a:cubicBezTo>
                    <a:cubicBezTo>
                      <a:pt x="182" y="69"/>
                      <a:pt x="174" y="104"/>
                      <a:pt x="167" y="125"/>
                    </a:cubicBezTo>
                    <a:cubicBezTo>
                      <a:pt x="165" y="129"/>
                      <a:pt x="159" y="128"/>
                      <a:pt x="155" y="131"/>
                    </a:cubicBezTo>
                    <a:cubicBezTo>
                      <a:pt x="142" y="141"/>
                      <a:pt x="144" y="164"/>
                      <a:pt x="133" y="175"/>
                    </a:cubicBezTo>
                    <a:cubicBezTo>
                      <a:pt x="115" y="162"/>
                      <a:pt x="74" y="152"/>
                      <a:pt x="74" y="125"/>
                    </a:cubicBezTo>
                    <a:cubicBezTo>
                      <a:pt x="85" y="123"/>
                      <a:pt x="102" y="126"/>
                      <a:pt x="102" y="126"/>
                    </a:cubicBezTo>
                    <a:cubicBezTo>
                      <a:pt x="110" y="119"/>
                      <a:pt x="118" y="121"/>
                      <a:pt x="127" y="119"/>
                    </a:cubicBezTo>
                    <a:cubicBezTo>
                      <a:pt x="123" y="116"/>
                      <a:pt x="98" y="115"/>
                      <a:pt x="93" y="115"/>
                    </a:cubicBezTo>
                    <a:cubicBezTo>
                      <a:pt x="84" y="115"/>
                      <a:pt x="64" y="124"/>
                      <a:pt x="64" y="105"/>
                    </a:cubicBezTo>
                    <a:cubicBezTo>
                      <a:pt x="64" y="98"/>
                      <a:pt x="82" y="98"/>
                      <a:pt x="85" y="97"/>
                    </a:cubicBezTo>
                    <a:cubicBezTo>
                      <a:pt x="95" y="94"/>
                      <a:pt x="116" y="84"/>
                      <a:pt x="124" y="77"/>
                    </a:cubicBezTo>
                    <a:cubicBezTo>
                      <a:pt x="113" y="77"/>
                      <a:pt x="107" y="77"/>
                      <a:pt x="104" y="77"/>
                    </a:cubicBezTo>
                    <a:cubicBezTo>
                      <a:pt x="103" y="77"/>
                      <a:pt x="96" y="72"/>
                      <a:pt x="93" y="70"/>
                    </a:cubicBezTo>
                    <a:cubicBezTo>
                      <a:pt x="91" y="70"/>
                      <a:pt x="89" y="70"/>
                      <a:pt x="87" y="70"/>
                    </a:cubicBezTo>
                    <a:cubicBezTo>
                      <a:pt x="80" y="74"/>
                      <a:pt x="80" y="91"/>
                      <a:pt x="64" y="91"/>
                    </a:cubicBezTo>
                    <a:cubicBezTo>
                      <a:pt x="52" y="91"/>
                      <a:pt x="44" y="87"/>
                      <a:pt x="40" y="79"/>
                    </a:cubicBezTo>
                    <a:cubicBezTo>
                      <a:pt x="42" y="78"/>
                      <a:pt x="44" y="77"/>
                      <a:pt x="46" y="77"/>
                    </a:cubicBezTo>
                    <a:cubicBezTo>
                      <a:pt x="33" y="70"/>
                      <a:pt x="22" y="63"/>
                      <a:pt x="25" y="51"/>
                    </a:cubicBezTo>
                    <a:cubicBezTo>
                      <a:pt x="23" y="50"/>
                      <a:pt x="21" y="48"/>
                      <a:pt x="19" y="48"/>
                    </a:cubicBezTo>
                    <a:cubicBezTo>
                      <a:pt x="14" y="48"/>
                      <a:pt x="5" y="34"/>
                      <a:pt x="0" y="28"/>
                    </a:cubicBezTo>
                    <a:cubicBezTo>
                      <a:pt x="3" y="25"/>
                      <a:pt x="19" y="9"/>
                      <a:pt x="26" y="9"/>
                    </a:cubicBezTo>
                    <a:cubicBezTo>
                      <a:pt x="38" y="9"/>
                      <a:pt x="47" y="9"/>
                      <a:pt x="64" y="13"/>
                    </a:cubicBezTo>
                    <a:cubicBezTo>
                      <a:pt x="60" y="17"/>
                      <a:pt x="57" y="20"/>
                      <a:pt x="55" y="24"/>
                    </a:cubicBezTo>
                    <a:cubicBezTo>
                      <a:pt x="63" y="30"/>
                      <a:pt x="70" y="30"/>
                      <a:pt x="76" y="36"/>
                    </a:cubicBezTo>
                    <a:cubicBezTo>
                      <a:pt x="73" y="34"/>
                      <a:pt x="70" y="30"/>
                      <a:pt x="70" y="25"/>
                    </a:cubicBezTo>
                    <a:cubicBezTo>
                      <a:pt x="70" y="18"/>
                      <a:pt x="76" y="12"/>
                      <a:pt x="83" y="12"/>
                    </a:cubicBezTo>
                    <a:cubicBezTo>
                      <a:pt x="104" y="12"/>
                      <a:pt x="98" y="40"/>
                      <a:pt x="117" y="47"/>
                    </a:cubicBezTo>
                    <a:cubicBezTo>
                      <a:pt x="113" y="34"/>
                      <a:pt x="108" y="27"/>
                      <a:pt x="108" y="12"/>
                    </a:cubicBezTo>
                    <a:cubicBezTo>
                      <a:pt x="108" y="0"/>
                      <a:pt x="113" y="0"/>
                      <a:pt x="123" y="0"/>
                    </a:cubicBezTo>
                    <a:cubicBezTo>
                      <a:pt x="133" y="0"/>
                      <a:pt x="154" y="8"/>
                      <a:pt x="154" y="16"/>
                    </a:cubicBezTo>
                    <a:cubicBezTo>
                      <a:pt x="154" y="21"/>
                      <a:pt x="151" y="26"/>
                      <a:pt x="151" y="32"/>
                    </a:cubicBezTo>
                    <a:cubicBezTo>
                      <a:pt x="157" y="28"/>
                      <a:pt x="159" y="21"/>
                      <a:pt x="165" y="21"/>
                    </a:cubicBezTo>
                    <a:cubicBezTo>
                      <a:pt x="177" y="21"/>
                      <a:pt x="176" y="34"/>
                      <a:pt x="174" y="40"/>
                    </a:cubicBezTo>
                    <a:cubicBezTo>
                      <a:pt x="176" y="40"/>
                      <a:pt x="179" y="41"/>
                      <a:pt x="182" y="41"/>
                    </a:cubicBezTo>
                    <a:cubicBezTo>
                      <a:pt x="194" y="41"/>
                      <a:pt x="235" y="65"/>
                      <a:pt x="242" y="75"/>
                    </a:cubicBezTo>
                    <a:cubicBezTo>
                      <a:pt x="240" y="75"/>
                      <a:pt x="237" y="75"/>
                      <a:pt x="235" y="75"/>
                    </a:cubicBezTo>
                    <a:cubicBezTo>
                      <a:pt x="241" y="77"/>
                      <a:pt x="243" y="76"/>
                      <a:pt x="248" y="75"/>
                    </a:cubicBezTo>
                    <a:cubicBezTo>
                      <a:pt x="250" y="79"/>
                      <a:pt x="251" y="84"/>
                      <a:pt x="248" y="87"/>
                    </a:cubicBezTo>
                    <a:cubicBezTo>
                      <a:pt x="260" y="87"/>
                      <a:pt x="263" y="87"/>
                      <a:pt x="273" y="87"/>
                    </a:cubicBezTo>
                    <a:cubicBezTo>
                      <a:pt x="273" y="112"/>
                      <a:pt x="295" y="106"/>
                      <a:pt x="301" y="116"/>
                    </a:cubicBezTo>
                    <a:cubicBezTo>
                      <a:pt x="281" y="123"/>
                      <a:pt x="273" y="137"/>
                      <a:pt x="254" y="14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94">
                <a:extLst>
                  <a:ext uri="{FF2B5EF4-FFF2-40B4-BE49-F238E27FC236}">
                    <a16:creationId xmlns:a16="http://schemas.microsoft.com/office/drawing/2014/main" id="{5E217FF6-42D5-4A68-95ED-A54F110F6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3146" y="2035078"/>
                <a:ext cx="229988" cy="88498"/>
              </a:xfrm>
              <a:custGeom>
                <a:avLst/>
                <a:gdLst>
                  <a:gd name="T0" fmla="*/ 197 w 197"/>
                  <a:gd name="T1" fmla="*/ 33 h 74"/>
                  <a:gd name="T2" fmla="*/ 119 w 197"/>
                  <a:gd name="T3" fmla="*/ 74 h 74"/>
                  <a:gd name="T4" fmla="*/ 93 w 197"/>
                  <a:gd name="T5" fmla="*/ 59 h 74"/>
                  <a:gd name="T6" fmla="*/ 50 w 197"/>
                  <a:gd name="T7" fmla="*/ 59 h 74"/>
                  <a:gd name="T8" fmla="*/ 40 w 197"/>
                  <a:gd name="T9" fmla="*/ 47 h 74"/>
                  <a:gd name="T10" fmla="*/ 55 w 197"/>
                  <a:gd name="T11" fmla="*/ 46 h 74"/>
                  <a:gd name="T12" fmla="*/ 74 w 197"/>
                  <a:gd name="T13" fmla="*/ 42 h 74"/>
                  <a:gd name="T14" fmla="*/ 38 w 197"/>
                  <a:gd name="T15" fmla="*/ 39 h 74"/>
                  <a:gd name="T16" fmla="*/ 12 w 197"/>
                  <a:gd name="T17" fmla="*/ 31 h 74"/>
                  <a:gd name="T18" fmla="*/ 0 w 197"/>
                  <a:gd name="T19" fmla="*/ 12 h 74"/>
                  <a:gd name="T20" fmla="*/ 12 w 197"/>
                  <a:gd name="T21" fmla="*/ 12 h 74"/>
                  <a:gd name="T22" fmla="*/ 27 w 197"/>
                  <a:gd name="T23" fmla="*/ 14 h 74"/>
                  <a:gd name="T24" fmla="*/ 27 w 197"/>
                  <a:gd name="T25" fmla="*/ 10 h 74"/>
                  <a:gd name="T26" fmla="*/ 40 w 197"/>
                  <a:gd name="T27" fmla="*/ 10 h 74"/>
                  <a:gd name="T28" fmla="*/ 36 w 197"/>
                  <a:gd name="T29" fmla="*/ 2 h 74"/>
                  <a:gd name="T30" fmla="*/ 57 w 197"/>
                  <a:gd name="T31" fmla="*/ 2 h 74"/>
                  <a:gd name="T32" fmla="*/ 88 w 197"/>
                  <a:gd name="T33" fmla="*/ 18 h 74"/>
                  <a:gd name="T34" fmla="*/ 106 w 197"/>
                  <a:gd name="T35" fmla="*/ 0 h 74"/>
                  <a:gd name="T36" fmla="*/ 116 w 197"/>
                  <a:gd name="T37" fmla="*/ 0 h 74"/>
                  <a:gd name="T38" fmla="*/ 116 w 197"/>
                  <a:gd name="T39" fmla="*/ 20 h 74"/>
                  <a:gd name="T40" fmla="*/ 138 w 197"/>
                  <a:gd name="T41" fmla="*/ 12 h 74"/>
                  <a:gd name="T42" fmla="*/ 163 w 197"/>
                  <a:gd name="T43" fmla="*/ 12 h 74"/>
                  <a:gd name="T44" fmla="*/ 197 w 197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7" h="74">
                    <a:moveTo>
                      <a:pt x="197" y="33"/>
                    </a:moveTo>
                    <a:cubicBezTo>
                      <a:pt x="179" y="46"/>
                      <a:pt x="141" y="74"/>
                      <a:pt x="119" y="74"/>
                    </a:cubicBezTo>
                    <a:cubicBezTo>
                      <a:pt x="106" y="74"/>
                      <a:pt x="98" y="69"/>
                      <a:pt x="93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43" y="57"/>
                      <a:pt x="41" y="53"/>
                      <a:pt x="40" y="47"/>
                    </a:cubicBezTo>
                    <a:cubicBezTo>
                      <a:pt x="45" y="46"/>
                      <a:pt x="53" y="46"/>
                      <a:pt x="55" y="46"/>
                    </a:cubicBezTo>
                    <a:cubicBezTo>
                      <a:pt x="62" y="43"/>
                      <a:pt x="70" y="43"/>
                      <a:pt x="74" y="42"/>
                    </a:cubicBezTo>
                    <a:cubicBezTo>
                      <a:pt x="71" y="42"/>
                      <a:pt x="40" y="39"/>
                      <a:pt x="38" y="39"/>
                    </a:cubicBezTo>
                    <a:cubicBezTo>
                      <a:pt x="25" y="39"/>
                      <a:pt x="10" y="49"/>
                      <a:pt x="12" y="31"/>
                    </a:cubicBezTo>
                    <a:cubicBezTo>
                      <a:pt x="6" y="26"/>
                      <a:pt x="1" y="20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5"/>
                      <a:pt x="22" y="16"/>
                      <a:pt x="27" y="14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62" y="7"/>
                      <a:pt x="84" y="18"/>
                      <a:pt x="88" y="18"/>
                    </a:cubicBezTo>
                    <a:cubicBezTo>
                      <a:pt x="97" y="18"/>
                      <a:pt x="103" y="3"/>
                      <a:pt x="10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10"/>
                      <a:pt x="114" y="14"/>
                      <a:pt x="116" y="20"/>
                    </a:cubicBezTo>
                    <a:cubicBezTo>
                      <a:pt x="122" y="20"/>
                      <a:pt x="127" y="12"/>
                      <a:pt x="138" y="12"/>
                    </a:cubicBezTo>
                    <a:cubicBezTo>
                      <a:pt x="156" y="12"/>
                      <a:pt x="152" y="12"/>
                      <a:pt x="163" y="12"/>
                    </a:cubicBezTo>
                    <a:cubicBezTo>
                      <a:pt x="178" y="12"/>
                      <a:pt x="193" y="24"/>
                      <a:pt x="197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95">
                <a:extLst>
                  <a:ext uri="{FF2B5EF4-FFF2-40B4-BE49-F238E27FC236}">
                    <a16:creationId xmlns:a16="http://schemas.microsoft.com/office/drawing/2014/main" id="{47B48B89-C16C-431B-9E3C-65005FB80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450" y="2134840"/>
                <a:ext cx="45372" cy="41836"/>
              </a:xfrm>
              <a:custGeom>
                <a:avLst/>
                <a:gdLst>
                  <a:gd name="T0" fmla="*/ 13 w 39"/>
                  <a:gd name="T1" fmla="*/ 0 h 34"/>
                  <a:gd name="T2" fmla="*/ 39 w 39"/>
                  <a:gd name="T3" fmla="*/ 34 h 34"/>
                  <a:gd name="T4" fmla="*/ 15 w 39"/>
                  <a:gd name="T5" fmla="*/ 0 h 34"/>
                  <a:gd name="T6" fmla="*/ 15 w 39"/>
                  <a:gd name="T7" fmla="*/ 3 h 34"/>
                  <a:gd name="T8" fmla="*/ 13 w 3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4">
                    <a:moveTo>
                      <a:pt x="13" y="0"/>
                    </a:moveTo>
                    <a:cubicBezTo>
                      <a:pt x="23" y="14"/>
                      <a:pt x="33" y="17"/>
                      <a:pt x="39" y="34"/>
                    </a:cubicBezTo>
                    <a:cubicBezTo>
                      <a:pt x="23" y="30"/>
                      <a:pt x="0" y="6"/>
                      <a:pt x="15" y="0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96">
                <a:extLst>
                  <a:ext uri="{FF2B5EF4-FFF2-40B4-BE49-F238E27FC236}">
                    <a16:creationId xmlns:a16="http://schemas.microsoft.com/office/drawing/2014/main" id="{AF3B278E-DBD4-4DC8-9690-757502BC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5362" y="3257967"/>
                <a:ext cx="111082" cy="143207"/>
              </a:xfrm>
              <a:custGeom>
                <a:avLst/>
                <a:gdLst>
                  <a:gd name="T0" fmla="*/ 16 w 95"/>
                  <a:gd name="T1" fmla="*/ 35 h 119"/>
                  <a:gd name="T2" fmla="*/ 38 w 95"/>
                  <a:gd name="T3" fmla="*/ 26 h 119"/>
                  <a:gd name="T4" fmla="*/ 33 w 95"/>
                  <a:gd name="T5" fmla="*/ 16 h 119"/>
                  <a:gd name="T6" fmla="*/ 56 w 95"/>
                  <a:gd name="T7" fmla="*/ 0 h 119"/>
                  <a:gd name="T8" fmla="*/ 69 w 95"/>
                  <a:gd name="T9" fmla="*/ 0 h 119"/>
                  <a:gd name="T10" fmla="*/ 95 w 95"/>
                  <a:gd name="T11" fmla="*/ 33 h 119"/>
                  <a:gd name="T12" fmla="*/ 81 w 95"/>
                  <a:gd name="T13" fmla="*/ 45 h 119"/>
                  <a:gd name="T14" fmla="*/ 81 w 95"/>
                  <a:gd name="T15" fmla="*/ 72 h 119"/>
                  <a:gd name="T16" fmla="*/ 80 w 95"/>
                  <a:gd name="T17" fmla="*/ 94 h 119"/>
                  <a:gd name="T18" fmla="*/ 60 w 95"/>
                  <a:gd name="T19" fmla="*/ 98 h 119"/>
                  <a:gd name="T20" fmla="*/ 33 w 95"/>
                  <a:gd name="T21" fmla="*/ 116 h 119"/>
                  <a:gd name="T22" fmla="*/ 19 w 95"/>
                  <a:gd name="T23" fmla="*/ 119 h 119"/>
                  <a:gd name="T24" fmla="*/ 0 w 95"/>
                  <a:gd name="T25" fmla="*/ 101 h 119"/>
                  <a:gd name="T26" fmla="*/ 22 w 95"/>
                  <a:gd name="T27" fmla="*/ 60 h 119"/>
                  <a:gd name="T28" fmla="*/ 7 w 95"/>
                  <a:gd name="T29" fmla="*/ 43 h 119"/>
                  <a:gd name="T30" fmla="*/ 16 w 95"/>
                  <a:gd name="T31" fmla="*/ 3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119">
                    <a:moveTo>
                      <a:pt x="16" y="35"/>
                    </a:moveTo>
                    <a:cubicBezTo>
                      <a:pt x="20" y="35"/>
                      <a:pt x="33" y="31"/>
                      <a:pt x="38" y="26"/>
                    </a:cubicBezTo>
                    <a:cubicBezTo>
                      <a:pt x="35" y="21"/>
                      <a:pt x="33" y="19"/>
                      <a:pt x="33" y="16"/>
                    </a:cubicBezTo>
                    <a:cubicBezTo>
                      <a:pt x="33" y="10"/>
                      <a:pt x="48" y="0"/>
                      <a:pt x="56" y="0"/>
                    </a:cubicBezTo>
                    <a:cubicBezTo>
                      <a:pt x="60" y="0"/>
                      <a:pt x="64" y="0"/>
                      <a:pt x="69" y="0"/>
                    </a:cubicBezTo>
                    <a:cubicBezTo>
                      <a:pt x="86" y="0"/>
                      <a:pt x="95" y="19"/>
                      <a:pt x="95" y="33"/>
                    </a:cubicBezTo>
                    <a:cubicBezTo>
                      <a:pt x="95" y="39"/>
                      <a:pt x="81" y="39"/>
                      <a:pt x="81" y="45"/>
                    </a:cubicBezTo>
                    <a:cubicBezTo>
                      <a:pt x="81" y="50"/>
                      <a:pt x="81" y="71"/>
                      <a:pt x="81" y="72"/>
                    </a:cubicBezTo>
                    <a:cubicBezTo>
                      <a:pt x="81" y="78"/>
                      <a:pt x="86" y="88"/>
                      <a:pt x="80" y="94"/>
                    </a:cubicBezTo>
                    <a:cubicBezTo>
                      <a:pt x="76" y="99"/>
                      <a:pt x="68" y="98"/>
                      <a:pt x="60" y="98"/>
                    </a:cubicBezTo>
                    <a:cubicBezTo>
                      <a:pt x="48" y="98"/>
                      <a:pt x="39" y="112"/>
                      <a:pt x="33" y="116"/>
                    </a:cubicBezTo>
                    <a:cubicBezTo>
                      <a:pt x="29" y="118"/>
                      <a:pt x="23" y="119"/>
                      <a:pt x="19" y="119"/>
                    </a:cubicBezTo>
                    <a:cubicBezTo>
                      <a:pt x="10" y="119"/>
                      <a:pt x="0" y="110"/>
                      <a:pt x="0" y="101"/>
                    </a:cubicBezTo>
                    <a:cubicBezTo>
                      <a:pt x="0" y="81"/>
                      <a:pt x="19" y="79"/>
                      <a:pt x="22" y="60"/>
                    </a:cubicBezTo>
                    <a:cubicBezTo>
                      <a:pt x="14" y="56"/>
                      <a:pt x="7" y="51"/>
                      <a:pt x="7" y="43"/>
                    </a:cubicBezTo>
                    <a:cubicBezTo>
                      <a:pt x="7" y="33"/>
                      <a:pt x="13" y="35"/>
                      <a:pt x="1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97">
                <a:extLst>
                  <a:ext uri="{FF2B5EF4-FFF2-40B4-BE49-F238E27FC236}">
                    <a16:creationId xmlns:a16="http://schemas.microsoft.com/office/drawing/2014/main" id="{6F9361F6-1A2F-4B86-80D9-A5E33053E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896" y="3135678"/>
                <a:ext cx="21903" cy="22527"/>
              </a:xfrm>
              <a:custGeom>
                <a:avLst/>
                <a:gdLst>
                  <a:gd name="T0" fmla="*/ 5 w 19"/>
                  <a:gd name="T1" fmla="*/ 19 h 19"/>
                  <a:gd name="T2" fmla="*/ 0 w 19"/>
                  <a:gd name="T3" fmla="*/ 9 h 19"/>
                  <a:gd name="T4" fmla="*/ 19 w 19"/>
                  <a:gd name="T5" fmla="*/ 0 h 19"/>
                  <a:gd name="T6" fmla="*/ 5 w 1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cubicBezTo>
                      <a:pt x="3" y="19"/>
                      <a:pt x="0" y="12"/>
                      <a:pt x="0" y="9"/>
                    </a:cubicBezTo>
                    <a:cubicBezTo>
                      <a:pt x="0" y="4"/>
                      <a:pt x="13" y="0"/>
                      <a:pt x="19" y="0"/>
                    </a:cubicBezTo>
                    <a:cubicBezTo>
                      <a:pt x="19" y="9"/>
                      <a:pt x="13" y="19"/>
                      <a:pt x="5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eform 98">
                <a:extLst>
                  <a:ext uri="{FF2B5EF4-FFF2-40B4-BE49-F238E27FC236}">
                    <a16:creationId xmlns:a16="http://schemas.microsoft.com/office/drawing/2014/main" id="{E6F75008-CF7B-49EC-A3D2-235673216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977" y="3126025"/>
                <a:ext cx="209648" cy="328250"/>
              </a:xfrm>
              <a:custGeom>
                <a:avLst/>
                <a:gdLst>
                  <a:gd name="T0" fmla="*/ 163 w 179"/>
                  <a:gd name="T1" fmla="*/ 183 h 273"/>
                  <a:gd name="T2" fmla="*/ 155 w 179"/>
                  <a:gd name="T3" fmla="*/ 230 h 273"/>
                  <a:gd name="T4" fmla="*/ 170 w 179"/>
                  <a:gd name="T5" fmla="*/ 238 h 273"/>
                  <a:gd name="T6" fmla="*/ 119 w 179"/>
                  <a:gd name="T7" fmla="*/ 250 h 273"/>
                  <a:gd name="T8" fmla="*/ 66 w 179"/>
                  <a:gd name="T9" fmla="*/ 253 h 273"/>
                  <a:gd name="T10" fmla="*/ 43 w 179"/>
                  <a:gd name="T11" fmla="*/ 266 h 273"/>
                  <a:gd name="T12" fmla="*/ 27 w 179"/>
                  <a:gd name="T13" fmla="*/ 273 h 273"/>
                  <a:gd name="T14" fmla="*/ 54 w 179"/>
                  <a:gd name="T15" fmla="*/ 238 h 273"/>
                  <a:gd name="T16" fmla="*/ 78 w 179"/>
                  <a:gd name="T17" fmla="*/ 222 h 273"/>
                  <a:gd name="T18" fmla="*/ 43 w 179"/>
                  <a:gd name="T19" fmla="*/ 221 h 273"/>
                  <a:gd name="T20" fmla="*/ 32 w 179"/>
                  <a:gd name="T21" fmla="*/ 221 h 273"/>
                  <a:gd name="T22" fmla="*/ 47 w 179"/>
                  <a:gd name="T23" fmla="*/ 173 h 273"/>
                  <a:gd name="T24" fmla="*/ 81 w 179"/>
                  <a:gd name="T25" fmla="*/ 146 h 273"/>
                  <a:gd name="T26" fmla="*/ 68 w 179"/>
                  <a:gd name="T27" fmla="*/ 126 h 273"/>
                  <a:gd name="T28" fmla="*/ 44 w 179"/>
                  <a:gd name="T29" fmla="*/ 129 h 273"/>
                  <a:gd name="T30" fmla="*/ 39 w 179"/>
                  <a:gd name="T31" fmla="*/ 106 h 273"/>
                  <a:gd name="T32" fmla="*/ 26 w 179"/>
                  <a:gd name="T33" fmla="*/ 87 h 273"/>
                  <a:gd name="T34" fmla="*/ 20 w 179"/>
                  <a:gd name="T35" fmla="*/ 99 h 273"/>
                  <a:gd name="T36" fmla="*/ 23 w 179"/>
                  <a:gd name="T37" fmla="*/ 81 h 273"/>
                  <a:gd name="T38" fmla="*/ 12 w 179"/>
                  <a:gd name="T39" fmla="*/ 67 h 273"/>
                  <a:gd name="T40" fmla="*/ 17 w 179"/>
                  <a:gd name="T41" fmla="*/ 51 h 273"/>
                  <a:gd name="T42" fmla="*/ 12 w 179"/>
                  <a:gd name="T43" fmla="*/ 36 h 273"/>
                  <a:gd name="T44" fmla="*/ 20 w 179"/>
                  <a:gd name="T45" fmla="*/ 38 h 273"/>
                  <a:gd name="T46" fmla="*/ 27 w 179"/>
                  <a:gd name="T47" fmla="*/ 24 h 273"/>
                  <a:gd name="T48" fmla="*/ 42 w 179"/>
                  <a:gd name="T49" fmla="*/ 0 h 273"/>
                  <a:gd name="T50" fmla="*/ 72 w 179"/>
                  <a:gd name="T51" fmla="*/ 7 h 273"/>
                  <a:gd name="T52" fmla="*/ 55 w 179"/>
                  <a:gd name="T53" fmla="*/ 34 h 273"/>
                  <a:gd name="T54" fmla="*/ 79 w 179"/>
                  <a:gd name="T55" fmla="*/ 83 h 273"/>
                  <a:gd name="T56" fmla="*/ 91 w 179"/>
                  <a:gd name="T57" fmla="*/ 90 h 273"/>
                  <a:gd name="T58" fmla="*/ 144 w 179"/>
                  <a:gd name="T59" fmla="*/ 160 h 273"/>
                  <a:gd name="T60" fmla="*/ 148 w 179"/>
                  <a:gd name="T61" fmla="*/ 183 h 273"/>
                  <a:gd name="T62" fmla="*/ 157 w 179"/>
                  <a:gd name="T63" fmla="*/ 18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9" h="273">
                    <a:moveTo>
                      <a:pt x="154" y="186"/>
                    </a:moveTo>
                    <a:cubicBezTo>
                      <a:pt x="159" y="182"/>
                      <a:pt x="157" y="183"/>
                      <a:pt x="163" y="183"/>
                    </a:cubicBezTo>
                    <a:cubicBezTo>
                      <a:pt x="172" y="183"/>
                      <a:pt x="179" y="190"/>
                      <a:pt x="179" y="198"/>
                    </a:cubicBezTo>
                    <a:cubicBezTo>
                      <a:pt x="179" y="212"/>
                      <a:pt x="161" y="219"/>
                      <a:pt x="155" y="230"/>
                    </a:cubicBezTo>
                    <a:cubicBezTo>
                      <a:pt x="163" y="232"/>
                      <a:pt x="166" y="233"/>
                      <a:pt x="170" y="233"/>
                    </a:cubicBezTo>
                    <a:cubicBezTo>
                      <a:pt x="170" y="238"/>
                      <a:pt x="170" y="238"/>
                      <a:pt x="170" y="238"/>
                    </a:cubicBezTo>
                    <a:cubicBezTo>
                      <a:pt x="163" y="246"/>
                      <a:pt x="158" y="250"/>
                      <a:pt x="149" y="250"/>
                    </a:cubicBezTo>
                    <a:cubicBezTo>
                      <a:pt x="140" y="250"/>
                      <a:pt x="123" y="250"/>
                      <a:pt x="119" y="250"/>
                    </a:cubicBezTo>
                    <a:cubicBezTo>
                      <a:pt x="111" y="250"/>
                      <a:pt x="91" y="257"/>
                      <a:pt x="79" y="257"/>
                    </a:cubicBezTo>
                    <a:cubicBezTo>
                      <a:pt x="74" y="257"/>
                      <a:pt x="71" y="253"/>
                      <a:pt x="66" y="253"/>
                    </a:cubicBezTo>
                    <a:cubicBezTo>
                      <a:pt x="58" y="253"/>
                      <a:pt x="54" y="260"/>
                      <a:pt x="54" y="266"/>
                    </a:cubicBezTo>
                    <a:cubicBezTo>
                      <a:pt x="43" y="266"/>
                      <a:pt x="43" y="266"/>
                      <a:pt x="43" y="266"/>
                    </a:cubicBezTo>
                    <a:cubicBezTo>
                      <a:pt x="38" y="266"/>
                      <a:pt x="35" y="269"/>
                      <a:pt x="32" y="273"/>
                    </a:cubicBezTo>
                    <a:cubicBezTo>
                      <a:pt x="27" y="273"/>
                      <a:pt x="27" y="273"/>
                      <a:pt x="27" y="273"/>
                    </a:cubicBezTo>
                    <a:cubicBezTo>
                      <a:pt x="27" y="268"/>
                      <a:pt x="27" y="268"/>
                      <a:pt x="27" y="268"/>
                    </a:cubicBezTo>
                    <a:cubicBezTo>
                      <a:pt x="29" y="265"/>
                      <a:pt x="51" y="239"/>
                      <a:pt x="54" y="238"/>
                    </a:cubicBezTo>
                    <a:cubicBezTo>
                      <a:pt x="64" y="235"/>
                      <a:pt x="79" y="239"/>
                      <a:pt x="79" y="228"/>
                    </a:cubicBezTo>
                    <a:cubicBezTo>
                      <a:pt x="79" y="226"/>
                      <a:pt x="78" y="224"/>
                      <a:pt x="78" y="222"/>
                    </a:cubicBezTo>
                    <a:cubicBezTo>
                      <a:pt x="75" y="227"/>
                      <a:pt x="70" y="230"/>
                      <a:pt x="64" y="230"/>
                    </a:cubicBezTo>
                    <a:cubicBezTo>
                      <a:pt x="54" y="230"/>
                      <a:pt x="51" y="221"/>
                      <a:pt x="43" y="221"/>
                    </a:cubicBezTo>
                    <a:cubicBezTo>
                      <a:pt x="38" y="221"/>
                      <a:pt x="39" y="225"/>
                      <a:pt x="35" y="225"/>
                    </a:cubicBezTo>
                    <a:cubicBezTo>
                      <a:pt x="34" y="225"/>
                      <a:pt x="32" y="222"/>
                      <a:pt x="32" y="221"/>
                    </a:cubicBezTo>
                    <a:cubicBezTo>
                      <a:pt x="32" y="209"/>
                      <a:pt x="53" y="208"/>
                      <a:pt x="53" y="196"/>
                    </a:cubicBezTo>
                    <a:cubicBezTo>
                      <a:pt x="53" y="186"/>
                      <a:pt x="47" y="182"/>
                      <a:pt x="47" y="173"/>
                    </a:cubicBezTo>
                    <a:cubicBezTo>
                      <a:pt x="60" y="173"/>
                      <a:pt x="77" y="166"/>
                      <a:pt x="81" y="158"/>
                    </a:cubicBezTo>
                    <a:cubicBezTo>
                      <a:pt x="81" y="146"/>
                      <a:pt x="81" y="146"/>
                      <a:pt x="81" y="146"/>
                    </a:cubicBezTo>
                    <a:cubicBezTo>
                      <a:pt x="73" y="147"/>
                      <a:pt x="63" y="145"/>
                      <a:pt x="63" y="137"/>
                    </a:cubicBezTo>
                    <a:cubicBezTo>
                      <a:pt x="63" y="131"/>
                      <a:pt x="66" y="129"/>
                      <a:pt x="68" y="126"/>
                    </a:cubicBezTo>
                    <a:cubicBezTo>
                      <a:pt x="66" y="126"/>
                      <a:pt x="63" y="126"/>
                      <a:pt x="61" y="126"/>
                    </a:cubicBezTo>
                    <a:cubicBezTo>
                      <a:pt x="54" y="126"/>
                      <a:pt x="50" y="129"/>
                      <a:pt x="44" y="129"/>
                    </a:cubicBezTo>
                    <a:cubicBezTo>
                      <a:pt x="37" y="129"/>
                      <a:pt x="32" y="129"/>
                      <a:pt x="32" y="123"/>
                    </a:cubicBezTo>
                    <a:cubicBezTo>
                      <a:pt x="32" y="117"/>
                      <a:pt x="39" y="113"/>
                      <a:pt x="39" y="106"/>
                    </a:cubicBezTo>
                    <a:cubicBezTo>
                      <a:pt x="39" y="99"/>
                      <a:pt x="37" y="98"/>
                      <a:pt x="39" y="91"/>
                    </a:cubicBezTo>
                    <a:cubicBezTo>
                      <a:pt x="33" y="91"/>
                      <a:pt x="29" y="89"/>
                      <a:pt x="26" y="87"/>
                    </a:cubicBezTo>
                    <a:cubicBezTo>
                      <a:pt x="23" y="94"/>
                      <a:pt x="25" y="96"/>
                      <a:pt x="26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3"/>
                      <a:pt x="20" y="91"/>
                      <a:pt x="20" y="87"/>
                    </a:cubicBezTo>
                    <a:cubicBezTo>
                      <a:pt x="20" y="84"/>
                      <a:pt x="21" y="83"/>
                      <a:pt x="23" y="8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19" y="73"/>
                      <a:pt x="12" y="71"/>
                      <a:pt x="12" y="67"/>
                    </a:cubicBezTo>
                    <a:cubicBezTo>
                      <a:pt x="12" y="64"/>
                      <a:pt x="17" y="58"/>
                      <a:pt x="17" y="57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6" y="48"/>
                      <a:pt x="0" y="46"/>
                      <a:pt x="0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40"/>
                      <a:pt x="16" y="43"/>
                      <a:pt x="17" y="43"/>
                    </a:cubicBezTo>
                    <a:cubicBezTo>
                      <a:pt x="19" y="43"/>
                      <a:pt x="20" y="40"/>
                      <a:pt x="20" y="38"/>
                    </a:cubicBezTo>
                    <a:cubicBezTo>
                      <a:pt x="19" y="37"/>
                      <a:pt x="17" y="35"/>
                      <a:pt x="17" y="33"/>
                    </a:cubicBezTo>
                    <a:cubicBezTo>
                      <a:pt x="17" y="27"/>
                      <a:pt x="22" y="24"/>
                      <a:pt x="27" y="24"/>
                    </a:cubicBezTo>
                    <a:cubicBezTo>
                      <a:pt x="27" y="17"/>
                      <a:pt x="30" y="14"/>
                      <a:pt x="30" y="10"/>
                    </a:cubicBezTo>
                    <a:cubicBezTo>
                      <a:pt x="30" y="6"/>
                      <a:pt x="38" y="0"/>
                      <a:pt x="42" y="0"/>
                    </a:cubicBezTo>
                    <a:cubicBezTo>
                      <a:pt x="51" y="0"/>
                      <a:pt x="59" y="0"/>
                      <a:pt x="64" y="0"/>
                    </a:cubicBezTo>
                    <a:cubicBezTo>
                      <a:pt x="67" y="0"/>
                      <a:pt x="72" y="5"/>
                      <a:pt x="72" y="7"/>
                    </a:cubicBezTo>
                    <a:cubicBezTo>
                      <a:pt x="72" y="18"/>
                      <a:pt x="55" y="17"/>
                      <a:pt x="53" y="28"/>
                    </a:cubicBezTo>
                    <a:cubicBezTo>
                      <a:pt x="53" y="30"/>
                      <a:pt x="54" y="32"/>
                      <a:pt x="55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3" y="56"/>
                      <a:pt x="79" y="66"/>
                      <a:pt x="79" y="83"/>
                    </a:cubicBezTo>
                    <a:cubicBezTo>
                      <a:pt x="76" y="83"/>
                      <a:pt x="74" y="86"/>
                      <a:pt x="73" y="89"/>
                    </a:cubicBezTo>
                    <a:cubicBezTo>
                      <a:pt x="81" y="91"/>
                      <a:pt x="85" y="88"/>
                      <a:pt x="91" y="90"/>
                    </a:cubicBezTo>
                    <a:cubicBezTo>
                      <a:pt x="105" y="95"/>
                      <a:pt x="103" y="114"/>
                      <a:pt x="112" y="123"/>
                    </a:cubicBezTo>
                    <a:cubicBezTo>
                      <a:pt x="124" y="136"/>
                      <a:pt x="144" y="141"/>
                      <a:pt x="144" y="160"/>
                    </a:cubicBezTo>
                    <a:cubicBezTo>
                      <a:pt x="144" y="167"/>
                      <a:pt x="152" y="171"/>
                      <a:pt x="152" y="177"/>
                    </a:cubicBezTo>
                    <a:cubicBezTo>
                      <a:pt x="152" y="180"/>
                      <a:pt x="151" y="182"/>
                      <a:pt x="148" y="183"/>
                    </a:cubicBezTo>
                    <a:cubicBezTo>
                      <a:pt x="148" y="188"/>
                      <a:pt x="148" y="188"/>
                      <a:pt x="148" y="188"/>
                    </a:cubicBezTo>
                    <a:cubicBezTo>
                      <a:pt x="154" y="187"/>
                      <a:pt x="154" y="184"/>
                      <a:pt x="157" y="183"/>
                    </a:cubicBezTo>
                    <a:lnTo>
                      <a:pt x="154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99">
                <a:extLst>
                  <a:ext uri="{FF2B5EF4-FFF2-40B4-BE49-F238E27FC236}">
                    <a16:creationId xmlns:a16="http://schemas.microsoft.com/office/drawing/2014/main" id="{13626BD6-4E3F-4885-AF98-3FA2889F9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8348" y="3294976"/>
                <a:ext cx="9388" cy="11263"/>
              </a:xfrm>
              <a:custGeom>
                <a:avLst/>
                <a:gdLst>
                  <a:gd name="T0" fmla="*/ 5 w 9"/>
                  <a:gd name="T1" fmla="*/ 0 h 9"/>
                  <a:gd name="T2" fmla="*/ 0 w 9"/>
                  <a:gd name="T3" fmla="*/ 9 h 9"/>
                  <a:gd name="T4" fmla="*/ 8 w 9"/>
                  <a:gd name="T5" fmla="*/ 9 h 9"/>
                  <a:gd name="T6" fmla="*/ 9 w 9"/>
                  <a:gd name="T7" fmla="*/ 0 h 9"/>
                  <a:gd name="T8" fmla="*/ 5 w 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5" y="0"/>
                    </a:moveTo>
                    <a:cubicBezTo>
                      <a:pt x="0" y="2"/>
                      <a:pt x="0" y="5"/>
                      <a:pt x="0" y="9"/>
                    </a:cubicBezTo>
                    <a:cubicBezTo>
                      <a:pt x="4" y="9"/>
                      <a:pt x="7" y="9"/>
                      <a:pt x="8" y="9"/>
                    </a:cubicBezTo>
                    <a:cubicBezTo>
                      <a:pt x="8" y="5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100">
                <a:extLst>
                  <a:ext uri="{FF2B5EF4-FFF2-40B4-BE49-F238E27FC236}">
                    <a16:creationId xmlns:a16="http://schemas.microsoft.com/office/drawing/2014/main" id="{C9656624-5469-4FFF-A761-340C7791D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789730"/>
                <a:ext cx="256584" cy="125507"/>
              </a:xfrm>
              <a:custGeom>
                <a:avLst/>
                <a:gdLst>
                  <a:gd name="T0" fmla="*/ 218 w 219"/>
                  <a:gd name="T1" fmla="*/ 56 h 104"/>
                  <a:gd name="T2" fmla="*/ 184 w 219"/>
                  <a:gd name="T3" fmla="*/ 84 h 104"/>
                  <a:gd name="T4" fmla="*/ 125 w 219"/>
                  <a:gd name="T5" fmla="*/ 104 h 104"/>
                  <a:gd name="T6" fmla="*/ 57 w 219"/>
                  <a:gd name="T7" fmla="*/ 90 h 104"/>
                  <a:gd name="T8" fmla="*/ 24 w 219"/>
                  <a:gd name="T9" fmla="*/ 75 h 104"/>
                  <a:gd name="T10" fmla="*/ 31 w 219"/>
                  <a:gd name="T11" fmla="*/ 71 h 104"/>
                  <a:gd name="T12" fmla="*/ 35 w 219"/>
                  <a:gd name="T13" fmla="*/ 48 h 104"/>
                  <a:gd name="T14" fmla="*/ 2 w 219"/>
                  <a:gd name="T15" fmla="*/ 44 h 104"/>
                  <a:gd name="T16" fmla="*/ 41 w 219"/>
                  <a:gd name="T17" fmla="*/ 37 h 104"/>
                  <a:gd name="T18" fmla="*/ 38 w 219"/>
                  <a:gd name="T19" fmla="*/ 31 h 104"/>
                  <a:gd name="T20" fmla="*/ 0 w 219"/>
                  <a:gd name="T21" fmla="*/ 13 h 104"/>
                  <a:gd name="T22" fmla="*/ 15 w 219"/>
                  <a:gd name="T23" fmla="*/ 15 h 104"/>
                  <a:gd name="T24" fmla="*/ 15 w 219"/>
                  <a:gd name="T25" fmla="*/ 9 h 104"/>
                  <a:gd name="T26" fmla="*/ 29 w 219"/>
                  <a:gd name="T27" fmla="*/ 0 h 104"/>
                  <a:gd name="T28" fmla="*/ 35 w 219"/>
                  <a:gd name="T29" fmla="*/ 0 h 104"/>
                  <a:gd name="T30" fmla="*/ 39 w 219"/>
                  <a:gd name="T31" fmla="*/ 12 h 104"/>
                  <a:gd name="T32" fmla="*/ 50 w 219"/>
                  <a:gd name="T33" fmla="*/ 28 h 104"/>
                  <a:gd name="T34" fmla="*/ 64 w 219"/>
                  <a:gd name="T35" fmla="*/ 23 h 104"/>
                  <a:gd name="T36" fmla="*/ 64 w 219"/>
                  <a:gd name="T37" fmla="*/ 13 h 104"/>
                  <a:gd name="T38" fmla="*/ 74 w 219"/>
                  <a:gd name="T39" fmla="*/ 20 h 104"/>
                  <a:gd name="T40" fmla="*/ 92 w 219"/>
                  <a:gd name="T41" fmla="*/ 15 h 104"/>
                  <a:gd name="T42" fmla="*/ 103 w 219"/>
                  <a:gd name="T43" fmla="*/ 21 h 104"/>
                  <a:gd name="T44" fmla="*/ 103 w 219"/>
                  <a:gd name="T45" fmla="*/ 13 h 104"/>
                  <a:gd name="T46" fmla="*/ 127 w 219"/>
                  <a:gd name="T47" fmla="*/ 15 h 104"/>
                  <a:gd name="T48" fmla="*/ 153 w 219"/>
                  <a:gd name="T49" fmla="*/ 13 h 104"/>
                  <a:gd name="T50" fmla="*/ 156 w 219"/>
                  <a:gd name="T51" fmla="*/ 1 h 104"/>
                  <a:gd name="T52" fmla="*/ 164 w 219"/>
                  <a:gd name="T53" fmla="*/ 1 h 104"/>
                  <a:gd name="T54" fmla="*/ 178 w 219"/>
                  <a:gd name="T55" fmla="*/ 11 h 104"/>
                  <a:gd name="T56" fmla="*/ 196 w 219"/>
                  <a:gd name="T57" fmla="*/ 7 h 104"/>
                  <a:gd name="T58" fmla="*/ 191 w 219"/>
                  <a:gd name="T59" fmla="*/ 14 h 104"/>
                  <a:gd name="T60" fmla="*/ 219 w 219"/>
                  <a:gd name="T61" fmla="*/ 54 h 104"/>
                  <a:gd name="T62" fmla="*/ 218 w 219"/>
                  <a:gd name="T63" fmla="*/ 5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9" h="104">
                    <a:moveTo>
                      <a:pt x="218" y="56"/>
                    </a:moveTo>
                    <a:cubicBezTo>
                      <a:pt x="212" y="67"/>
                      <a:pt x="194" y="81"/>
                      <a:pt x="184" y="84"/>
                    </a:cubicBezTo>
                    <a:cubicBezTo>
                      <a:pt x="166" y="91"/>
                      <a:pt x="151" y="104"/>
                      <a:pt x="125" y="104"/>
                    </a:cubicBezTo>
                    <a:cubicBezTo>
                      <a:pt x="97" y="104"/>
                      <a:pt x="78" y="97"/>
                      <a:pt x="57" y="90"/>
                    </a:cubicBezTo>
                    <a:cubicBezTo>
                      <a:pt x="47" y="87"/>
                      <a:pt x="41" y="75"/>
                      <a:pt x="24" y="75"/>
                    </a:cubicBezTo>
                    <a:cubicBezTo>
                      <a:pt x="26" y="74"/>
                      <a:pt x="29" y="71"/>
                      <a:pt x="31" y="71"/>
                    </a:cubicBezTo>
                    <a:cubicBezTo>
                      <a:pt x="31" y="61"/>
                      <a:pt x="33" y="56"/>
                      <a:pt x="35" y="48"/>
                    </a:cubicBezTo>
                    <a:cubicBezTo>
                      <a:pt x="22" y="44"/>
                      <a:pt x="10" y="52"/>
                      <a:pt x="2" y="44"/>
                    </a:cubicBezTo>
                    <a:cubicBezTo>
                      <a:pt x="13" y="44"/>
                      <a:pt x="33" y="40"/>
                      <a:pt x="41" y="37"/>
                    </a:cubicBezTo>
                    <a:cubicBezTo>
                      <a:pt x="39" y="36"/>
                      <a:pt x="38" y="33"/>
                      <a:pt x="38" y="31"/>
                    </a:cubicBezTo>
                    <a:cubicBezTo>
                      <a:pt x="29" y="31"/>
                      <a:pt x="1" y="22"/>
                      <a:pt x="0" y="13"/>
                    </a:cubicBezTo>
                    <a:cubicBezTo>
                      <a:pt x="7" y="11"/>
                      <a:pt x="10" y="13"/>
                      <a:pt x="15" y="15"/>
                    </a:cubicBezTo>
                    <a:cubicBezTo>
                      <a:pt x="15" y="13"/>
                      <a:pt x="15" y="11"/>
                      <a:pt x="15" y="9"/>
                    </a:cubicBezTo>
                    <a:cubicBezTo>
                      <a:pt x="21" y="9"/>
                      <a:pt x="22" y="0"/>
                      <a:pt x="29" y="0"/>
                    </a:cubicBezTo>
                    <a:cubicBezTo>
                      <a:pt x="31" y="0"/>
                      <a:pt x="32" y="0"/>
                      <a:pt x="35" y="0"/>
                    </a:cubicBezTo>
                    <a:cubicBezTo>
                      <a:pt x="35" y="5"/>
                      <a:pt x="38" y="7"/>
                      <a:pt x="39" y="12"/>
                    </a:cubicBezTo>
                    <a:cubicBezTo>
                      <a:pt x="38" y="17"/>
                      <a:pt x="45" y="28"/>
                      <a:pt x="50" y="28"/>
                    </a:cubicBezTo>
                    <a:cubicBezTo>
                      <a:pt x="56" y="28"/>
                      <a:pt x="60" y="24"/>
                      <a:pt x="64" y="23"/>
                    </a:cubicBezTo>
                    <a:cubicBezTo>
                      <a:pt x="63" y="17"/>
                      <a:pt x="62" y="16"/>
                      <a:pt x="64" y="13"/>
                    </a:cubicBezTo>
                    <a:cubicBezTo>
                      <a:pt x="67" y="16"/>
                      <a:pt x="69" y="20"/>
                      <a:pt x="74" y="2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8" y="17"/>
                      <a:pt x="100" y="19"/>
                      <a:pt x="103" y="21"/>
                    </a:cubicBezTo>
                    <a:cubicBezTo>
                      <a:pt x="102" y="18"/>
                      <a:pt x="103" y="15"/>
                      <a:pt x="103" y="13"/>
                    </a:cubicBezTo>
                    <a:cubicBezTo>
                      <a:pt x="114" y="13"/>
                      <a:pt x="120" y="15"/>
                      <a:pt x="127" y="15"/>
                    </a:cubicBezTo>
                    <a:cubicBezTo>
                      <a:pt x="137" y="15"/>
                      <a:pt x="146" y="5"/>
                      <a:pt x="153" y="13"/>
                    </a:cubicBezTo>
                    <a:cubicBezTo>
                      <a:pt x="153" y="6"/>
                      <a:pt x="154" y="4"/>
                      <a:pt x="156" y="1"/>
                    </a:cubicBezTo>
                    <a:cubicBezTo>
                      <a:pt x="161" y="2"/>
                      <a:pt x="161" y="3"/>
                      <a:pt x="164" y="1"/>
                    </a:cubicBezTo>
                    <a:cubicBezTo>
                      <a:pt x="164" y="10"/>
                      <a:pt x="170" y="11"/>
                      <a:pt x="178" y="11"/>
                    </a:cubicBezTo>
                    <a:cubicBezTo>
                      <a:pt x="185" y="11"/>
                      <a:pt x="189" y="7"/>
                      <a:pt x="196" y="7"/>
                    </a:cubicBezTo>
                    <a:cubicBezTo>
                      <a:pt x="194" y="9"/>
                      <a:pt x="191" y="12"/>
                      <a:pt x="191" y="14"/>
                    </a:cubicBezTo>
                    <a:cubicBezTo>
                      <a:pt x="191" y="37"/>
                      <a:pt x="219" y="32"/>
                      <a:pt x="219" y="54"/>
                    </a:cubicBezTo>
                    <a:lnTo>
                      <a:pt x="218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153">
                <a:extLst>
                  <a:ext uri="{FF2B5EF4-FFF2-40B4-BE49-F238E27FC236}">
                    <a16:creationId xmlns:a16="http://schemas.microsoft.com/office/drawing/2014/main" id="{D9F00129-1E2A-47A9-A13C-7697A79D9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615" y="1824290"/>
                <a:ext cx="1519167" cy="1247026"/>
              </a:xfrm>
              <a:custGeom>
                <a:avLst/>
                <a:gdLst>
                  <a:gd name="T0" fmla="*/ 481 w 1299"/>
                  <a:gd name="T1" fmla="*/ 670 h 1036"/>
                  <a:gd name="T2" fmla="*/ 458 w 1299"/>
                  <a:gd name="T3" fmla="*/ 648 h 1036"/>
                  <a:gd name="T4" fmla="*/ 392 w 1299"/>
                  <a:gd name="T5" fmla="*/ 604 h 1036"/>
                  <a:gd name="T6" fmla="*/ 369 w 1299"/>
                  <a:gd name="T7" fmla="*/ 543 h 1036"/>
                  <a:gd name="T8" fmla="*/ 187 w 1299"/>
                  <a:gd name="T9" fmla="*/ 393 h 1036"/>
                  <a:gd name="T10" fmla="*/ 125 w 1299"/>
                  <a:gd name="T11" fmla="*/ 400 h 1036"/>
                  <a:gd name="T12" fmla="*/ 74 w 1299"/>
                  <a:gd name="T13" fmla="*/ 390 h 1036"/>
                  <a:gd name="T14" fmla="*/ 32 w 1299"/>
                  <a:gd name="T15" fmla="*/ 364 h 1036"/>
                  <a:gd name="T16" fmla="*/ 87 w 1299"/>
                  <a:gd name="T17" fmla="*/ 342 h 1036"/>
                  <a:gd name="T18" fmla="*/ 110 w 1299"/>
                  <a:gd name="T19" fmla="*/ 324 h 1036"/>
                  <a:gd name="T20" fmla="*/ 0 w 1299"/>
                  <a:gd name="T21" fmla="*/ 298 h 1036"/>
                  <a:gd name="T22" fmla="*/ 144 w 1299"/>
                  <a:gd name="T23" fmla="*/ 253 h 1036"/>
                  <a:gd name="T24" fmla="*/ 123 w 1299"/>
                  <a:gd name="T25" fmla="*/ 183 h 1036"/>
                  <a:gd name="T26" fmla="*/ 248 w 1299"/>
                  <a:gd name="T27" fmla="*/ 105 h 1036"/>
                  <a:gd name="T28" fmla="*/ 407 w 1299"/>
                  <a:gd name="T29" fmla="*/ 99 h 1036"/>
                  <a:gd name="T30" fmla="*/ 447 w 1299"/>
                  <a:gd name="T31" fmla="*/ 95 h 1036"/>
                  <a:gd name="T32" fmla="*/ 471 w 1299"/>
                  <a:gd name="T33" fmla="*/ 67 h 1036"/>
                  <a:gd name="T34" fmla="*/ 530 w 1299"/>
                  <a:gd name="T35" fmla="*/ 63 h 1036"/>
                  <a:gd name="T36" fmla="*/ 610 w 1299"/>
                  <a:gd name="T37" fmla="*/ 26 h 1036"/>
                  <a:gd name="T38" fmla="*/ 672 w 1299"/>
                  <a:gd name="T39" fmla="*/ 22 h 1036"/>
                  <a:gd name="T40" fmla="*/ 917 w 1299"/>
                  <a:gd name="T41" fmla="*/ 0 h 1036"/>
                  <a:gd name="T42" fmla="*/ 1020 w 1299"/>
                  <a:gd name="T43" fmla="*/ 86 h 1036"/>
                  <a:gd name="T44" fmla="*/ 979 w 1299"/>
                  <a:gd name="T45" fmla="*/ 135 h 1036"/>
                  <a:gd name="T46" fmla="*/ 1036 w 1299"/>
                  <a:gd name="T47" fmla="*/ 183 h 1036"/>
                  <a:gd name="T48" fmla="*/ 1174 w 1299"/>
                  <a:gd name="T49" fmla="*/ 117 h 1036"/>
                  <a:gd name="T50" fmla="*/ 1254 w 1299"/>
                  <a:gd name="T51" fmla="*/ 91 h 1036"/>
                  <a:gd name="T52" fmla="*/ 1205 w 1299"/>
                  <a:gd name="T53" fmla="*/ 169 h 1036"/>
                  <a:gd name="T54" fmla="*/ 1187 w 1299"/>
                  <a:gd name="T55" fmla="*/ 205 h 1036"/>
                  <a:gd name="T56" fmla="*/ 1123 w 1299"/>
                  <a:gd name="T57" fmla="*/ 270 h 1036"/>
                  <a:gd name="T58" fmla="*/ 1163 w 1299"/>
                  <a:gd name="T59" fmla="*/ 319 h 1036"/>
                  <a:gd name="T60" fmla="*/ 1129 w 1299"/>
                  <a:gd name="T61" fmla="*/ 364 h 1036"/>
                  <a:gd name="T62" fmla="*/ 1149 w 1299"/>
                  <a:gd name="T63" fmla="*/ 423 h 1036"/>
                  <a:gd name="T64" fmla="*/ 1155 w 1299"/>
                  <a:gd name="T65" fmla="*/ 467 h 1036"/>
                  <a:gd name="T66" fmla="*/ 1087 w 1299"/>
                  <a:gd name="T67" fmla="*/ 531 h 1036"/>
                  <a:gd name="T68" fmla="*/ 1095 w 1299"/>
                  <a:gd name="T69" fmla="*/ 548 h 1036"/>
                  <a:gd name="T70" fmla="*/ 1032 w 1299"/>
                  <a:gd name="T71" fmla="*/ 535 h 1036"/>
                  <a:gd name="T72" fmla="*/ 1087 w 1299"/>
                  <a:gd name="T73" fmla="*/ 644 h 1036"/>
                  <a:gd name="T74" fmla="*/ 1024 w 1299"/>
                  <a:gd name="T75" fmla="*/ 624 h 1036"/>
                  <a:gd name="T76" fmla="*/ 1058 w 1299"/>
                  <a:gd name="T77" fmla="*/ 675 h 1036"/>
                  <a:gd name="T78" fmla="*/ 890 w 1299"/>
                  <a:gd name="T79" fmla="*/ 734 h 1036"/>
                  <a:gd name="T80" fmla="*/ 830 w 1299"/>
                  <a:gd name="T81" fmla="*/ 801 h 1036"/>
                  <a:gd name="T82" fmla="*/ 761 w 1299"/>
                  <a:gd name="T83" fmla="*/ 809 h 1036"/>
                  <a:gd name="T84" fmla="*/ 691 w 1299"/>
                  <a:gd name="T85" fmla="*/ 873 h 1036"/>
                  <a:gd name="T86" fmla="*/ 659 w 1299"/>
                  <a:gd name="T87" fmla="*/ 942 h 1036"/>
                  <a:gd name="T88" fmla="*/ 621 w 1299"/>
                  <a:gd name="T89" fmla="*/ 1028 h 1036"/>
                  <a:gd name="T90" fmla="*/ 538 w 1299"/>
                  <a:gd name="T91" fmla="*/ 1008 h 1036"/>
                  <a:gd name="T92" fmla="*/ 464 w 1299"/>
                  <a:gd name="T93" fmla="*/ 898 h 1036"/>
                  <a:gd name="T94" fmla="*/ 439 w 1299"/>
                  <a:gd name="T95" fmla="*/ 854 h 1036"/>
                  <a:gd name="T96" fmla="*/ 407 w 1299"/>
                  <a:gd name="T97" fmla="*/ 789 h 1036"/>
                  <a:gd name="T98" fmla="*/ 437 w 1299"/>
                  <a:gd name="T99" fmla="*/ 726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99" h="1036">
                    <a:moveTo>
                      <a:pt x="437" y="726"/>
                    </a:moveTo>
                    <a:cubicBezTo>
                      <a:pt x="448" y="720"/>
                      <a:pt x="448" y="719"/>
                      <a:pt x="458" y="724"/>
                    </a:cubicBezTo>
                    <a:cubicBezTo>
                      <a:pt x="463" y="700"/>
                      <a:pt x="474" y="692"/>
                      <a:pt x="481" y="670"/>
                    </a:cubicBezTo>
                    <a:cubicBezTo>
                      <a:pt x="458" y="662"/>
                      <a:pt x="402" y="658"/>
                      <a:pt x="399" y="636"/>
                    </a:cubicBezTo>
                    <a:cubicBezTo>
                      <a:pt x="407" y="633"/>
                      <a:pt x="406" y="636"/>
                      <a:pt x="413" y="636"/>
                    </a:cubicBezTo>
                    <a:cubicBezTo>
                      <a:pt x="429" y="636"/>
                      <a:pt x="440" y="648"/>
                      <a:pt x="458" y="648"/>
                    </a:cubicBezTo>
                    <a:cubicBezTo>
                      <a:pt x="466" y="648"/>
                      <a:pt x="465" y="641"/>
                      <a:pt x="466" y="636"/>
                    </a:cubicBezTo>
                    <a:cubicBezTo>
                      <a:pt x="443" y="628"/>
                      <a:pt x="436" y="590"/>
                      <a:pt x="411" y="590"/>
                    </a:cubicBezTo>
                    <a:cubicBezTo>
                      <a:pt x="404" y="590"/>
                      <a:pt x="402" y="604"/>
                      <a:pt x="392" y="604"/>
                    </a:cubicBezTo>
                    <a:cubicBezTo>
                      <a:pt x="378" y="604"/>
                      <a:pt x="371" y="602"/>
                      <a:pt x="371" y="590"/>
                    </a:cubicBezTo>
                    <a:cubicBezTo>
                      <a:pt x="371" y="573"/>
                      <a:pt x="388" y="575"/>
                      <a:pt x="388" y="556"/>
                    </a:cubicBezTo>
                    <a:cubicBezTo>
                      <a:pt x="388" y="544"/>
                      <a:pt x="376" y="544"/>
                      <a:pt x="369" y="543"/>
                    </a:cubicBezTo>
                    <a:cubicBezTo>
                      <a:pt x="369" y="531"/>
                      <a:pt x="369" y="531"/>
                      <a:pt x="369" y="531"/>
                    </a:cubicBezTo>
                    <a:cubicBezTo>
                      <a:pt x="348" y="462"/>
                      <a:pt x="295" y="393"/>
                      <a:pt x="210" y="393"/>
                    </a:cubicBezTo>
                    <a:cubicBezTo>
                      <a:pt x="197" y="393"/>
                      <a:pt x="194" y="393"/>
                      <a:pt x="187" y="393"/>
                    </a:cubicBezTo>
                    <a:cubicBezTo>
                      <a:pt x="177" y="393"/>
                      <a:pt x="173" y="404"/>
                      <a:pt x="163" y="404"/>
                    </a:cubicBezTo>
                    <a:cubicBezTo>
                      <a:pt x="156" y="404"/>
                      <a:pt x="149" y="397"/>
                      <a:pt x="140" y="397"/>
                    </a:cubicBezTo>
                    <a:cubicBezTo>
                      <a:pt x="132" y="397"/>
                      <a:pt x="129" y="399"/>
                      <a:pt x="125" y="400"/>
                    </a:cubicBezTo>
                    <a:cubicBezTo>
                      <a:pt x="127" y="403"/>
                      <a:pt x="131" y="406"/>
                      <a:pt x="133" y="407"/>
                    </a:cubicBezTo>
                    <a:cubicBezTo>
                      <a:pt x="128" y="412"/>
                      <a:pt x="129" y="409"/>
                      <a:pt x="123" y="409"/>
                    </a:cubicBezTo>
                    <a:cubicBezTo>
                      <a:pt x="107" y="409"/>
                      <a:pt x="83" y="402"/>
                      <a:pt x="74" y="390"/>
                    </a:cubicBezTo>
                    <a:cubicBezTo>
                      <a:pt x="81" y="385"/>
                      <a:pt x="86" y="384"/>
                      <a:pt x="89" y="377"/>
                    </a:cubicBezTo>
                    <a:cubicBezTo>
                      <a:pt x="77" y="373"/>
                      <a:pt x="68" y="364"/>
                      <a:pt x="59" y="364"/>
                    </a:cubicBezTo>
                    <a:cubicBezTo>
                      <a:pt x="42" y="364"/>
                      <a:pt x="46" y="369"/>
                      <a:pt x="32" y="364"/>
                    </a:cubicBezTo>
                    <a:cubicBezTo>
                      <a:pt x="34" y="353"/>
                      <a:pt x="49" y="348"/>
                      <a:pt x="55" y="348"/>
                    </a:cubicBezTo>
                    <a:cubicBezTo>
                      <a:pt x="63" y="348"/>
                      <a:pt x="68" y="348"/>
                      <a:pt x="74" y="348"/>
                    </a:cubicBezTo>
                    <a:cubicBezTo>
                      <a:pt x="81" y="348"/>
                      <a:pt x="84" y="347"/>
                      <a:pt x="87" y="342"/>
                    </a:cubicBezTo>
                    <a:cubicBezTo>
                      <a:pt x="131" y="342"/>
                      <a:pt x="131" y="342"/>
                      <a:pt x="131" y="342"/>
                    </a:cubicBezTo>
                    <a:cubicBezTo>
                      <a:pt x="138" y="336"/>
                      <a:pt x="138" y="333"/>
                      <a:pt x="140" y="324"/>
                    </a:cubicBezTo>
                    <a:cubicBezTo>
                      <a:pt x="110" y="324"/>
                      <a:pt x="110" y="324"/>
                      <a:pt x="110" y="324"/>
                    </a:cubicBezTo>
                    <a:cubicBezTo>
                      <a:pt x="109" y="328"/>
                      <a:pt x="106" y="332"/>
                      <a:pt x="102" y="332"/>
                    </a:cubicBezTo>
                    <a:cubicBezTo>
                      <a:pt x="90" y="332"/>
                      <a:pt x="86" y="332"/>
                      <a:pt x="76" y="332"/>
                    </a:cubicBezTo>
                    <a:cubicBezTo>
                      <a:pt x="73" y="332"/>
                      <a:pt x="0" y="311"/>
                      <a:pt x="0" y="298"/>
                    </a:cubicBezTo>
                    <a:cubicBezTo>
                      <a:pt x="0" y="273"/>
                      <a:pt x="27" y="282"/>
                      <a:pt x="43" y="276"/>
                    </a:cubicBezTo>
                    <a:cubicBezTo>
                      <a:pt x="57" y="272"/>
                      <a:pt x="65" y="263"/>
                      <a:pt x="80" y="258"/>
                    </a:cubicBezTo>
                    <a:cubicBezTo>
                      <a:pt x="100" y="251"/>
                      <a:pt x="127" y="263"/>
                      <a:pt x="144" y="253"/>
                    </a:cubicBezTo>
                    <a:cubicBezTo>
                      <a:pt x="156" y="245"/>
                      <a:pt x="165" y="230"/>
                      <a:pt x="165" y="210"/>
                    </a:cubicBezTo>
                    <a:cubicBezTo>
                      <a:pt x="151" y="209"/>
                      <a:pt x="108" y="210"/>
                      <a:pt x="108" y="195"/>
                    </a:cubicBezTo>
                    <a:cubicBezTo>
                      <a:pt x="108" y="187"/>
                      <a:pt x="119" y="183"/>
                      <a:pt x="123" y="183"/>
                    </a:cubicBezTo>
                    <a:cubicBezTo>
                      <a:pt x="149" y="174"/>
                      <a:pt x="183" y="155"/>
                      <a:pt x="198" y="139"/>
                    </a:cubicBezTo>
                    <a:cubicBezTo>
                      <a:pt x="204" y="144"/>
                      <a:pt x="210" y="145"/>
                      <a:pt x="218" y="145"/>
                    </a:cubicBezTo>
                    <a:cubicBezTo>
                      <a:pt x="244" y="145"/>
                      <a:pt x="224" y="109"/>
                      <a:pt x="248" y="105"/>
                    </a:cubicBezTo>
                    <a:cubicBezTo>
                      <a:pt x="278" y="102"/>
                      <a:pt x="290" y="94"/>
                      <a:pt x="318" y="94"/>
                    </a:cubicBezTo>
                    <a:cubicBezTo>
                      <a:pt x="339" y="88"/>
                      <a:pt x="355" y="75"/>
                      <a:pt x="375" y="75"/>
                    </a:cubicBezTo>
                    <a:cubicBezTo>
                      <a:pt x="389" y="75"/>
                      <a:pt x="393" y="99"/>
                      <a:pt x="407" y="99"/>
                    </a:cubicBezTo>
                    <a:cubicBezTo>
                      <a:pt x="407" y="94"/>
                      <a:pt x="403" y="89"/>
                      <a:pt x="403" y="83"/>
                    </a:cubicBezTo>
                    <a:cubicBezTo>
                      <a:pt x="411" y="75"/>
                      <a:pt x="411" y="75"/>
                      <a:pt x="411" y="75"/>
                    </a:cubicBezTo>
                    <a:cubicBezTo>
                      <a:pt x="419" y="90"/>
                      <a:pt x="432" y="89"/>
                      <a:pt x="447" y="95"/>
                    </a:cubicBezTo>
                    <a:cubicBezTo>
                      <a:pt x="451" y="95"/>
                      <a:pt x="458" y="95"/>
                      <a:pt x="458" y="95"/>
                    </a:cubicBezTo>
                    <a:cubicBezTo>
                      <a:pt x="456" y="89"/>
                      <a:pt x="452" y="84"/>
                      <a:pt x="452" y="78"/>
                    </a:cubicBezTo>
                    <a:cubicBezTo>
                      <a:pt x="452" y="68"/>
                      <a:pt x="464" y="67"/>
                      <a:pt x="471" y="67"/>
                    </a:cubicBezTo>
                    <a:cubicBezTo>
                      <a:pt x="502" y="67"/>
                      <a:pt x="521" y="86"/>
                      <a:pt x="539" y="95"/>
                    </a:cubicBezTo>
                    <a:cubicBezTo>
                      <a:pt x="574" y="95"/>
                      <a:pt x="574" y="95"/>
                      <a:pt x="574" y="95"/>
                    </a:cubicBezTo>
                    <a:cubicBezTo>
                      <a:pt x="561" y="89"/>
                      <a:pt x="530" y="78"/>
                      <a:pt x="530" y="63"/>
                    </a:cubicBezTo>
                    <a:cubicBezTo>
                      <a:pt x="530" y="51"/>
                      <a:pt x="554" y="55"/>
                      <a:pt x="561" y="54"/>
                    </a:cubicBezTo>
                    <a:cubicBezTo>
                      <a:pt x="555" y="48"/>
                      <a:pt x="549" y="47"/>
                      <a:pt x="546" y="42"/>
                    </a:cubicBezTo>
                    <a:cubicBezTo>
                      <a:pt x="566" y="32"/>
                      <a:pt x="585" y="26"/>
                      <a:pt x="610" y="26"/>
                    </a:cubicBezTo>
                    <a:cubicBezTo>
                      <a:pt x="628" y="26"/>
                      <a:pt x="640" y="25"/>
                      <a:pt x="657" y="32"/>
                    </a:cubicBezTo>
                    <a:cubicBezTo>
                      <a:pt x="672" y="32"/>
                      <a:pt x="672" y="32"/>
                      <a:pt x="672" y="32"/>
                    </a:cubicBezTo>
                    <a:cubicBezTo>
                      <a:pt x="672" y="22"/>
                      <a:pt x="672" y="22"/>
                      <a:pt x="672" y="22"/>
                    </a:cubicBezTo>
                    <a:cubicBezTo>
                      <a:pt x="683" y="20"/>
                      <a:pt x="691" y="22"/>
                      <a:pt x="702" y="22"/>
                    </a:cubicBezTo>
                    <a:cubicBezTo>
                      <a:pt x="739" y="22"/>
                      <a:pt x="768" y="0"/>
                      <a:pt x="807" y="0"/>
                    </a:cubicBezTo>
                    <a:cubicBezTo>
                      <a:pt x="849" y="0"/>
                      <a:pt x="879" y="0"/>
                      <a:pt x="917" y="0"/>
                    </a:cubicBezTo>
                    <a:cubicBezTo>
                      <a:pt x="961" y="0"/>
                      <a:pt x="995" y="30"/>
                      <a:pt x="1030" y="46"/>
                    </a:cubicBezTo>
                    <a:cubicBezTo>
                      <a:pt x="1051" y="55"/>
                      <a:pt x="1077" y="49"/>
                      <a:pt x="1096" y="54"/>
                    </a:cubicBezTo>
                    <a:cubicBezTo>
                      <a:pt x="1092" y="82"/>
                      <a:pt x="1041" y="78"/>
                      <a:pt x="1020" y="86"/>
                    </a:cubicBezTo>
                    <a:cubicBezTo>
                      <a:pt x="854" y="95"/>
                      <a:pt x="854" y="95"/>
                      <a:pt x="854" y="95"/>
                    </a:cubicBezTo>
                    <a:cubicBezTo>
                      <a:pt x="867" y="105"/>
                      <a:pt x="994" y="90"/>
                      <a:pt x="1007" y="95"/>
                    </a:cubicBezTo>
                    <a:cubicBezTo>
                      <a:pt x="1006" y="102"/>
                      <a:pt x="973" y="135"/>
                      <a:pt x="979" y="135"/>
                    </a:cubicBezTo>
                    <a:cubicBezTo>
                      <a:pt x="998" y="135"/>
                      <a:pt x="1043" y="90"/>
                      <a:pt x="1068" y="90"/>
                    </a:cubicBezTo>
                    <a:cubicBezTo>
                      <a:pt x="1082" y="90"/>
                      <a:pt x="1087" y="102"/>
                      <a:pt x="1087" y="113"/>
                    </a:cubicBezTo>
                    <a:cubicBezTo>
                      <a:pt x="1087" y="121"/>
                      <a:pt x="1038" y="175"/>
                      <a:pt x="1036" y="183"/>
                    </a:cubicBezTo>
                    <a:cubicBezTo>
                      <a:pt x="1056" y="177"/>
                      <a:pt x="1094" y="125"/>
                      <a:pt x="1106" y="115"/>
                    </a:cubicBezTo>
                    <a:cubicBezTo>
                      <a:pt x="1126" y="115"/>
                      <a:pt x="1157" y="115"/>
                      <a:pt x="1157" y="115"/>
                    </a:cubicBezTo>
                    <a:cubicBezTo>
                      <a:pt x="1157" y="115"/>
                      <a:pt x="1171" y="118"/>
                      <a:pt x="1174" y="117"/>
                    </a:cubicBezTo>
                    <a:cubicBezTo>
                      <a:pt x="1188" y="112"/>
                      <a:pt x="1190" y="108"/>
                      <a:pt x="1202" y="102"/>
                    </a:cubicBezTo>
                    <a:cubicBezTo>
                      <a:pt x="1239" y="102"/>
                      <a:pt x="1239" y="102"/>
                      <a:pt x="1239" y="102"/>
                    </a:cubicBezTo>
                    <a:cubicBezTo>
                      <a:pt x="1241" y="92"/>
                      <a:pt x="1246" y="91"/>
                      <a:pt x="1254" y="91"/>
                    </a:cubicBezTo>
                    <a:cubicBezTo>
                      <a:pt x="1263" y="91"/>
                      <a:pt x="1299" y="109"/>
                      <a:pt x="1299" y="119"/>
                    </a:cubicBezTo>
                    <a:cubicBezTo>
                      <a:pt x="1299" y="129"/>
                      <a:pt x="1285" y="136"/>
                      <a:pt x="1280" y="137"/>
                    </a:cubicBezTo>
                    <a:cubicBezTo>
                      <a:pt x="1255" y="146"/>
                      <a:pt x="1239" y="169"/>
                      <a:pt x="1205" y="169"/>
                    </a:cubicBezTo>
                    <a:cubicBezTo>
                      <a:pt x="1214" y="174"/>
                      <a:pt x="1215" y="174"/>
                      <a:pt x="1221" y="169"/>
                    </a:cubicBezTo>
                    <a:cubicBezTo>
                      <a:pt x="1221" y="191"/>
                      <a:pt x="1201" y="191"/>
                      <a:pt x="1187" y="195"/>
                    </a:cubicBezTo>
                    <a:cubicBezTo>
                      <a:pt x="1192" y="206"/>
                      <a:pt x="1187" y="197"/>
                      <a:pt x="1187" y="205"/>
                    </a:cubicBezTo>
                    <a:cubicBezTo>
                      <a:pt x="1187" y="218"/>
                      <a:pt x="1167" y="221"/>
                      <a:pt x="1153" y="225"/>
                    </a:cubicBezTo>
                    <a:cubicBezTo>
                      <a:pt x="1154" y="233"/>
                      <a:pt x="1153" y="233"/>
                      <a:pt x="1153" y="237"/>
                    </a:cubicBezTo>
                    <a:cubicBezTo>
                      <a:pt x="1153" y="253"/>
                      <a:pt x="1137" y="259"/>
                      <a:pt x="1123" y="270"/>
                    </a:cubicBezTo>
                    <a:cubicBezTo>
                      <a:pt x="1114" y="277"/>
                      <a:pt x="1114" y="296"/>
                      <a:pt x="1110" y="304"/>
                    </a:cubicBezTo>
                    <a:cubicBezTo>
                      <a:pt x="1118" y="308"/>
                      <a:pt x="1124" y="304"/>
                      <a:pt x="1132" y="304"/>
                    </a:cubicBezTo>
                    <a:cubicBezTo>
                      <a:pt x="1145" y="304"/>
                      <a:pt x="1155" y="313"/>
                      <a:pt x="1163" y="319"/>
                    </a:cubicBezTo>
                    <a:cubicBezTo>
                      <a:pt x="1159" y="322"/>
                      <a:pt x="1154" y="324"/>
                      <a:pt x="1149" y="324"/>
                    </a:cubicBezTo>
                    <a:cubicBezTo>
                      <a:pt x="1152" y="337"/>
                      <a:pt x="1182" y="333"/>
                      <a:pt x="1182" y="352"/>
                    </a:cubicBezTo>
                    <a:cubicBezTo>
                      <a:pt x="1182" y="371"/>
                      <a:pt x="1142" y="364"/>
                      <a:pt x="1129" y="364"/>
                    </a:cubicBezTo>
                    <a:cubicBezTo>
                      <a:pt x="1120" y="364"/>
                      <a:pt x="1114" y="370"/>
                      <a:pt x="1114" y="376"/>
                    </a:cubicBezTo>
                    <a:cubicBezTo>
                      <a:pt x="1114" y="389"/>
                      <a:pt x="1127" y="389"/>
                      <a:pt x="1138" y="389"/>
                    </a:cubicBezTo>
                    <a:cubicBezTo>
                      <a:pt x="1138" y="407"/>
                      <a:pt x="1149" y="412"/>
                      <a:pt x="1149" y="423"/>
                    </a:cubicBezTo>
                    <a:cubicBezTo>
                      <a:pt x="1149" y="430"/>
                      <a:pt x="1145" y="436"/>
                      <a:pt x="1149" y="441"/>
                    </a:cubicBezTo>
                    <a:cubicBezTo>
                      <a:pt x="1137" y="441"/>
                      <a:pt x="1125" y="441"/>
                      <a:pt x="1125" y="451"/>
                    </a:cubicBezTo>
                    <a:cubicBezTo>
                      <a:pt x="1125" y="465"/>
                      <a:pt x="1146" y="464"/>
                      <a:pt x="1155" y="467"/>
                    </a:cubicBezTo>
                    <a:cubicBezTo>
                      <a:pt x="1151" y="480"/>
                      <a:pt x="1136" y="487"/>
                      <a:pt x="1121" y="489"/>
                    </a:cubicBezTo>
                    <a:cubicBezTo>
                      <a:pt x="1121" y="494"/>
                      <a:pt x="1125" y="499"/>
                      <a:pt x="1129" y="501"/>
                    </a:cubicBezTo>
                    <a:cubicBezTo>
                      <a:pt x="1123" y="524"/>
                      <a:pt x="1093" y="514"/>
                      <a:pt x="1087" y="531"/>
                    </a:cubicBezTo>
                    <a:cubicBezTo>
                      <a:pt x="1079" y="525"/>
                      <a:pt x="1070" y="521"/>
                      <a:pt x="1064" y="513"/>
                    </a:cubicBezTo>
                    <a:cubicBezTo>
                      <a:pt x="1053" y="513"/>
                      <a:pt x="1053" y="513"/>
                      <a:pt x="1053" y="513"/>
                    </a:cubicBezTo>
                    <a:cubicBezTo>
                      <a:pt x="1061" y="534"/>
                      <a:pt x="1095" y="527"/>
                      <a:pt x="1095" y="548"/>
                    </a:cubicBezTo>
                    <a:cubicBezTo>
                      <a:pt x="1095" y="558"/>
                      <a:pt x="1092" y="571"/>
                      <a:pt x="1083" y="571"/>
                    </a:cubicBezTo>
                    <a:cubicBezTo>
                      <a:pt x="1070" y="571"/>
                      <a:pt x="1046" y="550"/>
                      <a:pt x="1042" y="535"/>
                    </a:cubicBezTo>
                    <a:cubicBezTo>
                      <a:pt x="1036" y="536"/>
                      <a:pt x="1033" y="535"/>
                      <a:pt x="1032" y="535"/>
                    </a:cubicBezTo>
                    <a:cubicBezTo>
                      <a:pt x="1032" y="547"/>
                      <a:pt x="1032" y="547"/>
                      <a:pt x="1032" y="547"/>
                    </a:cubicBezTo>
                    <a:cubicBezTo>
                      <a:pt x="1059" y="575"/>
                      <a:pt x="1107" y="589"/>
                      <a:pt x="1107" y="634"/>
                    </a:cubicBezTo>
                    <a:cubicBezTo>
                      <a:pt x="1107" y="643"/>
                      <a:pt x="1095" y="644"/>
                      <a:pt x="1087" y="644"/>
                    </a:cubicBezTo>
                    <a:cubicBezTo>
                      <a:pt x="1051" y="644"/>
                      <a:pt x="1059" y="604"/>
                      <a:pt x="1028" y="604"/>
                    </a:cubicBezTo>
                    <a:cubicBezTo>
                      <a:pt x="1024" y="604"/>
                      <a:pt x="1020" y="606"/>
                      <a:pt x="1017" y="604"/>
                    </a:cubicBezTo>
                    <a:cubicBezTo>
                      <a:pt x="1017" y="615"/>
                      <a:pt x="1024" y="617"/>
                      <a:pt x="1024" y="624"/>
                    </a:cubicBezTo>
                    <a:cubicBezTo>
                      <a:pt x="1024" y="631"/>
                      <a:pt x="1011" y="633"/>
                      <a:pt x="1007" y="634"/>
                    </a:cubicBezTo>
                    <a:cubicBezTo>
                      <a:pt x="1007" y="658"/>
                      <a:pt x="1075" y="655"/>
                      <a:pt x="1091" y="660"/>
                    </a:cubicBezTo>
                    <a:cubicBezTo>
                      <a:pt x="1079" y="670"/>
                      <a:pt x="1072" y="671"/>
                      <a:pt x="1058" y="675"/>
                    </a:cubicBezTo>
                    <a:cubicBezTo>
                      <a:pt x="1033" y="684"/>
                      <a:pt x="1026" y="706"/>
                      <a:pt x="1004" y="714"/>
                    </a:cubicBezTo>
                    <a:cubicBezTo>
                      <a:pt x="976" y="723"/>
                      <a:pt x="954" y="721"/>
                      <a:pt x="926" y="734"/>
                    </a:cubicBezTo>
                    <a:cubicBezTo>
                      <a:pt x="890" y="734"/>
                      <a:pt x="890" y="734"/>
                      <a:pt x="890" y="734"/>
                    </a:cubicBezTo>
                    <a:cubicBezTo>
                      <a:pt x="883" y="738"/>
                      <a:pt x="875" y="741"/>
                      <a:pt x="875" y="747"/>
                    </a:cubicBezTo>
                    <a:cubicBezTo>
                      <a:pt x="856" y="761"/>
                      <a:pt x="856" y="761"/>
                      <a:pt x="856" y="761"/>
                    </a:cubicBezTo>
                    <a:cubicBezTo>
                      <a:pt x="842" y="773"/>
                      <a:pt x="841" y="789"/>
                      <a:pt x="830" y="801"/>
                    </a:cubicBezTo>
                    <a:cubicBezTo>
                      <a:pt x="814" y="817"/>
                      <a:pt x="789" y="813"/>
                      <a:pt x="773" y="825"/>
                    </a:cubicBezTo>
                    <a:cubicBezTo>
                      <a:pt x="761" y="825"/>
                      <a:pt x="761" y="825"/>
                      <a:pt x="761" y="825"/>
                    </a:cubicBezTo>
                    <a:cubicBezTo>
                      <a:pt x="761" y="809"/>
                      <a:pt x="761" y="809"/>
                      <a:pt x="761" y="809"/>
                    </a:cubicBezTo>
                    <a:cubicBezTo>
                      <a:pt x="750" y="814"/>
                      <a:pt x="753" y="822"/>
                      <a:pt x="746" y="829"/>
                    </a:cubicBezTo>
                    <a:cubicBezTo>
                      <a:pt x="730" y="846"/>
                      <a:pt x="689" y="838"/>
                      <a:pt x="689" y="865"/>
                    </a:cubicBezTo>
                    <a:cubicBezTo>
                      <a:pt x="689" y="867"/>
                      <a:pt x="691" y="870"/>
                      <a:pt x="691" y="873"/>
                    </a:cubicBezTo>
                    <a:cubicBezTo>
                      <a:pt x="689" y="876"/>
                      <a:pt x="686" y="878"/>
                      <a:pt x="686" y="882"/>
                    </a:cubicBezTo>
                    <a:cubicBezTo>
                      <a:pt x="686" y="888"/>
                      <a:pt x="695" y="892"/>
                      <a:pt x="695" y="900"/>
                    </a:cubicBezTo>
                    <a:cubicBezTo>
                      <a:pt x="695" y="927"/>
                      <a:pt x="659" y="919"/>
                      <a:pt x="659" y="942"/>
                    </a:cubicBezTo>
                    <a:cubicBezTo>
                      <a:pt x="659" y="956"/>
                      <a:pt x="658" y="977"/>
                      <a:pt x="659" y="986"/>
                    </a:cubicBezTo>
                    <a:cubicBezTo>
                      <a:pt x="642" y="994"/>
                      <a:pt x="651" y="1036"/>
                      <a:pt x="630" y="1036"/>
                    </a:cubicBezTo>
                    <a:cubicBezTo>
                      <a:pt x="625" y="1036"/>
                      <a:pt x="623" y="1032"/>
                      <a:pt x="621" y="1028"/>
                    </a:cubicBezTo>
                    <a:cubicBezTo>
                      <a:pt x="612" y="1028"/>
                      <a:pt x="611" y="1033"/>
                      <a:pt x="606" y="1033"/>
                    </a:cubicBezTo>
                    <a:cubicBezTo>
                      <a:pt x="587" y="1033"/>
                      <a:pt x="589" y="997"/>
                      <a:pt x="570" y="997"/>
                    </a:cubicBezTo>
                    <a:cubicBezTo>
                      <a:pt x="559" y="997"/>
                      <a:pt x="547" y="1007"/>
                      <a:pt x="538" y="1008"/>
                    </a:cubicBezTo>
                    <a:cubicBezTo>
                      <a:pt x="533" y="989"/>
                      <a:pt x="525" y="995"/>
                      <a:pt x="513" y="986"/>
                    </a:cubicBezTo>
                    <a:cubicBezTo>
                      <a:pt x="508" y="982"/>
                      <a:pt x="510" y="971"/>
                      <a:pt x="508" y="970"/>
                    </a:cubicBezTo>
                    <a:cubicBezTo>
                      <a:pt x="493" y="957"/>
                      <a:pt x="464" y="921"/>
                      <a:pt x="464" y="898"/>
                    </a:cubicBezTo>
                    <a:cubicBezTo>
                      <a:pt x="464" y="888"/>
                      <a:pt x="470" y="889"/>
                      <a:pt x="475" y="883"/>
                    </a:cubicBezTo>
                    <a:cubicBezTo>
                      <a:pt x="464" y="868"/>
                      <a:pt x="460" y="888"/>
                      <a:pt x="447" y="881"/>
                    </a:cubicBezTo>
                    <a:cubicBezTo>
                      <a:pt x="444" y="877"/>
                      <a:pt x="442" y="862"/>
                      <a:pt x="439" y="854"/>
                    </a:cubicBezTo>
                    <a:cubicBezTo>
                      <a:pt x="435" y="839"/>
                      <a:pt x="415" y="830"/>
                      <a:pt x="415" y="809"/>
                    </a:cubicBezTo>
                    <a:cubicBezTo>
                      <a:pt x="415" y="801"/>
                      <a:pt x="420" y="797"/>
                      <a:pt x="422" y="789"/>
                    </a:cubicBezTo>
                    <a:cubicBezTo>
                      <a:pt x="417" y="786"/>
                      <a:pt x="411" y="785"/>
                      <a:pt x="407" y="789"/>
                    </a:cubicBezTo>
                    <a:cubicBezTo>
                      <a:pt x="407" y="771"/>
                      <a:pt x="407" y="771"/>
                      <a:pt x="407" y="771"/>
                    </a:cubicBezTo>
                    <a:cubicBezTo>
                      <a:pt x="418" y="756"/>
                      <a:pt x="422" y="740"/>
                      <a:pt x="437" y="727"/>
                    </a:cubicBezTo>
                    <a:lnTo>
                      <a:pt x="437" y="7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155">
                <a:extLst>
                  <a:ext uri="{FF2B5EF4-FFF2-40B4-BE49-F238E27FC236}">
                    <a16:creationId xmlns:a16="http://schemas.microsoft.com/office/drawing/2014/main" id="{578DC56B-97C1-4E27-80F6-A00198E5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069" y="2340800"/>
                <a:ext cx="40678" cy="25745"/>
              </a:xfrm>
              <a:custGeom>
                <a:avLst/>
                <a:gdLst>
                  <a:gd name="T0" fmla="*/ 10 w 35"/>
                  <a:gd name="T1" fmla="*/ 22 h 22"/>
                  <a:gd name="T2" fmla="*/ 0 w 35"/>
                  <a:gd name="T3" fmla="*/ 10 h 22"/>
                  <a:gd name="T4" fmla="*/ 8 w 35"/>
                  <a:gd name="T5" fmla="*/ 0 h 22"/>
                  <a:gd name="T6" fmla="*/ 22 w 35"/>
                  <a:gd name="T7" fmla="*/ 0 h 22"/>
                  <a:gd name="T8" fmla="*/ 22 w 35"/>
                  <a:gd name="T9" fmla="*/ 10 h 22"/>
                  <a:gd name="T10" fmla="*/ 35 w 35"/>
                  <a:gd name="T11" fmla="*/ 10 h 22"/>
                  <a:gd name="T12" fmla="*/ 10 w 3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10" y="22"/>
                    </a:moveTo>
                    <a:cubicBezTo>
                      <a:pt x="5" y="22"/>
                      <a:pt x="0" y="14"/>
                      <a:pt x="0" y="10"/>
                    </a:cubicBezTo>
                    <a:cubicBezTo>
                      <a:pt x="0" y="6"/>
                      <a:pt x="6" y="2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6"/>
                      <a:pt x="22" y="7"/>
                      <a:pt x="2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1" y="13"/>
                      <a:pt x="18" y="22"/>
                      <a:pt x="10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163">
                <a:extLst>
                  <a:ext uri="{FF2B5EF4-FFF2-40B4-BE49-F238E27FC236}">
                    <a16:creationId xmlns:a16="http://schemas.microsoft.com/office/drawing/2014/main" id="{C3EEAAFB-7998-43BC-B8FB-3758B8CFD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596" y="3846886"/>
                <a:ext cx="68839" cy="49881"/>
              </a:xfrm>
              <a:custGeom>
                <a:avLst/>
                <a:gdLst>
                  <a:gd name="T0" fmla="*/ 0 w 59"/>
                  <a:gd name="T1" fmla="*/ 8 h 41"/>
                  <a:gd name="T2" fmla="*/ 0 w 59"/>
                  <a:gd name="T3" fmla="*/ 14 h 41"/>
                  <a:gd name="T4" fmla="*/ 10 w 59"/>
                  <a:gd name="T5" fmla="*/ 18 h 41"/>
                  <a:gd name="T6" fmla="*/ 45 w 59"/>
                  <a:gd name="T7" fmla="*/ 38 h 41"/>
                  <a:gd name="T8" fmla="*/ 51 w 59"/>
                  <a:gd name="T9" fmla="*/ 41 h 41"/>
                  <a:gd name="T10" fmla="*/ 56 w 59"/>
                  <a:gd name="T11" fmla="*/ 36 h 41"/>
                  <a:gd name="T12" fmla="*/ 52 w 59"/>
                  <a:gd name="T13" fmla="*/ 23 h 41"/>
                  <a:gd name="T14" fmla="*/ 56 w 59"/>
                  <a:gd name="T15" fmla="*/ 14 h 41"/>
                  <a:gd name="T16" fmla="*/ 59 w 59"/>
                  <a:gd name="T17" fmla="*/ 5 h 41"/>
                  <a:gd name="T18" fmla="*/ 33 w 59"/>
                  <a:gd name="T19" fmla="*/ 10 h 41"/>
                  <a:gd name="T20" fmla="*/ 0 w 59"/>
                  <a:gd name="T2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8"/>
                      <a:pt x="8" y="17"/>
                      <a:pt x="10" y="18"/>
                    </a:cubicBezTo>
                    <a:cubicBezTo>
                      <a:pt x="22" y="22"/>
                      <a:pt x="32" y="35"/>
                      <a:pt x="45" y="38"/>
                    </a:cubicBezTo>
                    <a:cubicBezTo>
                      <a:pt x="45" y="41"/>
                      <a:pt x="49" y="41"/>
                      <a:pt x="51" y="41"/>
                    </a:cubicBezTo>
                    <a:cubicBezTo>
                      <a:pt x="53" y="41"/>
                      <a:pt x="56" y="38"/>
                      <a:pt x="56" y="36"/>
                    </a:cubicBezTo>
                    <a:cubicBezTo>
                      <a:pt x="56" y="30"/>
                      <a:pt x="52" y="29"/>
                      <a:pt x="52" y="23"/>
                    </a:cubicBezTo>
                    <a:cubicBezTo>
                      <a:pt x="52" y="20"/>
                      <a:pt x="56" y="14"/>
                      <a:pt x="56" y="1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47" y="3"/>
                      <a:pt x="43" y="10"/>
                      <a:pt x="33" y="10"/>
                    </a:cubicBezTo>
                    <a:cubicBezTo>
                      <a:pt x="22" y="10"/>
                      <a:pt x="15" y="0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164">
                <a:extLst>
                  <a:ext uri="{FF2B5EF4-FFF2-40B4-BE49-F238E27FC236}">
                    <a16:creationId xmlns:a16="http://schemas.microsoft.com/office/drawing/2014/main" id="{62383A63-E349-426E-B6C5-E17A1AE10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595" y="3697242"/>
                <a:ext cx="23468" cy="49881"/>
              </a:xfrm>
              <a:custGeom>
                <a:avLst/>
                <a:gdLst>
                  <a:gd name="T0" fmla="*/ 5 w 20"/>
                  <a:gd name="T1" fmla="*/ 8 h 41"/>
                  <a:gd name="T2" fmla="*/ 17 w 20"/>
                  <a:gd name="T3" fmla="*/ 0 h 41"/>
                  <a:gd name="T4" fmla="*/ 20 w 20"/>
                  <a:gd name="T5" fmla="*/ 9 h 41"/>
                  <a:gd name="T6" fmla="*/ 14 w 20"/>
                  <a:gd name="T7" fmla="*/ 41 h 41"/>
                  <a:gd name="T8" fmla="*/ 0 w 20"/>
                  <a:gd name="T9" fmla="*/ 10 h 41"/>
                  <a:gd name="T10" fmla="*/ 5 w 20"/>
                  <a:gd name="T11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1">
                    <a:moveTo>
                      <a:pt x="5" y="8"/>
                    </a:moveTo>
                    <a:cubicBezTo>
                      <a:pt x="11" y="8"/>
                      <a:pt x="14" y="1"/>
                      <a:pt x="17" y="0"/>
                    </a:cubicBezTo>
                    <a:cubicBezTo>
                      <a:pt x="17" y="4"/>
                      <a:pt x="18" y="8"/>
                      <a:pt x="20" y="9"/>
                    </a:cubicBezTo>
                    <a:cubicBezTo>
                      <a:pt x="18" y="18"/>
                      <a:pt x="16" y="36"/>
                      <a:pt x="14" y="41"/>
                    </a:cubicBezTo>
                    <a:cubicBezTo>
                      <a:pt x="6" y="39"/>
                      <a:pt x="4" y="16"/>
                      <a:pt x="0" y="10"/>
                    </a:cubicBezTo>
                    <a:cubicBezTo>
                      <a:pt x="1" y="10"/>
                      <a:pt x="4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165">
                <a:extLst>
                  <a:ext uri="{FF2B5EF4-FFF2-40B4-BE49-F238E27FC236}">
                    <a16:creationId xmlns:a16="http://schemas.microsoft.com/office/drawing/2014/main" id="{1599ECA2-1B6B-4BCF-9C71-4ECE18B33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901" y="3753560"/>
                <a:ext cx="35984" cy="72408"/>
              </a:xfrm>
              <a:custGeom>
                <a:avLst/>
                <a:gdLst>
                  <a:gd name="T0" fmla="*/ 7 w 32"/>
                  <a:gd name="T1" fmla="*/ 27 h 60"/>
                  <a:gd name="T2" fmla="*/ 0 w 32"/>
                  <a:gd name="T3" fmla="*/ 11 h 60"/>
                  <a:gd name="T4" fmla="*/ 16 w 32"/>
                  <a:gd name="T5" fmla="*/ 0 h 60"/>
                  <a:gd name="T6" fmla="*/ 25 w 32"/>
                  <a:gd name="T7" fmla="*/ 5 h 60"/>
                  <a:gd name="T8" fmla="*/ 30 w 32"/>
                  <a:gd name="T9" fmla="*/ 38 h 60"/>
                  <a:gd name="T10" fmla="*/ 10 w 32"/>
                  <a:gd name="T11" fmla="*/ 60 h 60"/>
                  <a:gd name="T12" fmla="*/ 3 w 32"/>
                  <a:gd name="T13" fmla="*/ 43 h 60"/>
                  <a:gd name="T14" fmla="*/ 7 w 32"/>
                  <a:gd name="T1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60">
                    <a:moveTo>
                      <a:pt x="7" y="27"/>
                    </a:moveTo>
                    <a:cubicBezTo>
                      <a:pt x="7" y="21"/>
                      <a:pt x="0" y="17"/>
                      <a:pt x="0" y="11"/>
                    </a:cubicBezTo>
                    <a:cubicBezTo>
                      <a:pt x="8" y="8"/>
                      <a:pt x="9" y="0"/>
                      <a:pt x="16" y="0"/>
                    </a:cubicBezTo>
                    <a:cubicBezTo>
                      <a:pt x="21" y="0"/>
                      <a:pt x="23" y="5"/>
                      <a:pt x="25" y="5"/>
                    </a:cubicBezTo>
                    <a:cubicBezTo>
                      <a:pt x="32" y="18"/>
                      <a:pt x="30" y="25"/>
                      <a:pt x="30" y="38"/>
                    </a:cubicBezTo>
                    <a:cubicBezTo>
                      <a:pt x="30" y="49"/>
                      <a:pt x="16" y="60"/>
                      <a:pt x="10" y="60"/>
                    </a:cubicBezTo>
                    <a:cubicBezTo>
                      <a:pt x="3" y="60"/>
                      <a:pt x="3" y="50"/>
                      <a:pt x="3" y="43"/>
                    </a:cubicBezTo>
                    <a:cubicBezTo>
                      <a:pt x="3" y="37"/>
                      <a:pt x="7" y="33"/>
                      <a:pt x="7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166">
                <a:extLst>
                  <a:ext uri="{FF2B5EF4-FFF2-40B4-BE49-F238E27FC236}">
                    <a16:creationId xmlns:a16="http://schemas.microsoft.com/office/drawing/2014/main" id="{567CDD18-213E-407D-9CA7-01E8CD80E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2963" y="3797005"/>
                <a:ext cx="18774" cy="14482"/>
              </a:xfrm>
              <a:custGeom>
                <a:avLst/>
                <a:gdLst>
                  <a:gd name="T0" fmla="*/ 16 w 16"/>
                  <a:gd name="T1" fmla="*/ 9 h 13"/>
                  <a:gd name="T2" fmla="*/ 10 w 16"/>
                  <a:gd name="T3" fmla="*/ 13 h 13"/>
                  <a:gd name="T4" fmla="*/ 0 w 16"/>
                  <a:gd name="T5" fmla="*/ 6 h 13"/>
                  <a:gd name="T6" fmla="*/ 12 w 16"/>
                  <a:gd name="T7" fmla="*/ 0 h 13"/>
                  <a:gd name="T8" fmla="*/ 16 w 16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cubicBezTo>
                      <a:pt x="16" y="11"/>
                      <a:pt x="12" y="13"/>
                      <a:pt x="10" y="13"/>
                    </a:cubicBezTo>
                    <a:cubicBezTo>
                      <a:pt x="7" y="13"/>
                      <a:pt x="0" y="6"/>
                      <a:pt x="0" y="6"/>
                    </a:cubicBezTo>
                    <a:cubicBezTo>
                      <a:pt x="4" y="3"/>
                      <a:pt x="7" y="1"/>
                      <a:pt x="12" y="0"/>
                    </a:cubicBezTo>
                    <a:cubicBezTo>
                      <a:pt x="12" y="2"/>
                      <a:pt x="16" y="6"/>
                      <a:pt x="1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167">
                <a:extLst>
                  <a:ext uri="{FF2B5EF4-FFF2-40B4-BE49-F238E27FC236}">
                    <a16:creationId xmlns:a16="http://schemas.microsoft.com/office/drawing/2014/main" id="{7FF1D00B-3B5C-4880-A5EE-7373FFD2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6015" y="3246704"/>
                <a:ext cx="23468" cy="30572"/>
              </a:xfrm>
              <a:custGeom>
                <a:avLst/>
                <a:gdLst>
                  <a:gd name="T0" fmla="*/ 18 w 20"/>
                  <a:gd name="T1" fmla="*/ 18 h 25"/>
                  <a:gd name="T2" fmla="*/ 0 w 20"/>
                  <a:gd name="T3" fmla="*/ 8 h 25"/>
                  <a:gd name="T4" fmla="*/ 0 w 20"/>
                  <a:gd name="T5" fmla="*/ 0 h 25"/>
                  <a:gd name="T6" fmla="*/ 15 w 20"/>
                  <a:gd name="T7" fmla="*/ 0 h 25"/>
                  <a:gd name="T8" fmla="*/ 20 w 20"/>
                  <a:gd name="T9" fmla="*/ 16 h 25"/>
                  <a:gd name="T10" fmla="*/ 18 w 20"/>
                  <a:gd name="T11" fmla="*/ 25 h 25"/>
                  <a:gd name="T12" fmla="*/ 18 w 20"/>
                  <a:gd name="T13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5">
                    <a:moveTo>
                      <a:pt x="18" y="18"/>
                    </a:moveTo>
                    <a:cubicBezTo>
                      <a:pt x="9" y="18"/>
                      <a:pt x="0" y="16"/>
                      <a:pt x="0" y="8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9"/>
                      <a:pt x="20" y="8"/>
                      <a:pt x="20" y="16"/>
                    </a:cubicBezTo>
                    <a:cubicBezTo>
                      <a:pt x="20" y="22"/>
                      <a:pt x="19" y="21"/>
                      <a:pt x="18" y="25"/>
                    </a:cubicBezTo>
                    <a:cubicBezTo>
                      <a:pt x="18" y="22"/>
                      <a:pt x="18" y="21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Freeform 168">
                <a:extLst>
                  <a:ext uri="{FF2B5EF4-FFF2-40B4-BE49-F238E27FC236}">
                    <a16:creationId xmlns:a16="http://schemas.microsoft.com/office/drawing/2014/main" id="{60FFF7D3-57D8-4707-9A2A-602C87E59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176" y="3219350"/>
                <a:ext cx="39113" cy="62754"/>
              </a:xfrm>
              <a:custGeom>
                <a:avLst/>
                <a:gdLst>
                  <a:gd name="T0" fmla="*/ 5 w 34"/>
                  <a:gd name="T1" fmla="*/ 47 h 52"/>
                  <a:gd name="T2" fmla="*/ 16 w 34"/>
                  <a:gd name="T3" fmla="*/ 36 h 52"/>
                  <a:gd name="T4" fmla="*/ 0 w 34"/>
                  <a:gd name="T5" fmla="*/ 24 h 52"/>
                  <a:gd name="T6" fmla="*/ 14 w 34"/>
                  <a:gd name="T7" fmla="*/ 0 h 52"/>
                  <a:gd name="T8" fmla="*/ 34 w 34"/>
                  <a:gd name="T9" fmla="*/ 20 h 52"/>
                  <a:gd name="T10" fmla="*/ 11 w 34"/>
                  <a:gd name="T11" fmla="*/ 52 h 52"/>
                  <a:gd name="T12" fmla="*/ 0 w 34"/>
                  <a:gd name="T13" fmla="*/ 48 h 52"/>
                  <a:gd name="T14" fmla="*/ 4 w 34"/>
                  <a:gd name="T15" fmla="*/ 44 h 52"/>
                  <a:gd name="T16" fmla="*/ 5 w 34"/>
                  <a:gd name="T17" fmla="*/ 4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2">
                    <a:moveTo>
                      <a:pt x="5" y="47"/>
                    </a:moveTo>
                    <a:cubicBezTo>
                      <a:pt x="11" y="46"/>
                      <a:pt x="16" y="40"/>
                      <a:pt x="16" y="36"/>
                    </a:cubicBezTo>
                    <a:cubicBezTo>
                      <a:pt x="8" y="35"/>
                      <a:pt x="0" y="28"/>
                      <a:pt x="0" y="24"/>
                    </a:cubicBezTo>
                    <a:cubicBezTo>
                      <a:pt x="0" y="20"/>
                      <a:pt x="9" y="0"/>
                      <a:pt x="14" y="0"/>
                    </a:cubicBezTo>
                    <a:cubicBezTo>
                      <a:pt x="30" y="0"/>
                      <a:pt x="30" y="7"/>
                      <a:pt x="34" y="20"/>
                    </a:cubicBezTo>
                    <a:cubicBezTo>
                      <a:pt x="21" y="24"/>
                      <a:pt x="27" y="52"/>
                      <a:pt x="11" y="52"/>
                    </a:cubicBezTo>
                    <a:cubicBezTo>
                      <a:pt x="5" y="52"/>
                      <a:pt x="1" y="48"/>
                      <a:pt x="0" y="48"/>
                    </a:cubicBezTo>
                    <a:cubicBezTo>
                      <a:pt x="1" y="46"/>
                      <a:pt x="3" y="44"/>
                      <a:pt x="4" y="44"/>
                    </a:cubicBezTo>
                    <a:lnTo>
                      <a:pt x="5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169">
                <a:extLst>
                  <a:ext uri="{FF2B5EF4-FFF2-40B4-BE49-F238E27FC236}">
                    <a16:creationId xmlns:a16="http://schemas.microsoft.com/office/drawing/2014/main" id="{0E0B6793-2199-476F-8617-BAE496C55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6276" y="3148552"/>
                <a:ext cx="23468" cy="37009"/>
              </a:xfrm>
              <a:custGeom>
                <a:avLst/>
                <a:gdLst>
                  <a:gd name="T0" fmla="*/ 14 w 20"/>
                  <a:gd name="T1" fmla="*/ 10 h 30"/>
                  <a:gd name="T2" fmla="*/ 3 w 20"/>
                  <a:gd name="T3" fmla="*/ 30 h 30"/>
                  <a:gd name="T4" fmla="*/ 3 w 20"/>
                  <a:gd name="T5" fmla="*/ 20 h 30"/>
                  <a:gd name="T6" fmla="*/ 20 w 20"/>
                  <a:gd name="T7" fmla="*/ 0 h 30"/>
                  <a:gd name="T8" fmla="*/ 14 w 20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0">
                    <a:moveTo>
                      <a:pt x="14" y="10"/>
                    </a:moveTo>
                    <a:cubicBezTo>
                      <a:pt x="14" y="19"/>
                      <a:pt x="8" y="23"/>
                      <a:pt x="3" y="30"/>
                    </a:cubicBezTo>
                    <a:cubicBezTo>
                      <a:pt x="0" y="27"/>
                      <a:pt x="3" y="24"/>
                      <a:pt x="3" y="20"/>
                    </a:cubicBezTo>
                    <a:cubicBezTo>
                      <a:pt x="3" y="15"/>
                      <a:pt x="7" y="1"/>
                      <a:pt x="20" y="0"/>
                    </a:cubicBezTo>
                    <a:cubicBezTo>
                      <a:pt x="19" y="3"/>
                      <a:pt x="14" y="6"/>
                      <a:pt x="1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170">
                <a:extLst>
                  <a:ext uri="{FF2B5EF4-FFF2-40B4-BE49-F238E27FC236}">
                    <a16:creationId xmlns:a16="http://schemas.microsoft.com/office/drawing/2014/main" id="{79CB9105-BA04-47B3-9A30-6DFC4CD45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1713" y="3101888"/>
                <a:ext cx="29726" cy="41836"/>
              </a:xfrm>
              <a:custGeom>
                <a:avLst/>
                <a:gdLst>
                  <a:gd name="T0" fmla="*/ 20 w 26"/>
                  <a:gd name="T1" fmla="*/ 18 h 36"/>
                  <a:gd name="T2" fmla="*/ 20 w 26"/>
                  <a:gd name="T3" fmla="*/ 28 h 36"/>
                  <a:gd name="T4" fmla="*/ 7 w 26"/>
                  <a:gd name="T5" fmla="*/ 36 h 36"/>
                  <a:gd name="T6" fmla="*/ 0 w 26"/>
                  <a:gd name="T7" fmla="*/ 24 h 36"/>
                  <a:gd name="T8" fmla="*/ 16 w 26"/>
                  <a:gd name="T9" fmla="*/ 18 h 36"/>
                  <a:gd name="T10" fmla="*/ 11 w 26"/>
                  <a:gd name="T11" fmla="*/ 8 h 36"/>
                  <a:gd name="T12" fmla="*/ 18 w 26"/>
                  <a:gd name="T13" fmla="*/ 0 h 36"/>
                  <a:gd name="T14" fmla="*/ 26 w 26"/>
                  <a:gd name="T15" fmla="*/ 8 h 36"/>
                  <a:gd name="T16" fmla="*/ 20 w 26"/>
                  <a:gd name="T1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6">
                    <a:moveTo>
                      <a:pt x="20" y="18"/>
                    </a:moveTo>
                    <a:cubicBezTo>
                      <a:pt x="20" y="22"/>
                      <a:pt x="20" y="25"/>
                      <a:pt x="20" y="28"/>
                    </a:cubicBezTo>
                    <a:cubicBezTo>
                      <a:pt x="20" y="30"/>
                      <a:pt x="10" y="36"/>
                      <a:pt x="7" y="36"/>
                    </a:cubicBezTo>
                    <a:cubicBezTo>
                      <a:pt x="0" y="36"/>
                      <a:pt x="0" y="29"/>
                      <a:pt x="0" y="24"/>
                    </a:cubicBezTo>
                    <a:cubicBezTo>
                      <a:pt x="6" y="23"/>
                      <a:pt x="10" y="18"/>
                      <a:pt x="16" y="18"/>
                    </a:cubicBezTo>
                    <a:cubicBezTo>
                      <a:pt x="14" y="14"/>
                      <a:pt x="11" y="12"/>
                      <a:pt x="11" y="8"/>
                    </a:cubicBezTo>
                    <a:cubicBezTo>
                      <a:pt x="11" y="4"/>
                      <a:pt x="18" y="0"/>
                      <a:pt x="18" y="0"/>
                    </a:cubicBezTo>
                    <a:cubicBezTo>
                      <a:pt x="22" y="5"/>
                      <a:pt x="23" y="6"/>
                      <a:pt x="26" y="8"/>
                    </a:cubicBezTo>
                    <a:cubicBezTo>
                      <a:pt x="25" y="12"/>
                      <a:pt x="22" y="18"/>
                      <a:pt x="20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171">
                <a:extLst>
                  <a:ext uri="{FF2B5EF4-FFF2-40B4-BE49-F238E27FC236}">
                    <a16:creationId xmlns:a16="http://schemas.microsoft.com/office/drawing/2014/main" id="{0264113F-3376-4118-A6D2-602856B24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6471" y="3935384"/>
                <a:ext cx="54758" cy="17700"/>
              </a:xfrm>
              <a:custGeom>
                <a:avLst/>
                <a:gdLst>
                  <a:gd name="T0" fmla="*/ 47 w 47"/>
                  <a:gd name="T1" fmla="*/ 8 h 14"/>
                  <a:gd name="T2" fmla="*/ 28 w 47"/>
                  <a:gd name="T3" fmla="*/ 10 h 14"/>
                  <a:gd name="T4" fmla="*/ 0 w 47"/>
                  <a:gd name="T5" fmla="*/ 3 h 14"/>
                  <a:gd name="T6" fmla="*/ 47 w 47"/>
                  <a:gd name="T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4">
                    <a:moveTo>
                      <a:pt x="47" y="8"/>
                    </a:moveTo>
                    <a:cubicBezTo>
                      <a:pt x="37" y="14"/>
                      <a:pt x="34" y="10"/>
                      <a:pt x="28" y="10"/>
                    </a:cubicBezTo>
                    <a:cubicBezTo>
                      <a:pt x="22" y="10"/>
                      <a:pt x="8" y="8"/>
                      <a:pt x="0" y="3"/>
                    </a:cubicBezTo>
                    <a:cubicBezTo>
                      <a:pt x="16" y="0"/>
                      <a:pt x="34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172">
                <a:extLst>
                  <a:ext uri="{FF2B5EF4-FFF2-40B4-BE49-F238E27FC236}">
                    <a16:creationId xmlns:a16="http://schemas.microsoft.com/office/drawing/2014/main" id="{4BFA0957-2312-4CDC-AE66-AEA6E4DC4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248" y="3928949"/>
                <a:ext cx="51629" cy="28964"/>
              </a:xfrm>
              <a:custGeom>
                <a:avLst/>
                <a:gdLst>
                  <a:gd name="T0" fmla="*/ 9 w 44"/>
                  <a:gd name="T1" fmla="*/ 24 h 24"/>
                  <a:gd name="T2" fmla="*/ 4 w 44"/>
                  <a:gd name="T3" fmla="*/ 20 h 24"/>
                  <a:gd name="T4" fmla="*/ 0 w 44"/>
                  <a:gd name="T5" fmla="*/ 16 h 24"/>
                  <a:gd name="T6" fmla="*/ 44 w 44"/>
                  <a:gd name="T7" fmla="*/ 0 h 24"/>
                  <a:gd name="T8" fmla="*/ 34 w 44"/>
                  <a:gd name="T9" fmla="*/ 7 h 24"/>
                  <a:gd name="T10" fmla="*/ 33 w 44"/>
                  <a:gd name="T11" fmla="*/ 15 h 24"/>
                  <a:gd name="T12" fmla="*/ 9 w 4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4">
                    <a:moveTo>
                      <a:pt x="9" y="24"/>
                    </a:moveTo>
                    <a:cubicBezTo>
                      <a:pt x="7" y="24"/>
                      <a:pt x="4" y="22"/>
                      <a:pt x="4" y="20"/>
                    </a:cubicBezTo>
                    <a:cubicBezTo>
                      <a:pt x="2" y="20"/>
                      <a:pt x="0" y="17"/>
                      <a:pt x="0" y="16"/>
                    </a:cubicBezTo>
                    <a:cubicBezTo>
                      <a:pt x="12" y="10"/>
                      <a:pt x="31" y="2"/>
                      <a:pt x="44" y="0"/>
                    </a:cubicBezTo>
                    <a:cubicBezTo>
                      <a:pt x="43" y="8"/>
                      <a:pt x="39" y="4"/>
                      <a:pt x="34" y="7"/>
                    </a:cubicBezTo>
                    <a:cubicBezTo>
                      <a:pt x="32" y="8"/>
                      <a:pt x="34" y="12"/>
                      <a:pt x="33" y="15"/>
                    </a:cubicBezTo>
                    <a:cubicBezTo>
                      <a:pt x="30" y="20"/>
                      <a:pt x="16" y="24"/>
                      <a:pt x="9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174">
                <a:extLst>
                  <a:ext uri="{FF2B5EF4-FFF2-40B4-BE49-F238E27FC236}">
                    <a16:creationId xmlns:a16="http://schemas.microsoft.com/office/drawing/2014/main" id="{9E5F1159-8A23-49ED-BE06-5064DF906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8818" y="2641696"/>
                <a:ext cx="53194" cy="43444"/>
              </a:xfrm>
              <a:custGeom>
                <a:avLst/>
                <a:gdLst>
                  <a:gd name="T0" fmla="*/ 10 w 45"/>
                  <a:gd name="T1" fmla="*/ 8 h 36"/>
                  <a:gd name="T2" fmla="*/ 19 w 45"/>
                  <a:gd name="T3" fmla="*/ 0 h 36"/>
                  <a:gd name="T4" fmla="*/ 45 w 45"/>
                  <a:gd name="T5" fmla="*/ 12 h 36"/>
                  <a:gd name="T6" fmla="*/ 45 w 45"/>
                  <a:gd name="T7" fmla="*/ 23 h 36"/>
                  <a:gd name="T8" fmla="*/ 13 w 45"/>
                  <a:gd name="T9" fmla="*/ 36 h 36"/>
                  <a:gd name="T10" fmla="*/ 0 w 45"/>
                  <a:gd name="T11" fmla="*/ 27 h 36"/>
                  <a:gd name="T12" fmla="*/ 10 w 45"/>
                  <a:gd name="T13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10" y="8"/>
                    </a:moveTo>
                    <a:cubicBezTo>
                      <a:pt x="13" y="8"/>
                      <a:pt x="15" y="0"/>
                      <a:pt x="19" y="0"/>
                    </a:cubicBezTo>
                    <a:cubicBezTo>
                      <a:pt x="29" y="0"/>
                      <a:pt x="34" y="11"/>
                      <a:pt x="45" y="12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35" y="28"/>
                      <a:pt x="26" y="36"/>
                      <a:pt x="13" y="36"/>
                    </a:cubicBezTo>
                    <a:cubicBezTo>
                      <a:pt x="4" y="36"/>
                      <a:pt x="0" y="35"/>
                      <a:pt x="0" y="27"/>
                    </a:cubicBezTo>
                    <a:cubicBezTo>
                      <a:pt x="0" y="24"/>
                      <a:pt x="8" y="8"/>
                      <a:pt x="1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175">
                <a:extLst>
                  <a:ext uri="{FF2B5EF4-FFF2-40B4-BE49-F238E27FC236}">
                    <a16:creationId xmlns:a16="http://schemas.microsoft.com/office/drawing/2014/main" id="{4EC5751D-FCB1-4183-BC0D-3F1531109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4790" y="2591815"/>
                <a:ext cx="42243" cy="45054"/>
              </a:xfrm>
              <a:custGeom>
                <a:avLst/>
                <a:gdLst>
                  <a:gd name="T0" fmla="*/ 36 w 36"/>
                  <a:gd name="T1" fmla="*/ 32 h 37"/>
                  <a:gd name="T2" fmla="*/ 26 w 36"/>
                  <a:gd name="T3" fmla="*/ 36 h 37"/>
                  <a:gd name="T4" fmla="*/ 0 w 36"/>
                  <a:gd name="T5" fmla="*/ 16 h 37"/>
                  <a:gd name="T6" fmla="*/ 36 w 36"/>
                  <a:gd name="T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36" y="32"/>
                    </a:moveTo>
                    <a:cubicBezTo>
                      <a:pt x="36" y="37"/>
                      <a:pt x="26" y="36"/>
                      <a:pt x="26" y="36"/>
                    </a:cubicBezTo>
                    <a:cubicBezTo>
                      <a:pt x="16" y="36"/>
                      <a:pt x="0" y="26"/>
                      <a:pt x="0" y="16"/>
                    </a:cubicBezTo>
                    <a:cubicBezTo>
                      <a:pt x="0" y="0"/>
                      <a:pt x="36" y="16"/>
                      <a:pt x="3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A0C7FA5B-2891-463A-8E8B-CE7B90192AE0}"/>
                </a:ext>
              </a:extLst>
            </p:cNvPr>
            <p:cNvSpPr txBox="1"/>
            <p:nvPr/>
          </p:nvSpPr>
          <p:spPr>
            <a:xfrm>
              <a:off x="4316173" y="2166930"/>
              <a:ext cx="205607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Y" dirty="0">
                  <a:solidFill>
                    <a:schemeClr val="bg1"/>
                  </a:solidFill>
                </a:rPr>
                <a:t>قارة اوروبا</a:t>
              </a: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A72B53E5-F519-4CA4-B71C-CEC5BD94EDDA}"/>
              </a:ext>
            </a:extLst>
          </p:cNvPr>
          <p:cNvSpPr txBox="1"/>
          <p:nvPr/>
        </p:nvSpPr>
        <p:spPr>
          <a:xfrm>
            <a:off x="8041859" y="2781872"/>
            <a:ext cx="1157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dirty="0">
                <a:solidFill>
                  <a:schemeClr val="bg1"/>
                </a:solidFill>
              </a:rPr>
              <a:t>قارة آسيا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2AF49AE-F96F-456C-B6E4-1B3FD13CFA08}"/>
              </a:ext>
            </a:extLst>
          </p:cNvPr>
          <p:cNvSpPr txBox="1"/>
          <p:nvPr/>
        </p:nvSpPr>
        <p:spPr>
          <a:xfrm>
            <a:off x="5726962" y="4346074"/>
            <a:ext cx="1499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dirty="0">
                <a:solidFill>
                  <a:schemeClr val="bg1"/>
                </a:solidFill>
              </a:rPr>
              <a:t>قارة إفريقيا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E5EBF05-15DE-4775-BC2A-9B46A62D80F5}"/>
              </a:ext>
            </a:extLst>
          </p:cNvPr>
          <p:cNvGrpSpPr/>
          <p:nvPr/>
        </p:nvGrpSpPr>
        <p:grpSpPr>
          <a:xfrm rot="16200000">
            <a:off x="867659" y="-22095"/>
            <a:ext cx="1477108" cy="3224087"/>
            <a:chOff x="9283211" y="666793"/>
            <a:chExt cx="1477108" cy="3224087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B2793A4-CD55-4688-A649-430282F58387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8570647B-05F0-4D6C-ADEC-10ED2B0DE493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233" name="Rectangle: Top Corners Rounded 232">
                <a:extLst>
                  <a:ext uri="{FF2B5EF4-FFF2-40B4-BE49-F238E27FC236}">
                    <a16:creationId xmlns:a16="http://schemas.microsoft.com/office/drawing/2014/main" id="{BC084606-9C07-4291-A229-2EC2317886F6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ight Triangle 233">
                <a:extLst>
                  <a:ext uri="{FF2B5EF4-FFF2-40B4-BE49-F238E27FC236}">
                    <a16:creationId xmlns:a16="http://schemas.microsoft.com/office/drawing/2014/main" id="{A7BD56E0-3DE3-4F59-9628-08A5F42A5226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ight Triangle 234">
                <a:extLst>
                  <a:ext uri="{FF2B5EF4-FFF2-40B4-BE49-F238E27FC236}">
                    <a16:creationId xmlns:a16="http://schemas.microsoft.com/office/drawing/2014/main" id="{954A0E72-9F9B-4AB7-988C-9F439E58B90B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31720B3C-0545-4D41-9F98-8FCA80E1ABC0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A59CAE49-7ACD-4D6E-9EA8-C2AD81E1E410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Isosceles Triangle 231">
                <a:extLst>
                  <a:ext uri="{FF2B5EF4-FFF2-40B4-BE49-F238E27FC236}">
                    <a16:creationId xmlns:a16="http://schemas.microsoft.com/office/drawing/2014/main" id="{494E9D6A-6144-4A41-97D4-B5D3D3ACCDD9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7" name="Graphic 226" descr="Trophy">
              <a:extLst>
                <a:ext uri="{FF2B5EF4-FFF2-40B4-BE49-F238E27FC236}">
                  <a16:creationId xmlns:a16="http://schemas.microsoft.com/office/drawing/2014/main" id="{6973A6BC-20E2-4C21-8614-901CEB1C0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7322C5A1-8533-4637-83C0-6D1B08175AA7}"/>
                </a:ext>
              </a:extLst>
            </p:cNvPr>
            <p:cNvGrpSpPr/>
            <p:nvPr/>
          </p:nvGrpSpPr>
          <p:grpSpPr>
            <a:xfrm>
              <a:off x="9609038" y="1872685"/>
              <a:ext cx="867155" cy="2018195"/>
              <a:chOff x="2870233" y="3294990"/>
              <a:chExt cx="867155" cy="2018195"/>
            </a:xfrm>
          </p:grpSpPr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F60FFAFB-CB83-4D2B-AF16-72141523537B}"/>
                  </a:ext>
                </a:extLst>
              </p:cNvPr>
              <p:cNvSpPr txBox="1"/>
              <p:nvPr/>
            </p:nvSpPr>
            <p:spPr>
              <a:xfrm rot="5400000">
                <a:off x="2420514" y="3996311"/>
                <a:ext cx="201819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الوحدة السادسة</a:t>
                </a:r>
              </a:p>
              <a:p>
                <a:pPr algn="ctr"/>
                <a:r>
                  <a:rPr lang="ar-SY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شبه الجزيرة العربية</a:t>
                </a:r>
                <a:endParaRPr lang="en-US" sz="6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16CA6EAD-41A1-496C-AC52-CA24FF13EE5B}"/>
                  </a:ext>
                </a:extLst>
              </p:cNvPr>
              <p:cNvSpPr txBox="1"/>
              <p:nvPr/>
            </p:nvSpPr>
            <p:spPr>
              <a:xfrm rot="5400000">
                <a:off x="2393313" y="4094809"/>
                <a:ext cx="1353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78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31" grpId="0" animBg="1"/>
      <p:bldP spid="32" grpId="0" animBg="1"/>
      <p:bldP spid="404" grpId="0"/>
      <p:bldP spid="405" grpId="0"/>
      <p:bldP spid="406" grpId="0"/>
      <p:bldP spid="407" grpId="0"/>
      <p:bldP spid="408" grpId="0"/>
      <p:bldP spid="409" grpId="0"/>
      <p:bldP spid="221" grpId="0"/>
      <p:bldP spid="2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5827060" y="9898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9FA903E-A5F7-42A0-BE25-4D32F98DFB7C}"/>
              </a:ext>
            </a:extLst>
          </p:cNvPr>
          <p:cNvSpPr/>
          <p:nvPr/>
        </p:nvSpPr>
        <p:spPr>
          <a:xfrm>
            <a:off x="-2279986" y="-2091144"/>
            <a:ext cx="16541055" cy="1101258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83A1549-6DDD-4FE3-920F-B18E2C0B5BD0}"/>
              </a:ext>
            </a:extLst>
          </p:cNvPr>
          <p:cNvGrpSpPr/>
          <p:nvPr/>
        </p:nvGrpSpPr>
        <p:grpSpPr>
          <a:xfrm>
            <a:off x="4774663" y="-3123643"/>
            <a:ext cx="12694807" cy="9649344"/>
            <a:chOff x="6781647" y="1972325"/>
            <a:chExt cx="4293092" cy="3263188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7921AF7-76D2-4094-BF4C-F19AA2F5E26B}"/>
                </a:ext>
              </a:extLst>
            </p:cNvPr>
            <p:cNvGrpSpPr/>
            <p:nvPr/>
          </p:nvGrpSpPr>
          <p:grpSpPr>
            <a:xfrm>
              <a:off x="6781647" y="1972325"/>
              <a:ext cx="4293092" cy="3263188"/>
              <a:chOff x="6781647" y="1972324"/>
              <a:chExt cx="4293092" cy="3263186"/>
            </a:xfrm>
          </p:grpSpPr>
          <p:sp>
            <p:nvSpPr>
              <p:cNvPr id="224" name="Freeform 13">
                <a:extLst>
                  <a:ext uri="{FF2B5EF4-FFF2-40B4-BE49-F238E27FC236}">
                    <a16:creationId xmlns:a16="http://schemas.microsoft.com/office/drawing/2014/main" id="{7E7F6D44-BA0C-4528-A57D-3AE9CAF0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100" y="3722987"/>
                <a:ext cx="938723" cy="878550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14">
                <a:extLst>
                  <a:ext uri="{FF2B5EF4-FFF2-40B4-BE49-F238E27FC236}">
                    <a16:creationId xmlns:a16="http://schemas.microsoft.com/office/drawing/2014/main" id="{0714C0B2-EDCE-4DBB-B8D1-8EF8A9AA6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8297" y="4678772"/>
                <a:ext cx="50065" cy="104590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15">
                <a:extLst>
                  <a:ext uri="{FF2B5EF4-FFF2-40B4-BE49-F238E27FC236}">
                    <a16:creationId xmlns:a16="http://schemas.microsoft.com/office/drawing/2014/main" id="{1B83C057-B574-48FF-9958-0E9876D88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1113" y="3832404"/>
                <a:ext cx="1023207" cy="889814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16">
                <a:extLst>
                  <a:ext uri="{FF2B5EF4-FFF2-40B4-BE49-F238E27FC236}">
                    <a16:creationId xmlns:a16="http://schemas.microsoft.com/office/drawing/2014/main" id="{AD51C16F-F71C-4F49-85B9-678C48AA8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560" y="4789799"/>
                <a:ext cx="267536" cy="312158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17">
                <a:extLst>
                  <a:ext uri="{FF2B5EF4-FFF2-40B4-BE49-F238E27FC236}">
                    <a16:creationId xmlns:a16="http://schemas.microsoft.com/office/drawing/2014/main" id="{0CF69779-D47A-4BAF-B2BE-DD184DDA4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323" y="4751181"/>
                <a:ext cx="256584" cy="305723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18">
                <a:extLst>
                  <a:ext uri="{FF2B5EF4-FFF2-40B4-BE49-F238E27FC236}">
                    <a16:creationId xmlns:a16="http://schemas.microsoft.com/office/drawing/2014/main" id="{9FF18AC6-5C75-4910-839B-A80EF1476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521" y="4895997"/>
                <a:ext cx="159583" cy="202743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Freeform 26">
                <a:extLst>
                  <a:ext uri="{FF2B5EF4-FFF2-40B4-BE49-F238E27FC236}">
                    <a16:creationId xmlns:a16="http://schemas.microsoft.com/office/drawing/2014/main" id="{9C74FF2C-5D26-4155-B426-9E5758D6E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0136" y="5019895"/>
                <a:ext cx="25033" cy="28964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Freeform 27">
                <a:extLst>
                  <a:ext uri="{FF2B5EF4-FFF2-40B4-BE49-F238E27FC236}">
                    <a16:creationId xmlns:a16="http://schemas.microsoft.com/office/drawing/2014/main" id="{5DD73902-BD57-458E-BCCD-0B699FFF7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5507" y="5023112"/>
                <a:ext cx="73534" cy="20918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28">
                <a:extLst>
                  <a:ext uri="{FF2B5EF4-FFF2-40B4-BE49-F238E27FC236}">
                    <a16:creationId xmlns:a16="http://schemas.microsoft.com/office/drawing/2014/main" id="{F5E55AAE-CD7C-4872-9D96-88053812B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4555" y="4879906"/>
                <a:ext cx="31291" cy="75626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Freeform 30">
                <a:extLst>
                  <a:ext uri="{FF2B5EF4-FFF2-40B4-BE49-F238E27FC236}">
                    <a16:creationId xmlns:a16="http://schemas.microsoft.com/office/drawing/2014/main" id="{D09F64B3-FFCE-49BB-9DE9-1DC8D7B7A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7477" y="4949096"/>
                <a:ext cx="513168" cy="286414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31">
                <a:extLst>
                  <a:ext uri="{FF2B5EF4-FFF2-40B4-BE49-F238E27FC236}">
                    <a16:creationId xmlns:a16="http://schemas.microsoft.com/office/drawing/2014/main" id="{55447065-905A-4AB3-834E-9E198E5E8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8467" y="5011849"/>
                <a:ext cx="50065" cy="54708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47">
                <a:extLst>
                  <a:ext uri="{FF2B5EF4-FFF2-40B4-BE49-F238E27FC236}">
                    <a16:creationId xmlns:a16="http://schemas.microsoft.com/office/drawing/2014/main" id="{AC5ABBBA-458E-43AE-A54E-337357214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570" y="4673945"/>
                <a:ext cx="115776" cy="115853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48">
                <a:extLst>
                  <a:ext uri="{FF2B5EF4-FFF2-40B4-BE49-F238E27FC236}">
                    <a16:creationId xmlns:a16="http://schemas.microsoft.com/office/drawing/2014/main" id="{3B81AD1F-7EBD-49A0-9480-12EC2FD09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181" y="4643373"/>
                <a:ext cx="57888" cy="62754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Freeform 49">
                <a:extLst>
                  <a:ext uri="{FF2B5EF4-FFF2-40B4-BE49-F238E27FC236}">
                    <a16:creationId xmlns:a16="http://schemas.microsoft.com/office/drawing/2014/main" id="{5776AF20-B8E8-4D98-BBEE-12DA871DA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424" y="4432585"/>
                <a:ext cx="109518" cy="167343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50">
                <a:extLst>
                  <a:ext uri="{FF2B5EF4-FFF2-40B4-BE49-F238E27FC236}">
                    <a16:creationId xmlns:a16="http://schemas.microsoft.com/office/drawing/2014/main" id="{C833B56B-931D-4FF8-8511-61248848D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1635" y="4601537"/>
                <a:ext cx="35984" cy="65971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Freeform 51">
                <a:extLst>
                  <a:ext uri="{FF2B5EF4-FFF2-40B4-BE49-F238E27FC236}">
                    <a16:creationId xmlns:a16="http://schemas.microsoft.com/office/drawing/2014/main" id="{FD352D79-1426-4064-89A0-CB5EFA088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441" y="4619238"/>
                <a:ext cx="29726" cy="41836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52">
                <a:extLst>
                  <a:ext uri="{FF2B5EF4-FFF2-40B4-BE49-F238E27FC236}">
                    <a16:creationId xmlns:a16="http://schemas.microsoft.com/office/drawing/2014/main" id="{DE24BF4F-1487-41E8-8264-CECEF33F5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651" y="4643373"/>
                <a:ext cx="26597" cy="53099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53">
                <a:extLst>
                  <a:ext uri="{FF2B5EF4-FFF2-40B4-BE49-F238E27FC236}">
                    <a16:creationId xmlns:a16="http://schemas.microsoft.com/office/drawing/2014/main" id="{75656C34-E9A1-48DB-805E-1196CA919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7554" y="4646591"/>
                <a:ext cx="15645" cy="32181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54">
                <a:extLst>
                  <a:ext uri="{FF2B5EF4-FFF2-40B4-BE49-F238E27FC236}">
                    <a16:creationId xmlns:a16="http://schemas.microsoft.com/office/drawing/2014/main" id="{4672DCA4-B0ED-4A8F-AC11-969272D2C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377" y="4669118"/>
                <a:ext cx="18774" cy="16090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55">
                <a:extLst>
                  <a:ext uri="{FF2B5EF4-FFF2-40B4-BE49-F238E27FC236}">
                    <a16:creationId xmlns:a16="http://schemas.microsoft.com/office/drawing/2014/main" id="{F2CBAC42-087D-4F9F-ACAB-6F93E46BC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6603" y="4601537"/>
                <a:ext cx="20339" cy="25745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56">
                <a:extLst>
                  <a:ext uri="{FF2B5EF4-FFF2-40B4-BE49-F238E27FC236}">
                    <a16:creationId xmlns:a16="http://schemas.microsoft.com/office/drawing/2014/main" id="{C42820F9-60AD-498A-9DE3-F2B550BC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9327" y="4575792"/>
                <a:ext cx="31291" cy="32181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57">
                <a:extLst>
                  <a:ext uri="{FF2B5EF4-FFF2-40B4-BE49-F238E27FC236}">
                    <a16:creationId xmlns:a16="http://schemas.microsoft.com/office/drawing/2014/main" id="{9ACED590-B986-434F-BC15-F978492CE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618" y="4579011"/>
                <a:ext cx="7822" cy="3218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58">
                <a:extLst>
                  <a:ext uri="{FF2B5EF4-FFF2-40B4-BE49-F238E27FC236}">
                    <a16:creationId xmlns:a16="http://schemas.microsoft.com/office/drawing/2014/main" id="{A7880306-90F9-49A2-A65C-0E3447C87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246" y="4234670"/>
                <a:ext cx="56324" cy="83671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59">
                <a:extLst>
                  <a:ext uri="{FF2B5EF4-FFF2-40B4-BE49-F238E27FC236}">
                    <a16:creationId xmlns:a16="http://schemas.microsoft.com/office/drawing/2014/main" id="{E1C403F3-AEEC-4B9E-AA00-27338D1E0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4242" y="4382704"/>
                <a:ext cx="64146" cy="57926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60">
                <a:extLst>
                  <a:ext uri="{FF2B5EF4-FFF2-40B4-BE49-F238E27FC236}">
                    <a16:creationId xmlns:a16="http://schemas.microsoft.com/office/drawing/2014/main" id="{F1E5FF41-6193-491C-BA58-0AFD9A38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142" y="4290988"/>
                <a:ext cx="294134" cy="613054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61">
                <a:extLst>
                  <a:ext uri="{FF2B5EF4-FFF2-40B4-BE49-F238E27FC236}">
                    <a16:creationId xmlns:a16="http://schemas.microsoft.com/office/drawing/2014/main" id="{E7CDF2AC-56EB-447D-9369-08C581D4C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451" y="4979668"/>
                <a:ext cx="42243" cy="43444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62">
                <a:extLst>
                  <a:ext uri="{FF2B5EF4-FFF2-40B4-BE49-F238E27FC236}">
                    <a16:creationId xmlns:a16="http://schemas.microsoft.com/office/drawing/2014/main" id="{45EC0119-A5DE-4C83-A5F3-C6724E02C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7033" y="5011849"/>
                <a:ext cx="17210" cy="16090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63">
                <a:extLst>
                  <a:ext uri="{FF2B5EF4-FFF2-40B4-BE49-F238E27FC236}">
                    <a16:creationId xmlns:a16="http://schemas.microsoft.com/office/drawing/2014/main" id="{3EF194BF-0621-42F6-9917-8A98B3B6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3304" y="4970013"/>
                <a:ext cx="17210" cy="27354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64">
                <a:extLst>
                  <a:ext uri="{FF2B5EF4-FFF2-40B4-BE49-F238E27FC236}">
                    <a16:creationId xmlns:a16="http://schemas.microsoft.com/office/drawing/2014/main" id="{998BBCD8-AA95-4178-9723-7ADE4F39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0449" y="4912087"/>
                <a:ext cx="25033" cy="22527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65">
                <a:extLst>
                  <a:ext uri="{FF2B5EF4-FFF2-40B4-BE49-F238E27FC236}">
                    <a16:creationId xmlns:a16="http://schemas.microsoft.com/office/drawing/2014/main" id="{011EB3E9-D60E-4F5E-AC47-2B51704A7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0879" y="3978829"/>
                <a:ext cx="57888" cy="80453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66">
                <a:extLst>
                  <a:ext uri="{FF2B5EF4-FFF2-40B4-BE49-F238E27FC236}">
                    <a16:creationId xmlns:a16="http://schemas.microsoft.com/office/drawing/2014/main" id="{45156A34-6F22-42C5-AE82-4BA5A6C04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718" y="3959521"/>
                <a:ext cx="65710" cy="49881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67">
                <a:extLst>
                  <a:ext uri="{FF2B5EF4-FFF2-40B4-BE49-F238E27FC236}">
                    <a16:creationId xmlns:a16="http://schemas.microsoft.com/office/drawing/2014/main" id="{BD1C5D4B-274B-4B79-BEA3-7A343BE1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3734" y="3740688"/>
                <a:ext cx="281617" cy="247796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68">
                <a:extLst>
                  <a:ext uri="{FF2B5EF4-FFF2-40B4-BE49-F238E27FC236}">
                    <a16:creationId xmlns:a16="http://schemas.microsoft.com/office/drawing/2014/main" id="{8D32979A-7A84-4D68-9459-9A9E96583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592" y="3602307"/>
                <a:ext cx="145502" cy="133552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eform 69">
                <a:extLst>
                  <a:ext uri="{FF2B5EF4-FFF2-40B4-BE49-F238E27FC236}">
                    <a16:creationId xmlns:a16="http://schemas.microsoft.com/office/drawing/2014/main" id="{FE426331-4697-40A9-AADE-7FF296A23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965" y="3636098"/>
                <a:ext cx="23468" cy="2413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70">
                <a:extLst>
                  <a:ext uri="{FF2B5EF4-FFF2-40B4-BE49-F238E27FC236}">
                    <a16:creationId xmlns:a16="http://schemas.microsoft.com/office/drawing/2014/main" id="{043EDB53-4871-4217-9949-7D7F2687F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1466" y="3602307"/>
                <a:ext cx="34420" cy="2413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Freeform 71">
                <a:extLst>
                  <a:ext uri="{FF2B5EF4-FFF2-40B4-BE49-F238E27FC236}">
                    <a16:creationId xmlns:a16="http://schemas.microsoft.com/office/drawing/2014/main" id="{C2562801-88EF-495C-BCF2-FDA17FA3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0918" y="3573345"/>
                <a:ext cx="17210" cy="19309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72">
                <a:extLst>
                  <a:ext uri="{FF2B5EF4-FFF2-40B4-BE49-F238E27FC236}">
                    <a16:creationId xmlns:a16="http://schemas.microsoft.com/office/drawing/2014/main" id="{886C8C6F-F328-4F90-B71A-F5ED76E39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5964" y="3282104"/>
                <a:ext cx="71969" cy="299286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73">
                <a:extLst>
                  <a:ext uri="{FF2B5EF4-FFF2-40B4-BE49-F238E27FC236}">
                    <a16:creationId xmlns:a16="http://schemas.microsoft.com/office/drawing/2014/main" id="{7CDDD744-1887-4744-BC84-23AF06498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432" y="2242647"/>
                <a:ext cx="442764" cy="352385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eform 76">
                <a:extLst>
                  <a:ext uri="{FF2B5EF4-FFF2-40B4-BE49-F238E27FC236}">
                    <a16:creationId xmlns:a16="http://schemas.microsoft.com/office/drawing/2014/main" id="{68BB185B-3942-4C5C-9E1E-9672BA48B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647" y="2210466"/>
                <a:ext cx="4293092" cy="1723310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eform 77">
                <a:extLst>
                  <a:ext uri="{FF2B5EF4-FFF2-40B4-BE49-F238E27FC236}">
                    <a16:creationId xmlns:a16="http://schemas.microsoft.com/office/drawing/2014/main" id="{2DD499C8-553F-4B2C-BA87-36C6205E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9666" y="3319113"/>
                <a:ext cx="1545763" cy="1053938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Freeform 78">
                <a:extLst>
                  <a:ext uri="{FF2B5EF4-FFF2-40B4-BE49-F238E27FC236}">
                    <a16:creationId xmlns:a16="http://schemas.microsoft.com/office/drawing/2014/main" id="{93A9A6B5-12CC-4026-97FB-E31C80CA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300" y="2532279"/>
                <a:ext cx="89179" cy="40227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Freeform 79">
                <a:extLst>
                  <a:ext uri="{FF2B5EF4-FFF2-40B4-BE49-F238E27FC236}">
                    <a16:creationId xmlns:a16="http://schemas.microsoft.com/office/drawing/2014/main" id="{EA198705-A390-4A1B-9B9D-038EA05D7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7764" y="2611124"/>
                <a:ext cx="34420" cy="22527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Freeform 80">
                <a:extLst>
                  <a:ext uri="{FF2B5EF4-FFF2-40B4-BE49-F238E27FC236}">
                    <a16:creationId xmlns:a16="http://schemas.microsoft.com/office/drawing/2014/main" id="{C3560402-71B1-49C9-B41B-7F4611275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252" y="2307009"/>
                <a:ext cx="15645" cy="22527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Freeform 81">
                <a:extLst>
                  <a:ext uri="{FF2B5EF4-FFF2-40B4-BE49-F238E27FC236}">
                    <a16:creationId xmlns:a16="http://schemas.microsoft.com/office/drawing/2014/main" id="{EF7CAD1C-3AAE-40C6-8C57-EA89FEA78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8727" y="2376200"/>
                <a:ext cx="40678" cy="27354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Freeform 82">
                <a:extLst>
                  <a:ext uri="{FF2B5EF4-FFF2-40B4-BE49-F238E27FC236}">
                    <a16:creationId xmlns:a16="http://schemas.microsoft.com/office/drawing/2014/main" id="{C1E0480B-2A9E-4BB6-912F-0EE27511C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820" y="2099441"/>
                <a:ext cx="153325" cy="93326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Freeform 83">
                <a:extLst>
                  <a:ext uri="{FF2B5EF4-FFF2-40B4-BE49-F238E27FC236}">
                    <a16:creationId xmlns:a16="http://schemas.microsoft.com/office/drawing/2014/main" id="{5247D5D4-437B-4F11-BD23-DF8FE5DAF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1478" y="2054387"/>
                <a:ext cx="59453" cy="32181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Freeform 84">
                <a:extLst>
                  <a:ext uri="{FF2B5EF4-FFF2-40B4-BE49-F238E27FC236}">
                    <a16:creationId xmlns:a16="http://schemas.microsoft.com/office/drawing/2014/main" id="{EA7B83F6-2468-47A1-8E45-79219D8B9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1817" y="1981979"/>
                <a:ext cx="209648" cy="160906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Freeform 85">
                <a:extLst>
                  <a:ext uri="{FF2B5EF4-FFF2-40B4-BE49-F238E27FC236}">
                    <a16:creationId xmlns:a16="http://schemas.microsoft.com/office/drawing/2014/main" id="{5BE1452D-A375-4CC1-8B61-79E02116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560" y="2236211"/>
                <a:ext cx="26597" cy="19309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Freeform 86">
                <a:extLst>
                  <a:ext uri="{FF2B5EF4-FFF2-40B4-BE49-F238E27FC236}">
                    <a16:creationId xmlns:a16="http://schemas.microsoft.com/office/drawing/2014/main" id="{788ECD04-3379-440F-8D5E-4C2AEC90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575" y="1986806"/>
                <a:ext cx="34420" cy="12872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Freeform 87">
                <a:extLst>
                  <a:ext uri="{FF2B5EF4-FFF2-40B4-BE49-F238E27FC236}">
                    <a16:creationId xmlns:a16="http://schemas.microsoft.com/office/drawing/2014/main" id="{C9F283B3-4647-41C5-BC66-AE6615A04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306" y="2171848"/>
                <a:ext cx="28162" cy="14482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Freeform 89">
                <a:extLst>
                  <a:ext uri="{FF2B5EF4-FFF2-40B4-BE49-F238E27FC236}">
                    <a16:creationId xmlns:a16="http://schemas.microsoft.com/office/drawing/2014/main" id="{83F24908-A2B7-4414-9CD2-599C11238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049" y="1972324"/>
                <a:ext cx="62582" cy="43444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Freeform 90">
                <a:extLst>
                  <a:ext uri="{FF2B5EF4-FFF2-40B4-BE49-F238E27FC236}">
                    <a16:creationId xmlns:a16="http://schemas.microsoft.com/office/drawing/2014/main" id="{62CB198C-B5DC-4210-8E87-608FA5AA9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93" y="2001288"/>
                <a:ext cx="65710" cy="43444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Freeform 157">
                <a:extLst>
                  <a:ext uri="{FF2B5EF4-FFF2-40B4-BE49-F238E27FC236}">
                    <a16:creationId xmlns:a16="http://schemas.microsoft.com/office/drawing/2014/main" id="{42E574EC-D30D-4453-B3FD-D1E08DE91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0188" y="2286092"/>
                <a:ext cx="195567" cy="80453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Freeform 173">
                <a:extLst>
                  <a:ext uri="{FF2B5EF4-FFF2-40B4-BE49-F238E27FC236}">
                    <a16:creationId xmlns:a16="http://schemas.microsoft.com/office/drawing/2014/main" id="{CCB8BB6B-E779-4D53-BA5A-1265B0F31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933" y="4603147"/>
                <a:ext cx="25033" cy="1126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Freeform 176">
                <a:extLst>
                  <a:ext uri="{FF2B5EF4-FFF2-40B4-BE49-F238E27FC236}">
                    <a16:creationId xmlns:a16="http://schemas.microsoft.com/office/drawing/2014/main" id="{4C852FE0-3944-4863-910F-E8F8EFD77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665" y="2438953"/>
                <a:ext cx="37549" cy="28964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Freeform 177">
                <a:extLst>
                  <a:ext uri="{FF2B5EF4-FFF2-40B4-BE49-F238E27FC236}">
                    <a16:creationId xmlns:a16="http://schemas.microsoft.com/office/drawing/2014/main" id="{78920BEB-8036-4985-92B7-ADCB4DC1C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8415" y="2409990"/>
                <a:ext cx="82920" cy="38617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Freeform 178">
                <a:extLst>
                  <a:ext uri="{FF2B5EF4-FFF2-40B4-BE49-F238E27FC236}">
                    <a16:creationId xmlns:a16="http://schemas.microsoft.com/office/drawing/2014/main" id="{64F8E184-3AFB-430E-BB3C-860EA3DA7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6434" y="2321491"/>
                <a:ext cx="114211" cy="43444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Freeform 179">
                <a:extLst>
                  <a:ext uri="{FF2B5EF4-FFF2-40B4-BE49-F238E27FC236}">
                    <a16:creationId xmlns:a16="http://schemas.microsoft.com/office/drawing/2014/main" id="{9FF6B1EE-D19B-45A1-AC93-DA24B488B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5286" y="2382635"/>
                <a:ext cx="23468" cy="27354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74C099C-2130-4B1C-9EA4-BCA89DF50870}"/>
                </a:ext>
              </a:extLst>
            </p:cNvPr>
            <p:cNvSpPr txBox="1"/>
            <p:nvPr/>
          </p:nvSpPr>
          <p:spPr>
            <a:xfrm>
              <a:off x="7169818" y="2900038"/>
              <a:ext cx="2056071" cy="1249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Y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01CA4467-C6D2-4A70-8C60-89EB34E718B4}"/>
              </a:ext>
            </a:extLst>
          </p:cNvPr>
          <p:cNvGrpSpPr/>
          <p:nvPr/>
        </p:nvGrpSpPr>
        <p:grpSpPr>
          <a:xfrm>
            <a:off x="1986673" y="2476592"/>
            <a:ext cx="6079867" cy="6137898"/>
            <a:chOff x="5841357" y="3871024"/>
            <a:chExt cx="2056071" cy="2075697"/>
          </a:xfrm>
        </p:grpSpPr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51D65CBF-96FD-4E58-9771-80A3D0C135DA}"/>
                </a:ext>
              </a:extLst>
            </p:cNvPr>
            <p:cNvGrpSpPr/>
            <p:nvPr/>
          </p:nvGrpSpPr>
          <p:grpSpPr>
            <a:xfrm>
              <a:off x="5852312" y="3871024"/>
              <a:ext cx="1720991" cy="2075697"/>
              <a:chOff x="5852312" y="3871021"/>
              <a:chExt cx="1720991" cy="2075695"/>
            </a:xfrm>
          </p:grpSpPr>
          <p:sp>
            <p:nvSpPr>
              <p:cNvPr id="485" name="Freeform 11">
                <a:extLst>
                  <a:ext uri="{FF2B5EF4-FFF2-40B4-BE49-F238E27FC236}">
                    <a16:creationId xmlns:a16="http://schemas.microsoft.com/office/drawing/2014/main" id="{69B26A13-4CEA-4583-9C95-CC82E6A8A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6784" y="5285391"/>
                <a:ext cx="184616" cy="379739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Freeform 12">
                <a:extLst>
                  <a:ext uri="{FF2B5EF4-FFF2-40B4-BE49-F238E27FC236}">
                    <a16:creationId xmlns:a16="http://schemas.microsoft.com/office/drawing/2014/main" id="{F315B346-D52C-4257-B658-AAE37C1CE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312" y="3871021"/>
                <a:ext cx="1720991" cy="2075695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6598A760-960A-4831-B1C5-CE716532CFD6}"/>
                </a:ext>
              </a:extLst>
            </p:cNvPr>
            <p:cNvSpPr txBox="1"/>
            <p:nvPr/>
          </p:nvSpPr>
          <p:spPr>
            <a:xfrm>
              <a:off x="5841357" y="4519233"/>
              <a:ext cx="2056071" cy="1249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Y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77F7CB5-4603-4AC5-B890-62DF05DB73E8}"/>
              </a:ext>
            </a:extLst>
          </p:cNvPr>
          <p:cNvSpPr txBox="1"/>
          <p:nvPr/>
        </p:nvSpPr>
        <p:spPr>
          <a:xfrm>
            <a:off x="8434140" y="790215"/>
            <a:ext cx="1157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</a:rPr>
              <a:t>قارة آسيا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4259C21-93DC-4B29-8E65-3B77BD19A65D}"/>
              </a:ext>
            </a:extLst>
          </p:cNvPr>
          <p:cNvSpPr txBox="1"/>
          <p:nvPr/>
        </p:nvSpPr>
        <p:spPr>
          <a:xfrm>
            <a:off x="3701143" y="3988220"/>
            <a:ext cx="149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</a:rPr>
              <a:t>قارة إفريقيا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7F2A252-F005-4052-8F9F-E80950B63801}"/>
              </a:ext>
            </a:extLst>
          </p:cNvPr>
          <p:cNvSpPr txBox="1"/>
          <p:nvPr/>
        </p:nvSpPr>
        <p:spPr>
          <a:xfrm>
            <a:off x="-247505" y="3564782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الأطلسي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5E8D4D-3159-4147-BB86-8413B7720AF5}"/>
              </a:ext>
            </a:extLst>
          </p:cNvPr>
          <p:cNvSpPr txBox="1"/>
          <p:nvPr/>
        </p:nvSpPr>
        <p:spPr>
          <a:xfrm>
            <a:off x="7191124" y="5024721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المحيط الهندي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86686A4-6337-497A-BA51-9A3CAC9008B5}"/>
              </a:ext>
            </a:extLst>
          </p:cNvPr>
          <p:cNvSpPr txBox="1"/>
          <p:nvPr/>
        </p:nvSpPr>
        <p:spPr>
          <a:xfrm>
            <a:off x="3893765" y="2556339"/>
            <a:ext cx="20560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solidFill>
                  <a:srgbClr val="002060"/>
                </a:solidFill>
              </a:rPr>
              <a:t>البحر المتوسط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3A0A7A9-0A78-4989-9F99-C6628723ED25}"/>
              </a:ext>
            </a:extLst>
          </p:cNvPr>
          <p:cNvGrpSpPr/>
          <p:nvPr/>
        </p:nvGrpSpPr>
        <p:grpSpPr>
          <a:xfrm>
            <a:off x="-3519809" y="-3460125"/>
            <a:ext cx="11822992" cy="6151002"/>
            <a:chOff x="4453615" y="1824290"/>
            <a:chExt cx="3343418" cy="2133623"/>
          </a:xfrm>
          <a:solidFill>
            <a:srgbClr val="FFC000"/>
          </a:solidFill>
        </p:grpSpPr>
        <p:sp>
          <p:nvSpPr>
            <p:cNvPr id="93" name="Freeform 74">
              <a:extLst>
                <a:ext uri="{FF2B5EF4-FFF2-40B4-BE49-F238E27FC236}">
                  <a16:creationId xmlns:a16="http://schemas.microsoft.com/office/drawing/2014/main" id="{C3713709-BEDA-4591-8454-2B27302F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572" y="3163032"/>
              <a:ext cx="976272" cy="753043"/>
            </a:xfrm>
            <a:custGeom>
              <a:avLst/>
              <a:gdLst>
                <a:gd name="T0" fmla="*/ 813 w 834"/>
                <a:gd name="T1" fmla="*/ 420 h 625"/>
                <a:gd name="T2" fmla="*/ 807 w 834"/>
                <a:gd name="T3" fmla="*/ 493 h 625"/>
                <a:gd name="T4" fmla="*/ 735 w 834"/>
                <a:gd name="T5" fmla="*/ 494 h 625"/>
                <a:gd name="T6" fmla="*/ 690 w 834"/>
                <a:gd name="T7" fmla="*/ 510 h 625"/>
                <a:gd name="T8" fmla="*/ 693 w 834"/>
                <a:gd name="T9" fmla="*/ 546 h 625"/>
                <a:gd name="T10" fmla="*/ 710 w 834"/>
                <a:gd name="T11" fmla="*/ 580 h 625"/>
                <a:gd name="T12" fmla="*/ 688 w 834"/>
                <a:gd name="T13" fmla="*/ 574 h 625"/>
                <a:gd name="T14" fmla="*/ 682 w 834"/>
                <a:gd name="T15" fmla="*/ 606 h 625"/>
                <a:gd name="T16" fmla="*/ 657 w 834"/>
                <a:gd name="T17" fmla="*/ 568 h 625"/>
                <a:gd name="T18" fmla="*/ 615 w 834"/>
                <a:gd name="T19" fmla="*/ 501 h 625"/>
                <a:gd name="T20" fmla="*/ 565 w 834"/>
                <a:gd name="T21" fmla="*/ 429 h 625"/>
                <a:gd name="T22" fmla="*/ 496 w 834"/>
                <a:gd name="T23" fmla="*/ 384 h 625"/>
                <a:gd name="T24" fmla="*/ 465 w 834"/>
                <a:gd name="T25" fmla="*/ 381 h 625"/>
                <a:gd name="T26" fmla="*/ 498 w 834"/>
                <a:gd name="T27" fmla="*/ 440 h 625"/>
                <a:gd name="T28" fmla="*/ 541 w 834"/>
                <a:gd name="T29" fmla="*/ 475 h 625"/>
                <a:gd name="T30" fmla="*/ 567 w 834"/>
                <a:gd name="T31" fmla="*/ 510 h 625"/>
                <a:gd name="T32" fmla="*/ 554 w 834"/>
                <a:gd name="T33" fmla="*/ 550 h 625"/>
                <a:gd name="T34" fmla="*/ 543 w 834"/>
                <a:gd name="T35" fmla="*/ 547 h 625"/>
                <a:gd name="T36" fmla="*/ 500 w 834"/>
                <a:gd name="T37" fmla="*/ 493 h 625"/>
                <a:gd name="T38" fmla="*/ 393 w 834"/>
                <a:gd name="T39" fmla="*/ 401 h 625"/>
                <a:gd name="T40" fmla="*/ 289 w 834"/>
                <a:gd name="T41" fmla="*/ 427 h 625"/>
                <a:gd name="T42" fmla="*/ 232 w 834"/>
                <a:gd name="T43" fmla="*/ 490 h 625"/>
                <a:gd name="T44" fmla="*/ 174 w 834"/>
                <a:gd name="T45" fmla="*/ 587 h 625"/>
                <a:gd name="T46" fmla="*/ 125 w 834"/>
                <a:gd name="T47" fmla="*/ 609 h 625"/>
                <a:gd name="T48" fmla="*/ 18 w 834"/>
                <a:gd name="T49" fmla="*/ 602 h 625"/>
                <a:gd name="T50" fmla="*/ 0 w 834"/>
                <a:gd name="T51" fmla="*/ 552 h 625"/>
                <a:gd name="T52" fmla="*/ 7 w 834"/>
                <a:gd name="T53" fmla="*/ 442 h 625"/>
                <a:gd name="T54" fmla="*/ 83 w 834"/>
                <a:gd name="T55" fmla="*/ 424 h 625"/>
                <a:gd name="T56" fmla="*/ 153 w 834"/>
                <a:gd name="T57" fmla="*/ 432 h 625"/>
                <a:gd name="T58" fmla="*/ 181 w 834"/>
                <a:gd name="T59" fmla="*/ 370 h 625"/>
                <a:gd name="T60" fmla="*/ 178 w 834"/>
                <a:gd name="T61" fmla="*/ 348 h 625"/>
                <a:gd name="T62" fmla="*/ 104 w 834"/>
                <a:gd name="T63" fmla="*/ 293 h 625"/>
                <a:gd name="T64" fmla="*/ 152 w 834"/>
                <a:gd name="T65" fmla="*/ 284 h 625"/>
                <a:gd name="T66" fmla="*/ 166 w 834"/>
                <a:gd name="T67" fmla="*/ 258 h 625"/>
                <a:gd name="T68" fmla="*/ 196 w 834"/>
                <a:gd name="T69" fmla="*/ 262 h 625"/>
                <a:gd name="T70" fmla="*/ 253 w 834"/>
                <a:gd name="T71" fmla="*/ 212 h 625"/>
                <a:gd name="T72" fmla="*/ 302 w 834"/>
                <a:gd name="T73" fmla="*/ 160 h 625"/>
                <a:gd name="T74" fmla="*/ 357 w 834"/>
                <a:gd name="T75" fmla="*/ 131 h 625"/>
                <a:gd name="T76" fmla="*/ 388 w 834"/>
                <a:gd name="T77" fmla="*/ 97 h 625"/>
                <a:gd name="T78" fmla="*/ 421 w 834"/>
                <a:gd name="T79" fmla="*/ 9 h 625"/>
                <a:gd name="T80" fmla="*/ 431 w 834"/>
                <a:gd name="T81" fmla="*/ 45 h 625"/>
                <a:gd name="T82" fmla="*/ 413 w 834"/>
                <a:gd name="T83" fmla="*/ 97 h 625"/>
                <a:gd name="T84" fmla="*/ 437 w 834"/>
                <a:gd name="T85" fmla="*/ 118 h 625"/>
                <a:gd name="T86" fmla="*/ 498 w 834"/>
                <a:gd name="T87" fmla="*/ 122 h 625"/>
                <a:gd name="T88" fmla="*/ 573 w 834"/>
                <a:gd name="T89" fmla="*/ 90 h 625"/>
                <a:gd name="T90" fmla="*/ 650 w 834"/>
                <a:gd name="T91" fmla="*/ 98 h 625"/>
                <a:gd name="T92" fmla="*/ 701 w 834"/>
                <a:gd name="T93" fmla="*/ 171 h 625"/>
                <a:gd name="T94" fmla="*/ 686 w 834"/>
                <a:gd name="T95" fmla="*/ 276 h 625"/>
                <a:gd name="T96" fmla="*/ 807 w 834"/>
                <a:gd name="T97" fmla="*/ 325 h 625"/>
                <a:gd name="T98" fmla="*/ 815 w 834"/>
                <a:gd name="T99" fmla="*/ 368 h 625"/>
                <a:gd name="T100" fmla="*/ 818 w 834"/>
                <a:gd name="T101" fmla="*/ 388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4" h="625">
                  <a:moveTo>
                    <a:pt x="818" y="388"/>
                  </a:moveTo>
                  <a:cubicBezTo>
                    <a:pt x="815" y="401"/>
                    <a:pt x="816" y="395"/>
                    <a:pt x="813" y="400"/>
                  </a:cubicBezTo>
                  <a:cubicBezTo>
                    <a:pt x="813" y="420"/>
                    <a:pt x="813" y="420"/>
                    <a:pt x="813" y="420"/>
                  </a:cubicBezTo>
                  <a:cubicBezTo>
                    <a:pt x="806" y="428"/>
                    <a:pt x="792" y="444"/>
                    <a:pt x="792" y="455"/>
                  </a:cubicBezTo>
                  <a:cubicBezTo>
                    <a:pt x="792" y="471"/>
                    <a:pt x="813" y="482"/>
                    <a:pt x="817" y="489"/>
                  </a:cubicBezTo>
                  <a:cubicBezTo>
                    <a:pt x="814" y="493"/>
                    <a:pt x="811" y="492"/>
                    <a:pt x="807" y="493"/>
                  </a:cubicBezTo>
                  <a:cubicBezTo>
                    <a:pt x="801" y="495"/>
                    <a:pt x="795" y="492"/>
                    <a:pt x="788" y="495"/>
                  </a:cubicBezTo>
                  <a:cubicBezTo>
                    <a:pt x="779" y="500"/>
                    <a:pt x="776" y="510"/>
                    <a:pt x="766" y="510"/>
                  </a:cubicBezTo>
                  <a:cubicBezTo>
                    <a:pt x="755" y="510"/>
                    <a:pt x="748" y="494"/>
                    <a:pt x="735" y="494"/>
                  </a:cubicBezTo>
                  <a:cubicBezTo>
                    <a:pt x="722" y="494"/>
                    <a:pt x="720" y="501"/>
                    <a:pt x="710" y="505"/>
                  </a:cubicBezTo>
                  <a:cubicBezTo>
                    <a:pt x="711" y="511"/>
                    <a:pt x="711" y="516"/>
                    <a:pt x="710" y="522"/>
                  </a:cubicBezTo>
                  <a:cubicBezTo>
                    <a:pt x="698" y="522"/>
                    <a:pt x="697" y="510"/>
                    <a:pt x="690" y="510"/>
                  </a:cubicBezTo>
                  <a:cubicBezTo>
                    <a:pt x="686" y="510"/>
                    <a:pt x="682" y="515"/>
                    <a:pt x="682" y="519"/>
                  </a:cubicBezTo>
                  <a:cubicBezTo>
                    <a:pt x="696" y="536"/>
                    <a:pt x="696" y="536"/>
                    <a:pt x="696" y="536"/>
                  </a:cubicBezTo>
                  <a:cubicBezTo>
                    <a:pt x="695" y="541"/>
                    <a:pt x="693" y="543"/>
                    <a:pt x="693" y="546"/>
                  </a:cubicBezTo>
                  <a:cubicBezTo>
                    <a:pt x="693" y="548"/>
                    <a:pt x="713" y="568"/>
                    <a:pt x="720" y="568"/>
                  </a:cubicBezTo>
                  <a:cubicBezTo>
                    <a:pt x="720" y="571"/>
                    <a:pt x="721" y="574"/>
                    <a:pt x="722" y="575"/>
                  </a:cubicBezTo>
                  <a:cubicBezTo>
                    <a:pt x="719" y="578"/>
                    <a:pt x="711" y="574"/>
                    <a:pt x="710" y="580"/>
                  </a:cubicBezTo>
                  <a:cubicBezTo>
                    <a:pt x="708" y="580"/>
                    <a:pt x="708" y="580"/>
                    <a:pt x="708" y="580"/>
                  </a:cubicBezTo>
                  <a:cubicBezTo>
                    <a:pt x="700" y="578"/>
                    <a:pt x="692" y="572"/>
                    <a:pt x="688" y="568"/>
                  </a:cubicBezTo>
                  <a:cubicBezTo>
                    <a:pt x="688" y="574"/>
                    <a:pt x="688" y="574"/>
                    <a:pt x="688" y="574"/>
                  </a:cubicBezTo>
                  <a:cubicBezTo>
                    <a:pt x="691" y="579"/>
                    <a:pt x="693" y="582"/>
                    <a:pt x="693" y="588"/>
                  </a:cubicBezTo>
                  <a:cubicBezTo>
                    <a:pt x="693" y="593"/>
                    <a:pt x="685" y="602"/>
                    <a:pt x="693" y="606"/>
                  </a:cubicBezTo>
                  <a:cubicBezTo>
                    <a:pt x="689" y="606"/>
                    <a:pt x="683" y="606"/>
                    <a:pt x="682" y="606"/>
                  </a:cubicBezTo>
                  <a:cubicBezTo>
                    <a:pt x="670" y="606"/>
                    <a:pt x="660" y="594"/>
                    <a:pt x="660" y="580"/>
                  </a:cubicBezTo>
                  <a:cubicBezTo>
                    <a:pt x="660" y="574"/>
                    <a:pt x="667" y="572"/>
                    <a:pt x="670" y="568"/>
                  </a:cubicBezTo>
                  <a:cubicBezTo>
                    <a:pt x="665" y="568"/>
                    <a:pt x="661" y="568"/>
                    <a:pt x="657" y="568"/>
                  </a:cubicBezTo>
                  <a:cubicBezTo>
                    <a:pt x="654" y="568"/>
                    <a:pt x="652" y="561"/>
                    <a:pt x="652" y="559"/>
                  </a:cubicBezTo>
                  <a:cubicBezTo>
                    <a:pt x="649" y="548"/>
                    <a:pt x="643" y="541"/>
                    <a:pt x="636" y="534"/>
                  </a:cubicBezTo>
                  <a:cubicBezTo>
                    <a:pt x="627" y="524"/>
                    <a:pt x="615" y="517"/>
                    <a:pt x="615" y="501"/>
                  </a:cubicBezTo>
                  <a:cubicBezTo>
                    <a:pt x="615" y="491"/>
                    <a:pt x="615" y="486"/>
                    <a:pt x="615" y="480"/>
                  </a:cubicBezTo>
                  <a:cubicBezTo>
                    <a:pt x="615" y="469"/>
                    <a:pt x="598" y="452"/>
                    <a:pt x="588" y="447"/>
                  </a:cubicBezTo>
                  <a:cubicBezTo>
                    <a:pt x="577" y="441"/>
                    <a:pt x="565" y="440"/>
                    <a:pt x="565" y="429"/>
                  </a:cubicBezTo>
                  <a:cubicBezTo>
                    <a:pt x="560" y="429"/>
                    <a:pt x="558" y="429"/>
                    <a:pt x="554" y="429"/>
                  </a:cubicBezTo>
                  <a:cubicBezTo>
                    <a:pt x="538" y="429"/>
                    <a:pt x="519" y="402"/>
                    <a:pt x="519" y="384"/>
                  </a:cubicBezTo>
                  <a:cubicBezTo>
                    <a:pt x="510" y="384"/>
                    <a:pt x="504" y="384"/>
                    <a:pt x="496" y="384"/>
                  </a:cubicBezTo>
                  <a:cubicBezTo>
                    <a:pt x="486" y="384"/>
                    <a:pt x="491" y="367"/>
                    <a:pt x="486" y="362"/>
                  </a:cubicBezTo>
                  <a:cubicBezTo>
                    <a:pt x="478" y="368"/>
                    <a:pt x="461" y="368"/>
                    <a:pt x="461" y="377"/>
                  </a:cubicBezTo>
                  <a:cubicBezTo>
                    <a:pt x="461" y="378"/>
                    <a:pt x="463" y="381"/>
                    <a:pt x="465" y="381"/>
                  </a:cubicBezTo>
                  <a:cubicBezTo>
                    <a:pt x="463" y="386"/>
                    <a:pt x="462" y="391"/>
                    <a:pt x="462" y="396"/>
                  </a:cubicBezTo>
                  <a:cubicBezTo>
                    <a:pt x="462" y="408"/>
                    <a:pt x="469" y="412"/>
                    <a:pt x="478" y="416"/>
                  </a:cubicBezTo>
                  <a:cubicBezTo>
                    <a:pt x="489" y="419"/>
                    <a:pt x="495" y="433"/>
                    <a:pt x="498" y="440"/>
                  </a:cubicBezTo>
                  <a:cubicBezTo>
                    <a:pt x="501" y="451"/>
                    <a:pt x="506" y="464"/>
                    <a:pt x="512" y="467"/>
                  </a:cubicBezTo>
                  <a:cubicBezTo>
                    <a:pt x="523" y="473"/>
                    <a:pt x="531" y="469"/>
                    <a:pt x="542" y="469"/>
                  </a:cubicBezTo>
                  <a:cubicBezTo>
                    <a:pt x="542" y="471"/>
                    <a:pt x="542" y="473"/>
                    <a:pt x="541" y="475"/>
                  </a:cubicBezTo>
                  <a:cubicBezTo>
                    <a:pt x="538" y="485"/>
                    <a:pt x="556" y="489"/>
                    <a:pt x="560" y="491"/>
                  </a:cubicBezTo>
                  <a:cubicBezTo>
                    <a:pt x="576" y="499"/>
                    <a:pt x="594" y="505"/>
                    <a:pt x="592" y="522"/>
                  </a:cubicBezTo>
                  <a:cubicBezTo>
                    <a:pt x="584" y="520"/>
                    <a:pt x="579" y="510"/>
                    <a:pt x="567" y="510"/>
                  </a:cubicBezTo>
                  <a:cubicBezTo>
                    <a:pt x="558" y="510"/>
                    <a:pt x="551" y="515"/>
                    <a:pt x="551" y="523"/>
                  </a:cubicBezTo>
                  <a:cubicBezTo>
                    <a:pt x="551" y="533"/>
                    <a:pt x="564" y="536"/>
                    <a:pt x="564" y="546"/>
                  </a:cubicBezTo>
                  <a:cubicBezTo>
                    <a:pt x="564" y="550"/>
                    <a:pt x="554" y="550"/>
                    <a:pt x="554" y="550"/>
                  </a:cubicBezTo>
                  <a:cubicBezTo>
                    <a:pt x="548" y="557"/>
                    <a:pt x="549" y="574"/>
                    <a:pt x="538" y="574"/>
                  </a:cubicBezTo>
                  <a:cubicBezTo>
                    <a:pt x="533" y="574"/>
                    <a:pt x="530" y="571"/>
                    <a:pt x="530" y="568"/>
                  </a:cubicBezTo>
                  <a:cubicBezTo>
                    <a:pt x="539" y="568"/>
                    <a:pt x="543" y="556"/>
                    <a:pt x="543" y="547"/>
                  </a:cubicBezTo>
                  <a:cubicBezTo>
                    <a:pt x="543" y="535"/>
                    <a:pt x="537" y="532"/>
                    <a:pt x="535" y="524"/>
                  </a:cubicBezTo>
                  <a:cubicBezTo>
                    <a:pt x="533" y="524"/>
                    <a:pt x="515" y="505"/>
                    <a:pt x="514" y="501"/>
                  </a:cubicBezTo>
                  <a:cubicBezTo>
                    <a:pt x="511" y="501"/>
                    <a:pt x="500" y="497"/>
                    <a:pt x="500" y="493"/>
                  </a:cubicBezTo>
                  <a:cubicBezTo>
                    <a:pt x="476" y="487"/>
                    <a:pt x="471" y="480"/>
                    <a:pt x="458" y="466"/>
                  </a:cubicBezTo>
                  <a:cubicBezTo>
                    <a:pt x="453" y="461"/>
                    <a:pt x="442" y="458"/>
                    <a:pt x="440" y="452"/>
                  </a:cubicBezTo>
                  <a:cubicBezTo>
                    <a:pt x="426" y="434"/>
                    <a:pt x="422" y="401"/>
                    <a:pt x="393" y="401"/>
                  </a:cubicBezTo>
                  <a:cubicBezTo>
                    <a:pt x="379" y="401"/>
                    <a:pt x="379" y="412"/>
                    <a:pt x="372" y="415"/>
                  </a:cubicBezTo>
                  <a:cubicBezTo>
                    <a:pt x="357" y="422"/>
                    <a:pt x="348" y="436"/>
                    <a:pt x="331" y="436"/>
                  </a:cubicBezTo>
                  <a:cubicBezTo>
                    <a:pt x="314" y="436"/>
                    <a:pt x="304" y="427"/>
                    <a:pt x="289" y="427"/>
                  </a:cubicBezTo>
                  <a:cubicBezTo>
                    <a:pt x="277" y="427"/>
                    <a:pt x="265" y="435"/>
                    <a:pt x="265" y="447"/>
                  </a:cubicBezTo>
                  <a:cubicBezTo>
                    <a:pt x="270" y="465"/>
                    <a:pt x="270" y="465"/>
                    <a:pt x="270" y="465"/>
                  </a:cubicBezTo>
                  <a:cubicBezTo>
                    <a:pt x="265" y="481"/>
                    <a:pt x="248" y="486"/>
                    <a:pt x="232" y="490"/>
                  </a:cubicBezTo>
                  <a:cubicBezTo>
                    <a:pt x="219" y="493"/>
                    <a:pt x="197" y="526"/>
                    <a:pt x="197" y="543"/>
                  </a:cubicBezTo>
                  <a:cubicBezTo>
                    <a:pt x="197" y="550"/>
                    <a:pt x="201" y="552"/>
                    <a:pt x="204" y="554"/>
                  </a:cubicBezTo>
                  <a:cubicBezTo>
                    <a:pt x="195" y="570"/>
                    <a:pt x="190" y="579"/>
                    <a:pt x="174" y="587"/>
                  </a:cubicBezTo>
                  <a:cubicBezTo>
                    <a:pt x="165" y="592"/>
                    <a:pt x="164" y="612"/>
                    <a:pt x="148" y="607"/>
                  </a:cubicBezTo>
                  <a:cubicBezTo>
                    <a:pt x="148" y="608"/>
                    <a:pt x="148" y="608"/>
                    <a:pt x="148" y="608"/>
                  </a:cubicBezTo>
                  <a:cubicBezTo>
                    <a:pt x="142" y="605"/>
                    <a:pt x="129" y="609"/>
                    <a:pt x="125" y="609"/>
                  </a:cubicBezTo>
                  <a:cubicBezTo>
                    <a:pt x="107" y="609"/>
                    <a:pt x="97" y="625"/>
                    <a:pt x="80" y="625"/>
                  </a:cubicBezTo>
                  <a:cubicBezTo>
                    <a:pt x="69" y="625"/>
                    <a:pt x="68" y="596"/>
                    <a:pt x="51" y="596"/>
                  </a:cubicBezTo>
                  <a:cubicBezTo>
                    <a:pt x="38" y="596"/>
                    <a:pt x="30" y="602"/>
                    <a:pt x="18" y="602"/>
                  </a:cubicBezTo>
                  <a:cubicBezTo>
                    <a:pt x="14" y="602"/>
                    <a:pt x="12" y="598"/>
                    <a:pt x="12" y="595"/>
                  </a:cubicBezTo>
                  <a:cubicBezTo>
                    <a:pt x="12" y="578"/>
                    <a:pt x="12" y="573"/>
                    <a:pt x="12" y="563"/>
                  </a:cubicBezTo>
                  <a:cubicBezTo>
                    <a:pt x="6" y="563"/>
                    <a:pt x="0" y="559"/>
                    <a:pt x="0" y="552"/>
                  </a:cubicBezTo>
                  <a:cubicBezTo>
                    <a:pt x="0" y="542"/>
                    <a:pt x="8" y="540"/>
                    <a:pt x="8" y="534"/>
                  </a:cubicBezTo>
                  <a:cubicBezTo>
                    <a:pt x="8" y="514"/>
                    <a:pt x="15" y="493"/>
                    <a:pt x="15" y="473"/>
                  </a:cubicBezTo>
                  <a:cubicBezTo>
                    <a:pt x="15" y="461"/>
                    <a:pt x="7" y="450"/>
                    <a:pt x="7" y="442"/>
                  </a:cubicBezTo>
                  <a:cubicBezTo>
                    <a:pt x="7" y="438"/>
                    <a:pt x="33" y="421"/>
                    <a:pt x="37" y="421"/>
                  </a:cubicBezTo>
                  <a:cubicBezTo>
                    <a:pt x="40" y="421"/>
                    <a:pt x="44" y="426"/>
                    <a:pt x="48" y="424"/>
                  </a:cubicBezTo>
                  <a:cubicBezTo>
                    <a:pt x="83" y="424"/>
                    <a:pt x="83" y="424"/>
                    <a:pt x="83" y="424"/>
                  </a:cubicBezTo>
                  <a:cubicBezTo>
                    <a:pt x="86" y="427"/>
                    <a:pt x="92" y="428"/>
                    <a:pt x="95" y="429"/>
                  </a:cubicBezTo>
                  <a:cubicBezTo>
                    <a:pt x="132" y="429"/>
                    <a:pt x="132" y="429"/>
                    <a:pt x="132" y="429"/>
                  </a:cubicBezTo>
                  <a:cubicBezTo>
                    <a:pt x="141" y="427"/>
                    <a:pt x="145" y="432"/>
                    <a:pt x="153" y="432"/>
                  </a:cubicBezTo>
                  <a:cubicBezTo>
                    <a:pt x="158" y="432"/>
                    <a:pt x="170" y="428"/>
                    <a:pt x="172" y="428"/>
                  </a:cubicBezTo>
                  <a:cubicBezTo>
                    <a:pt x="172" y="412"/>
                    <a:pt x="182" y="408"/>
                    <a:pt x="182" y="392"/>
                  </a:cubicBezTo>
                  <a:cubicBezTo>
                    <a:pt x="182" y="389"/>
                    <a:pt x="181" y="375"/>
                    <a:pt x="181" y="370"/>
                  </a:cubicBezTo>
                  <a:cubicBezTo>
                    <a:pt x="179" y="372"/>
                    <a:pt x="179" y="372"/>
                    <a:pt x="179" y="372"/>
                  </a:cubicBezTo>
                  <a:cubicBezTo>
                    <a:pt x="181" y="369"/>
                    <a:pt x="183" y="363"/>
                    <a:pt x="183" y="360"/>
                  </a:cubicBezTo>
                  <a:cubicBezTo>
                    <a:pt x="183" y="353"/>
                    <a:pt x="178" y="354"/>
                    <a:pt x="178" y="348"/>
                  </a:cubicBezTo>
                  <a:cubicBezTo>
                    <a:pt x="163" y="348"/>
                    <a:pt x="158" y="334"/>
                    <a:pt x="158" y="321"/>
                  </a:cubicBezTo>
                  <a:cubicBezTo>
                    <a:pt x="154" y="320"/>
                    <a:pt x="153" y="316"/>
                    <a:pt x="149" y="315"/>
                  </a:cubicBezTo>
                  <a:cubicBezTo>
                    <a:pt x="137" y="311"/>
                    <a:pt x="104" y="305"/>
                    <a:pt x="104" y="293"/>
                  </a:cubicBezTo>
                  <a:cubicBezTo>
                    <a:pt x="103" y="293"/>
                    <a:pt x="103" y="291"/>
                    <a:pt x="103" y="290"/>
                  </a:cubicBezTo>
                  <a:cubicBezTo>
                    <a:pt x="103" y="283"/>
                    <a:pt x="124" y="278"/>
                    <a:pt x="132" y="276"/>
                  </a:cubicBezTo>
                  <a:cubicBezTo>
                    <a:pt x="134" y="280"/>
                    <a:pt x="146" y="284"/>
                    <a:pt x="152" y="284"/>
                  </a:cubicBezTo>
                  <a:cubicBezTo>
                    <a:pt x="158" y="284"/>
                    <a:pt x="167" y="280"/>
                    <a:pt x="170" y="280"/>
                  </a:cubicBezTo>
                  <a:cubicBezTo>
                    <a:pt x="170" y="274"/>
                    <a:pt x="170" y="274"/>
                    <a:pt x="170" y="274"/>
                  </a:cubicBezTo>
                  <a:cubicBezTo>
                    <a:pt x="164" y="272"/>
                    <a:pt x="167" y="261"/>
                    <a:pt x="166" y="258"/>
                  </a:cubicBezTo>
                  <a:cubicBezTo>
                    <a:pt x="166" y="252"/>
                    <a:pt x="166" y="252"/>
                    <a:pt x="166" y="252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79" y="258"/>
                    <a:pt x="187" y="262"/>
                    <a:pt x="196" y="262"/>
                  </a:cubicBezTo>
                  <a:cubicBezTo>
                    <a:pt x="202" y="262"/>
                    <a:pt x="208" y="256"/>
                    <a:pt x="209" y="250"/>
                  </a:cubicBezTo>
                  <a:cubicBezTo>
                    <a:pt x="232" y="250"/>
                    <a:pt x="238" y="233"/>
                    <a:pt x="242" y="214"/>
                  </a:cubicBezTo>
                  <a:cubicBezTo>
                    <a:pt x="247" y="214"/>
                    <a:pt x="249" y="213"/>
                    <a:pt x="253" y="212"/>
                  </a:cubicBezTo>
                  <a:cubicBezTo>
                    <a:pt x="257" y="210"/>
                    <a:pt x="288" y="198"/>
                    <a:pt x="291" y="194"/>
                  </a:cubicBezTo>
                  <a:cubicBezTo>
                    <a:pt x="297" y="188"/>
                    <a:pt x="295" y="179"/>
                    <a:pt x="295" y="169"/>
                  </a:cubicBezTo>
                  <a:cubicBezTo>
                    <a:pt x="295" y="166"/>
                    <a:pt x="301" y="161"/>
                    <a:pt x="302" y="160"/>
                  </a:cubicBezTo>
                  <a:cubicBezTo>
                    <a:pt x="313" y="149"/>
                    <a:pt x="323" y="136"/>
                    <a:pt x="341" y="136"/>
                  </a:cubicBezTo>
                  <a:cubicBezTo>
                    <a:pt x="351" y="136"/>
                    <a:pt x="346" y="139"/>
                    <a:pt x="351" y="136"/>
                  </a:cubicBezTo>
                  <a:cubicBezTo>
                    <a:pt x="354" y="139"/>
                    <a:pt x="356" y="133"/>
                    <a:pt x="357" y="131"/>
                  </a:cubicBezTo>
                  <a:cubicBezTo>
                    <a:pt x="363" y="125"/>
                    <a:pt x="370" y="130"/>
                    <a:pt x="376" y="130"/>
                  </a:cubicBezTo>
                  <a:cubicBezTo>
                    <a:pt x="381" y="130"/>
                    <a:pt x="393" y="123"/>
                    <a:pt x="393" y="117"/>
                  </a:cubicBezTo>
                  <a:cubicBezTo>
                    <a:pt x="393" y="113"/>
                    <a:pt x="388" y="97"/>
                    <a:pt x="388" y="97"/>
                  </a:cubicBezTo>
                  <a:cubicBezTo>
                    <a:pt x="385" y="75"/>
                    <a:pt x="373" y="69"/>
                    <a:pt x="373" y="50"/>
                  </a:cubicBezTo>
                  <a:cubicBezTo>
                    <a:pt x="373" y="16"/>
                    <a:pt x="402" y="14"/>
                    <a:pt x="421" y="0"/>
                  </a:cubicBezTo>
                  <a:cubicBezTo>
                    <a:pt x="421" y="9"/>
                    <a:pt x="421" y="9"/>
                    <a:pt x="421" y="9"/>
                  </a:cubicBezTo>
                  <a:cubicBezTo>
                    <a:pt x="417" y="17"/>
                    <a:pt x="417" y="22"/>
                    <a:pt x="417" y="30"/>
                  </a:cubicBezTo>
                  <a:cubicBezTo>
                    <a:pt x="417" y="38"/>
                    <a:pt x="425" y="39"/>
                    <a:pt x="431" y="39"/>
                  </a:cubicBezTo>
                  <a:cubicBezTo>
                    <a:pt x="431" y="41"/>
                    <a:pt x="431" y="43"/>
                    <a:pt x="431" y="45"/>
                  </a:cubicBezTo>
                  <a:cubicBezTo>
                    <a:pt x="431" y="49"/>
                    <a:pt x="424" y="51"/>
                    <a:pt x="422" y="53"/>
                  </a:cubicBezTo>
                  <a:cubicBezTo>
                    <a:pt x="414" y="61"/>
                    <a:pt x="405" y="68"/>
                    <a:pt x="405" y="82"/>
                  </a:cubicBezTo>
                  <a:cubicBezTo>
                    <a:pt x="405" y="90"/>
                    <a:pt x="409" y="96"/>
                    <a:pt x="413" y="97"/>
                  </a:cubicBezTo>
                  <a:cubicBezTo>
                    <a:pt x="413" y="101"/>
                    <a:pt x="414" y="103"/>
                    <a:pt x="413" y="105"/>
                  </a:cubicBezTo>
                  <a:cubicBezTo>
                    <a:pt x="422" y="105"/>
                    <a:pt x="425" y="109"/>
                    <a:pt x="432" y="109"/>
                  </a:cubicBezTo>
                  <a:cubicBezTo>
                    <a:pt x="433" y="113"/>
                    <a:pt x="435" y="118"/>
                    <a:pt x="437" y="118"/>
                  </a:cubicBezTo>
                  <a:cubicBezTo>
                    <a:pt x="457" y="118"/>
                    <a:pt x="472" y="100"/>
                    <a:pt x="489" y="102"/>
                  </a:cubicBezTo>
                  <a:cubicBezTo>
                    <a:pt x="488" y="106"/>
                    <a:pt x="485" y="109"/>
                    <a:pt x="485" y="111"/>
                  </a:cubicBezTo>
                  <a:cubicBezTo>
                    <a:pt x="485" y="113"/>
                    <a:pt x="498" y="122"/>
                    <a:pt x="498" y="122"/>
                  </a:cubicBezTo>
                  <a:cubicBezTo>
                    <a:pt x="506" y="122"/>
                    <a:pt x="507" y="117"/>
                    <a:pt x="510" y="115"/>
                  </a:cubicBezTo>
                  <a:cubicBezTo>
                    <a:pt x="523" y="109"/>
                    <a:pt x="533" y="111"/>
                    <a:pt x="545" y="105"/>
                  </a:cubicBezTo>
                  <a:cubicBezTo>
                    <a:pt x="551" y="102"/>
                    <a:pt x="563" y="90"/>
                    <a:pt x="573" y="90"/>
                  </a:cubicBezTo>
                  <a:cubicBezTo>
                    <a:pt x="582" y="90"/>
                    <a:pt x="593" y="91"/>
                    <a:pt x="598" y="94"/>
                  </a:cubicBezTo>
                  <a:cubicBezTo>
                    <a:pt x="597" y="97"/>
                    <a:pt x="595" y="101"/>
                    <a:pt x="595" y="102"/>
                  </a:cubicBezTo>
                  <a:cubicBezTo>
                    <a:pt x="615" y="102"/>
                    <a:pt x="635" y="98"/>
                    <a:pt x="650" y="98"/>
                  </a:cubicBezTo>
                  <a:cubicBezTo>
                    <a:pt x="664" y="98"/>
                    <a:pt x="673" y="97"/>
                    <a:pt x="688" y="97"/>
                  </a:cubicBezTo>
                  <a:cubicBezTo>
                    <a:pt x="704" y="97"/>
                    <a:pt x="712" y="127"/>
                    <a:pt x="712" y="144"/>
                  </a:cubicBezTo>
                  <a:cubicBezTo>
                    <a:pt x="712" y="155"/>
                    <a:pt x="701" y="160"/>
                    <a:pt x="701" y="171"/>
                  </a:cubicBezTo>
                  <a:cubicBezTo>
                    <a:pt x="701" y="187"/>
                    <a:pt x="716" y="198"/>
                    <a:pt x="716" y="213"/>
                  </a:cubicBezTo>
                  <a:cubicBezTo>
                    <a:pt x="716" y="222"/>
                    <a:pt x="701" y="225"/>
                    <a:pt x="698" y="230"/>
                  </a:cubicBezTo>
                  <a:cubicBezTo>
                    <a:pt x="689" y="245"/>
                    <a:pt x="686" y="257"/>
                    <a:pt x="686" y="276"/>
                  </a:cubicBezTo>
                  <a:cubicBezTo>
                    <a:pt x="686" y="299"/>
                    <a:pt x="701" y="294"/>
                    <a:pt x="719" y="294"/>
                  </a:cubicBezTo>
                  <a:cubicBezTo>
                    <a:pt x="743" y="294"/>
                    <a:pt x="754" y="284"/>
                    <a:pt x="773" y="284"/>
                  </a:cubicBezTo>
                  <a:cubicBezTo>
                    <a:pt x="793" y="284"/>
                    <a:pt x="788" y="325"/>
                    <a:pt x="807" y="325"/>
                  </a:cubicBezTo>
                  <a:cubicBezTo>
                    <a:pt x="807" y="357"/>
                    <a:pt x="807" y="357"/>
                    <a:pt x="807" y="357"/>
                  </a:cubicBezTo>
                  <a:cubicBezTo>
                    <a:pt x="807" y="360"/>
                    <a:pt x="810" y="361"/>
                    <a:pt x="811" y="363"/>
                  </a:cubicBezTo>
                  <a:cubicBezTo>
                    <a:pt x="815" y="368"/>
                    <a:pt x="815" y="368"/>
                    <a:pt x="815" y="368"/>
                  </a:cubicBezTo>
                  <a:cubicBezTo>
                    <a:pt x="819" y="368"/>
                    <a:pt x="828" y="364"/>
                    <a:pt x="833" y="363"/>
                  </a:cubicBezTo>
                  <a:cubicBezTo>
                    <a:pt x="834" y="367"/>
                    <a:pt x="833" y="371"/>
                    <a:pt x="834" y="375"/>
                  </a:cubicBezTo>
                  <a:cubicBezTo>
                    <a:pt x="826" y="377"/>
                    <a:pt x="818" y="380"/>
                    <a:pt x="818" y="3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75">
              <a:extLst>
                <a:ext uri="{FF2B5EF4-FFF2-40B4-BE49-F238E27FC236}">
                  <a16:creationId xmlns:a16="http://schemas.microsoft.com/office/drawing/2014/main" id="{884FF8C7-5B67-4B01-9291-E1F4070E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545" y="2566070"/>
              <a:ext cx="657106" cy="688680"/>
            </a:xfrm>
            <a:custGeom>
              <a:avLst/>
              <a:gdLst>
                <a:gd name="T0" fmla="*/ 113 w 562"/>
                <a:gd name="T1" fmla="*/ 425 h 572"/>
                <a:gd name="T2" fmla="*/ 7 w 562"/>
                <a:gd name="T3" fmla="*/ 457 h 572"/>
                <a:gd name="T4" fmla="*/ 20 w 562"/>
                <a:gd name="T5" fmla="*/ 433 h 572"/>
                <a:gd name="T6" fmla="*/ 13 w 562"/>
                <a:gd name="T7" fmla="*/ 416 h 572"/>
                <a:gd name="T8" fmla="*/ 16 w 562"/>
                <a:gd name="T9" fmla="*/ 342 h 572"/>
                <a:gd name="T10" fmla="*/ 94 w 562"/>
                <a:gd name="T11" fmla="*/ 294 h 572"/>
                <a:gd name="T12" fmla="*/ 145 w 562"/>
                <a:gd name="T13" fmla="*/ 233 h 572"/>
                <a:gd name="T14" fmla="*/ 166 w 562"/>
                <a:gd name="T15" fmla="*/ 183 h 572"/>
                <a:gd name="T16" fmla="*/ 243 w 562"/>
                <a:gd name="T17" fmla="*/ 99 h 572"/>
                <a:gd name="T18" fmla="*/ 213 w 562"/>
                <a:gd name="T19" fmla="*/ 102 h 572"/>
                <a:gd name="T20" fmla="*/ 213 w 562"/>
                <a:gd name="T21" fmla="*/ 87 h 572"/>
                <a:gd name="T22" fmla="*/ 226 w 562"/>
                <a:gd name="T23" fmla="*/ 79 h 572"/>
                <a:gd name="T24" fmla="*/ 253 w 562"/>
                <a:gd name="T25" fmla="*/ 102 h 572"/>
                <a:gd name="T26" fmla="*/ 255 w 562"/>
                <a:gd name="T27" fmla="*/ 80 h 572"/>
                <a:gd name="T28" fmla="*/ 288 w 562"/>
                <a:gd name="T29" fmla="*/ 66 h 572"/>
                <a:gd name="T30" fmla="*/ 314 w 562"/>
                <a:gd name="T31" fmla="*/ 50 h 572"/>
                <a:gd name="T32" fmla="*/ 342 w 562"/>
                <a:gd name="T33" fmla="*/ 38 h 572"/>
                <a:gd name="T34" fmla="*/ 378 w 562"/>
                <a:gd name="T35" fmla="*/ 29 h 572"/>
                <a:gd name="T36" fmla="*/ 383 w 562"/>
                <a:gd name="T37" fmla="*/ 8 h 572"/>
                <a:gd name="T38" fmla="*/ 439 w 562"/>
                <a:gd name="T39" fmla="*/ 10 h 572"/>
                <a:gd name="T40" fmla="*/ 456 w 562"/>
                <a:gd name="T41" fmla="*/ 12 h 572"/>
                <a:gd name="T42" fmla="*/ 488 w 562"/>
                <a:gd name="T43" fmla="*/ 4 h 572"/>
                <a:gd name="T44" fmla="*/ 507 w 562"/>
                <a:gd name="T45" fmla="*/ 10 h 572"/>
                <a:gd name="T46" fmla="*/ 503 w 562"/>
                <a:gd name="T47" fmla="*/ 42 h 572"/>
                <a:gd name="T48" fmla="*/ 541 w 562"/>
                <a:gd name="T49" fmla="*/ 57 h 572"/>
                <a:gd name="T50" fmla="*/ 530 w 562"/>
                <a:gd name="T51" fmla="*/ 129 h 572"/>
                <a:gd name="T52" fmla="*/ 531 w 562"/>
                <a:gd name="T53" fmla="*/ 203 h 572"/>
                <a:gd name="T54" fmla="*/ 547 w 562"/>
                <a:gd name="T55" fmla="*/ 266 h 572"/>
                <a:gd name="T56" fmla="*/ 562 w 562"/>
                <a:gd name="T57" fmla="*/ 310 h 572"/>
                <a:gd name="T58" fmla="*/ 437 w 562"/>
                <a:gd name="T59" fmla="*/ 404 h 572"/>
                <a:gd name="T60" fmla="*/ 375 w 562"/>
                <a:gd name="T61" fmla="*/ 405 h 572"/>
                <a:gd name="T62" fmla="*/ 353 w 562"/>
                <a:gd name="T63" fmla="*/ 360 h 572"/>
                <a:gd name="T64" fmla="*/ 338 w 562"/>
                <a:gd name="T65" fmla="*/ 314 h 572"/>
                <a:gd name="T66" fmla="*/ 435 w 562"/>
                <a:gd name="T67" fmla="*/ 234 h 572"/>
                <a:gd name="T68" fmla="*/ 346 w 562"/>
                <a:gd name="T69" fmla="*/ 242 h 572"/>
                <a:gd name="T70" fmla="*/ 295 w 562"/>
                <a:gd name="T71" fmla="*/ 304 h 572"/>
                <a:gd name="T72" fmla="*/ 251 w 562"/>
                <a:gd name="T73" fmla="*/ 362 h 572"/>
                <a:gd name="T74" fmla="*/ 257 w 562"/>
                <a:gd name="T75" fmla="*/ 392 h 572"/>
                <a:gd name="T76" fmla="*/ 261 w 562"/>
                <a:gd name="T77" fmla="*/ 455 h 572"/>
                <a:gd name="T78" fmla="*/ 251 w 562"/>
                <a:gd name="T79" fmla="*/ 509 h 572"/>
                <a:gd name="T80" fmla="*/ 208 w 562"/>
                <a:gd name="T81" fmla="*/ 547 h 572"/>
                <a:gd name="T82" fmla="*/ 155 w 562"/>
                <a:gd name="T83" fmla="*/ 535 h 572"/>
                <a:gd name="T84" fmla="*/ 140 w 562"/>
                <a:gd name="T85" fmla="*/ 485 h 572"/>
                <a:gd name="T86" fmla="*/ 130 w 562"/>
                <a:gd name="T87" fmla="*/ 441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2" h="572">
                  <a:moveTo>
                    <a:pt x="130" y="445"/>
                  </a:moveTo>
                  <a:cubicBezTo>
                    <a:pt x="120" y="440"/>
                    <a:pt x="119" y="433"/>
                    <a:pt x="113" y="425"/>
                  </a:cubicBezTo>
                  <a:cubicBezTo>
                    <a:pt x="97" y="449"/>
                    <a:pt x="73" y="479"/>
                    <a:pt x="41" y="479"/>
                  </a:cubicBezTo>
                  <a:cubicBezTo>
                    <a:pt x="37" y="479"/>
                    <a:pt x="7" y="460"/>
                    <a:pt x="7" y="457"/>
                  </a:cubicBezTo>
                  <a:cubicBezTo>
                    <a:pt x="7" y="451"/>
                    <a:pt x="17" y="447"/>
                    <a:pt x="20" y="445"/>
                  </a:cubicBezTo>
                  <a:cubicBezTo>
                    <a:pt x="20" y="433"/>
                    <a:pt x="20" y="433"/>
                    <a:pt x="20" y="433"/>
                  </a:cubicBezTo>
                  <a:cubicBezTo>
                    <a:pt x="10" y="433"/>
                    <a:pt x="10" y="433"/>
                    <a:pt x="1" y="437"/>
                  </a:cubicBezTo>
                  <a:cubicBezTo>
                    <a:pt x="1" y="432"/>
                    <a:pt x="9" y="422"/>
                    <a:pt x="13" y="416"/>
                  </a:cubicBezTo>
                  <a:cubicBezTo>
                    <a:pt x="1" y="402"/>
                    <a:pt x="0" y="382"/>
                    <a:pt x="0" y="360"/>
                  </a:cubicBezTo>
                  <a:cubicBezTo>
                    <a:pt x="0" y="348"/>
                    <a:pt x="12" y="349"/>
                    <a:pt x="16" y="342"/>
                  </a:cubicBezTo>
                  <a:cubicBezTo>
                    <a:pt x="25" y="328"/>
                    <a:pt x="34" y="319"/>
                    <a:pt x="50" y="314"/>
                  </a:cubicBezTo>
                  <a:cubicBezTo>
                    <a:pt x="64" y="310"/>
                    <a:pt x="67" y="291"/>
                    <a:pt x="94" y="294"/>
                  </a:cubicBezTo>
                  <a:cubicBezTo>
                    <a:pt x="86" y="292"/>
                    <a:pt x="83" y="290"/>
                    <a:pt x="76" y="288"/>
                  </a:cubicBezTo>
                  <a:cubicBezTo>
                    <a:pt x="110" y="280"/>
                    <a:pt x="122" y="252"/>
                    <a:pt x="145" y="233"/>
                  </a:cubicBezTo>
                  <a:cubicBezTo>
                    <a:pt x="154" y="226"/>
                    <a:pt x="153" y="201"/>
                    <a:pt x="159" y="201"/>
                  </a:cubicBezTo>
                  <a:cubicBezTo>
                    <a:pt x="159" y="201"/>
                    <a:pt x="166" y="183"/>
                    <a:pt x="166" y="183"/>
                  </a:cubicBezTo>
                  <a:cubicBezTo>
                    <a:pt x="175" y="167"/>
                    <a:pt x="186" y="156"/>
                    <a:pt x="202" y="149"/>
                  </a:cubicBezTo>
                  <a:cubicBezTo>
                    <a:pt x="218" y="143"/>
                    <a:pt x="239" y="116"/>
                    <a:pt x="243" y="99"/>
                  </a:cubicBezTo>
                  <a:cubicBezTo>
                    <a:pt x="224" y="103"/>
                    <a:pt x="216" y="114"/>
                    <a:pt x="198" y="114"/>
                  </a:cubicBezTo>
                  <a:cubicBezTo>
                    <a:pt x="202" y="108"/>
                    <a:pt x="210" y="104"/>
                    <a:pt x="213" y="102"/>
                  </a:cubicBezTo>
                  <a:cubicBezTo>
                    <a:pt x="210" y="102"/>
                    <a:pt x="202" y="100"/>
                    <a:pt x="202" y="100"/>
                  </a:cubicBezTo>
                  <a:cubicBezTo>
                    <a:pt x="203" y="92"/>
                    <a:pt x="207" y="87"/>
                    <a:pt x="213" y="87"/>
                  </a:cubicBezTo>
                  <a:cubicBezTo>
                    <a:pt x="216" y="87"/>
                    <a:pt x="217" y="90"/>
                    <a:pt x="219" y="90"/>
                  </a:cubicBezTo>
                  <a:cubicBezTo>
                    <a:pt x="222" y="85"/>
                    <a:pt x="224" y="82"/>
                    <a:pt x="226" y="79"/>
                  </a:cubicBezTo>
                  <a:cubicBezTo>
                    <a:pt x="230" y="84"/>
                    <a:pt x="231" y="88"/>
                    <a:pt x="228" y="94"/>
                  </a:cubicBezTo>
                  <a:cubicBezTo>
                    <a:pt x="241" y="94"/>
                    <a:pt x="244" y="102"/>
                    <a:pt x="253" y="102"/>
                  </a:cubicBezTo>
                  <a:cubicBezTo>
                    <a:pt x="257" y="102"/>
                    <a:pt x="266" y="83"/>
                    <a:pt x="267" y="82"/>
                  </a:cubicBezTo>
                  <a:cubicBezTo>
                    <a:pt x="262" y="80"/>
                    <a:pt x="262" y="79"/>
                    <a:pt x="255" y="80"/>
                  </a:cubicBezTo>
                  <a:cubicBezTo>
                    <a:pt x="259" y="74"/>
                    <a:pt x="265" y="67"/>
                    <a:pt x="272" y="67"/>
                  </a:cubicBezTo>
                  <a:cubicBezTo>
                    <a:pt x="278" y="67"/>
                    <a:pt x="282" y="69"/>
                    <a:pt x="288" y="66"/>
                  </a:cubicBezTo>
                  <a:cubicBezTo>
                    <a:pt x="284" y="62"/>
                    <a:pt x="285" y="63"/>
                    <a:pt x="282" y="59"/>
                  </a:cubicBezTo>
                  <a:cubicBezTo>
                    <a:pt x="289" y="52"/>
                    <a:pt x="303" y="52"/>
                    <a:pt x="314" y="50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24" y="57"/>
                    <a:pt x="326" y="39"/>
                    <a:pt x="342" y="38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52" y="32"/>
                    <a:pt x="365" y="37"/>
                    <a:pt x="378" y="29"/>
                  </a:cubicBezTo>
                  <a:cubicBezTo>
                    <a:pt x="372" y="27"/>
                    <a:pt x="367" y="25"/>
                    <a:pt x="367" y="20"/>
                  </a:cubicBezTo>
                  <a:cubicBezTo>
                    <a:pt x="367" y="16"/>
                    <a:pt x="381" y="13"/>
                    <a:pt x="383" y="8"/>
                  </a:cubicBezTo>
                  <a:cubicBezTo>
                    <a:pt x="388" y="13"/>
                    <a:pt x="392" y="20"/>
                    <a:pt x="399" y="20"/>
                  </a:cubicBezTo>
                  <a:cubicBezTo>
                    <a:pt x="410" y="20"/>
                    <a:pt x="439" y="0"/>
                    <a:pt x="439" y="10"/>
                  </a:cubicBezTo>
                  <a:cubicBezTo>
                    <a:pt x="439" y="21"/>
                    <a:pt x="426" y="25"/>
                    <a:pt x="423" y="36"/>
                  </a:cubicBezTo>
                  <a:cubicBezTo>
                    <a:pt x="438" y="37"/>
                    <a:pt x="443" y="19"/>
                    <a:pt x="456" y="12"/>
                  </a:cubicBezTo>
                  <a:cubicBezTo>
                    <a:pt x="459" y="17"/>
                    <a:pt x="459" y="21"/>
                    <a:pt x="459" y="26"/>
                  </a:cubicBezTo>
                  <a:cubicBezTo>
                    <a:pt x="470" y="15"/>
                    <a:pt x="476" y="12"/>
                    <a:pt x="488" y="4"/>
                  </a:cubicBezTo>
                  <a:cubicBezTo>
                    <a:pt x="489" y="14"/>
                    <a:pt x="487" y="21"/>
                    <a:pt x="496" y="22"/>
                  </a:cubicBezTo>
                  <a:cubicBezTo>
                    <a:pt x="498" y="16"/>
                    <a:pt x="501" y="10"/>
                    <a:pt x="507" y="10"/>
                  </a:cubicBezTo>
                  <a:cubicBezTo>
                    <a:pt x="511" y="10"/>
                    <a:pt x="528" y="20"/>
                    <a:pt x="534" y="23"/>
                  </a:cubicBezTo>
                  <a:cubicBezTo>
                    <a:pt x="527" y="42"/>
                    <a:pt x="521" y="36"/>
                    <a:pt x="503" y="42"/>
                  </a:cubicBezTo>
                  <a:cubicBezTo>
                    <a:pt x="511" y="48"/>
                    <a:pt x="516" y="49"/>
                    <a:pt x="516" y="54"/>
                  </a:cubicBezTo>
                  <a:cubicBezTo>
                    <a:pt x="523" y="55"/>
                    <a:pt x="539" y="57"/>
                    <a:pt x="541" y="57"/>
                  </a:cubicBezTo>
                  <a:cubicBezTo>
                    <a:pt x="531" y="65"/>
                    <a:pt x="503" y="79"/>
                    <a:pt x="503" y="98"/>
                  </a:cubicBezTo>
                  <a:cubicBezTo>
                    <a:pt x="503" y="113"/>
                    <a:pt x="530" y="112"/>
                    <a:pt x="530" y="129"/>
                  </a:cubicBezTo>
                  <a:cubicBezTo>
                    <a:pt x="530" y="143"/>
                    <a:pt x="516" y="149"/>
                    <a:pt x="516" y="163"/>
                  </a:cubicBezTo>
                  <a:cubicBezTo>
                    <a:pt x="516" y="178"/>
                    <a:pt x="531" y="187"/>
                    <a:pt x="531" y="203"/>
                  </a:cubicBezTo>
                  <a:cubicBezTo>
                    <a:pt x="531" y="212"/>
                    <a:pt x="524" y="217"/>
                    <a:pt x="524" y="226"/>
                  </a:cubicBezTo>
                  <a:cubicBezTo>
                    <a:pt x="524" y="244"/>
                    <a:pt x="547" y="249"/>
                    <a:pt x="547" y="266"/>
                  </a:cubicBezTo>
                  <a:cubicBezTo>
                    <a:pt x="547" y="271"/>
                    <a:pt x="540" y="275"/>
                    <a:pt x="538" y="277"/>
                  </a:cubicBezTo>
                  <a:cubicBezTo>
                    <a:pt x="544" y="289"/>
                    <a:pt x="562" y="292"/>
                    <a:pt x="562" y="310"/>
                  </a:cubicBezTo>
                  <a:cubicBezTo>
                    <a:pt x="562" y="336"/>
                    <a:pt x="509" y="366"/>
                    <a:pt x="494" y="388"/>
                  </a:cubicBezTo>
                  <a:cubicBezTo>
                    <a:pt x="486" y="404"/>
                    <a:pt x="451" y="406"/>
                    <a:pt x="437" y="404"/>
                  </a:cubicBezTo>
                  <a:cubicBezTo>
                    <a:pt x="422" y="408"/>
                    <a:pt x="404" y="416"/>
                    <a:pt x="391" y="416"/>
                  </a:cubicBezTo>
                  <a:cubicBezTo>
                    <a:pt x="381" y="416"/>
                    <a:pt x="375" y="414"/>
                    <a:pt x="375" y="405"/>
                  </a:cubicBezTo>
                  <a:cubicBezTo>
                    <a:pt x="359" y="405"/>
                    <a:pt x="342" y="394"/>
                    <a:pt x="342" y="377"/>
                  </a:cubicBezTo>
                  <a:cubicBezTo>
                    <a:pt x="342" y="370"/>
                    <a:pt x="350" y="364"/>
                    <a:pt x="353" y="360"/>
                  </a:cubicBezTo>
                  <a:cubicBezTo>
                    <a:pt x="345" y="357"/>
                    <a:pt x="338" y="339"/>
                    <a:pt x="338" y="330"/>
                  </a:cubicBezTo>
                  <a:cubicBezTo>
                    <a:pt x="338" y="324"/>
                    <a:pt x="340" y="319"/>
                    <a:pt x="338" y="314"/>
                  </a:cubicBezTo>
                  <a:cubicBezTo>
                    <a:pt x="370" y="314"/>
                    <a:pt x="387" y="270"/>
                    <a:pt x="406" y="258"/>
                  </a:cubicBezTo>
                  <a:cubicBezTo>
                    <a:pt x="417" y="252"/>
                    <a:pt x="435" y="248"/>
                    <a:pt x="435" y="234"/>
                  </a:cubicBezTo>
                  <a:cubicBezTo>
                    <a:pt x="435" y="214"/>
                    <a:pt x="410" y="211"/>
                    <a:pt x="391" y="211"/>
                  </a:cubicBezTo>
                  <a:cubicBezTo>
                    <a:pt x="366" y="211"/>
                    <a:pt x="346" y="220"/>
                    <a:pt x="346" y="242"/>
                  </a:cubicBezTo>
                  <a:cubicBezTo>
                    <a:pt x="346" y="252"/>
                    <a:pt x="348" y="256"/>
                    <a:pt x="346" y="261"/>
                  </a:cubicBezTo>
                  <a:cubicBezTo>
                    <a:pt x="346" y="279"/>
                    <a:pt x="311" y="295"/>
                    <a:pt x="295" y="304"/>
                  </a:cubicBezTo>
                  <a:cubicBezTo>
                    <a:pt x="282" y="312"/>
                    <a:pt x="269" y="315"/>
                    <a:pt x="261" y="330"/>
                  </a:cubicBezTo>
                  <a:cubicBezTo>
                    <a:pt x="255" y="341"/>
                    <a:pt x="263" y="356"/>
                    <a:pt x="251" y="362"/>
                  </a:cubicBezTo>
                  <a:cubicBezTo>
                    <a:pt x="251" y="377"/>
                    <a:pt x="251" y="377"/>
                    <a:pt x="251" y="377"/>
                  </a:cubicBezTo>
                  <a:cubicBezTo>
                    <a:pt x="255" y="381"/>
                    <a:pt x="257" y="386"/>
                    <a:pt x="257" y="392"/>
                  </a:cubicBezTo>
                  <a:cubicBezTo>
                    <a:pt x="271" y="394"/>
                    <a:pt x="291" y="408"/>
                    <a:pt x="291" y="424"/>
                  </a:cubicBezTo>
                  <a:cubicBezTo>
                    <a:pt x="291" y="436"/>
                    <a:pt x="269" y="455"/>
                    <a:pt x="261" y="455"/>
                  </a:cubicBezTo>
                  <a:cubicBezTo>
                    <a:pt x="246" y="455"/>
                    <a:pt x="240" y="478"/>
                    <a:pt x="240" y="495"/>
                  </a:cubicBezTo>
                  <a:cubicBezTo>
                    <a:pt x="240" y="505"/>
                    <a:pt x="247" y="508"/>
                    <a:pt x="251" y="509"/>
                  </a:cubicBezTo>
                  <a:cubicBezTo>
                    <a:pt x="249" y="530"/>
                    <a:pt x="231" y="532"/>
                    <a:pt x="228" y="547"/>
                  </a:cubicBezTo>
                  <a:cubicBezTo>
                    <a:pt x="218" y="547"/>
                    <a:pt x="214" y="547"/>
                    <a:pt x="208" y="547"/>
                  </a:cubicBezTo>
                  <a:cubicBezTo>
                    <a:pt x="195" y="547"/>
                    <a:pt x="191" y="572"/>
                    <a:pt x="172" y="572"/>
                  </a:cubicBezTo>
                  <a:cubicBezTo>
                    <a:pt x="166" y="572"/>
                    <a:pt x="155" y="539"/>
                    <a:pt x="155" y="535"/>
                  </a:cubicBezTo>
                  <a:cubicBezTo>
                    <a:pt x="155" y="532"/>
                    <a:pt x="157" y="529"/>
                    <a:pt x="157" y="527"/>
                  </a:cubicBezTo>
                  <a:cubicBezTo>
                    <a:pt x="144" y="513"/>
                    <a:pt x="145" y="502"/>
                    <a:pt x="140" y="485"/>
                  </a:cubicBezTo>
                  <a:cubicBezTo>
                    <a:pt x="136" y="473"/>
                    <a:pt x="125" y="470"/>
                    <a:pt x="125" y="455"/>
                  </a:cubicBezTo>
                  <a:cubicBezTo>
                    <a:pt x="125" y="450"/>
                    <a:pt x="129" y="443"/>
                    <a:pt x="130" y="441"/>
                  </a:cubicBezTo>
                  <a:lnTo>
                    <a:pt x="130" y="4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7D605728-5218-4367-9662-6610B475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946" y="2010941"/>
              <a:ext cx="178357" cy="57926"/>
            </a:xfrm>
            <a:custGeom>
              <a:avLst/>
              <a:gdLst>
                <a:gd name="T0" fmla="*/ 130 w 153"/>
                <a:gd name="T1" fmla="*/ 24 h 48"/>
                <a:gd name="T2" fmla="*/ 98 w 153"/>
                <a:gd name="T3" fmla="*/ 30 h 48"/>
                <a:gd name="T4" fmla="*/ 83 w 153"/>
                <a:gd name="T5" fmla="*/ 47 h 48"/>
                <a:gd name="T6" fmla="*/ 75 w 153"/>
                <a:gd name="T7" fmla="*/ 40 h 48"/>
                <a:gd name="T8" fmla="*/ 75 w 153"/>
                <a:gd name="T9" fmla="*/ 40 h 48"/>
                <a:gd name="T10" fmla="*/ 54 w 153"/>
                <a:gd name="T11" fmla="*/ 30 h 48"/>
                <a:gd name="T12" fmla="*/ 70 w 153"/>
                <a:gd name="T13" fmla="*/ 24 h 48"/>
                <a:gd name="T14" fmla="*/ 56 w 153"/>
                <a:gd name="T15" fmla="*/ 22 h 48"/>
                <a:gd name="T16" fmla="*/ 68 w 153"/>
                <a:gd name="T17" fmla="*/ 15 h 48"/>
                <a:gd name="T18" fmla="*/ 50 w 153"/>
                <a:gd name="T19" fmla="*/ 8 h 48"/>
                <a:gd name="T20" fmla="*/ 16 w 153"/>
                <a:gd name="T21" fmla="*/ 18 h 48"/>
                <a:gd name="T22" fmla="*/ 0 w 153"/>
                <a:gd name="T23" fmla="*/ 15 h 48"/>
                <a:gd name="T24" fmla="*/ 58 w 153"/>
                <a:gd name="T25" fmla="*/ 0 h 48"/>
                <a:gd name="T26" fmla="*/ 102 w 153"/>
                <a:gd name="T27" fmla="*/ 10 h 48"/>
                <a:gd name="T28" fmla="*/ 130 w 153"/>
                <a:gd name="T29" fmla="*/ 0 h 48"/>
                <a:gd name="T30" fmla="*/ 153 w 153"/>
                <a:gd name="T31" fmla="*/ 8 h 48"/>
                <a:gd name="T32" fmla="*/ 132 w 153"/>
                <a:gd name="T33" fmla="*/ 22 h 48"/>
                <a:gd name="T34" fmla="*/ 125 w 153"/>
                <a:gd name="T35" fmla="*/ 22 h 48"/>
                <a:gd name="T36" fmla="*/ 125 w 153"/>
                <a:gd name="T37" fmla="*/ 30 h 48"/>
                <a:gd name="T38" fmla="*/ 130 w 153"/>
                <a:gd name="T3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48">
                  <a:moveTo>
                    <a:pt x="130" y="24"/>
                  </a:moveTo>
                  <a:cubicBezTo>
                    <a:pt x="117" y="34"/>
                    <a:pt x="110" y="23"/>
                    <a:pt x="98" y="30"/>
                  </a:cubicBezTo>
                  <a:cubicBezTo>
                    <a:pt x="91" y="34"/>
                    <a:pt x="90" y="48"/>
                    <a:pt x="83" y="47"/>
                  </a:cubicBezTo>
                  <a:cubicBezTo>
                    <a:pt x="79" y="47"/>
                    <a:pt x="77" y="43"/>
                    <a:pt x="75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64" y="40"/>
                    <a:pt x="56" y="37"/>
                    <a:pt x="54" y="30"/>
                  </a:cubicBezTo>
                  <a:cubicBezTo>
                    <a:pt x="60" y="27"/>
                    <a:pt x="64" y="25"/>
                    <a:pt x="70" y="24"/>
                  </a:cubicBezTo>
                  <a:cubicBezTo>
                    <a:pt x="63" y="24"/>
                    <a:pt x="59" y="23"/>
                    <a:pt x="56" y="22"/>
                  </a:cubicBezTo>
                  <a:cubicBezTo>
                    <a:pt x="60" y="20"/>
                    <a:pt x="64" y="18"/>
                    <a:pt x="68" y="15"/>
                  </a:cubicBezTo>
                  <a:cubicBezTo>
                    <a:pt x="61" y="13"/>
                    <a:pt x="57" y="8"/>
                    <a:pt x="50" y="8"/>
                  </a:cubicBezTo>
                  <a:cubicBezTo>
                    <a:pt x="42" y="8"/>
                    <a:pt x="28" y="18"/>
                    <a:pt x="16" y="18"/>
                  </a:cubicBezTo>
                  <a:cubicBezTo>
                    <a:pt x="10" y="18"/>
                    <a:pt x="6" y="16"/>
                    <a:pt x="0" y="15"/>
                  </a:cubicBezTo>
                  <a:cubicBezTo>
                    <a:pt x="6" y="2"/>
                    <a:pt x="42" y="0"/>
                    <a:pt x="58" y="0"/>
                  </a:cubicBezTo>
                  <a:cubicBezTo>
                    <a:pt x="77" y="0"/>
                    <a:pt x="87" y="10"/>
                    <a:pt x="102" y="10"/>
                  </a:cubicBezTo>
                  <a:cubicBezTo>
                    <a:pt x="113" y="10"/>
                    <a:pt x="119" y="0"/>
                    <a:pt x="130" y="0"/>
                  </a:cubicBezTo>
                  <a:cubicBezTo>
                    <a:pt x="139" y="0"/>
                    <a:pt x="148" y="6"/>
                    <a:pt x="153" y="8"/>
                  </a:cubicBezTo>
                  <a:cubicBezTo>
                    <a:pt x="151" y="22"/>
                    <a:pt x="141" y="15"/>
                    <a:pt x="132" y="22"/>
                  </a:cubicBezTo>
                  <a:cubicBezTo>
                    <a:pt x="130" y="23"/>
                    <a:pt x="127" y="23"/>
                    <a:pt x="125" y="22"/>
                  </a:cubicBezTo>
                  <a:cubicBezTo>
                    <a:pt x="125" y="30"/>
                    <a:pt x="125" y="30"/>
                    <a:pt x="125" y="30"/>
                  </a:cubicBezTo>
                  <a:lnTo>
                    <a:pt x="13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5856C6A0-FB74-4723-9962-C10C25EB2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7514" y="2038295"/>
              <a:ext cx="68839" cy="25745"/>
            </a:xfrm>
            <a:custGeom>
              <a:avLst/>
              <a:gdLst>
                <a:gd name="T0" fmla="*/ 34 w 59"/>
                <a:gd name="T1" fmla="*/ 22 h 22"/>
                <a:gd name="T2" fmla="*/ 19 w 59"/>
                <a:gd name="T3" fmla="*/ 14 h 22"/>
                <a:gd name="T4" fmla="*/ 8 w 59"/>
                <a:gd name="T5" fmla="*/ 22 h 22"/>
                <a:gd name="T6" fmla="*/ 0 w 59"/>
                <a:gd name="T7" fmla="*/ 16 h 22"/>
                <a:gd name="T8" fmla="*/ 38 w 59"/>
                <a:gd name="T9" fmla="*/ 0 h 22"/>
                <a:gd name="T10" fmla="*/ 59 w 59"/>
                <a:gd name="T11" fmla="*/ 10 h 22"/>
                <a:gd name="T12" fmla="*/ 34 w 59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2">
                  <a:moveTo>
                    <a:pt x="34" y="22"/>
                  </a:moveTo>
                  <a:cubicBezTo>
                    <a:pt x="30" y="22"/>
                    <a:pt x="24" y="14"/>
                    <a:pt x="19" y="14"/>
                  </a:cubicBezTo>
                  <a:cubicBezTo>
                    <a:pt x="18" y="22"/>
                    <a:pt x="14" y="22"/>
                    <a:pt x="8" y="22"/>
                  </a:cubicBezTo>
                  <a:cubicBezTo>
                    <a:pt x="4" y="22"/>
                    <a:pt x="0" y="19"/>
                    <a:pt x="0" y="16"/>
                  </a:cubicBezTo>
                  <a:cubicBezTo>
                    <a:pt x="0" y="5"/>
                    <a:pt x="30" y="0"/>
                    <a:pt x="38" y="0"/>
                  </a:cubicBezTo>
                  <a:cubicBezTo>
                    <a:pt x="48" y="0"/>
                    <a:pt x="55" y="4"/>
                    <a:pt x="59" y="10"/>
                  </a:cubicBezTo>
                  <a:cubicBezTo>
                    <a:pt x="44" y="10"/>
                    <a:pt x="45" y="22"/>
                    <a:pt x="34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A1D07B46-9446-44D5-959C-32518519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401" y="1951407"/>
              <a:ext cx="106389" cy="78844"/>
            </a:xfrm>
            <a:custGeom>
              <a:avLst/>
              <a:gdLst>
                <a:gd name="T0" fmla="*/ 68 w 91"/>
                <a:gd name="T1" fmla="*/ 56 h 66"/>
                <a:gd name="T2" fmla="*/ 38 w 91"/>
                <a:gd name="T3" fmla="*/ 66 h 66"/>
                <a:gd name="T4" fmla="*/ 0 w 91"/>
                <a:gd name="T5" fmla="*/ 51 h 66"/>
                <a:gd name="T6" fmla="*/ 10 w 91"/>
                <a:gd name="T7" fmla="*/ 42 h 66"/>
                <a:gd name="T8" fmla="*/ 42 w 91"/>
                <a:gd name="T9" fmla="*/ 42 h 66"/>
                <a:gd name="T10" fmla="*/ 29 w 91"/>
                <a:gd name="T11" fmla="*/ 40 h 66"/>
                <a:gd name="T12" fmla="*/ 29 w 91"/>
                <a:gd name="T13" fmla="*/ 30 h 66"/>
                <a:gd name="T14" fmla="*/ 74 w 91"/>
                <a:gd name="T15" fmla="*/ 14 h 66"/>
                <a:gd name="T16" fmla="*/ 87 w 91"/>
                <a:gd name="T17" fmla="*/ 0 h 66"/>
                <a:gd name="T18" fmla="*/ 89 w 91"/>
                <a:gd name="T19" fmla="*/ 10 h 66"/>
                <a:gd name="T20" fmla="*/ 83 w 91"/>
                <a:gd name="T21" fmla="*/ 20 h 66"/>
                <a:gd name="T22" fmla="*/ 48 w 91"/>
                <a:gd name="T23" fmla="*/ 41 h 66"/>
                <a:gd name="T24" fmla="*/ 91 w 91"/>
                <a:gd name="T25" fmla="*/ 53 h 66"/>
                <a:gd name="T26" fmla="*/ 68 w 91"/>
                <a:gd name="T27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66">
                  <a:moveTo>
                    <a:pt x="68" y="56"/>
                  </a:moveTo>
                  <a:cubicBezTo>
                    <a:pt x="59" y="56"/>
                    <a:pt x="47" y="66"/>
                    <a:pt x="38" y="66"/>
                  </a:cubicBezTo>
                  <a:cubicBezTo>
                    <a:pt x="33" y="66"/>
                    <a:pt x="1" y="51"/>
                    <a:pt x="0" y="51"/>
                  </a:cubicBezTo>
                  <a:cubicBezTo>
                    <a:pt x="5" y="47"/>
                    <a:pt x="6" y="45"/>
                    <a:pt x="10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3" y="39"/>
                    <a:pt x="36" y="36"/>
                    <a:pt x="29" y="4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52" y="30"/>
                    <a:pt x="52" y="14"/>
                    <a:pt x="74" y="14"/>
                  </a:cubicBezTo>
                  <a:cubicBezTo>
                    <a:pt x="75" y="7"/>
                    <a:pt x="80" y="0"/>
                    <a:pt x="87" y="0"/>
                  </a:cubicBezTo>
                  <a:cubicBezTo>
                    <a:pt x="89" y="0"/>
                    <a:pt x="89" y="8"/>
                    <a:pt x="89" y="10"/>
                  </a:cubicBezTo>
                  <a:cubicBezTo>
                    <a:pt x="86" y="12"/>
                    <a:pt x="83" y="16"/>
                    <a:pt x="83" y="20"/>
                  </a:cubicBezTo>
                  <a:cubicBezTo>
                    <a:pt x="70" y="28"/>
                    <a:pt x="55" y="33"/>
                    <a:pt x="48" y="41"/>
                  </a:cubicBezTo>
                  <a:cubicBezTo>
                    <a:pt x="69" y="44"/>
                    <a:pt x="74" y="46"/>
                    <a:pt x="91" y="53"/>
                  </a:cubicBezTo>
                  <a:cubicBezTo>
                    <a:pt x="85" y="58"/>
                    <a:pt x="76" y="56"/>
                    <a:pt x="68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7CEA7692-0587-4F0B-B17C-0A276F4E9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096" y="2067259"/>
              <a:ext cx="352021" cy="209178"/>
            </a:xfrm>
            <a:custGeom>
              <a:avLst/>
              <a:gdLst>
                <a:gd name="T0" fmla="*/ 254 w 301"/>
                <a:gd name="T1" fmla="*/ 143 h 175"/>
                <a:gd name="T2" fmla="*/ 254 w 301"/>
                <a:gd name="T3" fmla="*/ 129 h 175"/>
                <a:gd name="T4" fmla="*/ 220 w 301"/>
                <a:gd name="T5" fmla="*/ 127 h 175"/>
                <a:gd name="T6" fmla="*/ 231 w 301"/>
                <a:gd name="T7" fmla="*/ 105 h 175"/>
                <a:gd name="T8" fmla="*/ 216 w 301"/>
                <a:gd name="T9" fmla="*/ 83 h 175"/>
                <a:gd name="T10" fmla="*/ 226 w 301"/>
                <a:gd name="T11" fmla="*/ 81 h 175"/>
                <a:gd name="T12" fmla="*/ 208 w 301"/>
                <a:gd name="T13" fmla="*/ 69 h 175"/>
                <a:gd name="T14" fmla="*/ 167 w 301"/>
                <a:gd name="T15" fmla="*/ 125 h 175"/>
                <a:gd name="T16" fmla="*/ 155 w 301"/>
                <a:gd name="T17" fmla="*/ 131 h 175"/>
                <a:gd name="T18" fmla="*/ 133 w 301"/>
                <a:gd name="T19" fmla="*/ 175 h 175"/>
                <a:gd name="T20" fmla="*/ 74 w 301"/>
                <a:gd name="T21" fmla="*/ 125 h 175"/>
                <a:gd name="T22" fmla="*/ 102 w 301"/>
                <a:gd name="T23" fmla="*/ 126 h 175"/>
                <a:gd name="T24" fmla="*/ 127 w 301"/>
                <a:gd name="T25" fmla="*/ 119 h 175"/>
                <a:gd name="T26" fmla="*/ 93 w 301"/>
                <a:gd name="T27" fmla="*/ 115 h 175"/>
                <a:gd name="T28" fmla="*/ 64 w 301"/>
                <a:gd name="T29" fmla="*/ 105 h 175"/>
                <a:gd name="T30" fmla="*/ 85 w 301"/>
                <a:gd name="T31" fmla="*/ 97 h 175"/>
                <a:gd name="T32" fmla="*/ 124 w 301"/>
                <a:gd name="T33" fmla="*/ 77 h 175"/>
                <a:gd name="T34" fmla="*/ 104 w 301"/>
                <a:gd name="T35" fmla="*/ 77 h 175"/>
                <a:gd name="T36" fmla="*/ 93 w 301"/>
                <a:gd name="T37" fmla="*/ 70 h 175"/>
                <a:gd name="T38" fmla="*/ 87 w 301"/>
                <a:gd name="T39" fmla="*/ 70 h 175"/>
                <a:gd name="T40" fmla="*/ 64 w 301"/>
                <a:gd name="T41" fmla="*/ 91 h 175"/>
                <a:gd name="T42" fmla="*/ 40 w 301"/>
                <a:gd name="T43" fmla="*/ 79 h 175"/>
                <a:gd name="T44" fmla="*/ 46 w 301"/>
                <a:gd name="T45" fmla="*/ 77 h 175"/>
                <a:gd name="T46" fmla="*/ 25 w 301"/>
                <a:gd name="T47" fmla="*/ 51 h 175"/>
                <a:gd name="T48" fmla="*/ 19 w 301"/>
                <a:gd name="T49" fmla="*/ 48 h 175"/>
                <a:gd name="T50" fmla="*/ 0 w 301"/>
                <a:gd name="T51" fmla="*/ 28 h 175"/>
                <a:gd name="T52" fmla="*/ 26 w 301"/>
                <a:gd name="T53" fmla="*/ 9 h 175"/>
                <a:gd name="T54" fmla="*/ 64 w 301"/>
                <a:gd name="T55" fmla="*/ 13 h 175"/>
                <a:gd name="T56" fmla="*/ 55 w 301"/>
                <a:gd name="T57" fmla="*/ 24 h 175"/>
                <a:gd name="T58" fmla="*/ 76 w 301"/>
                <a:gd name="T59" fmla="*/ 36 h 175"/>
                <a:gd name="T60" fmla="*/ 70 w 301"/>
                <a:gd name="T61" fmla="*/ 25 h 175"/>
                <a:gd name="T62" fmla="*/ 83 w 301"/>
                <a:gd name="T63" fmla="*/ 12 h 175"/>
                <a:gd name="T64" fmla="*/ 117 w 301"/>
                <a:gd name="T65" fmla="*/ 47 h 175"/>
                <a:gd name="T66" fmla="*/ 108 w 301"/>
                <a:gd name="T67" fmla="*/ 12 h 175"/>
                <a:gd name="T68" fmla="*/ 123 w 301"/>
                <a:gd name="T69" fmla="*/ 0 h 175"/>
                <a:gd name="T70" fmla="*/ 154 w 301"/>
                <a:gd name="T71" fmla="*/ 16 h 175"/>
                <a:gd name="T72" fmla="*/ 151 w 301"/>
                <a:gd name="T73" fmla="*/ 32 h 175"/>
                <a:gd name="T74" fmla="*/ 165 w 301"/>
                <a:gd name="T75" fmla="*/ 21 h 175"/>
                <a:gd name="T76" fmla="*/ 174 w 301"/>
                <a:gd name="T77" fmla="*/ 40 h 175"/>
                <a:gd name="T78" fmla="*/ 182 w 301"/>
                <a:gd name="T79" fmla="*/ 41 h 175"/>
                <a:gd name="T80" fmla="*/ 242 w 301"/>
                <a:gd name="T81" fmla="*/ 75 h 175"/>
                <a:gd name="T82" fmla="*/ 235 w 301"/>
                <a:gd name="T83" fmla="*/ 75 h 175"/>
                <a:gd name="T84" fmla="*/ 248 w 301"/>
                <a:gd name="T85" fmla="*/ 75 h 175"/>
                <a:gd name="T86" fmla="*/ 248 w 301"/>
                <a:gd name="T87" fmla="*/ 87 h 175"/>
                <a:gd name="T88" fmla="*/ 273 w 301"/>
                <a:gd name="T89" fmla="*/ 87 h 175"/>
                <a:gd name="T90" fmla="*/ 301 w 301"/>
                <a:gd name="T91" fmla="*/ 116 h 175"/>
                <a:gd name="T92" fmla="*/ 254 w 301"/>
                <a:gd name="T93" fmla="*/ 14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1" h="175">
                  <a:moveTo>
                    <a:pt x="254" y="143"/>
                  </a:moveTo>
                  <a:cubicBezTo>
                    <a:pt x="252" y="137"/>
                    <a:pt x="252" y="133"/>
                    <a:pt x="254" y="129"/>
                  </a:cubicBezTo>
                  <a:cubicBezTo>
                    <a:pt x="245" y="127"/>
                    <a:pt x="229" y="128"/>
                    <a:pt x="220" y="127"/>
                  </a:cubicBezTo>
                  <a:cubicBezTo>
                    <a:pt x="221" y="113"/>
                    <a:pt x="229" y="117"/>
                    <a:pt x="231" y="105"/>
                  </a:cubicBezTo>
                  <a:cubicBezTo>
                    <a:pt x="226" y="103"/>
                    <a:pt x="219" y="89"/>
                    <a:pt x="216" y="83"/>
                  </a:cubicBezTo>
                  <a:cubicBezTo>
                    <a:pt x="220" y="82"/>
                    <a:pt x="222" y="81"/>
                    <a:pt x="226" y="81"/>
                  </a:cubicBezTo>
                  <a:cubicBezTo>
                    <a:pt x="214" y="79"/>
                    <a:pt x="208" y="69"/>
                    <a:pt x="208" y="69"/>
                  </a:cubicBezTo>
                  <a:cubicBezTo>
                    <a:pt x="182" y="69"/>
                    <a:pt x="174" y="104"/>
                    <a:pt x="167" y="125"/>
                  </a:cubicBezTo>
                  <a:cubicBezTo>
                    <a:pt x="165" y="129"/>
                    <a:pt x="159" y="128"/>
                    <a:pt x="155" y="131"/>
                  </a:cubicBezTo>
                  <a:cubicBezTo>
                    <a:pt x="142" y="141"/>
                    <a:pt x="144" y="164"/>
                    <a:pt x="133" y="175"/>
                  </a:cubicBezTo>
                  <a:cubicBezTo>
                    <a:pt x="115" y="162"/>
                    <a:pt x="74" y="152"/>
                    <a:pt x="74" y="125"/>
                  </a:cubicBezTo>
                  <a:cubicBezTo>
                    <a:pt x="85" y="123"/>
                    <a:pt x="102" y="126"/>
                    <a:pt x="102" y="126"/>
                  </a:cubicBezTo>
                  <a:cubicBezTo>
                    <a:pt x="110" y="119"/>
                    <a:pt x="118" y="121"/>
                    <a:pt x="127" y="119"/>
                  </a:cubicBezTo>
                  <a:cubicBezTo>
                    <a:pt x="123" y="116"/>
                    <a:pt x="98" y="115"/>
                    <a:pt x="93" y="115"/>
                  </a:cubicBezTo>
                  <a:cubicBezTo>
                    <a:pt x="84" y="115"/>
                    <a:pt x="64" y="124"/>
                    <a:pt x="64" y="105"/>
                  </a:cubicBezTo>
                  <a:cubicBezTo>
                    <a:pt x="64" y="98"/>
                    <a:pt x="82" y="98"/>
                    <a:pt x="85" y="97"/>
                  </a:cubicBezTo>
                  <a:cubicBezTo>
                    <a:pt x="95" y="94"/>
                    <a:pt x="116" y="84"/>
                    <a:pt x="124" y="77"/>
                  </a:cubicBezTo>
                  <a:cubicBezTo>
                    <a:pt x="113" y="77"/>
                    <a:pt x="107" y="77"/>
                    <a:pt x="104" y="77"/>
                  </a:cubicBezTo>
                  <a:cubicBezTo>
                    <a:pt x="103" y="77"/>
                    <a:pt x="96" y="72"/>
                    <a:pt x="93" y="70"/>
                  </a:cubicBezTo>
                  <a:cubicBezTo>
                    <a:pt x="91" y="70"/>
                    <a:pt x="89" y="70"/>
                    <a:pt x="87" y="70"/>
                  </a:cubicBezTo>
                  <a:cubicBezTo>
                    <a:pt x="80" y="74"/>
                    <a:pt x="80" y="91"/>
                    <a:pt x="64" y="91"/>
                  </a:cubicBezTo>
                  <a:cubicBezTo>
                    <a:pt x="52" y="91"/>
                    <a:pt x="44" y="87"/>
                    <a:pt x="40" y="79"/>
                  </a:cubicBezTo>
                  <a:cubicBezTo>
                    <a:pt x="42" y="78"/>
                    <a:pt x="44" y="77"/>
                    <a:pt x="46" y="77"/>
                  </a:cubicBezTo>
                  <a:cubicBezTo>
                    <a:pt x="33" y="70"/>
                    <a:pt x="22" y="63"/>
                    <a:pt x="25" y="51"/>
                  </a:cubicBezTo>
                  <a:cubicBezTo>
                    <a:pt x="23" y="50"/>
                    <a:pt x="21" y="48"/>
                    <a:pt x="19" y="48"/>
                  </a:cubicBezTo>
                  <a:cubicBezTo>
                    <a:pt x="14" y="48"/>
                    <a:pt x="5" y="34"/>
                    <a:pt x="0" y="28"/>
                  </a:cubicBezTo>
                  <a:cubicBezTo>
                    <a:pt x="3" y="25"/>
                    <a:pt x="19" y="9"/>
                    <a:pt x="26" y="9"/>
                  </a:cubicBezTo>
                  <a:cubicBezTo>
                    <a:pt x="38" y="9"/>
                    <a:pt x="47" y="9"/>
                    <a:pt x="64" y="13"/>
                  </a:cubicBezTo>
                  <a:cubicBezTo>
                    <a:pt x="60" y="17"/>
                    <a:pt x="57" y="20"/>
                    <a:pt x="55" y="24"/>
                  </a:cubicBezTo>
                  <a:cubicBezTo>
                    <a:pt x="63" y="30"/>
                    <a:pt x="70" y="30"/>
                    <a:pt x="76" y="36"/>
                  </a:cubicBezTo>
                  <a:cubicBezTo>
                    <a:pt x="73" y="34"/>
                    <a:pt x="70" y="30"/>
                    <a:pt x="70" y="25"/>
                  </a:cubicBezTo>
                  <a:cubicBezTo>
                    <a:pt x="70" y="18"/>
                    <a:pt x="76" y="12"/>
                    <a:pt x="83" y="12"/>
                  </a:cubicBezTo>
                  <a:cubicBezTo>
                    <a:pt x="104" y="12"/>
                    <a:pt x="98" y="40"/>
                    <a:pt x="117" y="47"/>
                  </a:cubicBezTo>
                  <a:cubicBezTo>
                    <a:pt x="113" y="34"/>
                    <a:pt x="108" y="27"/>
                    <a:pt x="108" y="12"/>
                  </a:cubicBezTo>
                  <a:cubicBezTo>
                    <a:pt x="108" y="0"/>
                    <a:pt x="113" y="0"/>
                    <a:pt x="123" y="0"/>
                  </a:cubicBezTo>
                  <a:cubicBezTo>
                    <a:pt x="133" y="0"/>
                    <a:pt x="154" y="8"/>
                    <a:pt x="154" y="16"/>
                  </a:cubicBezTo>
                  <a:cubicBezTo>
                    <a:pt x="154" y="21"/>
                    <a:pt x="151" y="26"/>
                    <a:pt x="151" y="32"/>
                  </a:cubicBezTo>
                  <a:cubicBezTo>
                    <a:pt x="157" y="28"/>
                    <a:pt x="159" y="21"/>
                    <a:pt x="165" y="21"/>
                  </a:cubicBezTo>
                  <a:cubicBezTo>
                    <a:pt x="177" y="21"/>
                    <a:pt x="176" y="34"/>
                    <a:pt x="174" y="40"/>
                  </a:cubicBezTo>
                  <a:cubicBezTo>
                    <a:pt x="176" y="40"/>
                    <a:pt x="179" y="41"/>
                    <a:pt x="182" y="41"/>
                  </a:cubicBezTo>
                  <a:cubicBezTo>
                    <a:pt x="194" y="41"/>
                    <a:pt x="235" y="65"/>
                    <a:pt x="242" y="75"/>
                  </a:cubicBezTo>
                  <a:cubicBezTo>
                    <a:pt x="240" y="75"/>
                    <a:pt x="237" y="75"/>
                    <a:pt x="235" y="75"/>
                  </a:cubicBezTo>
                  <a:cubicBezTo>
                    <a:pt x="241" y="77"/>
                    <a:pt x="243" y="76"/>
                    <a:pt x="248" y="75"/>
                  </a:cubicBezTo>
                  <a:cubicBezTo>
                    <a:pt x="250" y="79"/>
                    <a:pt x="251" y="84"/>
                    <a:pt x="248" y="87"/>
                  </a:cubicBezTo>
                  <a:cubicBezTo>
                    <a:pt x="260" y="87"/>
                    <a:pt x="263" y="87"/>
                    <a:pt x="273" y="87"/>
                  </a:cubicBezTo>
                  <a:cubicBezTo>
                    <a:pt x="273" y="112"/>
                    <a:pt x="295" y="106"/>
                    <a:pt x="301" y="116"/>
                  </a:cubicBezTo>
                  <a:cubicBezTo>
                    <a:pt x="281" y="123"/>
                    <a:pt x="273" y="137"/>
                    <a:pt x="254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43D2515E-7D8F-4880-A049-EDF2A301E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46" y="2035078"/>
              <a:ext cx="229988" cy="88498"/>
            </a:xfrm>
            <a:custGeom>
              <a:avLst/>
              <a:gdLst>
                <a:gd name="T0" fmla="*/ 197 w 197"/>
                <a:gd name="T1" fmla="*/ 33 h 74"/>
                <a:gd name="T2" fmla="*/ 119 w 197"/>
                <a:gd name="T3" fmla="*/ 74 h 74"/>
                <a:gd name="T4" fmla="*/ 93 w 197"/>
                <a:gd name="T5" fmla="*/ 59 h 74"/>
                <a:gd name="T6" fmla="*/ 50 w 197"/>
                <a:gd name="T7" fmla="*/ 59 h 74"/>
                <a:gd name="T8" fmla="*/ 40 w 197"/>
                <a:gd name="T9" fmla="*/ 47 h 74"/>
                <a:gd name="T10" fmla="*/ 55 w 197"/>
                <a:gd name="T11" fmla="*/ 46 h 74"/>
                <a:gd name="T12" fmla="*/ 74 w 197"/>
                <a:gd name="T13" fmla="*/ 42 h 74"/>
                <a:gd name="T14" fmla="*/ 38 w 197"/>
                <a:gd name="T15" fmla="*/ 39 h 74"/>
                <a:gd name="T16" fmla="*/ 12 w 197"/>
                <a:gd name="T17" fmla="*/ 31 h 74"/>
                <a:gd name="T18" fmla="*/ 0 w 197"/>
                <a:gd name="T19" fmla="*/ 12 h 74"/>
                <a:gd name="T20" fmla="*/ 12 w 197"/>
                <a:gd name="T21" fmla="*/ 12 h 74"/>
                <a:gd name="T22" fmla="*/ 27 w 197"/>
                <a:gd name="T23" fmla="*/ 14 h 74"/>
                <a:gd name="T24" fmla="*/ 27 w 197"/>
                <a:gd name="T25" fmla="*/ 10 h 74"/>
                <a:gd name="T26" fmla="*/ 40 w 197"/>
                <a:gd name="T27" fmla="*/ 10 h 74"/>
                <a:gd name="T28" fmla="*/ 36 w 197"/>
                <a:gd name="T29" fmla="*/ 2 h 74"/>
                <a:gd name="T30" fmla="*/ 57 w 197"/>
                <a:gd name="T31" fmla="*/ 2 h 74"/>
                <a:gd name="T32" fmla="*/ 88 w 197"/>
                <a:gd name="T33" fmla="*/ 18 h 74"/>
                <a:gd name="T34" fmla="*/ 106 w 197"/>
                <a:gd name="T35" fmla="*/ 0 h 74"/>
                <a:gd name="T36" fmla="*/ 116 w 197"/>
                <a:gd name="T37" fmla="*/ 0 h 74"/>
                <a:gd name="T38" fmla="*/ 116 w 197"/>
                <a:gd name="T39" fmla="*/ 20 h 74"/>
                <a:gd name="T40" fmla="*/ 138 w 197"/>
                <a:gd name="T41" fmla="*/ 12 h 74"/>
                <a:gd name="T42" fmla="*/ 163 w 197"/>
                <a:gd name="T43" fmla="*/ 12 h 74"/>
                <a:gd name="T44" fmla="*/ 197 w 197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74">
                  <a:moveTo>
                    <a:pt x="197" y="33"/>
                  </a:moveTo>
                  <a:cubicBezTo>
                    <a:pt x="179" y="46"/>
                    <a:pt x="141" y="74"/>
                    <a:pt x="119" y="74"/>
                  </a:cubicBezTo>
                  <a:cubicBezTo>
                    <a:pt x="106" y="74"/>
                    <a:pt x="98" y="69"/>
                    <a:pt x="93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3" y="57"/>
                    <a:pt x="41" y="53"/>
                    <a:pt x="40" y="47"/>
                  </a:cubicBezTo>
                  <a:cubicBezTo>
                    <a:pt x="45" y="46"/>
                    <a:pt x="53" y="46"/>
                    <a:pt x="55" y="46"/>
                  </a:cubicBezTo>
                  <a:cubicBezTo>
                    <a:pt x="62" y="43"/>
                    <a:pt x="70" y="43"/>
                    <a:pt x="74" y="42"/>
                  </a:cubicBezTo>
                  <a:cubicBezTo>
                    <a:pt x="71" y="42"/>
                    <a:pt x="40" y="39"/>
                    <a:pt x="38" y="39"/>
                  </a:cubicBezTo>
                  <a:cubicBezTo>
                    <a:pt x="25" y="39"/>
                    <a:pt x="10" y="49"/>
                    <a:pt x="12" y="31"/>
                  </a:cubicBezTo>
                  <a:cubicBezTo>
                    <a:pt x="6" y="26"/>
                    <a:pt x="1" y="20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5"/>
                    <a:pt x="22" y="16"/>
                    <a:pt x="27" y="1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62" y="7"/>
                    <a:pt x="84" y="18"/>
                    <a:pt x="88" y="18"/>
                  </a:cubicBezTo>
                  <a:cubicBezTo>
                    <a:pt x="97" y="18"/>
                    <a:pt x="103" y="3"/>
                    <a:pt x="10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0"/>
                    <a:pt x="114" y="14"/>
                    <a:pt x="116" y="20"/>
                  </a:cubicBezTo>
                  <a:cubicBezTo>
                    <a:pt x="122" y="20"/>
                    <a:pt x="127" y="12"/>
                    <a:pt x="138" y="12"/>
                  </a:cubicBezTo>
                  <a:cubicBezTo>
                    <a:pt x="156" y="12"/>
                    <a:pt x="152" y="12"/>
                    <a:pt x="163" y="12"/>
                  </a:cubicBezTo>
                  <a:cubicBezTo>
                    <a:pt x="178" y="12"/>
                    <a:pt x="193" y="24"/>
                    <a:pt x="197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AB87EBE4-182E-4B15-B3CE-FDA3D2474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450" y="2134840"/>
              <a:ext cx="45372" cy="41836"/>
            </a:xfrm>
            <a:custGeom>
              <a:avLst/>
              <a:gdLst>
                <a:gd name="T0" fmla="*/ 13 w 39"/>
                <a:gd name="T1" fmla="*/ 0 h 34"/>
                <a:gd name="T2" fmla="*/ 39 w 39"/>
                <a:gd name="T3" fmla="*/ 34 h 34"/>
                <a:gd name="T4" fmla="*/ 15 w 39"/>
                <a:gd name="T5" fmla="*/ 0 h 34"/>
                <a:gd name="T6" fmla="*/ 15 w 39"/>
                <a:gd name="T7" fmla="*/ 3 h 34"/>
                <a:gd name="T8" fmla="*/ 13 w 3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13" y="0"/>
                  </a:moveTo>
                  <a:cubicBezTo>
                    <a:pt x="23" y="14"/>
                    <a:pt x="33" y="17"/>
                    <a:pt x="39" y="34"/>
                  </a:cubicBezTo>
                  <a:cubicBezTo>
                    <a:pt x="23" y="30"/>
                    <a:pt x="0" y="6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F375943A-087A-4CAB-9039-C48D39B7B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362" y="3257967"/>
              <a:ext cx="111082" cy="143207"/>
            </a:xfrm>
            <a:custGeom>
              <a:avLst/>
              <a:gdLst>
                <a:gd name="T0" fmla="*/ 16 w 95"/>
                <a:gd name="T1" fmla="*/ 35 h 119"/>
                <a:gd name="T2" fmla="*/ 38 w 95"/>
                <a:gd name="T3" fmla="*/ 26 h 119"/>
                <a:gd name="T4" fmla="*/ 33 w 95"/>
                <a:gd name="T5" fmla="*/ 16 h 119"/>
                <a:gd name="T6" fmla="*/ 56 w 95"/>
                <a:gd name="T7" fmla="*/ 0 h 119"/>
                <a:gd name="T8" fmla="*/ 69 w 95"/>
                <a:gd name="T9" fmla="*/ 0 h 119"/>
                <a:gd name="T10" fmla="*/ 95 w 95"/>
                <a:gd name="T11" fmla="*/ 33 h 119"/>
                <a:gd name="T12" fmla="*/ 81 w 95"/>
                <a:gd name="T13" fmla="*/ 45 h 119"/>
                <a:gd name="T14" fmla="*/ 81 w 95"/>
                <a:gd name="T15" fmla="*/ 72 h 119"/>
                <a:gd name="T16" fmla="*/ 80 w 95"/>
                <a:gd name="T17" fmla="*/ 94 h 119"/>
                <a:gd name="T18" fmla="*/ 60 w 95"/>
                <a:gd name="T19" fmla="*/ 98 h 119"/>
                <a:gd name="T20" fmla="*/ 33 w 95"/>
                <a:gd name="T21" fmla="*/ 116 h 119"/>
                <a:gd name="T22" fmla="*/ 19 w 95"/>
                <a:gd name="T23" fmla="*/ 119 h 119"/>
                <a:gd name="T24" fmla="*/ 0 w 95"/>
                <a:gd name="T25" fmla="*/ 101 h 119"/>
                <a:gd name="T26" fmla="*/ 22 w 95"/>
                <a:gd name="T27" fmla="*/ 60 h 119"/>
                <a:gd name="T28" fmla="*/ 7 w 95"/>
                <a:gd name="T29" fmla="*/ 43 h 119"/>
                <a:gd name="T30" fmla="*/ 16 w 95"/>
                <a:gd name="T31" fmla="*/ 3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" h="119">
                  <a:moveTo>
                    <a:pt x="16" y="35"/>
                  </a:moveTo>
                  <a:cubicBezTo>
                    <a:pt x="20" y="35"/>
                    <a:pt x="33" y="31"/>
                    <a:pt x="38" y="26"/>
                  </a:cubicBezTo>
                  <a:cubicBezTo>
                    <a:pt x="35" y="21"/>
                    <a:pt x="33" y="19"/>
                    <a:pt x="33" y="16"/>
                  </a:cubicBezTo>
                  <a:cubicBezTo>
                    <a:pt x="33" y="10"/>
                    <a:pt x="48" y="0"/>
                    <a:pt x="56" y="0"/>
                  </a:cubicBezTo>
                  <a:cubicBezTo>
                    <a:pt x="60" y="0"/>
                    <a:pt x="64" y="0"/>
                    <a:pt x="69" y="0"/>
                  </a:cubicBezTo>
                  <a:cubicBezTo>
                    <a:pt x="86" y="0"/>
                    <a:pt x="95" y="19"/>
                    <a:pt x="95" y="33"/>
                  </a:cubicBezTo>
                  <a:cubicBezTo>
                    <a:pt x="95" y="39"/>
                    <a:pt x="81" y="39"/>
                    <a:pt x="81" y="45"/>
                  </a:cubicBezTo>
                  <a:cubicBezTo>
                    <a:pt x="81" y="50"/>
                    <a:pt x="81" y="71"/>
                    <a:pt x="81" y="72"/>
                  </a:cubicBezTo>
                  <a:cubicBezTo>
                    <a:pt x="81" y="78"/>
                    <a:pt x="86" y="88"/>
                    <a:pt x="80" y="94"/>
                  </a:cubicBezTo>
                  <a:cubicBezTo>
                    <a:pt x="76" y="99"/>
                    <a:pt x="68" y="98"/>
                    <a:pt x="60" y="98"/>
                  </a:cubicBezTo>
                  <a:cubicBezTo>
                    <a:pt x="48" y="98"/>
                    <a:pt x="39" y="112"/>
                    <a:pt x="33" y="116"/>
                  </a:cubicBezTo>
                  <a:cubicBezTo>
                    <a:pt x="29" y="118"/>
                    <a:pt x="23" y="119"/>
                    <a:pt x="19" y="119"/>
                  </a:cubicBezTo>
                  <a:cubicBezTo>
                    <a:pt x="10" y="119"/>
                    <a:pt x="0" y="110"/>
                    <a:pt x="0" y="101"/>
                  </a:cubicBezTo>
                  <a:cubicBezTo>
                    <a:pt x="0" y="81"/>
                    <a:pt x="19" y="79"/>
                    <a:pt x="22" y="60"/>
                  </a:cubicBezTo>
                  <a:cubicBezTo>
                    <a:pt x="14" y="56"/>
                    <a:pt x="7" y="51"/>
                    <a:pt x="7" y="43"/>
                  </a:cubicBezTo>
                  <a:cubicBezTo>
                    <a:pt x="7" y="33"/>
                    <a:pt x="13" y="35"/>
                    <a:pt x="16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8F8AB3C6-B275-49A2-8C1C-7F56AC4A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896" y="3135678"/>
              <a:ext cx="21903" cy="22527"/>
            </a:xfrm>
            <a:custGeom>
              <a:avLst/>
              <a:gdLst>
                <a:gd name="T0" fmla="*/ 5 w 19"/>
                <a:gd name="T1" fmla="*/ 19 h 19"/>
                <a:gd name="T2" fmla="*/ 0 w 19"/>
                <a:gd name="T3" fmla="*/ 9 h 19"/>
                <a:gd name="T4" fmla="*/ 19 w 19"/>
                <a:gd name="T5" fmla="*/ 0 h 19"/>
                <a:gd name="T6" fmla="*/ 5 w 19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5" y="19"/>
                  </a:moveTo>
                  <a:cubicBezTo>
                    <a:pt x="3" y="19"/>
                    <a:pt x="0" y="12"/>
                    <a:pt x="0" y="9"/>
                  </a:cubicBezTo>
                  <a:cubicBezTo>
                    <a:pt x="0" y="4"/>
                    <a:pt x="13" y="0"/>
                    <a:pt x="19" y="0"/>
                  </a:cubicBezTo>
                  <a:cubicBezTo>
                    <a:pt x="19" y="9"/>
                    <a:pt x="13" y="19"/>
                    <a:pt x="5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F7919DF6-2E40-438B-A164-669938AA2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77" y="3126025"/>
              <a:ext cx="209648" cy="328250"/>
            </a:xfrm>
            <a:custGeom>
              <a:avLst/>
              <a:gdLst>
                <a:gd name="T0" fmla="*/ 163 w 179"/>
                <a:gd name="T1" fmla="*/ 183 h 273"/>
                <a:gd name="T2" fmla="*/ 155 w 179"/>
                <a:gd name="T3" fmla="*/ 230 h 273"/>
                <a:gd name="T4" fmla="*/ 170 w 179"/>
                <a:gd name="T5" fmla="*/ 238 h 273"/>
                <a:gd name="T6" fmla="*/ 119 w 179"/>
                <a:gd name="T7" fmla="*/ 250 h 273"/>
                <a:gd name="T8" fmla="*/ 66 w 179"/>
                <a:gd name="T9" fmla="*/ 253 h 273"/>
                <a:gd name="T10" fmla="*/ 43 w 179"/>
                <a:gd name="T11" fmla="*/ 266 h 273"/>
                <a:gd name="T12" fmla="*/ 27 w 179"/>
                <a:gd name="T13" fmla="*/ 273 h 273"/>
                <a:gd name="T14" fmla="*/ 54 w 179"/>
                <a:gd name="T15" fmla="*/ 238 h 273"/>
                <a:gd name="T16" fmla="*/ 78 w 179"/>
                <a:gd name="T17" fmla="*/ 222 h 273"/>
                <a:gd name="T18" fmla="*/ 43 w 179"/>
                <a:gd name="T19" fmla="*/ 221 h 273"/>
                <a:gd name="T20" fmla="*/ 32 w 179"/>
                <a:gd name="T21" fmla="*/ 221 h 273"/>
                <a:gd name="T22" fmla="*/ 47 w 179"/>
                <a:gd name="T23" fmla="*/ 173 h 273"/>
                <a:gd name="T24" fmla="*/ 81 w 179"/>
                <a:gd name="T25" fmla="*/ 146 h 273"/>
                <a:gd name="T26" fmla="*/ 68 w 179"/>
                <a:gd name="T27" fmla="*/ 126 h 273"/>
                <a:gd name="T28" fmla="*/ 44 w 179"/>
                <a:gd name="T29" fmla="*/ 129 h 273"/>
                <a:gd name="T30" fmla="*/ 39 w 179"/>
                <a:gd name="T31" fmla="*/ 106 h 273"/>
                <a:gd name="T32" fmla="*/ 26 w 179"/>
                <a:gd name="T33" fmla="*/ 87 h 273"/>
                <a:gd name="T34" fmla="*/ 20 w 179"/>
                <a:gd name="T35" fmla="*/ 99 h 273"/>
                <a:gd name="T36" fmla="*/ 23 w 179"/>
                <a:gd name="T37" fmla="*/ 81 h 273"/>
                <a:gd name="T38" fmla="*/ 12 w 179"/>
                <a:gd name="T39" fmla="*/ 67 h 273"/>
                <a:gd name="T40" fmla="*/ 17 w 179"/>
                <a:gd name="T41" fmla="*/ 51 h 273"/>
                <a:gd name="T42" fmla="*/ 12 w 179"/>
                <a:gd name="T43" fmla="*/ 36 h 273"/>
                <a:gd name="T44" fmla="*/ 20 w 179"/>
                <a:gd name="T45" fmla="*/ 38 h 273"/>
                <a:gd name="T46" fmla="*/ 27 w 179"/>
                <a:gd name="T47" fmla="*/ 24 h 273"/>
                <a:gd name="T48" fmla="*/ 42 w 179"/>
                <a:gd name="T49" fmla="*/ 0 h 273"/>
                <a:gd name="T50" fmla="*/ 72 w 179"/>
                <a:gd name="T51" fmla="*/ 7 h 273"/>
                <a:gd name="T52" fmla="*/ 55 w 179"/>
                <a:gd name="T53" fmla="*/ 34 h 273"/>
                <a:gd name="T54" fmla="*/ 79 w 179"/>
                <a:gd name="T55" fmla="*/ 83 h 273"/>
                <a:gd name="T56" fmla="*/ 91 w 179"/>
                <a:gd name="T57" fmla="*/ 90 h 273"/>
                <a:gd name="T58" fmla="*/ 144 w 179"/>
                <a:gd name="T59" fmla="*/ 160 h 273"/>
                <a:gd name="T60" fmla="*/ 148 w 179"/>
                <a:gd name="T61" fmla="*/ 183 h 273"/>
                <a:gd name="T62" fmla="*/ 157 w 179"/>
                <a:gd name="T63" fmla="*/ 18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9" h="273">
                  <a:moveTo>
                    <a:pt x="154" y="186"/>
                  </a:moveTo>
                  <a:cubicBezTo>
                    <a:pt x="159" y="182"/>
                    <a:pt x="157" y="183"/>
                    <a:pt x="163" y="183"/>
                  </a:cubicBezTo>
                  <a:cubicBezTo>
                    <a:pt x="172" y="183"/>
                    <a:pt x="179" y="190"/>
                    <a:pt x="179" y="198"/>
                  </a:cubicBezTo>
                  <a:cubicBezTo>
                    <a:pt x="179" y="212"/>
                    <a:pt x="161" y="219"/>
                    <a:pt x="155" y="230"/>
                  </a:cubicBezTo>
                  <a:cubicBezTo>
                    <a:pt x="163" y="232"/>
                    <a:pt x="166" y="233"/>
                    <a:pt x="170" y="233"/>
                  </a:cubicBezTo>
                  <a:cubicBezTo>
                    <a:pt x="170" y="238"/>
                    <a:pt x="170" y="238"/>
                    <a:pt x="170" y="238"/>
                  </a:cubicBezTo>
                  <a:cubicBezTo>
                    <a:pt x="163" y="246"/>
                    <a:pt x="158" y="250"/>
                    <a:pt x="149" y="250"/>
                  </a:cubicBezTo>
                  <a:cubicBezTo>
                    <a:pt x="140" y="250"/>
                    <a:pt x="123" y="250"/>
                    <a:pt x="119" y="250"/>
                  </a:cubicBezTo>
                  <a:cubicBezTo>
                    <a:pt x="111" y="250"/>
                    <a:pt x="91" y="257"/>
                    <a:pt x="79" y="257"/>
                  </a:cubicBezTo>
                  <a:cubicBezTo>
                    <a:pt x="74" y="257"/>
                    <a:pt x="71" y="253"/>
                    <a:pt x="66" y="253"/>
                  </a:cubicBezTo>
                  <a:cubicBezTo>
                    <a:pt x="58" y="253"/>
                    <a:pt x="54" y="260"/>
                    <a:pt x="54" y="266"/>
                  </a:cubicBezTo>
                  <a:cubicBezTo>
                    <a:pt x="43" y="266"/>
                    <a:pt x="43" y="266"/>
                    <a:pt x="43" y="266"/>
                  </a:cubicBezTo>
                  <a:cubicBezTo>
                    <a:pt x="38" y="266"/>
                    <a:pt x="35" y="269"/>
                    <a:pt x="32" y="273"/>
                  </a:cubicBezTo>
                  <a:cubicBezTo>
                    <a:pt x="27" y="273"/>
                    <a:pt x="27" y="273"/>
                    <a:pt x="27" y="273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9" y="265"/>
                    <a:pt x="51" y="239"/>
                    <a:pt x="54" y="238"/>
                  </a:cubicBezTo>
                  <a:cubicBezTo>
                    <a:pt x="64" y="235"/>
                    <a:pt x="79" y="239"/>
                    <a:pt x="79" y="228"/>
                  </a:cubicBezTo>
                  <a:cubicBezTo>
                    <a:pt x="79" y="226"/>
                    <a:pt x="78" y="224"/>
                    <a:pt x="78" y="222"/>
                  </a:cubicBezTo>
                  <a:cubicBezTo>
                    <a:pt x="75" y="227"/>
                    <a:pt x="70" y="230"/>
                    <a:pt x="64" y="230"/>
                  </a:cubicBezTo>
                  <a:cubicBezTo>
                    <a:pt x="54" y="230"/>
                    <a:pt x="51" y="221"/>
                    <a:pt x="43" y="221"/>
                  </a:cubicBezTo>
                  <a:cubicBezTo>
                    <a:pt x="38" y="221"/>
                    <a:pt x="39" y="225"/>
                    <a:pt x="35" y="225"/>
                  </a:cubicBezTo>
                  <a:cubicBezTo>
                    <a:pt x="34" y="225"/>
                    <a:pt x="32" y="222"/>
                    <a:pt x="32" y="221"/>
                  </a:cubicBezTo>
                  <a:cubicBezTo>
                    <a:pt x="32" y="209"/>
                    <a:pt x="53" y="208"/>
                    <a:pt x="53" y="196"/>
                  </a:cubicBezTo>
                  <a:cubicBezTo>
                    <a:pt x="53" y="186"/>
                    <a:pt x="47" y="182"/>
                    <a:pt x="47" y="173"/>
                  </a:cubicBezTo>
                  <a:cubicBezTo>
                    <a:pt x="60" y="173"/>
                    <a:pt x="77" y="166"/>
                    <a:pt x="81" y="158"/>
                  </a:cubicBezTo>
                  <a:cubicBezTo>
                    <a:pt x="81" y="146"/>
                    <a:pt x="81" y="146"/>
                    <a:pt x="81" y="146"/>
                  </a:cubicBezTo>
                  <a:cubicBezTo>
                    <a:pt x="73" y="147"/>
                    <a:pt x="63" y="145"/>
                    <a:pt x="63" y="137"/>
                  </a:cubicBezTo>
                  <a:cubicBezTo>
                    <a:pt x="63" y="131"/>
                    <a:pt x="66" y="129"/>
                    <a:pt x="68" y="126"/>
                  </a:cubicBezTo>
                  <a:cubicBezTo>
                    <a:pt x="66" y="126"/>
                    <a:pt x="63" y="126"/>
                    <a:pt x="61" y="126"/>
                  </a:cubicBezTo>
                  <a:cubicBezTo>
                    <a:pt x="54" y="126"/>
                    <a:pt x="50" y="129"/>
                    <a:pt x="44" y="129"/>
                  </a:cubicBezTo>
                  <a:cubicBezTo>
                    <a:pt x="37" y="129"/>
                    <a:pt x="32" y="129"/>
                    <a:pt x="32" y="123"/>
                  </a:cubicBezTo>
                  <a:cubicBezTo>
                    <a:pt x="32" y="117"/>
                    <a:pt x="39" y="113"/>
                    <a:pt x="39" y="106"/>
                  </a:cubicBezTo>
                  <a:cubicBezTo>
                    <a:pt x="39" y="99"/>
                    <a:pt x="37" y="98"/>
                    <a:pt x="39" y="91"/>
                  </a:cubicBezTo>
                  <a:cubicBezTo>
                    <a:pt x="33" y="91"/>
                    <a:pt x="29" y="89"/>
                    <a:pt x="26" y="87"/>
                  </a:cubicBezTo>
                  <a:cubicBezTo>
                    <a:pt x="23" y="94"/>
                    <a:pt x="25" y="96"/>
                    <a:pt x="26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0" y="93"/>
                    <a:pt x="20" y="91"/>
                    <a:pt x="20" y="87"/>
                  </a:cubicBezTo>
                  <a:cubicBezTo>
                    <a:pt x="20" y="84"/>
                    <a:pt x="21" y="83"/>
                    <a:pt x="23" y="81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19" y="73"/>
                    <a:pt x="12" y="71"/>
                    <a:pt x="12" y="67"/>
                  </a:cubicBezTo>
                  <a:cubicBezTo>
                    <a:pt x="12" y="64"/>
                    <a:pt x="17" y="58"/>
                    <a:pt x="17" y="57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6" y="48"/>
                    <a:pt x="0" y="46"/>
                    <a:pt x="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40"/>
                    <a:pt x="16" y="43"/>
                    <a:pt x="17" y="43"/>
                  </a:cubicBezTo>
                  <a:cubicBezTo>
                    <a:pt x="19" y="43"/>
                    <a:pt x="20" y="40"/>
                    <a:pt x="20" y="38"/>
                  </a:cubicBezTo>
                  <a:cubicBezTo>
                    <a:pt x="19" y="37"/>
                    <a:pt x="17" y="35"/>
                    <a:pt x="17" y="33"/>
                  </a:cubicBezTo>
                  <a:cubicBezTo>
                    <a:pt x="17" y="27"/>
                    <a:pt x="22" y="24"/>
                    <a:pt x="27" y="24"/>
                  </a:cubicBezTo>
                  <a:cubicBezTo>
                    <a:pt x="27" y="17"/>
                    <a:pt x="30" y="14"/>
                    <a:pt x="30" y="10"/>
                  </a:cubicBezTo>
                  <a:cubicBezTo>
                    <a:pt x="30" y="6"/>
                    <a:pt x="38" y="0"/>
                    <a:pt x="42" y="0"/>
                  </a:cubicBezTo>
                  <a:cubicBezTo>
                    <a:pt x="51" y="0"/>
                    <a:pt x="59" y="0"/>
                    <a:pt x="64" y="0"/>
                  </a:cubicBezTo>
                  <a:cubicBezTo>
                    <a:pt x="67" y="0"/>
                    <a:pt x="72" y="5"/>
                    <a:pt x="72" y="7"/>
                  </a:cubicBezTo>
                  <a:cubicBezTo>
                    <a:pt x="72" y="18"/>
                    <a:pt x="55" y="17"/>
                    <a:pt x="53" y="28"/>
                  </a:cubicBezTo>
                  <a:cubicBezTo>
                    <a:pt x="53" y="30"/>
                    <a:pt x="54" y="32"/>
                    <a:pt x="55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3" y="56"/>
                    <a:pt x="79" y="66"/>
                    <a:pt x="79" y="83"/>
                  </a:cubicBezTo>
                  <a:cubicBezTo>
                    <a:pt x="76" y="83"/>
                    <a:pt x="74" y="86"/>
                    <a:pt x="73" y="89"/>
                  </a:cubicBezTo>
                  <a:cubicBezTo>
                    <a:pt x="81" y="91"/>
                    <a:pt x="85" y="88"/>
                    <a:pt x="91" y="90"/>
                  </a:cubicBezTo>
                  <a:cubicBezTo>
                    <a:pt x="105" y="95"/>
                    <a:pt x="103" y="114"/>
                    <a:pt x="112" y="123"/>
                  </a:cubicBezTo>
                  <a:cubicBezTo>
                    <a:pt x="124" y="136"/>
                    <a:pt x="144" y="141"/>
                    <a:pt x="144" y="160"/>
                  </a:cubicBezTo>
                  <a:cubicBezTo>
                    <a:pt x="144" y="167"/>
                    <a:pt x="152" y="171"/>
                    <a:pt x="152" y="177"/>
                  </a:cubicBezTo>
                  <a:cubicBezTo>
                    <a:pt x="152" y="180"/>
                    <a:pt x="151" y="182"/>
                    <a:pt x="148" y="183"/>
                  </a:cubicBezTo>
                  <a:cubicBezTo>
                    <a:pt x="148" y="188"/>
                    <a:pt x="148" y="188"/>
                    <a:pt x="148" y="188"/>
                  </a:cubicBezTo>
                  <a:cubicBezTo>
                    <a:pt x="154" y="187"/>
                    <a:pt x="154" y="184"/>
                    <a:pt x="157" y="183"/>
                  </a:cubicBezTo>
                  <a:lnTo>
                    <a:pt x="154" y="1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B573DD52-EAB4-420E-9C30-EE12BF47D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348" y="3294976"/>
              <a:ext cx="9388" cy="11263"/>
            </a:xfrm>
            <a:custGeom>
              <a:avLst/>
              <a:gdLst>
                <a:gd name="T0" fmla="*/ 5 w 9"/>
                <a:gd name="T1" fmla="*/ 0 h 9"/>
                <a:gd name="T2" fmla="*/ 0 w 9"/>
                <a:gd name="T3" fmla="*/ 9 h 9"/>
                <a:gd name="T4" fmla="*/ 8 w 9"/>
                <a:gd name="T5" fmla="*/ 9 h 9"/>
                <a:gd name="T6" fmla="*/ 9 w 9"/>
                <a:gd name="T7" fmla="*/ 0 h 9"/>
                <a:gd name="T8" fmla="*/ 5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cubicBezTo>
                    <a:pt x="0" y="2"/>
                    <a:pt x="0" y="5"/>
                    <a:pt x="0" y="9"/>
                  </a:cubicBezTo>
                  <a:cubicBezTo>
                    <a:pt x="4" y="9"/>
                    <a:pt x="7" y="9"/>
                    <a:pt x="8" y="9"/>
                  </a:cubicBezTo>
                  <a:cubicBezTo>
                    <a:pt x="8" y="5"/>
                    <a:pt x="9" y="2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B01375A1-FCF1-4D53-99F0-38954458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00" y="2789730"/>
              <a:ext cx="256584" cy="125507"/>
            </a:xfrm>
            <a:custGeom>
              <a:avLst/>
              <a:gdLst>
                <a:gd name="T0" fmla="*/ 218 w 219"/>
                <a:gd name="T1" fmla="*/ 56 h 104"/>
                <a:gd name="T2" fmla="*/ 184 w 219"/>
                <a:gd name="T3" fmla="*/ 84 h 104"/>
                <a:gd name="T4" fmla="*/ 125 w 219"/>
                <a:gd name="T5" fmla="*/ 104 h 104"/>
                <a:gd name="T6" fmla="*/ 57 w 219"/>
                <a:gd name="T7" fmla="*/ 90 h 104"/>
                <a:gd name="T8" fmla="*/ 24 w 219"/>
                <a:gd name="T9" fmla="*/ 75 h 104"/>
                <a:gd name="T10" fmla="*/ 31 w 219"/>
                <a:gd name="T11" fmla="*/ 71 h 104"/>
                <a:gd name="T12" fmla="*/ 35 w 219"/>
                <a:gd name="T13" fmla="*/ 48 h 104"/>
                <a:gd name="T14" fmla="*/ 2 w 219"/>
                <a:gd name="T15" fmla="*/ 44 h 104"/>
                <a:gd name="T16" fmla="*/ 41 w 219"/>
                <a:gd name="T17" fmla="*/ 37 h 104"/>
                <a:gd name="T18" fmla="*/ 38 w 219"/>
                <a:gd name="T19" fmla="*/ 31 h 104"/>
                <a:gd name="T20" fmla="*/ 0 w 219"/>
                <a:gd name="T21" fmla="*/ 13 h 104"/>
                <a:gd name="T22" fmla="*/ 15 w 219"/>
                <a:gd name="T23" fmla="*/ 15 h 104"/>
                <a:gd name="T24" fmla="*/ 15 w 219"/>
                <a:gd name="T25" fmla="*/ 9 h 104"/>
                <a:gd name="T26" fmla="*/ 29 w 219"/>
                <a:gd name="T27" fmla="*/ 0 h 104"/>
                <a:gd name="T28" fmla="*/ 35 w 219"/>
                <a:gd name="T29" fmla="*/ 0 h 104"/>
                <a:gd name="T30" fmla="*/ 39 w 219"/>
                <a:gd name="T31" fmla="*/ 12 h 104"/>
                <a:gd name="T32" fmla="*/ 50 w 219"/>
                <a:gd name="T33" fmla="*/ 28 h 104"/>
                <a:gd name="T34" fmla="*/ 64 w 219"/>
                <a:gd name="T35" fmla="*/ 23 h 104"/>
                <a:gd name="T36" fmla="*/ 64 w 219"/>
                <a:gd name="T37" fmla="*/ 13 h 104"/>
                <a:gd name="T38" fmla="*/ 74 w 219"/>
                <a:gd name="T39" fmla="*/ 20 h 104"/>
                <a:gd name="T40" fmla="*/ 92 w 219"/>
                <a:gd name="T41" fmla="*/ 15 h 104"/>
                <a:gd name="T42" fmla="*/ 103 w 219"/>
                <a:gd name="T43" fmla="*/ 21 h 104"/>
                <a:gd name="T44" fmla="*/ 103 w 219"/>
                <a:gd name="T45" fmla="*/ 13 h 104"/>
                <a:gd name="T46" fmla="*/ 127 w 219"/>
                <a:gd name="T47" fmla="*/ 15 h 104"/>
                <a:gd name="T48" fmla="*/ 153 w 219"/>
                <a:gd name="T49" fmla="*/ 13 h 104"/>
                <a:gd name="T50" fmla="*/ 156 w 219"/>
                <a:gd name="T51" fmla="*/ 1 h 104"/>
                <a:gd name="T52" fmla="*/ 164 w 219"/>
                <a:gd name="T53" fmla="*/ 1 h 104"/>
                <a:gd name="T54" fmla="*/ 178 w 219"/>
                <a:gd name="T55" fmla="*/ 11 h 104"/>
                <a:gd name="T56" fmla="*/ 196 w 219"/>
                <a:gd name="T57" fmla="*/ 7 h 104"/>
                <a:gd name="T58" fmla="*/ 191 w 219"/>
                <a:gd name="T59" fmla="*/ 14 h 104"/>
                <a:gd name="T60" fmla="*/ 219 w 219"/>
                <a:gd name="T61" fmla="*/ 54 h 104"/>
                <a:gd name="T62" fmla="*/ 218 w 219"/>
                <a:gd name="T63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4">
                  <a:moveTo>
                    <a:pt x="218" y="56"/>
                  </a:moveTo>
                  <a:cubicBezTo>
                    <a:pt x="212" y="67"/>
                    <a:pt x="194" y="81"/>
                    <a:pt x="184" y="84"/>
                  </a:cubicBezTo>
                  <a:cubicBezTo>
                    <a:pt x="166" y="91"/>
                    <a:pt x="151" y="104"/>
                    <a:pt x="125" y="104"/>
                  </a:cubicBezTo>
                  <a:cubicBezTo>
                    <a:pt x="97" y="104"/>
                    <a:pt x="78" y="97"/>
                    <a:pt x="57" y="90"/>
                  </a:cubicBezTo>
                  <a:cubicBezTo>
                    <a:pt x="47" y="87"/>
                    <a:pt x="41" y="75"/>
                    <a:pt x="24" y="75"/>
                  </a:cubicBezTo>
                  <a:cubicBezTo>
                    <a:pt x="26" y="74"/>
                    <a:pt x="29" y="71"/>
                    <a:pt x="31" y="71"/>
                  </a:cubicBezTo>
                  <a:cubicBezTo>
                    <a:pt x="31" y="61"/>
                    <a:pt x="33" y="56"/>
                    <a:pt x="35" y="48"/>
                  </a:cubicBezTo>
                  <a:cubicBezTo>
                    <a:pt x="22" y="44"/>
                    <a:pt x="10" y="52"/>
                    <a:pt x="2" y="44"/>
                  </a:cubicBezTo>
                  <a:cubicBezTo>
                    <a:pt x="13" y="44"/>
                    <a:pt x="33" y="40"/>
                    <a:pt x="41" y="37"/>
                  </a:cubicBezTo>
                  <a:cubicBezTo>
                    <a:pt x="39" y="36"/>
                    <a:pt x="38" y="33"/>
                    <a:pt x="38" y="31"/>
                  </a:cubicBezTo>
                  <a:cubicBezTo>
                    <a:pt x="29" y="31"/>
                    <a:pt x="1" y="22"/>
                    <a:pt x="0" y="13"/>
                  </a:cubicBezTo>
                  <a:cubicBezTo>
                    <a:pt x="7" y="11"/>
                    <a:pt x="10" y="13"/>
                    <a:pt x="15" y="15"/>
                  </a:cubicBezTo>
                  <a:cubicBezTo>
                    <a:pt x="15" y="13"/>
                    <a:pt x="15" y="11"/>
                    <a:pt x="15" y="9"/>
                  </a:cubicBezTo>
                  <a:cubicBezTo>
                    <a:pt x="21" y="9"/>
                    <a:pt x="22" y="0"/>
                    <a:pt x="29" y="0"/>
                  </a:cubicBezTo>
                  <a:cubicBezTo>
                    <a:pt x="31" y="0"/>
                    <a:pt x="32" y="0"/>
                    <a:pt x="35" y="0"/>
                  </a:cubicBezTo>
                  <a:cubicBezTo>
                    <a:pt x="35" y="5"/>
                    <a:pt x="38" y="7"/>
                    <a:pt x="39" y="12"/>
                  </a:cubicBezTo>
                  <a:cubicBezTo>
                    <a:pt x="38" y="17"/>
                    <a:pt x="45" y="28"/>
                    <a:pt x="50" y="28"/>
                  </a:cubicBezTo>
                  <a:cubicBezTo>
                    <a:pt x="56" y="28"/>
                    <a:pt x="60" y="24"/>
                    <a:pt x="64" y="23"/>
                  </a:cubicBezTo>
                  <a:cubicBezTo>
                    <a:pt x="63" y="17"/>
                    <a:pt x="62" y="16"/>
                    <a:pt x="64" y="13"/>
                  </a:cubicBezTo>
                  <a:cubicBezTo>
                    <a:pt x="67" y="16"/>
                    <a:pt x="69" y="20"/>
                    <a:pt x="74" y="2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8" y="17"/>
                    <a:pt x="100" y="19"/>
                    <a:pt x="103" y="21"/>
                  </a:cubicBezTo>
                  <a:cubicBezTo>
                    <a:pt x="102" y="18"/>
                    <a:pt x="103" y="15"/>
                    <a:pt x="103" y="13"/>
                  </a:cubicBezTo>
                  <a:cubicBezTo>
                    <a:pt x="114" y="13"/>
                    <a:pt x="120" y="15"/>
                    <a:pt x="127" y="15"/>
                  </a:cubicBezTo>
                  <a:cubicBezTo>
                    <a:pt x="137" y="15"/>
                    <a:pt x="146" y="5"/>
                    <a:pt x="153" y="13"/>
                  </a:cubicBezTo>
                  <a:cubicBezTo>
                    <a:pt x="153" y="6"/>
                    <a:pt x="154" y="4"/>
                    <a:pt x="156" y="1"/>
                  </a:cubicBezTo>
                  <a:cubicBezTo>
                    <a:pt x="161" y="2"/>
                    <a:pt x="161" y="3"/>
                    <a:pt x="164" y="1"/>
                  </a:cubicBezTo>
                  <a:cubicBezTo>
                    <a:pt x="164" y="10"/>
                    <a:pt x="170" y="11"/>
                    <a:pt x="178" y="11"/>
                  </a:cubicBezTo>
                  <a:cubicBezTo>
                    <a:pt x="185" y="11"/>
                    <a:pt x="189" y="7"/>
                    <a:pt x="196" y="7"/>
                  </a:cubicBezTo>
                  <a:cubicBezTo>
                    <a:pt x="194" y="9"/>
                    <a:pt x="191" y="12"/>
                    <a:pt x="191" y="14"/>
                  </a:cubicBezTo>
                  <a:cubicBezTo>
                    <a:pt x="191" y="37"/>
                    <a:pt x="219" y="32"/>
                    <a:pt x="219" y="54"/>
                  </a:cubicBezTo>
                  <a:lnTo>
                    <a:pt x="218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53">
              <a:extLst>
                <a:ext uri="{FF2B5EF4-FFF2-40B4-BE49-F238E27FC236}">
                  <a16:creationId xmlns:a16="http://schemas.microsoft.com/office/drawing/2014/main" id="{953C022A-D4F5-4387-A895-52FE5DB56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615" y="1824290"/>
              <a:ext cx="1519167" cy="1247026"/>
            </a:xfrm>
            <a:custGeom>
              <a:avLst/>
              <a:gdLst>
                <a:gd name="T0" fmla="*/ 481 w 1299"/>
                <a:gd name="T1" fmla="*/ 670 h 1036"/>
                <a:gd name="T2" fmla="*/ 458 w 1299"/>
                <a:gd name="T3" fmla="*/ 648 h 1036"/>
                <a:gd name="T4" fmla="*/ 392 w 1299"/>
                <a:gd name="T5" fmla="*/ 604 h 1036"/>
                <a:gd name="T6" fmla="*/ 369 w 1299"/>
                <a:gd name="T7" fmla="*/ 543 h 1036"/>
                <a:gd name="T8" fmla="*/ 187 w 1299"/>
                <a:gd name="T9" fmla="*/ 393 h 1036"/>
                <a:gd name="T10" fmla="*/ 125 w 1299"/>
                <a:gd name="T11" fmla="*/ 400 h 1036"/>
                <a:gd name="T12" fmla="*/ 74 w 1299"/>
                <a:gd name="T13" fmla="*/ 390 h 1036"/>
                <a:gd name="T14" fmla="*/ 32 w 1299"/>
                <a:gd name="T15" fmla="*/ 364 h 1036"/>
                <a:gd name="T16" fmla="*/ 87 w 1299"/>
                <a:gd name="T17" fmla="*/ 342 h 1036"/>
                <a:gd name="T18" fmla="*/ 110 w 1299"/>
                <a:gd name="T19" fmla="*/ 324 h 1036"/>
                <a:gd name="T20" fmla="*/ 0 w 1299"/>
                <a:gd name="T21" fmla="*/ 298 h 1036"/>
                <a:gd name="T22" fmla="*/ 144 w 1299"/>
                <a:gd name="T23" fmla="*/ 253 h 1036"/>
                <a:gd name="T24" fmla="*/ 123 w 1299"/>
                <a:gd name="T25" fmla="*/ 183 h 1036"/>
                <a:gd name="T26" fmla="*/ 248 w 1299"/>
                <a:gd name="T27" fmla="*/ 105 h 1036"/>
                <a:gd name="T28" fmla="*/ 407 w 1299"/>
                <a:gd name="T29" fmla="*/ 99 h 1036"/>
                <a:gd name="T30" fmla="*/ 447 w 1299"/>
                <a:gd name="T31" fmla="*/ 95 h 1036"/>
                <a:gd name="T32" fmla="*/ 471 w 1299"/>
                <a:gd name="T33" fmla="*/ 67 h 1036"/>
                <a:gd name="T34" fmla="*/ 530 w 1299"/>
                <a:gd name="T35" fmla="*/ 63 h 1036"/>
                <a:gd name="T36" fmla="*/ 610 w 1299"/>
                <a:gd name="T37" fmla="*/ 26 h 1036"/>
                <a:gd name="T38" fmla="*/ 672 w 1299"/>
                <a:gd name="T39" fmla="*/ 22 h 1036"/>
                <a:gd name="T40" fmla="*/ 917 w 1299"/>
                <a:gd name="T41" fmla="*/ 0 h 1036"/>
                <a:gd name="T42" fmla="*/ 1020 w 1299"/>
                <a:gd name="T43" fmla="*/ 86 h 1036"/>
                <a:gd name="T44" fmla="*/ 979 w 1299"/>
                <a:gd name="T45" fmla="*/ 135 h 1036"/>
                <a:gd name="T46" fmla="*/ 1036 w 1299"/>
                <a:gd name="T47" fmla="*/ 183 h 1036"/>
                <a:gd name="T48" fmla="*/ 1174 w 1299"/>
                <a:gd name="T49" fmla="*/ 117 h 1036"/>
                <a:gd name="T50" fmla="*/ 1254 w 1299"/>
                <a:gd name="T51" fmla="*/ 91 h 1036"/>
                <a:gd name="T52" fmla="*/ 1205 w 1299"/>
                <a:gd name="T53" fmla="*/ 169 h 1036"/>
                <a:gd name="T54" fmla="*/ 1187 w 1299"/>
                <a:gd name="T55" fmla="*/ 205 h 1036"/>
                <a:gd name="T56" fmla="*/ 1123 w 1299"/>
                <a:gd name="T57" fmla="*/ 270 h 1036"/>
                <a:gd name="T58" fmla="*/ 1163 w 1299"/>
                <a:gd name="T59" fmla="*/ 319 h 1036"/>
                <a:gd name="T60" fmla="*/ 1129 w 1299"/>
                <a:gd name="T61" fmla="*/ 364 h 1036"/>
                <a:gd name="T62" fmla="*/ 1149 w 1299"/>
                <a:gd name="T63" fmla="*/ 423 h 1036"/>
                <a:gd name="T64" fmla="*/ 1155 w 1299"/>
                <a:gd name="T65" fmla="*/ 467 h 1036"/>
                <a:gd name="T66" fmla="*/ 1087 w 1299"/>
                <a:gd name="T67" fmla="*/ 531 h 1036"/>
                <a:gd name="T68" fmla="*/ 1095 w 1299"/>
                <a:gd name="T69" fmla="*/ 548 h 1036"/>
                <a:gd name="T70" fmla="*/ 1032 w 1299"/>
                <a:gd name="T71" fmla="*/ 535 h 1036"/>
                <a:gd name="T72" fmla="*/ 1087 w 1299"/>
                <a:gd name="T73" fmla="*/ 644 h 1036"/>
                <a:gd name="T74" fmla="*/ 1024 w 1299"/>
                <a:gd name="T75" fmla="*/ 624 h 1036"/>
                <a:gd name="T76" fmla="*/ 1058 w 1299"/>
                <a:gd name="T77" fmla="*/ 675 h 1036"/>
                <a:gd name="T78" fmla="*/ 890 w 1299"/>
                <a:gd name="T79" fmla="*/ 734 h 1036"/>
                <a:gd name="T80" fmla="*/ 830 w 1299"/>
                <a:gd name="T81" fmla="*/ 801 h 1036"/>
                <a:gd name="T82" fmla="*/ 761 w 1299"/>
                <a:gd name="T83" fmla="*/ 809 h 1036"/>
                <a:gd name="T84" fmla="*/ 691 w 1299"/>
                <a:gd name="T85" fmla="*/ 873 h 1036"/>
                <a:gd name="T86" fmla="*/ 659 w 1299"/>
                <a:gd name="T87" fmla="*/ 942 h 1036"/>
                <a:gd name="T88" fmla="*/ 621 w 1299"/>
                <a:gd name="T89" fmla="*/ 1028 h 1036"/>
                <a:gd name="T90" fmla="*/ 538 w 1299"/>
                <a:gd name="T91" fmla="*/ 1008 h 1036"/>
                <a:gd name="T92" fmla="*/ 464 w 1299"/>
                <a:gd name="T93" fmla="*/ 898 h 1036"/>
                <a:gd name="T94" fmla="*/ 439 w 1299"/>
                <a:gd name="T95" fmla="*/ 854 h 1036"/>
                <a:gd name="T96" fmla="*/ 407 w 1299"/>
                <a:gd name="T97" fmla="*/ 789 h 1036"/>
                <a:gd name="T98" fmla="*/ 437 w 1299"/>
                <a:gd name="T99" fmla="*/ 72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99" h="1036">
                  <a:moveTo>
                    <a:pt x="437" y="726"/>
                  </a:moveTo>
                  <a:cubicBezTo>
                    <a:pt x="448" y="720"/>
                    <a:pt x="448" y="719"/>
                    <a:pt x="458" y="724"/>
                  </a:cubicBezTo>
                  <a:cubicBezTo>
                    <a:pt x="463" y="700"/>
                    <a:pt x="474" y="692"/>
                    <a:pt x="481" y="670"/>
                  </a:cubicBezTo>
                  <a:cubicBezTo>
                    <a:pt x="458" y="662"/>
                    <a:pt x="402" y="658"/>
                    <a:pt x="399" y="636"/>
                  </a:cubicBezTo>
                  <a:cubicBezTo>
                    <a:pt x="407" y="633"/>
                    <a:pt x="406" y="636"/>
                    <a:pt x="413" y="636"/>
                  </a:cubicBezTo>
                  <a:cubicBezTo>
                    <a:pt x="429" y="636"/>
                    <a:pt x="440" y="648"/>
                    <a:pt x="458" y="648"/>
                  </a:cubicBezTo>
                  <a:cubicBezTo>
                    <a:pt x="466" y="648"/>
                    <a:pt x="465" y="641"/>
                    <a:pt x="466" y="636"/>
                  </a:cubicBezTo>
                  <a:cubicBezTo>
                    <a:pt x="443" y="628"/>
                    <a:pt x="436" y="590"/>
                    <a:pt x="411" y="590"/>
                  </a:cubicBezTo>
                  <a:cubicBezTo>
                    <a:pt x="404" y="590"/>
                    <a:pt x="402" y="604"/>
                    <a:pt x="392" y="604"/>
                  </a:cubicBezTo>
                  <a:cubicBezTo>
                    <a:pt x="378" y="604"/>
                    <a:pt x="371" y="602"/>
                    <a:pt x="371" y="590"/>
                  </a:cubicBezTo>
                  <a:cubicBezTo>
                    <a:pt x="371" y="573"/>
                    <a:pt x="388" y="575"/>
                    <a:pt x="388" y="556"/>
                  </a:cubicBezTo>
                  <a:cubicBezTo>
                    <a:pt x="388" y="544"/>
                    <a:pt x="376" y="544"/>
                    <a:pt x="369" y="543"/>
                  </a:cubicBezTo>
                  <a:cubicBezTo>
                    <a:pt x="369" y="531"/>
                    <a:pt x="369" y="531"/>
                    <a:pt x="369" y="531"/>
                  </a:cubicBezTo>
                  <a:cubicBezTo>
                    <a:pt x="348" y="462"/>
                    <a:pt x="295" y="393"/>
                    <a:pt x="210" y="393"/>
                  </a:cubicBezTo>
                  <a:cubicBezTo>
                    <a:pt x="197" y="393"/>
                    <a:pt x="194" y="393"/>
                    <a:pt x="187" y="393"/>
                  </a:cubicBezTo>
                  <a:cubicBezTo>
                    <a:pt x="177" y="393"/>
                    <a:pt x="173" y="404"/>
                    <a:pt x="163" y="404"/>
                  </a:cubicBezTo>
                  <a:cubicBezTo>
                    <a:pt x="156" y="404"/>
                    <a:pt x="149" y="397"/>
                    <a:pt x="140" y="397"/>
                  </a:cubicBezTo>
                  <a:cubicBezTo>
                    <a:pt x="132" y="397"/>
                    <a:pt x="129" y="399"/>
                    <a:pt x="125" y="400"/>
                  </a:cubicBezTo>
                  <a:cubicBezTo>
                    <a:pt x="127" y="403"/>
                    <a:pt x="131" y="406"/>
                    <a:pt x="133" y="407"/>
                  </a:cubicBezTo>
                  <a:cubicBezTo>
                    <a:pt x="128" y="412"/>
                    <a:pt x="129" y="409"/>
                    <a:pt x="123" y="409"/>
                  </a:cubicBezTo>
                  <a:cubicBezTo>
                    <a:pt x="107" y="409"/>
                    <a:pt x="83" y="402"/>
                    <a:pt x="74" y="390"/>
                  </a:cubicBezTo>
                  <a:cubicBezTo>
                    <a:pt x="81" y="385"/>
                    <a:pt x="86" y="384"/>
                    <a:pt x="89" y="377"/>
                  </a:cubicBezTo>
                  <a:cubicBezTo>
                    <a:pt x="77" y="373"/>
                    <a:pt x="68" y="364"/>
                    <a:pt x="59" y="364"/>
                  </a:cubicBezTo>
                  <a:cubicBezTo>
                    <a:pt x="42" y="364"/>
                    <a:pt x="46" y="369"/>
                    <a:pt x="32" y="364"/>
                  </a:cubicBezTo>
                  <a:cubicBezTo>
                    <a:pt x="34" y="353"/>
                    <a:pt x="49" y="348"/>
                    <a:pt x="55" y="348"/>
                  </a:cubicBezTo>
                  <a:cubicBezTo>
                    <a:pt x="63" y="348"/>
                    <a:pt x="68" y="348"/>
                    <a:pt x="74" y="348"/>
                  </a:cubicBezTo>
                  <a:cubicBezTo>
                    <a:pt x="81" y="348"/>
                    <a:pt x="84" y="347"/>
                    <a:pt x="87" y="342"/>
                  </a:cubicBezTo>
                  <a:cubicBezTo>
                    <a:pt x="131" y="342"/>
                    <a:pt x="131" y="342"/>
                    <a:pt x="131" y="342"/>
                  </a:cubicBezTo>
                  <a:cubicBezTo>
                    <a:pt x="138" y="336"/>
                    <a:pt x="138" y="333"/>
                    <a:pt x="140" y="324"/>
                  </a:cubicBezTo>
                  <a:cubicBezTo>
                    <a:pt x="110" y="324"/>
                    <a:pt x="110" y="324"/>
                    <a:pt x="110" y="324"/>
                  </a:cubicBezTo>
                  <a:cubicBezTo>
                    <a:pt x="109" y="328"/>
                    <a:pt x="106" y="332"/>
                    <a:pt x="102" y="332"/>
                  </a:cubicBezTo>
                  <a:cubicBezTo>
                    <a:pt x="90" y="332"/>
                    <a:pt x="86" y="332"/>
                    <a:pt x="76" y="332"/>
                  </a:cubicBezTo>
                  <a:cubicBezTo>
                    <a:pt x="73" y="332"/>
                    <a:pt x="0" y="311"/>
                    <a:pt x="0" y="298"/>
                  </a:cubicBezTo>
                  <a:cubicBezTo>
                    <a:pt x="0" y="273"/>
                    <a:pt x="27" y="282"/>
                    <a:pt x="43" y="276"/>
                  </a:cubicBezTo>
                  <a:cubicBezTo>
                    <a:pt x="57" y="272"/>
                    <a:pt x="65" y="263"/>
                    <a:pt x="80" y="258"/>
                  </a:cubicBezTo>
                  <a:cubicBezTo>
                    <a:pt x="100" y="251"/>
                    <a:pt x="127" y="263"/>
                    <a:pt x="144" y="253"/>
                  </a:cubicBezTo>
                  <a:cubicBezTo>
                    <a:pt x="156" y="245"/>
                    <a:pt x="165" y="230"/>
                    <a:pt x="165" y="210"/>
                  </a:cubicBezTo>
                  <a:cubicBezTo>
                    <a:pt x="151" y="209"/>
                    <a:pt x="108" y="210"/>
                    <a:pt x="108" y="195"/>
                  </a:cubicBezTo>
                  <a:cubicBezTo>
                    <a:pt x="108" y="187"/>
                    <a:pt x="119" y="183"/>
                    <a:pt x="123" y="183"/>
                  </a:cubicBezTo>
                  <a:cubicBezTo>
                    <a:pt x="149" y="174"/>
                    <a:pt x="183" y="155"/>
                    <a:pt x="198" y="139"/>
                  </a:cubicBezTo>
                  <a:cubicBezTo>
                    <a:pt x="204" y="144"/>
                    <a:pt x="210" y="145"/>
                    <a:pt x="218" y="145"/>
                  </a:cubicBezTo>
                  <a:cubicBezTo>
                    <a:pt x="244" y="145"/>
                    <a:pt x="224" y="109"/>
                    <a:pt x="248" y="105"/>
                  </a:cubicBezTo>
                  <a:cubicBezTo>
                    <a:pt x="278" y="102"/>
                    <a:pt x="290" y="94"/>
                    <a:pt x="318" y="94"/>
                  </a:cubicBezTo>
                  <a:cubicBezTo>
                    <a:pt x="339" y="88"/>
                    <a:pt x="355" y="75"/>
                    <a:pt x="375" y="75"/>
                  </a:cubicBezTo>
                  <a:cubicBezTo>
                    <a:pt x="389" y="75"/>
                    <a:pt x="393" y="99"/>
                    <a:pt x="407" y="99"/>
                  </a:cubicBezTo>
                  <a:cubicBezTo>
                    <a:pt x="407" y="94"/>
                    <a:pt x="403" y="89"/>
                    <a:pt x="403" y="83"/>
                  </a:cubicBezTo>
                  <a:cubicBezTo>
                    <a:pt x="411" y="75"/>
                    <a:pt x="411" y="75"/>
                    <a:pt x="411" y="75"/>
                  </a:cubicBezTo>
                  <a:cubicBezTo>
                    <a:pt x="419" y="90"/>
                    <a:pt x="432" y="89"/>
                    <a:pt x="447" y="95"/>
                  </a:cubicBezTo>
                  <a:cubicBezTo>
                    <a:pt x="451" y="95"/>
                    <a:pt x="458" y="95"/>
                    <a:pt x="458" y="95"/>
                  </a:cubicBezTo>
                  <a:cubicBezTo>
                    <a:pt x="456" y="89"/>
                    <a:pt x="452" y="84"/>
                    <a:pt x="452" y="78"/>
                  </a:cubicBezTo>
                  <a:cubicBezTo>
                    <a:pt x="452" y="68"/>
                    <a:pt x="464" y="67"/>
                    <a:pt x="471" y="67"/>
                  </a:cubicBezTo>
                  <a:cubicBezTo>
                    <a:pt x="502" y="67"/>
                    <a:pt x="521" y="86"/>
                    <a:pt x="539" y="95"/>
                  </a:cubicBezTo>
                  <a:cubicBezTo>
                    <a:pt x="574" y="95"/>
                    <a:pt x="574" y="95"/>
                    <a:pt x="574" y="95"/>
                  </a:cubicBezTo>
                  <a:cubicBezTo>
                    <a:pt x="561" y="89"/>
                    <a:pt x="530" y="78"/>
                    <a:pt x="530" y="63"/>
                  </a:cubicBezTo>
                  <a:cubicBezTo>
                    <a:pt x="530" y="51"/>
                    <a:pt x="554" y="55"/>
                    <a:pt x="561" y="54"/>
                  </a:cubicBezTo>
                  <a:cubicBezTo>
                    <a:pt x="555" y="48"/>
                    <a:pt x="549" y="47"/>
                    <a:pt x="546" y="42"/>
                  </a:cubicBezTo>
                  <a:cubicBezTo>
                    <a:pt x="566" y="32"/>
                    <a:pt x="585" y="26"/>
                    <a:pt x="610" y="26"/>
                  </a:cubicBezTo>
                  <a:cubicBezTo>
                    <a:pt x="628" y="26"/>
                    <a:pt x="640" y="25"/>
                    <a:pt x="657" y="32"/>
                  </a:cubicBezTo>
                  <a:cubicBezTo>
                    <a:pt x="672" y="32"/>
                    <a:pt x="672" y="32"/>
                    <a:pt x="672" y="32"/>
                  </a:cubicBezTo>
                  <a:cubicBezTo>
                    <a:pt x="672" y="22"/>
                    <a:pt x="672" y="22"/>
                    <a:pt x="672" y="22"/>
                  </a:cubicBezTo>
                  <a:cubicBezTo>
                    <a:pt x="683" y="20"/>
                    <a:pt x="691" y="22"/>
                    <a:pt x="702" y="22"/>
                  </a:cubicBezTo>
                  <a:cubicBezTo>
                    <a:pt x="739" y="22"/>
                    <a:pt x="768" y="0"/>
                    <a:pt x="807" y="0"/>
                  </a:cubicBezTo>
                  <a:cubicBezTo>
                    <a:pt x="849" y="0"/>
                    <a:pt x="879" y="0"/>
                    <a:pt x="917" y="0"/>
                  </a:cubicBezTo>
                  <a:cubicBezTo>
                    <a:pt x="961" y="0"/>
                    <a:pt x="995" y="30"/>
                    <a:pt x="1030" y="46"/>
                  </a:cubicBezTo>
                  <a:cubicBezTo>
                    <a:pt x="1051" y="55"/>
                    <a:pt x="1077" y="49"/>
                    <a:pt x="1096" y="54"/>
                  </a:cubicBezTo>
                  <a:cubicBezTo>
                    <a:pt x="1092" y="82"/>
                    <a:pt x="1041" y="78"/>
                    <a:pt x="1020" y="86"/>
                  </a:cubicBezTo>
                  <a:cubicBezTo>
                    <a:pt x="854" y="95"/>
                    <a:pt x="854" y="95"/>
                    <a:pt x="854" y="95"/>
                  </a:cubicBezTo>
                  <a:cubicBezTo>
                    <a:pt x="867" y="105"/>
                    <a:pt x="994" y="90"/>
                    <a:pt x="1007" y="95"/>
                  </a:cubicBezTo>
                  <a:cubicBezTo>
                    <a:pt x="1006" y="102"/>
                    <a:pt x="973" y="135"/>
                    <a:pt x="979" y="135"/>
                  </a:cubicBezTo>
                  <a:cubicBezTo>
                    <a:pt x="998" y="135"/>
                    <a:pt x="1043" y="90"/>
                    <a:pt x="1068" y="90"/>
                  </a:cubicBezTo>
                  <a:cubicBezTo>
                    <a:pt x="1082" y="90"/>
                    <a:pt x="1087" y="102"/>
                    <a:pt x="1087" y="113"/>
                  </a:cubicBezTo>
                  <a:cubicBezTo>
                    <a:pt x="1087" y="121"/>
                    <a:pt x="1038" y="175"/>
                    <a:pt x="1036" y="183"/>
                  </a:cubicBezTo>
                  <a:cubicBezTo>
                    <a:pt x="1056" y="177"/>
                    <a:pt x="1094" y="125"/>
                    <a:pt x="1106" y="115"/>
                  </a:cubicBezTo>
                  <a:cubicBezTo>
                    <a:pt x="1126" y="115"/>
                    <a:pt x="1157" y="115"/>
                    <a:pt x="1157" y="115"/>
                  </a:cubicBezTo>
                  <a:cubicBezTo>
                    <a:pt x="1157" y="115"/>
                    <a:pt x="1171" y="118"/>
                    <a:pt x="1174" y="117"/>
                  </a:cubicBezTo>
                  <a:cubicBezTo>
                    <a:pt x="1188" y="112"/>
                    <a:pt x="1190" y="108"/>
                    <a:pt x="1202" y="102"/>
                  </a:cubicBezTo>
                  <a:cubicBezTo>
                    <a:pt x="1239" y="102"/>
                    <a:pt x="1239" y="102"/>
                    <a:pt x="1239" y="102"/>
                  </a:cubicBezTo>
                  <a:cubicBezTo>
                    <a:pt x="1241" y="92"/>
                    <a:pt x="1246" y="91"/>
                    <a:pt x="1254" y="91"/>
                  </a:cubicBezTo>
                  <a:cubicBezTo>
                    <a:pt x="1263" y="91"/>
                    <a:pt x="1299" y="109"/>
                    <a:pt x="1299" y="119"/>
                  </a:cubicBezTo>
                  <a:cubicBezTo>
                    <a:pt x="1299" y="129"/>
                    <a:pt x="1285" y="136"/>
                    <a:pt x="1280" y="137"/>
                  </a:cubicBezTo>
                  <a:cubicBezTo>
                    <a:pt x="1255" y="146"/>
                    <a:pt x="1239" y="169"/>
                    <a:pt x="1205" y="169"/>
                  </a:cubicBezTo>
                  <a:cubicBezTo>
                    <a:pt x="1214" y="174"/>
                    <a:pt x="1215" y="174"/>
                    <a:pt x="1221" y="169"/>
                  </a:cubicBezTo>
                  <a:cubicBezTo>
                    <a:pt x="1221" y="191"/>
                    <a:pt x="1201" y="191"/>
                    <a:pt x="1187" y="195"/>
                  </a:cubicBezTo>
                  <a:cubicBezTo>
                    <a:pt x="1192" y="206"/>
                    <a:pt x="1187" y="197"/>
                    <a:pt x="1187" y="205"/>
                  </a:cubicBezTo>
                  <a:cubicBezTo>
                    <a:pt x="1187" y="218"/>
                    <a:pt x="1167" y="221"/>
                    <a:pt x="1153" y="225"/>
                  </a:cubicBezTo>
                  <a:cubicBezTo>
                    <a:pt x="1154" y="233"/>
                    <a:pt x="1153" y="233"/>
                    <a:pt x="1153" y="237"/>
                  </a:cubicBezTo>
                  <a:cubicBezTo>
                    <a:pt x="1153" y="253"/>
                    <a:pt x="1137" y="259"/>
                    <a:pt x="1123" y="270"/>
                  </a:cubicBezTo>
                  <a:cubicBezTo>
                    <a:pt x="1114" y="277"/>
                    <a:pt x="1114" y="296"/>
                    <a:pt x="1110" y="304"/>
                  </a:cubicBezTo>
                  <a:cubicBezTo>
                    <a:pt x="1118" y="308"/>
                    <a:pt x="1124" y="304"/>
                    <a:pt x="1132" y="304"/>
                  </a:cubicBezTo>
                  <a:cubicBezTo>
                    <a:pt x="1145" y="304"/>
                    <a:pt x="1155" y="313"/>
                    <a:pt x="1163" y="319"/>
                  </a:cubicBezTo>
                  <a:cubicBezTo>
                    <a:pt x="1159" y="322"/>
                    <a:pt x="1154" y="324"/>
                    <a:pt x="1149" y="324"/>
                  </a:cubicBezTo>
                  <a:cubicBezTo>
                    <a:pt x="1152" y="337"/>
                    <a:pt x="1182" y="333"/>
                    <a:pt x="1182" y="352"/>
                  </a:cubicBezTo>
                  <a:cubicBezTo>
                    <a:pt x="1182" y="371"/>
                    <a:pt x="1142" y="364"/>
                    <a:pt x="1129" y="364"/>
                  </a:cubicBezTo>
                  <a:cubicBezTo>
                    <a:pt x="1120" y="364"/>
                    <a:pt x="1114" y="370"/>
                    <a:pt x="1114" y="376"/>
                  </a:cubicBezTo>
                  <a:cubicBezTo>
                    <a:pt x="1114" y="389"/>
                    <a:pt x="1127" y="389"/>
                    <a:pt x="1138" y="389"/>
                  </a:cubicBezTo>
                  <a:cubicBezTo>
                    <a:pt x="1138" y="407"/>
                    <a:pt x="1149" y="412"/>
                    <a:pt x="1149" y="423"/>
                  </a:cubicBezTo>
                  <a:cubicBezTo>
                    <a:pt x="1149" y="430"/>
                    <a:pt x="1145" y="436"/>
                    <a:pt x="1149" y="441"/>
                  </a:cubicBezTo>
                  <a:cubicBezTo>
                    <a:pt x="1137" y="441"/>
                    <a:pt x="1125" y="441"/>
                    <a:pt x="1125" y="451"/>
                  </a:cubicBezTo>
                  <a:cubicBezTo>
                    <a:pt x="1125" y="465"/>
                    <a:pt x="1146" y="464"/>
                    <a:pt x="1155" y="467"/>
                  </a:cubicBezTo>
                  <a:cubicBezTo>
                    <a:pt x="1151" y="480"/>
                    <a:pt x="1136" y="487"/>
                    <a:pt x="1121" y="489"/>
                  </a:cubicBezTo>
                  <a:cubicBezTo>
                    <a:pt x="1121" y="494"/>
                    <a:pt x="1125" y="499"/>
                    <a:pt x="1129" y="501"/>
                  </a:cubicBezTo>
                  <a:cubicBezTo>
                    <a:pt x="1123" y="524"/>
                    <a:pt x="1093" y="514"/>
                    <a:pt x="1087" y="531"/>
                  </a:cubicBezTo>
                  <a:cubicBezTo>
                    <a:pt x="1079" y="525"/>
                    <a:pt x="1070" y="521"/>
                    <a:pt x="1064" y="513"/>
                  </a:cubicBezTo>
                  <a:cubicBezTo>
                    <a:pt x="1053" y="513"/>
                    <a:pt x="1053" y="513"/>
                    <a:pt x="1053" y="513"/>
                  </a:cubicBezTo>
                  <a:cubicBezTo>
                    <a:pt x="1061" y="534"/>
                    <a:pt x="1095" y="527"/>
                    <a:pt x="1095" y="548"/>
                  </a:cubicBezTo>
                  <a:cubicBezTo>
                    <a:pt x="1095" y="558"/>
                    <a:pt x="1092" y="571"/>
                    <a:pt x="1083" y="571"/>
                  </a:cubicBezTo>
                  <a:cubicBezTo>
                    <a:pt x="1070" y="571"/>
                    <a:pt x="1046" y="550"/>
                    <a:pt x="1042" y="535"/>
                  </a:cubicBezTo>
                  <a:cubicBezTo>
                    <a:pt x="1036" y="536"/>
                    <a:pt x="1033" y="535"/>
                    <a:pt x="1032" y="535"/>
                  </a:cubicBezTo>
                  <a:cubicBezTo>
                    <a:pt x="1032" y="547"/>
                    <a:pt x="1032" y="547"/>
                    <a:pt x="1032" y="547"/>
                  </a:cubicBezTo>
                  <a:cubicBezTo>
                    <a:pt x="1059" y="575"/>
                    <a:pt x="1107" y="589"/>
                    <a:pt x="1107" y="634"/>
                  </a:cubicBezTo>
                  <a:cubicBezTo>
                    <a:pt x="1107" y="643"/>
                    <a:pt x="1095" y="644"/>
                    <a:pt x="1087" y="644"/>
                  </a:cubicBezTo>
                  <a:cubicBezTo>
                    <a:pt x="1051" y="644"/>
                    <a:pt x="1059" y="604"/>
                    <a:pt x="1028" y="604"/>
                  </a:cubicBezTo>
                  <a:cubicBezTo>
                    <a:pt x="1024" y="604"/>
                    <a:pt x="1020" y="606"/>
                    <a:pt x="1017" y="604"/>
                  </a:cubicBezTo>
                  <a:cubicBezTo>
                    <a:pt x="1017" y="615"/>
                    <a:pt x="1024" y="617"/>
                    <a:pt x="1024" y="624"/>
                  </a:cubicBezTo>
                  <a:cubicBezTo>
                    <a:pt x="1024" y="631"/>
                    <a:pt x="1011" y="633"/>
                    <a:pt x="1007" y="634"/>
                  </a:cubicBezTo>
                  <a:cubicBezTo>
                    <a:pt x="1007" y="658"/>
                    <a:pt x="1075" y="655"/>
                    <a:pt x="1091" y="660"/>
                  </a:cubicBezTo>
                  <a:cubicBezTo>
                    <a:pt x="1079" y="670"/>
                    <a:pt x="1072" y="671"/>
                    <a:pt x="1058" y="675"/>
                  </a:cubicBezTo>
                  <a:cubicBezTo>
                    <a:pt x="1033" y="684"/>
                    <a:pt x="1026" y="706"/>
                    <a:pt x="1004" y="714"/>
                  </a:cubicBezTo>
                  <a:cubicBezTo>
                    <a:pt x="976" y="723"/>
                    <a:pt x="954" y="721"/>
                    <a:pt x="926" y="734"/>
                  </a:cubicBezTo>
                  <a:cubicBezTo>
                    <a:pt x="890" y="734"/>
                    <a:pt x="890" y="734"/>
                    <a:pt x="890" y="734"/>
                  </a:cubicBezTo>
                  <a:cubicBezTo>
                    <a:pt x="883" y="738"/>
                    <a:pt x="875" y="741"/>
                    <a:pt x="875" y="747"/>
                  </a:cubicBezTo>
                  <a:cubicBezTo>
                    <a:pt x="856" y="761"/>
                    <a:pt x="856" y="761"/>
                    <a:pt x="856" y="761"/>
                  </a:cubicBezTo>
                  <a:cubicBezTo>
                    <a:pt x="842" y="773"/>
                    <a:pt x="841" y="789"/>
                    <a:pt x="830" y="801"/>
                  </a:cubicBezTo>
                  <a:cubicBezTo>
                    <a:pt x="814" y="817"/>
                    <a:pt x="789" y="813"/>
                    <a:pt x="773" y="825"/>
                  </a:cubicBezTo>
                  <a:cubicBezTo>
                    <a:pt x="761" y="825"/>
                    <a:pt x="761" y="825"/>
                    <a:pt x="761" y="825"/>
                  </a:cubicBezTo>
                  <a:cubicBezTo>
                    <a:pt x="761" y="809"/>
                    <a:pt x="761" y="809"/>
                    <a:pt x="761" y="809"/>
                  </a:cubicBezTo>
                  <a:cubicBezTo>
                    <a:pt x="750" y="814"/>
                    <a:pt x="753" y="822"/>
                    <a:pt x="746" y="829"/>
                  </a:cubicBezTo>
                  <a:cubicBezTo>
                    <a:pt x="730" y="846"/>
                    <a:pt x="689" y="838"/>
                    <a:pt x="689" y="865"/>
                  </a:cubicBezTo>
                  <a:cubicBezTo>
                    <a:pt x="689" y="867"/>
                    <a:pt x="691" y="870"/>
                    <a:pt x="691" y="873"/>
                  </a:cubicBezTo>
                  <a:cubicBezTo>
                    <a:pt x="689" y="876"/>
                    <a:pt x="686" y="878"/>
                    <a:pt x="686" y="882"/>
                  </a:cubicBezTo>
                  <a:cubicBezTo>
                    <a:pt x="686" y="888"/>
                    <a:pt x="695" y="892"/>
                    <a:pt x="695" y="900"/>
                  </a:cubicBezTo>
                  <a:cubicBezTo>
                    <a:pt x="695" y="927"/>
                    <a:pt x="659" y="919"/>
                    <a:pt x="659" y="942"/>
                  </a:cubicBezTo>
                  <a:cubicBezTo>
                    <a:pt x="659" y="956"/>
                    <a:pt x="658" y="977"/>
                    <a:pt x="659" y="986"/>
                  </a:cubicBezTo>
                  <a:cubicBezTo>
                    <a:pt x="642" y="994"/>
                    <a:pt x="651" y="1036"/>
                    <a:pt x="630" y="1036"/>
                  </a:cubicBezTo>
                  <a:cubicBezTo>
                    <a:pt x="625" y="1036"/>
                    <a:pt x="623" y="1032"/>
                    <a:pt x="621" y="1028"/>
                  </a:cubicBezTo>
                  <a:cubicBezTo>
                    <a:pt x="612" y="1028"/>
                    <a:pt x="611" y="1033"/>
                    <a:pt x="606" y="1033"/>
                  </a:cubicBezTo>
                  <a:cubicBezTo>
                    <a:pt x="587" y="1033"/>
                    <a:pt x="589" y="997"/>
                    <a:pt x="570" y="997"/>
                  </a:cubicBezTo>
                  <a:cubicBezTo>
                    <a:pt x="559" y="997"/>
                    <a:pt x="547" y="1007"/>
                    <a:pt x="538" y="1008"/>
                  </a:cubicBezTo>
                  <a:cubicBezTo>
                    <a:pt x="533" y="989"/>
                    <a:pt x="525" y="995"/>
                    <a:pt x="513" y="986"/>
                  </a:cubicBezTo>
                  <a:cubicBezTo>
                    <a:pt x="508" y="982"/>
                    <a:pt x="510" y="971"/>
                    <a:pt x="508" y="970"/>
                  </a:cubicBezTo>
                  <a:cubicBezTo>
                    <a:pt x="493" y="957"/>
                    <a:pt x="464" y="921"/>
                    <a:pt x="464" y="898"/>
                  </a:cubicBezTo>
                  <a:cubicBezTo>
                    <a:pt x="464" y="888"/>
                    <a:pt x="470" y="889"/>
                    <a:pt x="475" y="883"/>
                  </a:cubicBezTo>
                  <a:cubicBezTo>
                    <a:pt x="464" y="868"/>
                    <a:pt x="460" y="888"/>
                    <a:pt x="447" y="881"/>
                  </a:cubicBezTo>
                  <a:cubicBezTo>
                    <a:pt x="444" y="877"/>
                    <a:pt x="442" y="862"/>
                    <a:pt x="439" y="854"/>
                  </a:cubicBezTo>
                  <a:cubicBezTo>
                    <a:pt x="435" y="839"/>
                    <a:pt x="415" y="830"/>
                    <a:pt x="415" y="809"/>
                  </a:cubicBezTo>
                  <a:cubicBezTo>
                    <a:pt x="415" y="801"/>
                    <a:pt x="420" y="797"/>
                    <a:pt x="422" y="789"/>
                  </a:cubicBezTo>
                  <a:cubicBezTo>
                    <a:pt x="417" y="786"/>
                    <a:pt x="411" y="785"/>
                    <a:pt x="407" y="789"/>
                  </a:cubicBezTo>
                  <a:cubicBezTo>
                    <a:pt x="407" y="771"/>
                    <a:pt x="407" y="771"/>
                    <a:pt x="407" y="771"/>
                  </a:cubicBezTo>
                  <a:cubicBezTo>
                    <a:pt x="418" y="756"/>
                    <a:pt x="422" y="740"/>
                    <a:pt x="437" y="727"/>
                  </a:cubicBezTo>
                  <a:lnTo>
                    <a:pt x="437" y="7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155">
              <a:extLst>
                <a:ext uri="{FF2B5EF4-FFF2-40B4-BE49-F238E27FC236}">
                  <a16:creationId xmlns:a16="http://schemas.microsoft.com/office/drawing/2014/main" id="{DD5F6C45-0641-43FD-9D9B-0D0E837C8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069" y="2340800"/>
              <a:ext cx="40678" cy="25745"/>
            </a:xfrm>
            <a:custGeom>
              <a:avLst/>
              <a:gdLst>
                <a:gd name="T0" fmla="*/ 10 w 35"/>
                <a:gd name="T1" fmla="*/ 22 h 22"/>
                <a:gd name="T2" fmla="*/ 0 w 35"/>
                <a:gd name="T3" fmla="*/ 10 h 22"/>
                <a:gd name="T4" fmla="*/ 8 w 35"/>
                <a:gd name="T5" fmla="*/ 0 h 22"/>
                <a:gd name="T6" fmla="*/ 22 w 35"/>
                <a:gd name="T7" fmla="*/ 0 h 22"/>
                <a:gd name="T8" fmla="*/ 22 w 35"/>
                <a:gd name="T9" fmla="*/ 10 h 22"/>
                <a:gd name="T10" fmla="*/ 35 w 35"/>
                <a:gd name="T11" fmla="*/ 10 h 22"/>
                <a:gd name="T12" fmla="*/ 10 w 3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2">
                  <a:moveTo>
                    <a:pt x="10" y="22"/>
                  </a:moveTo>
                  <a:cubicBezTo>
                    <a:pt x="5" y="22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6"/>
                    <a:pt x="22" y="7"/>
                    <a:pt x="22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1" y="13"/>
                    <a:pt x="18" y="22"/>
                    <a:pt x="10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63">
              <a:extLst>
                <a:ext uri="{FF2B5EF4-FFF2-40B4-BE49-F238E27FC236}">
                  <a16:creationId xmlns:a16="http://schemas.microsoft.com/office/drawing/2014/main" id="{6ADD49E1-0FE0-4228-B10E-52F85AC0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596" y="3846886"/>
              <a:ext cx="68839" cy="49881"/>
            </a:xfrm>
            <a:custGeom>
              <a:avLst/>
              <a:gdLst>
                <a:gd name="T0" fmla="*/ 0 w 59"/>
                <a:gd name="T1" fmla="*/ 8 h 41"/>
                <a:gd name="T2" fmla="*/ 0 w 59"/>
                <a:gd name="T3" fmla="*/ 14 h 41"/>
                <a:gd name="T4" fmla="*/ 10 w 59"/>
                <a:gd name="T5" fmla="*/ 18 h 41"/>
                <a:gd name="T6" fmla="*/ 45 w 59"/>
                <a:gd name="T7" fmla="*/ 38 h 41"/>
                <a:gd name="T8" fmla="*/ 51 w 59"/>
                <a:gd name="T9" fmla="*/ 41 h 41"/>
                <a:gd name="T10" fmla="*/ 56 w 59"/>
                <a:gd name="T11" fmla="*/ 36 h 41"/>
                <a:gd name="T12" fmla="*/ 52 w 59"/>
                <a:gd name="T13" fmla="*/ 23 h 41"/>
                <a:gd name="T14" fmla="*/ 56 w 59"/>
                <a:gd name="T15" fmla="*/ 14 h 41"/>
                <a:gd name="T16" fmla="*/ 59 w 59"/>
                <a:gd name="T17" fmla="*/ 5 h 41"/>
                <a:gd name="T18" fmla="*/ 33 w 59"/>
                <a:gd name="T19" fmla="*/ 10 h 41"/>
                <a:gd name="T20" fmla="*/ 0 w 59"/>
                <a:gd name="T2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41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8"/>
                    <a:pt x="8" y="17"/>
                    <a:pt x="10" y="18"/>
                  </a:cubicBezTo>
                  <a:cubicBezTo>
                    <a:pt x="22" y="22"/>
                    <a:pt x="32" y="35"/>
                    <a:pt x="45" y="38"/>
                  </a:cubicBezTo>
                  <a:cubicBezTo>
                    <a:pt x="45" y="41"/>
                    <a:pt x="49" y="41"/>
                    <a:pt x="51" y="41"/>
                  </a:cubicBezTo>
                  <a:cubicBezTo>
                    <a:pt x="53" y="41"/>
                    <a:pt x="56" y="38"/>
                    <a:pt x="56" y="36"/>
                  </a:cubicBezTo>
                  <a:cubicBezTo>
                    <a:pt x="56" y="30"/>
                    <a:pt x="52" y="29"/>
                    <a:pt x="52" y="23"/>
                  </a:cubicBezTo>
                  <a:cubicBezTo>
                    <a:pt x="52" y="20"/>
                    <a:pt x="56" y="14"/>
                    <a:pt x="56" y="1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47" y="3"/>
                    <a:pt x="43" y="10"/>
                    <a:pt x="33" y="10"/>
                  </a:cubicBezTo>
                  <a:cubicBezTo>
                    <a:pt x="22" y="10"/>
                    <a:pt x="15" y="0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64">
              <a:extLst>
                <a:ext uri="{FF2B5EF4-FFF2-40B4-BE49-F238E27FC236}">
                  <a16:creationId xmlns:a16="http://schemas.microsoft.com/office/drawing/2014/main" id="{F9112BF3-43FE-4980-AD7F-CDA57679E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1595" y="3697242"/>
              <a:ext cx="23468" cy="49881"/>
            </a:xfrm>
            <a:custGeom>
              <a:avLst/>
              <a:gdLst>
                <a:gd name="T0" fmla="*/ 5 w 20"/>
                <a:gd name="T1" fmla="*/ 8 h 41"/>
                <a:gd name="T2" fmla="*/ 17 w 20"/>
                <a:gd name="T3" fmla="*/ 0 h 41"/>
                <a:gd name="T4" fmla="*/ 20 w 20"/>
                <a:gd name="T5" fmla="*/ 9 h 41"/>
                <a:gd name="T6" fmla="*/ 14 w 20"/>
                <a:gd name="T7" fmla="*/ 41 h 41"/>
                <a:gd name="T8" fmla="*/ 0 w 20"/>
                <a:gd name="T9" fmla="*/ 10 h 41"/>
                <a:gd name="T10" fmla="*/ 5 w 20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8"/>
                  </a:moveTo>
                  <a:cubicBezTo>
                    <a:pt x="11" y="8"/>
                    <a:pt x="14" y="1"/>
                    <a:pt x="17" y="0"/>
                  </a:cubicBezTo>
                  <a:cubicBezTo>
                    <a:pt x="17" y="4"/>
                    <a:pt x="18" y="8"/>
                    <a:pt x="20" y="9"/>
                  </a:cubicBezTo>
                  <a:cubicBezTo>
                    <a:pt x="18" y="18"/>
                    <a:pt x="16" y="36"/>
                    <a:pt x="14" y="41"/>
                  </a:cubicBezTo>
                  <a:cubicBezTo>
                    <a:pt x="6" y="39"/>
                    <a:pt x="4" y="16"/>
                    <a:pt x="0" y="10"/>
                  </a:cubicBezTo>
                  <a:cubicBezTo>
                    <a:pt x="1" y="10"/>
                    <a:pt x="4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65">
              <a:extLst>
                <a:ext uri="{FF2B5EF4-FFF2-40B4-BE49-F238E27FC236}">
                  <a16:creationId xmlns:a16="http://schemas.microsoft.com/office/drawing/2014/main" id="{63E74F9E-34F9-4A5B-AAA5-C3D5268A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901" y="3753560"/>
              <a:ext cx="35984" cy="72408"/>
            </a:xfrm>
            <a:custGeom>
              <a:avLst/>
              <a:gdLst>
                <a:gd name="T0" fmla="*/ 7 w 32"/>
                <a:gd name="T1" fmla="*/ 27 h 60"/>
                <a:gd name="T2" fmla="*/ 0 w 32"/>
                <a:gd name="T3" fmla="*/ 11 h 60"/>
                <a:gd name="T4" fmla="*/ 16 w 32"/>
                <a:gd name="T5" fmla="*/ 0 h 60"/>
                <a:gd name="T6" fmla="*/ 25 w 32"/>
                <a:gd name="T7" fmla="*/ 5 h 60"/>
                <a:gd name="T8" fmla="*/ 30 w 32"/>
                <a:gd name="T9" fmla="*/ 38 h 60"/>
                <a:gd name="T10" fmla="*/ 10 w 32"/>
                <a:gd name="T11" fmla="*/ 60 h 60"/>
                <a:gd name="T12" fmla="*/ 3 w 32"/>
                <a:gd name="T13" fmla="*/ 43 h 60"/>
                <a:gd name="T14" fmla="*/ 7 w 32"/>
                <a:gd name="T15" fmla="*/ 2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0">
                  <a:moveTo>
                    <a:pt x="7" y="27"/>
                  </a:moveTo>
                  <a:cubicBezTo>
                    <a:pt x="7" y="21"/>
                    <a:pt x="0" y="17"/>
                    <a:pt x="0" y="11"/>
                  </a:cubicBezTo>
                  <a:cubicBezTo>
                    <a:pt x="8" y="8"/>
                    <a:pt x="9" y="0"/>
                    <a:pt x="16" y="0"/>
                  </a:cubicBezTo>
                  <a:cubicBezTo>
                    <a:pt x="21" y="0"/>
                    <a:pt x="23" y="5"/>
                    <a:pt x="25" y="5"/>
                  </a:cubicBezTo>
                  <a:cubicBezTo>
                    <a:pt x="32" y="18"/>
                    <a:pt x="30" y="25"/>
                    <a:pt x="30" y="38"/>
                  </a:cubicBezTo>
                  <a:cubicBezTo>
                    <a:pt x="30" y="49"/>
                    <a:pt x="16" y="60"/>
                    <a:pt x="10" y="60"/>
                  </a:cubicBezTo>
                  <a:cubicBezTo>
                    <a:pt x="3" y="60"/>
                    <a:pt x="3" y="50"/>
                    <a:pt x="3" y="43"/>
                  </a:cubicBezTo>
                  <a:cubicBezTo>
                    <a:pt x="3" y="37"/>
                    <a:pt x="7" y="33"/>
                    <a:pt x="7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66">
              <a:extLst>
                <a:ext uri="{FF2B5EF4-FFF2-40B4-BE49-F238E27FC236}">
                  <a16:creationId xmlns:a16="http://schemas.microsoft.com/office/drawing/2014/main" id="{33D68447-C56C-4CCF-B7DB-3FCEEED80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963" y="3797005"/>
              <a:ext cx="18774" cy="14482"/>
            </a:xfrm>
            <a:custGeom>
              <a:avLst/>
              <a:gdLst>
                <a:gd name="T0" fmla="*/ 16 w 16"/>
                <a:gd name="T1" fmla="*/ 9 h 13"/>
                <a:gd name="T2" fmla="*/ 10 w 16"/>
                <a:gd name="T3" fmla="*/ 13 h 13"/>
                <a:gd name="T4" fmla="*/ 0 w 16"/>
                <a:gd name="T5" fmla="*/ 6 h 13"/>
                <a:gd name="T6" fmla="*/ 12 w 16"/>
                <a:gd name="T7" fmla="*/ 0 h 13"/>
                <a:gd name="T8" fmla="*/ 16 w 16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6" y="9"/>
                  </a:moveTo>
                  <a:cubicBezTo>
                    <a:pt x="16" y="11"/>
                    <a:pt x="12" y="13"/>
                    <a:pt x="10" y="13"/>
                  </a:cubicBezTo>
                  <a:cubicBezTo>
                    <a:pt x="7" y="13"/>
                    <a:pt x="0" y="6"/>
                    <a:pt x="0" y="6"/>
                  </a:cubicBezTo>
                  <a:cubicBezTo>
                    <a:pt x="4" y="3"/>
                    <a:pt x="7" y="1"/>
                    <a:pt x="12" y="0"/>
                  </a:cubicBezTo>
                  <a:cubicBezTo>
                    <a:pt x="12" y="2"/>
                    <a:pt x="16" y="6"/>
                    <a:pt x="1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67">
              <a:extLst>
                <a:ext uri="{FF2B5EF4-FFF2-40B4-BE49-F238E27FC236}">
                  <a16:creationId xmlns:a16="http://schemas.microsoft.com/office/drawing/2014/main" id="{1C640DBA-3B3C-4741-8430-43B14794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015" y="3246704"/>
              <a:ext cx="23468" cy="30572"/>
            </a:xfrm>
            <a:custGeom>
              <a:avLst/>
              <a:gdLst>
                <a:gd name="T0" fmla="*/ 18 w 20"/>
                <a:gd name="T1" fmla="*/ 18 h 25"/>
                <a:gd name="T2" fmla="*/ 0 w 20"/>
                <a:gd name="T3" fmla="*/ 8 h 25"/>
                <a:gd name="T4" fmla="*/ 0 w 20"/>
                <a:gd name="T5" fmla="*/ 0 h 25"/>
                <a:gd name="T6" fmla="*/ 15 w 20"/>
                <a:gd name="T7" fmla="*/ 0 h 25"/>
                <a:gd name="T8" fmla="*/ 20 w 20"/>
                <a:gd name="T9" fmla="*/ 16 h 25"/>
                <a:gd name="T10" fmla="*/ 18 w 20"/>
                <a:gd name="T11" fmla="*/ 25 h 25"/>
                <a:gd name="T12" fmla="*/ 18 w 20"/>
                <a:gd name="T1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5">
                  <a:moveTo>
                    <a:pt x="18" y="18"/>
                  </a:moveTo>
                  <a:cubicBezTo>
                    <a:pt x="9" y="18"/>
                    <a:pt x="0" y="16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9"/>
                    <a:pt x="20" y="8"/>
                    <a:pt x="20" y="16"/>
                  </a:cubicBezTo>
                  <a:cubicBezTo>
                    <a:pt x="20" y="22"/>
                    <a:pt x="19" y="21"/>
                    <a:pt x="18" y="25"/>
                  </a:cubicBezTo>
                  <a:cubicBezTo>
                    <a:pt x="18" y="22"/>
                    <a:pt x="18" y="21"/>
                    <a:pt x="18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68">
              <a:extLst>
                <a:ext uri="{FF2B5EF4-FFF2-40B4-BE49-F238E27FC236}">
                  <a16:creationId xmlns:a16="http://schemas.microsoft.com/office/drawing/2014/main" id="{FD88A6D8-02D8-49E4-99D3-254471861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176" y="3219350"/>
              <a:ext cx="39113" cy="62754"/>
            </a:xfrm>
            <a:custGeom>
              <a:avLst/>
              <a:gdLst>
                <a:gd name="T0" fmla="*/ 5 w 34"/>
                <a:gd name="T1" fmla="*/ 47 h 52"/>
                <a:gd name="T2" fmla="*/ 16 w 34"/>
                <a:gd name="T3" fmla="*/ 36 h 52"/>
                <a:gd name="T4" fmla="*/ 0 w 34"/>
                <a:gd name="T5" fmla="*/ 24 h 52"/>
                <a:gd name="T6" fmla="*/ 14 w 34"/>
                <a:gd name="T7" fmla="*/ 0 h 52"/>
                <a:gd name="T8" fmla="*/ 34 w 34"/>
                <a:gd name="T9" fmla="*/ 20 h 52"/>
                <a:gd name="T10" fmla="*/ 11 w 34"/>
                <a:gd name="T11" fmla="*/ 52 h 52"/>
                <a:gd name="T12" fmla="*/ 0 w 34"/>
                <a:gd name="T13" fmla="*/ 48 h 52"/>
                <a:gd name="T14" fmla="*/ 4 w 34"/>
                <a:gd name="T15" fmla="*/ 44 h 52"/>
                <a:gd name="T16" fmla="*/ 5 w 34"/>
                <a:gd name="T17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2">
                  <a:moveTo>
                    <a:pt x="5" y="47"/>
                  </a:moveTo>
                  <a:cubicBezTo>
                    <a:pt x="11" y="46"/>
                    <a:pt x="16" y="40"/>
                    <a:pt x="16" y="36"/>
                  </a:cubicBezTo>
                  <a:cubicBezTo>
                    <a:pt x="8" y="35"/>
                    <a:pt x="0" y="28"/>
                    <a:pt x="0" y="24"/>
                  </a:cubicBezTo>
                  <a:cubicBezTo>
                    <a:pt x="0" y="20"/>
                    <a:pt x="9" y="0"/>
                    <a:pt x="14" y="0"/>
                  </a:cubicBezTo>
                  <a:cubicBezTo>
                    <a:pt x="30" y="0"/>
                    <a:pt x="30" y="7"/>
                    <a:pt x="34" y="20"/>
                  </a:cubicBezTo>
                  <a:cubicBezTo>
                    <a:pt x="21" y="24"/>
                    <a:pt x="27" y="52"/>
                    <a:pt x="11" y="52"/>
                  </a:cubicBezTo>
                  <a:cubicBezTo>
                    <a:pt x="5" y="52"/>
                    <a:pt x="1" y="48"/>
                    <a:pt x="0" y="48"/>
                  </a:cubicBezTo>
                  <a:cubicBezTo>
                    <a:pt x="1" y="46"/>
                    <a:pt x="3" y="44"/>
                    <a:pt x="4" y="44"/>
                  </a:cubicBezTo>
                  <a:lnTo>
                    <a:pt x="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69">
              <a:extLst>
                <a:ext uri="{FF2B5EF4-FFF2-40B4-BE49-F238E27FC236}">
                  <a16:creationId xmlns:a16="http://schemas.microsoft.com/office/drawing/2014/main" id="{967C7AD0-F041-480E-86D0-3837456A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276" y="3148552"/>
              <a:ext cx="23468" cy="37009"/>
            </a:xfrm>
            <a:custGeom>
              <a:avLst/>
              <a:gdLst>
                <a:gd name="T0" fmla="*/ 14 w 20"/>
                <a:gd name="T1" fmla="*/ 10 h 30"/>
                <a:gd name="T2" fmla="*/ 3 w 20"/>
                <a:gd name="T3" fmla="*/ 30 h 30"/>
                <a:gd name="T4" fmla="*/ 3 w 20"/>
                <a:gd name="T5" fmla="*/ 20 h 30"/>
                <a:gd name="T6" fmla="*/ 20 w 20"/>
                <a:gd name="T7" fmla="*/ 0 h 30"/>
                <a:gd name="T8" fmla="*/ 14 w 20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14" y="10"/>
                  </a:moveTo>
                  <a:cubicBezTo>
                    <a:pt x="14" y="19"/>
                    <a:pt x="8" y="23"/>
                    <a:pt x="3" y="30"/>
                  </a:cubicBezTo>
                  <a:cubicBezTo>
                    <a:pt x="0" y="27"/>
                    <a:pt x="3" y="24"/>
                    <a:pt x="3" y="20"/>
                  </a:cubicBezTo>
                  <a:cubicBezTo>
                    <a:pt x="3" y="15"/>
                    <a:pt x="7" y="1"/>
                    <a:pt x="20" y="0"/>
                  </a:cubicBezTo>
                  <a:cubicBezTo>
                    <a:pt x="19" y="3"/>
                    <a:pt x="14" y="6"/>
                    <a:pt x="14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70">
              <a:extLst>
                <a:ext uri="{FF2B5EF4-FFF2-40B4-BE49-F238E27FC236}">
                  <a16:creationId xmlns:a16="http://schemas.microsoft.com/office/drawing/2014/main" id="{1EF98762-A1C4-4B37-9F5E-B321A1F33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713" y="3101888"/>
              <a:ext cx="29726" cy="41836"/>
            </a:xfrm>
            <a:custGeom>
              <a:avLst/>
              <a:gdLst>
                <a:gd name="T0" fmla="*/ 20 w 26"/>
                <a:gd name="T1" fmla="*/ 18 h 36"/>
                <a:gd name="T2" fmla="*/ 20 w 26"/>
                <a:gd name="T3" fmla="*/ 28 h 36"/>
                <a:gd name="T4" fmla="*/ 7 w 26"/>
                <a:gd name="T5" fmla="*/ 36 h 36"/>
                <a:gd name="T6" fmla="*/ 0 w 26"/>
                <a:gd name="T7" fmla="*/ 24 h 36"/>
                <a:gd name="T8" fmla="*/ 16 w 26"/>
                <a:gd name="T9" fmla="*/ 18 h 36"/>
                <a:gd name="T10" fmla="*/ 11 w 26"/>
                <a:gd name="T11" fmla="*/ 8 h 36"/>
                <a:gd name="T12" fmla="*/ 18 w 26"/>
                <a:gd name="T13" fmla="*/ 0 h 36"/>
                <a:gd name="T14" fmla="*/ 26 w 26"/>
                <a:gd name="T15" fmla="*/ 8 h 36"/>
                <a:gd name="T16" fmla="*/ 20 w 26"/>
                <a:gd name="T17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6">
                  <a:moveTo>
                    <a:pt x="20" y="18"/>
                  </a:moveTo>
                  <a:cubicBezTo>
                    <a:pt x="20" y="22"/>
                    <a:pt x="20" y="25"/>
                    <a:pt x="20" y="28"/>
                  </a:cubicBezTo>
                  <a:cubicBezTo>
                    <a:pt x="20" y="30"/>
                    <a:pt x="10" y="36"/>
                    <a:pt x="7" y="36"/>
                  </a:cubicBezTo>
                  <a:cubicBezTo>
                    <a:pt x="0" y="36"/>
                    <a:pt x="0" y="29"/>
                    <a:pt x="0" y="24"/>
                  </a:cubicBezTo>
                  <a:cubicBezTo>
                    <a:pt x="6" y="23"/>
                    <a:pt x="10" y="18"/>
                    <a:pt x="16" y="18"/>
                  </a:cubicBezTo>
                  <a:cubicBezTo>
                    <a:pt x="14" y="14"/>
                    <a:pt x="11" y="12"/>
                    <a:pt x="11" y="8"/>
                  </a:cubicBezTo>
                  <a:cubicBezTo>
                    <a:pt x="11" y="4"/>
                    <a:pt x="18" y="0"/>
                    <a:pt x="18" y="0"/>
                  </a:cubicBezTo>
                  <a:cubicBezTo>
                    <a:pt x="22" y="5"/>
                    <a:pt x="23" y="6"/>
                    <a:pt x="26" y="8"/>
                  </a:cubicBezTo>
                  <a:cubicBezTo>
                    <a:pt x="25" y="12"/>
                    <a:pt x="22" y="18"/>
                    <a:pt x="20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71">
              <a:extLst>
                <a:ext uri="{FF2B5EF4-FFF2-40B4-BE49-F238E27FC236}">
                  <a16:creationId xmlns:a16="http://schemas.microsoft.com/office/drawing/2014/main" id="{DFCC0E83-46A9-4DFD-973B-5E79B39F9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471" y="3935384"/>
              <a:ext cx="54758" cy="17700"/>
            </a:xfrm>
            <a:custGeom>
              <a:avLst/>
              <a:gdLst>
                <a:gd name="T0" fmla="*/ 47 w 47"/>
                <a:gd name="T1" fmla="*/ 8 h 14"/>
                <a:gd name="T2" fmla="*/ 28 w 47"/>
                <a:gd name="T3" fmla="*/ 10 h 14"/>
                <a:gd name="T4" fmla="*/ 0 w 47"/>
                <a:gd name="T5" fmla="*/ 3 h 14"/>
                <a:gd name="T6" fmla="*/ 47 w 47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4">
                  <a:moveTo>
                    <a:pt x="47" y="8"/>
                  </a:moveTo>
                  <a:cubicBezTo>
                    <a:pt x="37" y="14"/>
                    <a:pt x="34" y="10"/>
                    <a:pt x="28" y="10"/>
                  </a:cubicBezTo>
                  <a:cubicBezTo>
                    <a:pt x="22" y="10"/>
                    <a:pt x="8" y="8"/>
                    <a:pt x="0" y="3"/>
                  </a:cubicBezTo>
                  <a:cubicBezTo>
                    <a:pt x="16" y="0"/>
                    <a:pt x="34" y="4"/>
                    <a:pt x="47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72">
              <a:extLst>
                <a:ext uri="{FF2B5EF4-FFF2-40B4-BE49-F238E27FC236}">
                  <a16:creationId xmlns:a16="http://schemas.microsoft.com/office/drawing/2014/main" id="{E0B823AF-E00E-4788-8E86-5B911D588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248" y="3928949"/>
              <a:ext cx="51629" cy="28964"/>
            </a:xfrm>
            <a:custGeom>
              <a:avLst/>
              <a:gdLst>
                <a:gd name="T0" fmla="*/ 9 w 44"/>
                <a:gd name="T1" fmla="*/ 24 h 24"/>
                <a:gd name="T2" fmla="*/ 4 w 44"/>
                <a:gd name="T3" fmla="*/ 20 h 24"/>
                <a:gd name="T4" fmla="*/ 0 w 44"/>
                <a:gd name="T5" fmla="*/ 16 h 24"/>
                <a:gd name="T6" fmla="*/ 44 w 44"/>
                <a:gd name="T7" fmla="*/ 0 h 24"/>
                <a:gd name="T8" fmla="*/ 34 w 44"/>
                <a:gd name="T9" fmla="*/ 7 h 24"/>
                <a:gd name="T10" fmla="*/ 33 w 44"/>
                <a:gd name="T11" fmla="*/ 15 h 24"/>
                <a:gd name="T12" fmla="*/ 9 w 44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9" y="24"/>
                  </a:moveTo>
                  <a:cubicBezTo>
                    <a:pt x="7" y="24"/>
                    <a:pt x="4" y="22"/>
                    <a:pt x="4" y="20"/>
                  </a:cubicBezTo>
                  <a:cubicBezTo>
                    <a:pt x="2" y="20"/>
                    <a:pt x="0" y="17"/>
                    <a:pt x="0" y="16"/>
                  </a:cubicBezTo>
                  <a:cubicBezTo>
                    <a:pt x="12" y="10"/>
                    <a:pt x="31" y="2"/>
                    <a:pt x="44" y="0"/>
                  </a:cubicBezTo>
                  <a:cubicBezTo>
                    <a:pt x="43" y="8"/>
                    <a:pt x="39" y="4"/>
                    <a:pt x="34" y="7"/>
                  </a:cubicBezTo>
                  <a:cubicBezTo>
                    <a:pt x="32" y="8"/>
                    <a:pt x="34" y="12"/>
                    <a:pt x="33" y="15"/>
                  </a:cubicBezTo>
                  <a:cubicBezTo>
                    <a:pt x="30" y="20"/>
                    <a:pt x="16" y="24"/>
                    <a:pt x="9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74">
              <a:extLst>
                <a:ext uri="{FF2B5EF4-FFF2-40B4-BE49-F238E27FC236}">
                  <a16:creationId xmlns:a16="http://schemas.microsoft.com/office/drawing/2014/main" id="{DC41974A-833D-45AB-8E8B-B19B91C0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8818" y="2641696"/>
              <a:ext cx="53194" cy="43444"/>
            </a:xfrm>
            <a:custGeom>
              <a:avLst/>
              <a:gdLst>
                <a:gd name="T0" fmla="*/ 10 w 45"/>
                <a:gd name="T1" fmla="*/ 8 h 36"/>
                <a:gd name="T2" fmla="*/ 19 w 45"/>
                <a:gd name="T3" fmla="*/ 0 h 36"/>
                <a:gd name="T4" fmla="*/ 45 w 45"/>
                <a:gd name="T5" fmla="*/ 12 h 36"/>
                <a:gd name="T6" fmla="*/ 45 w 45"/>
                <a:gd name="T7" fmla="*/ 23 h 36"/>
                <a:gd name="T8" fmla="*/ 13 w 45"/>
                <a:gd name="T9" fmla="*/ 36 h 36"/>
                <a:gd name="T10" fmla="*/ 0 w 45"/>
                <a:gd name="T11" fmla="*/ 27 h 36"/>
                <a:gd name="T12" fmla="*/ 10 w 45"/>
                <a:gd name="T13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6">
                  <a:moveTo>
                    <a:pt x="10" y="8"/>
                  </a:moveTo>
                  <a:cubicBezTo>
                    <a:pt x="13" y="8"/>
                    <a:pt x="15" y="0"/>
                    <a:pt x="19" y="0"/>
                  </a:cubicBezTo>
                  <a:cubicBezTo>
                    <a:pt x="29" y="0"/>
                    <a:pt x="34" y="11"/>
                    <a:pt x="45" y="12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35" y="28"/>
                    <a:pt x="26" y="36"/>
                    <a:pt x="13" y="36"/>
                  </a:cubicBezTo>
                  <a:cubicBezTo>
                    <a:pt x="4" y="36"/>
                    <a:pt x="0" y="35"/>
                    <a:pt x="0" y="27"/>
                  </a:cubicBezTo>
                  <a:cubicBezTo>
                    <a:pt x="0" y="24"/>
                    <a:pt x="8" y="8"/>
                    <a:pt x="1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75">
              <a:extLst>
                <a:ext uri="{FF2B5EF4-FFF2-40B4-BE49-F238E27FC236}">
                  <a16:creationId xmlns:a16="http://schemas.microsoft.com/office/drawing/2014/main" id="{B0D8DF61-BF4F-431D-A2DE-F11BF6909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790" y="2591815"/>
              <a:ext cx="42243" cy="45054"/>
            </a:xfrm>
            <a:custGeom>
              <a:avLst/>
              <a:gdLst>
                <a:gd name="T0" fmla="*/ 36 w 36"/>
                <a:gd name="T1" fmla="*/ 32 h 37"/>
                <a:gd name="T2" fmla="*/ 26 w 36"/>
                <a:gd name="T3" fmla="*/ 36 h 37"/>
                <a:gd name="T4" fmla="*/ 0 w 36"/>
                <a:gd name="T5" fmla="*/ 16 h 37"/>
                <a:gd name="T6" fmla="*/ 36 w 36"/>
                <a:gd name="T7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7">
                  <a:moveTo>
                    <a:pt x="36" y="32"/>
                  </a:moveTo>
                  <a:cubicBezTo>
                    <a:pt x="36" y="37"/>
                    <a:pt x="26" y="36"/>
                    <a:pt x="26" y="36"/>
                  </a:cubicBezTo>
                  <a:cubicBezTo>
                    <a:pt x="16" y="36"/>
                    <a:pt x="0" y="26"/>
                    <a:pt x="0" y="16"/>
                  </a:cubicBezTo>
                  <a:cubicBezTo>
                    <a:pt x="0" y="0"/>
                    <a:pt x="36" y="16"/>
                    <a:pt x="36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flood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8663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2830F70-5232-48B6-9883-0BB7AEF3EDA4}"/>
              </a:ext>
            </a:extLst>
          </p:cNvPr>
          <p:cNvSpPr/>
          <p:nvPr/>
        </p:nvSpPr>
        <p:spPr>
          <a:xfrm>
            <a:off x="-2279986" y="-2091144"/>
            <a:ext cx="16541055" cy="1101258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83A1549-6DDD-4FE3-920F-B18E2C0B5BD0}"/>
              </a:ext>
            </a:extLst>
          </p:cNvPr>
          <p:cNvGrpSpPr/>
          <p:nvPr/>
        </p:nvGrpSpPr>
        <p:grpSpPr>
          <a:xfrm>
            <a:off x="-2067934" y="-27071418"/>
            <a:ext cx="56556648" cy="42562097"/>
            <a:chOff x="6781647" y="1972324"/>
            <a:chExt cx="4293092" cy="3263186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67921AF7-76D2-4094-BF4C-F19AA2F5E26B}"/>
                </a:ext>
              </a:extLst>
            </p:cNvPr>
            <p:cNvGrpSpPr/>
            <p:nvPr/>
          </p:nvGrpSpPr>
          <p:grpSpPr>
            <a:xfrm>
              <a:off x="6781647" y="1972324"/>
              <a:ext cx="4293092" cy="3263186"/>
              <a:chOff x="6781647" y="1972324"/>
              <a:chExt cx="4293092" cy="3263186"/>
            </a:xfrm>
          </p:grpSpPr>
          <p:sp>
            <p:nvSpPr>
              <p:cNvPr id="224" name="Freeform 13">
                <a:extLst>
                  <a:ext uri="{FF2B5EF4-FFF2-40B4-BE49-F238E27FC236}">
                    <a16:creationId xmlns:a16="http://schemas.microsoft.com/office/drawing/2014/main" id="{7E7F6D44-BA0C-4528-A57D-3AE9CAF0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100" y="3722987"/>
                <a:ext cx="938723" cy="878550"/>
              </a:xfrm>
              <a:custGeom>
                <a:avLst/>
                <a:gdLst>
                  <a:gd name="T0" fmla="*/ 176 w 803"/>
                  <a:gd name="T1" fmla="*/ 277 h 730"/>
                  <a:gd name="T2" fmla="*/ 194 w 803"/>
                  <a:gd name="T3" fmla="*/ 226 h 730"/>
                  <a:gd name="T4" fmla="*/ 210 w 803"/>
                  <a:gd name="T5" fmla="*/ 154 h 730"/>
                  <a:gd name="T6" fmla="*/ 215 w 803"/>
                  <a:gd name="T7" fmla="*/ 138 h 730"/>
                  <a:gd name="T8" fmla="*/ 186 w 803"/>
                  <a:gd name="T9" fmla="*/ 139 h 730"/>
                  <a:gd name="T10" fmla="*/ 110 w 803"/>
                  <a:gd name="T11" fmla="*/ 139 h 730"/>
                  <a:gd name="T12" fmla="*/ 47 w 803"/>
                  <a:gd name="T13" fmla="*/ 143 h 730"/>
                  <a:gd name="T14" fmla="*/ 45 w 803"/>
                  <a:gd name="T15" fmla="*/ 138 h 730"/>
                  <a:gd name="T16" fmla="*/ 0 w 803"/>
                  <a:gd name="T17" fmla="*/ 98 h 730"/>
                  <a:gd name="T18" fmla="*/ 16 w 803"/>
                  <a:gd name="T19" fmla="*/ 67 h 730"/>
                  <a:gd name="T20" fmla="*/ 72 w 803"/>
                  <a:gd name="T21" fmla="*/ 36 h 730"/>
                  <a:gd name="T22" fmla="*/ 84 w 803"/>
                  <a:gd name="T23" fmla="*/ 23 h 730"/>
                  <a:gd name="T24" fmla="*/ 138 w 803"/>
                  <a:gd name="T25" fmla="*/ 7 h 730"/>
                  <a:gd name="T26" fmla="*/ 219 w 803"/>
                  <a:gd name="T27" fmla="*/ 12 h 730"/>
                  <a:gd name="T28" fmla="*/ 300 w 803"/>
                  <a:gd name="T29" fmla="*/ 28 h 730"/>
                  <a:gd name="T30" fmla="*/ 384 w 803"/>
                  <a:gd name="T31" fmla="*/ 38 h 730"/>
                  <a:gd name="T32" fmla="*/ 440 w 803"/>
                  <a:gd name="T33" fmla="*/ 79 h 730"/>
                  <a:gd name="T34" fmla="*/ 477 w 803"/>
                  <a:gd name="T35" fmla="*/ 59 h 730"/>
                  <a:gd name="T36" fmla="*/ 483 w 803"/>
                  <a:gd name="T37" fmla="*/ 78 h 730"/>
                  <a:gd name="T38" fmla="*/ 496 w 803"/>
                  <a:gd name="T39" fmla="*/ 117 h 730"/>
                  <a:gd name="T40" fmla="*/ 531 w 803"/>
                  <a:gd name="T41" fmla="*/ 137 h 730"/>
                  <a:gd name="T42" fmla="*/ 602 w 803"/>
                  <a:gd name="T43" fmla="*/ 137 h 730"/>
                  <a:gd name="T44" fmla="*/ 618 w 803"/>
                  <a:gd name="T45" fmla="*/ 113 h 730"/>
                  <a:gd name="T46" fmla="*/ 666 w 803"/>
                  <a:gd name="T47" fmla="*/ 92 h 730"/>
                  <a:gd name="T48" fmla="*/ 755 w 803"/>
                  <a:gd name="T49" fmla="*/ 133 h 730"/>
                  <a:gd name="T50" fmla="*/ 765 w 803"/>
                  <a:gd name="T51" fmla="*/ 173 h 730"/>
                  <a:gd name="T52" fmla="*/ 747 w 803"/>
                  <a:gd name="T53" fmla="*/ 214 h 730"/>
                  <a:gd name="T54" fmla="*/ 750 w 803"/>
                  <a:gd name="T55" fmla="*/ 249 h 730"/>
                  <a:gd name="T56" fmla="*/ 772 w 803"/>
                  <a:gd name="T57" fmla="*/ 281 h 730"/>
                  <a:gd name="T58" fmla="*/ 765 w 803"/>
                  <a:gd name="T59" fmla="*/ 323 h 730"/>
                  <a:gd name="T60" fmla="*/ 771 w 803"/>
                  <a:gd name="T61" fmla="*/ 419 h 730"/>
                  <a:gd name="T62" fmla="*/ 770 w 803"/>
                  <a:gd name="T63" fmla="*/ 432 h 730"/>
                  <a:gd name="T64" fmla="*/ 675 w 803"/>
                  <a:gd name="T65" fmla="*/ 416 h 730"/>
                  <a:gd name="T66" fmla="*/ 636 w 803"/>
                  <a:gd name="T67" fmla="*/ 396 h 730"/>
                  <a:gd name="T68" fmla="*/ 572 w 803"/>
                  <a:gd name="T69" fmla="*/ 373 h 730"/>
                  <a:gd name="T70" fmla="*/ 539 w 803"/>
                  <a:gd name="T71" fmla="*/ 346 h 730"/>
                  <a:gd name="T72" fmla="*/ 477 w 803"/>
                  <a:gd name="T73" fmla="*/ 329 h 730"/>
                  <a:gd name="T74" fmla="*/ 522 w 803"/>
                  <a:gd name="T75" fmla="*/ 404 h 730"/>
                  <a:gd name="T76" fmla="*/ 543 w 803"/>
                  <a:gd name="T77" fmla="*/ 408 h 730"/>
                  <a:gd name="T78" fmla="*/ 538 w 803"/>
                  <a:gd name="T79" fmla="*/ 443 h 730"/>
                  <a:gd name="T80" fmla="*/ 651 w 803"/>
                  <a:gd name="T81" fmla="*/ 405 h 730"/>
                  <a:gd name="T82" fmla="*/ 698 w 803"/>
                  <a:gd name="T83" fmla="*/ 469 h 730"/>
                  <a:gd name="T84" fmla="*/ 712 w 803"/>
                  <a:gd name="T85" fmla="*/ 487 h 730"/>
                  <a:gd name="T86" fmla="*/ 705 w 803"/>
                  <a:gd name="T87" fmla="*/ 544 h 730"/>
                  <a:gd name="T88" fmla="*/ 671 w 803"/>
                  <a:gd name="T89" fmla="*/ 579 h 730"/>
                  <a:gd name="T90" fmla="*/ 628 w 803"/>
                  <a:gd name="T91" fmla="*/ 625 h 730"/>
                  <a:gd name="T92" fmla="*/ 565 w 803"/>
                  <a:gd name="T93" fmla="*/ 663 h 730"/>
                  <a:gd name="T94" fmla="*/ 456 w 803"/>
                  <a:gd name="T95" fmla="*/ 711 h 730"/>
                  <a:gd name="T96" fmla="*/ 402 w 803"/>
                  <a:gd name="T97" fmla="*/ 727 h 730"/>
                  <a:gd name="T98" fmla="*/ 374 w 803"/>
                  <a:gd name="T99" fmla="*/ 719 h 730"/>
                  <a:gd name="T100" fmla="*/ 359 w 803"/>
                  <a:gd name="T101" fmla="*/ 670 h 730"/>
                  <a:gd name="T102" fmla="*/ 341 w 803"/>
                  <a:gd name="T103" fmla="*/ 613 h 730"/>
                  <a:gd name="T104" fmla="*/ 278 w 803"/>
                  <a:gd name="T105" fmla="*/ 505 h 730"/>
                  <a:gd name="T106" fmla="*/ 265 w 803"/>
                  <a:gd name="T107" fmla="*/ 467 h 730"/>
                  <a:gd name="T108" fmla="*/ 240 w 803"/>
                  <a:gd name="T109" fmla="*/ 453 h 730"/>
                  <a:gd name="T110" fmla="*/ 225 w 803"/>
                  <a:gd name="T111" fmla="*/ 412 h 730"/>
                  <a:gd name="T112" fmla="*/ 187 w 803"/>
                  <a:gd name="T113" fmla="*/ 354 h 730"/>
                  <a:gd name="T114" fmla="*/ 193 w 803"/>
                  <a:gd name="T115" fmla="*/ 319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3" h="730">
                    <a:moveTo>
                      <a:pt x="193" y="319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76" y="272"/>
                      <a:pt x="181" y="272"/>
                      <a:pt x="182" y="268"/>
                    </a:cubicBezTo>
                    <a:cubicBezTo>
                      <a:pt x="187" y="251"/>
                      <a:pt x="190" y="242"/>
                      <a:pt x="194" y="226"/>
                    </a:cubicBezTo>
                    <a:cubicBezTo>
                      <a:pt x="199" y="210"/>
                      <a:pt x="214" y="206"/>
                      <a:pt x="214" y="188"/>
                    </a:cubicBezTo>
                    <a:cubicBezTo>
                      <a:pt x="214" y="175"/>
                      <a:pt x="210" y="164"/>
                      <a:pt x="210" y="154"/>
                    </a:cubicBezTo>
                    <a:cubicBezTo>
                      <a:pt x="210" y="149"/>
                      <a:pt x="214" y="148"/>
                      <a:pt x="215" y="146"/>
                    </a:cubicBezTo>
                    <a:cubicBezTo>
                      <a:pt x="215" y="138"/>
                      <a:pt x="215" y="138"/>
                      <a:pt x="215" y="138"/>
                    </a:cubicBezTo>
                    <a:cubicBezTo>
                      <a:pt x="209" y="140"/>
                      <a:pt x="207" y="145"/>
                      <a:pt x="201" y="145"/>
                    </a:cubicBezTo>
                    <a:cubicBezTo>
                      <a:pt x="193" y="145"/>
                      <a:pt x="189" y="142"/>
                      <a:pt x="186" y="139"/>
                    </a:cubicBezTo>
                    <a:cubicBezTo>
                      <a:pt x="174" y="148"/>
                      <a:pt x="170" y="159"/>
                      <a:pt x="148" y="159"/>
                    </a:cubicBezTo>
                    <a:cubicBezTo>
                      <a:pt x="132" y="159"/>
                      <a:pt x="126" y="139"/>
                      <a:pt x="110" y="139"/>
                    </a:cubicBezTo>
                    <a:cubicBezTo>
                      <a:pt x="94" y="139"/>
                      <a:pt x="97" y="157"/>
                      <a:pt x="84" y="157"/>
                    </a:cubicBezTo>
                    <a:cubicBezTo>
                      <a:pt x="69" y="157"/>
                      <a:pt x="62" y="136"/>
                      <a:pt x="47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41" y="142"/>
                      <a:pt x="44" y="140"/>
                      <a:pt x="45" y="138"/>
                    </a:cubicBezTo>
                    <a:cubicBezTo>
                      <a:pt x="40" y="133"/>
                      <a:pt x="19" y="121"/>
                      <a:pt x="26" y="113"/>
                    </a:cubicBezTo>
                    <a:cubicBezTo>
                      <a:pt x="19" y="103"/>
                      <a:pt x="11" y="104"/>
                      <a:pt x="0" y="98"/>
                    </a:cubicBezTo>
                    <a:cubicBezTo>
                      <a:pt x="8" y="90"/>
                      <a:pt x="16" y="92"/>
                      <a:pt x="16" y="77"/>
                    </a:cubicBezTo>
                    <a:cubicBezTo>
                      <a:pt x="16" y="71"/>
                      <a:pt x="15" y="71"/>
                      <a:pt x="16" y="67"/>
                    </a:cubicBezTo>
                    <a:cubicBezTo>
                      <a:pt x="11" y="67"/>
                      <a:pt x="3" y="68"/>
                      <a:pt x="3" y="63"/>
                    </a:cubicBezTo>
                    <a:cubicBezTo>
                      <a:pt x="3" y="39"/>
                      <a:pt x="58" y="44"/>
                      <a:pt x="72" y="36"/>
                    </a:cubicBezTo>
                    <a:cubicBezTo>
                      <a:pt x="70" y="30"/>
                      <a:pt x="65" y="32"/>
                      <a:pt x="65" y="27"/>
                    </a:cubicBezTo>
                    <a:cubicBezTo>
                      <a:pt x="65" y="20"/>
                      <a:pt x="80" y="23"/>
                      <a:pt x="84" y="23"/>
                    </a:cubicBezTo>
                    <a:cubicBezTo>
                      <a:pt x="93" y="23"/>
                      <a:pt x="107" y="23"/>
                      <a:pt x="107" y="23"/>
                    </a:cubicBezTo>
                    <a:cubicBezTo>
                      <a:pt x="116" y="23"/>
                      <a:pt x="130" y="13"/>
                      <a:pt x="138" y="7"/>
                    </a:cubicBezTo>
                    <a:cubicBezTo>
                      <a:pt x="148" y="1"/>
                      <a:pt x="169" y="0"/>
                      <a:pt x="182" y="0"/>
                    </a:cubicBezTo>
                    <a:cubicBezTo>
                      <a:pt x="203" y="0"/>
                      <a:pt x="202" y="12"/>
                      <a:pt x="219" y="12"/>
                    </a:cubicBezTo>
                    <a:cubicBezTo>
                      <a:pt x="219" y="21"/>
                      <a:pt x="249" y="27"/>
                      <a:pt x="257" y="28"/>
                    </a:cubicBezTo>
                    <a:cubicBezTo>
                      <a:pt x="279" y="28"/>
                      <a:pt x="293" y="28"/>
                      <a:pt x="300" y="28"/>
                    </a:cubicBezTo>
                    <a:cubicBezTo>
                      <a:pt x="321" y="28"/>
                      <a:pt x="330" y="6"/>
                      <a:pt x="353" y="6"/>
                    </a:cubicBezTo>
                    <a:cubicBezTo>
                      <a:pt x="377" y="6"/>
                      <a:pt x="376" y="21"/>
                      <a:pt x="384" y="38"/>
                    </a:cubicBezTo>
                    <a:cubicBezTo>
                      <a:pt x="385" y="41"/>
                      <a:pt x="400" y="51"/>
                      <a:pt x="402" y="51"/>
                    </a:cubicBezTo>
                    <a:cubicBezTo>
                      <a:pt x="415" y="55"/>
                      <a:pt x="418" y="79"/>
                      <a:pt x="440" y="79"/>
                    </a:cubicBezTo>
                    <a:cubicBezTo>
                      <a:pt x="456" y="79"/>
                      <a:pt x="456" y="65"/>
                      <a:pt x="467" y="61"/>
                    </a:cubicBezTo>
                    <a:cubicBezTo>
                      <a:pt x="473" y="59"/>
                      <a:pt x="472" y="59"/>
                      <a:pt x="477" y="59"/>
                    </a:cubicBezTo>
                    <a:cubicBezTo>
                      <a:pt x="480" y="63"/>
                      <a:pt x="480" y="70"/>
                      <a:pt x="483" y="73"/>
                    </a:cubicBezTo>
                    <a:cubicBezTo>
                      <a:pt x="482" y="75"/>
                      <a:pt x="483" y="76"/>
                      <a:pt x="483" y="78"/>
                    </a:cubicBezTo>
                    <a:cubicBezTo>
                      <a:pt x="483" y="86"/>
                      <a:pt x="489" y="85"/>
                      <a:pt x="493" y="91"/>
                    </a:cubicBezTo>
                    <a:cubicBezTo>
                      <a:pt x="499" y="101"/>
                      <a:pt x="492" y="107"/>
                      <a:pt x="496" y="117"/>
                    </a:cubicBezTo>
                    <a:cubicBezTo>
                      <a:pt x="500" y="125"/>
                      <a:pt x="510" y="121"/>
                      <a:pt x="518" y="122"/>
                    </a:cubicBezTo>
                    <a:cubicBezTo>
                      <a:pt x="525" y="124"/>
                      <a:pt x="527" y="132"/>
                      <a:pt x="531" y="137"/>
                    </a:cubicBezTo>
                    <a:cubicBezTo>
                      <a:pt x="537" y="143"/>
                      <a:pt x="556" y="141"/>
                      <a:pt x="566" y="141"/>
                    </a:cubicBezTo>
                    <a:cubicBezTo>
                      <a:pt x="579" y="141"/>
                      <a:pt x="593" y="139"/>
                      <a:pt x="602" y="137"/>
                    </a:cubicBezTo>
                    <a:cubicBezTo>
                      <a:pt x="602" y="129"/>
                      <a:pt x="602" y="129"/>
                      <a:pt x="602" y="122"/>
                    </a:cubicBezTo>
                    <a:cubicBezTo>
                      <a:pt x="602" y="115"/>
                      <a:pt x="611" y="115"/>
                      <a:pt x="618" y="113"/>
                    </a:cubicBezTo>
                    <a:cubicBezTo>
                      <a:pt x="627" y="109"/>
                      <a:pt x="624" y="106"/>
                      <a:pt x="632" y="103"/>
                    </a:cubicBezTo>
                    <a:cubicBezTo>
                      <a:pt x="646" y="98"/>
                      <a:pt x="655" y="101"/>
                      <a:pt x="666" y="92"/>
                    </a:cubicBezTo>
                    <a:cubicBezTo>
                      <a:pt x="683" y="102"/>
                      <a:pt x="693" y="103"/>
                      <a:pt x="708" y="109"/>
                    </a:cubicBezTo>
                    <a:cubicBezTo>
                      <a:pt x="727" y="115"/>
                      <a:pt x="733" y="133"/>
                      <a:pt x="755" y="133"/>
                    </a:cubicBezTo>
                    <a:cubicBezTo>
                      <a:pt x="755" y="137"/>
                      <a:pt x="760" y="139"/>
                      <a:pt x="761" y="142"/>
                    </a:cubicBezTo>
                    <a:cubicBezTo>
                      <a:pt x="765" y="154"/>
                      <a:pt x="760" y="166"/>
                      <a:pt x="765" y="173"/>
                    </a:cubicBezTo>
                    <a:cubicBezTo>
                      <a:pt x="759" y="176"/>
                      <a:pt x="747" y="205"/>
                      <a:pt x="747" y="206"/>
                    </a:cubicBezTo>
                    <a:cubicBezTo>
                      <a:pt x="747" y="209"/>
                      <a:pt x="749" y="213"/>
                      <a:pt x="747" y="214"/>
                    </a:cubicBezTo>
                    <a:cubicBezTo>
                      <a:pt x="749" y="218"/>
                      <a:pt x="749" y="220"/>
                      <a:pt x="750" y="224"/>
                    </a:cubicBezTo>
                    <a:cubicBezTo>
                      <a:pt x="750" y="249"/>
                      <a:pt x="750" y="249"/>
                      <a:pt x="750" y="249"/>
                    </a:cubicBezTo>
                    <a:cubicBezTo>
                      <a:pt x="753" y="256"/>
                      <a:pt x="751" y="260"/>
                      <a:pt x="754" y="268"/>
                    </a:cubicBezTo>
                    <a:cubicBezTo>
                      <a:pt x="757" y="275"/>
                      <a:pt x="772" y="268"/>
                      <a:pt x="772" y="281"/>
                    </a:cubicBezTo>
                    <a:cubicBezTo>
                      <a:pt x="772" y="298"/>
                      <a:pt x="755" y="295"/>
                      <a:pt x="755" y="309"/>
                    </a:cubicBezTo>
                    <a:cubicBezTo>
                      <a:pt x="755" y="319"/>
                      <a:pt x="762" y="319"/>
                      <a:pt x="765" y="323"/>
                    </a:cubicBezTo>
                    <a:cubicBezTo>
                      <a:pt x="777" y="350"/>
                      <a:pt x="803" y="354"/>
                      <a:pt x="803" y="388"/>
                    </a:cubicBezTo>
                    <a:cubicBezTo>
                      <a:pt x="783" y="392"/>
                      <a:pt x="771" y="396"/>
                      <a:pt x="771" y="419"/>
                    </a:cubicBezTo>
                    <a:cubicBezTo>
                      <a:pt x="771" y="424"/>
                      <a:pt x="774" y="428"/>
                      <a:pt x="774" y="432"/>
                    </a:cubicBezTo>
                    <a:cubicBezTo>
                      <a:pt x="774" y="433"/>
                      <a:pt x="771" y="432"/>
                      <a:pt x="770" y="432"/>
                    </a:cubicBezTo>
                    <a:cubicBezTo>
                      <a:pt x="755" y="432"/>
                      <a:pt x="722" y="423"/>
                      <a:pt x="702" y="423"/>
                    </a:cubicBezTo>
                    <a:cubicBezTo>
                      <a:pt x="698" y="423"/>
                      <a:pt x="676" y="416"/>
                      <a:pt x="675" y="416"/>
                    </a:cubicBezTo>
                    <a:cubicBezTo>
                      <a:pt x="668" y="408"/>
                      <a:pt x="668" y="384"/>
                      <a:pt x="652" y="384"/>
                    </a:cubicBezTo>
                    <a:cubicBezTo>
                      <a:pt x="643" y="384"/>
                      <a:pt x="640" y="391"/>
                      <a:pt x="636" y="396"/>
                    </a:cubicBezTo>
                    <a:cubicBezTo>
                      <a:pt x="598" y="396"/>
                      <a:pt x="598" y="396"/>
                      <a:pt x="598" y="396"/>
                    </a:cubicBezTo>
                    <a:cubicBezTo>
                      <a:pt x="586" y="392"/>
                      <a:pt x="580" y="381"/>
                      <a:pt x="572" y="373"/>
                    </a:cubicBezTo>
                    <a:cubicBezTo>
                      <a:pt x="563" y="364"/>
                      <a:pt x="551" y="369"/>
                      <a:pt x="543" y="360"/>
                    </a:cubicBezTo>
                    <a:cubicBezTo>
                      <a:pt x="538" y="355"/>
                      <a:pt x="540" y="349"/>
                      <a:pt x="539" y="346"/>
                    </a:cubicBezTo>
                    <a:cubicBezTo>
                      <a:pt x="530" y="328"/>
                      <a:pt x="514" y="303"/>
                      <a:pt x="493" y="303"/>
                    </a:cubicBezTo>
                    <a:cubicBezTo>
                      <a:pt x="482" y="303"/>
                      <a:pt x="477" y="318"/>
                      <a:pt x="477" y="329"/>
                    </a:cubicBezTo>
                    <a:cubicBezTo>
                      <a:pt x="477" y="337"/>
                      <a:pt x="477" y="341"/>
                      <a:pt x="479" y="347"/>
                    </a:cubicBezTo>
                    <a:cubicBezTo>
                      <a:pt x="484" y="366"/>
                      <a:pt x="505" y="400"/>
                      <a:pt x="522" y="404"/>
                    </a:cubicBezTo>
                    <a:cubicBezTo>
                      <a:pt x="522" y="413"/>
                      <a:pt x="527" y="416"/>
                      <a:pt x="527" y="423"/>
                    </a:cubicBezTo>
                    <a:cubicBezTo>
                      <a:pt x="537" y="420"/>
                      <a:pt x="535" y="410"/>
                      <a:pt x="543" y="408"/>
                    </a:cubicBezTo>
                    <a:cubicBezTo>
                      <a:pt x="543" y="412"/>
                      <a:pt x="543" y="414"/>
                      <a:pt x="543" y="417"/>
                    </a:cubicBezTo>
                    <a:cubicBezTo>
                      <a:pt x="543" y="427"/>
                      <a:pt x="538" y="433"/>
                      <a:pt x="538" y="443"/>
                    </a:cubicBezTo>
                    <a:cubicBezTo>
                      <a:pt x="538" y="454"/>
                      <a:pt x="558" y="459"/>
                      <a:pt x="569" y="459"/>
                    </a:cubicBezTo>
                    <a:cubicBezTo>
                      <a:pt x="620" y="459"/>
                      <a:pt x="624" y="427"/>
                      <a:pt x="651" y="405"/>
                    </a:cubicBezTo>
                    <a:cubicBezTo>
                      <a:pt x="651" y="435"/>
                      <a:pt x="651" y="435"/>
                      <a:pt x="651" y="435"/>
                    </a:cubicBezTo>
                    <a:cubicBezTo>
                      <a:pt x="662" y="458"/>
                      <a:pt x="676" y="462"/>
                      <a:pt x="698" y="469"/>
                    </a:cubicBezTo>
                    <a:cubicBezTo>
                      <a:pt x="706" y="471"/>
                      <a:pt x="707" y="485"/>
                      <a:pt x="712" y="488"/>
                    </a:cubicBezTo>
                    <a:cubicBezTo>
                      <a:pt x="712" y="487"/>
                      <a:pt x="712" y="487"/>
                      <a:pt x="712" y="487"/>
                    </a:cubicBezTo>
                    <a:cubicBezTo>
                      <a:pt x="716" y="494"/>
                      <a:pt x="727" y="493"/>
                      <a:pt x="727" y="500"/>
                    </a:cubicBezTo>
                    <a:cubicBezTo>
                      <a:pt x="727" y="518"/>
                      <a:pt x="705" y="525"/>
                      <a:pt x="705" y="544"/>
                    </a:cubicBezTo>
                    <a:cubicBezTo>
                      <a:pt x="693" y="544"/>
                      <a:pt x="686" y="547"/>
                      <a:pt x="683" y="556"/>
                    </a:cubicBezTo>
                    <a:cubicBezTo>
                      <a:pt x="680" y="566"/>
                      <a:pt x="680" y="579"/>
                      <a:pt x="671" y="579"/>
                    </a:cubicBezTo>
                    <a:cubicBezTo>
                      <a:pt x="660" y="579"/>
                      <a:pt x="661" y="602"/>
                      <a:pt x="649" y="602"/>
                    </a:cubicBezTo>
                    <a:cubicBezTo>
                      <a:pt x="643" y="602"/>
                      <a:pt x="628" y="616"/>
                      <a:pt x="628" y="625"/>
                    </a:cubicBezTo>
                    <a:cubicBezTo>
                      <a:pt x="608" y="629"/>
                      <a:pt x="562" y="638"/>
                      <a:pt x="562" y="656"/>
                    </a:cubicBezTo>
                    <a:cubicBezTo>
                      <a:pt x="562" y="658"/>
                      <a:pt x="563" y="661"/>
                      <a:pt x="565" y="663"/>
                    </a:cubicBezTo>
                    <a:cubicBezTo>
                      <a:pt x="547" y="672"/>
                      <a:pt x="524" y="677"/>
                      <a:pt x="505" y="682"/>
                    </a:cubicBezTo>
                    <a:cubicBezTo>
                      <a:pt x="496" y="684"/>
                      <a:pt x="466" y="706"/>
                      <a:pt x="456" y="711"/>
                    </a:cubicBezTo>
                    <a:cubicBezTo>
                      <a:pt x="433" y="711"/>
                      <a:pt x="433" y="711"/>
                      <a:pt x="433" y="711"/>
                    </a:cubicBezTo>
                    <a:cubicBezTo>
                      <a:pt x="420" y="721"/>
                      <a:pt x="418" y="727"/>
                      <a:pt x="402" y="727"/>
                    </a:cubicBezTo>
                    <a:cubicBezTo>
                      <a:pt x="397" y="730"/>
                      <a:pt x="397" y="730"/>
                      <a:pt x="397" y="730"/>
                    </a:cubicBezTo>
                    <a:cubicBezTo>
                      <a:pt x="395" y="730"/>
                      <a:pt x="376" y="721"/>
                      <a:pt x="374" y="719"/>
                    </a:cubicBezTo>
                    <a:cubicBezTo>
                      <a:pt x="372" y="718"/>
                      <a:pt x="378" y="718"/>
                      <a:pt x="373" y="710"/>
                    </a:cubicBezTo>
                    <a:cubicBezTo>
                      <a:pt x="365" y="698"/>
                      <a:pt x="359" y="685"/>
                      <a:pt x="359" y="670"/>
                    </a:cubicBezTo>
                    <a:cubicBezTo>
                      <a:pt x="351" y="669"/>
                      <a:pt x="357" y="654"/>
                      <a:pt x="358" y="647"/>
                    </a:cubicBezTo>
                    <a:cubicBezTo>
                      <a:pt x="362" y="629"/>
                      <a:pt x="349" y="622"/>
                      <a:pt x="341" y="613"/>
                    </a:cubicBezTo>
                    <a:cubicBezTo>
                      <a:pt x="332" y="604"/>
                      <a:pt x="311" y="577"/>
                      <a:pt x="311" y="557"/>
                    </a:cubicBezTo>
                    <a:cubicBezTo>
                      <a:pt x="285" y="551"/>
                      <a:pt x="278" y="535"/>
                      <a:pt x="278" y="505"/>
                    </a:cubicBezTo>
                    <a:cubicBezTo>
                      <a:pt x="278" y="486"/>
                      <a:pt x="268" y="482"/>
                      <a:pt x="265" y="467"/>
                    </a:cubicBezTo>
                    <a:cubicBezTo>
                      <a:pt x="265" y="467"/>
                      <a:pt x="265" y="467"/>
                      <a:pt x="265" y="467"/>
                    </a:cubicBezTo>
                    <a:cubicBezTo>
                      <a:pt x="262" y="464"/>
                      <a:pt x="258" y="459"/>
                      <a:pt x="256" y="457"/>
                    </a:cubicBezTo>
                    <a:cubicBezTo>
                      <a:pt x="253" y="454"/>
                      <a:pt x="243" y="455"/>
                      <a:pt x="240" y="453"/>
                    </a:cubicBezTo>
                    <a:cubicBezTo>
                      <a:pt x="236" y="448"/>
                      <a:pt x="237" y="436"/>
                      <a:pt x="236" y="431"/>
                    </a:cubicBezTo>
                    <a:cubicBezTo>
                      <a:pt x="234" y="424"/>
                      <a:pt x="228" y="417"/>
                      <a:pt x="225" y="412"/>
                    </a:cubicBezTo>
                    <a:cubicBezTo>
                      <a:pt x="216" y="398"/>
                      <a:pt x="209" y="386"/>
                      <a:pt x="200" y="373"/>
                    </a:cubicBezTo>
                    <a:cubicBezTo>
                      <a:pt x="198" y="369"/>
                      <a:pt x="187" y="356"/>
                      <a:pt x="187" y="354"/>
                    </a:cubicBezTo>
                    <a:cubicBezTo>
                      <a:pt x="187" y="346"/>
                      <a:pt x="193" y="327"/>
                      <a:pt x="193" y="315"/>
                    </a:cubicBezTo>
                    <a:lnTo>
                      <a:pt x="193" y="31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Freeform 14">
                <a:extLst>
                  <a:ext uri="{FF2B5EF4-FFF2-40B4-BE49-F238E27FC236}">
                    <a16:creationId xmlns:a16="http://schemas.microsoft.com/office/drawing/2014/main" id="{0714C0B2-EDCE-4DBB-B8D1-8EF8A9AA6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8297" y="4678772"/>
                <a:ext cx="50065" cy="104590"/>
              </a:xfrm>
              <a:custGeom>
                <a:avLst/>
                <a:gdLst>
                  <a:gd name="T0" fmla="*/ 43 w 43"/>
                  <a:gd name="T1" fmla="*/ 54 h 87"/>
                  <a:gd name="T2" fmla="*/ 19 w 43"/>
                  <a:gd name="T3" fmla="*/ 87 h 87"/>
                  <a:gd name="T4" fmla="*/ 0 w 43"/>
                  <a:gd name="T5" fmla="*/ 64 h 87"/>
                  <a:gd name="T6" fmla="*/ 11 w 43"/>
                  <a:gd name="T7" fmla="*/ 0 h 87"/>
                  <a:gd name="T8" fmla="*/ 43 w 43"/>
                  <a:gd name="T9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7">
                    <a:moveTo>
                      <a:pt x="43" y="54"/>
                    </a:moveTo>
                    <a:cubicBezTo>
                      <a:pt x="43" y="68"/>
                      <a:pt x="34" y="87"/>
                      <a:pt x="19" y="87"/>
                    </a:cubicBezTo>
                    <a:cubicBezTo>
                      <a:pt x="9" y="87"/>
                      <a:pt x="0" y="75"/>
                      <a:pt x="0" y="64"/>
                    </a:cubicBezTo>
                    <a:cubicBezTo>
                      <a:pt x="0" y="41"/>
                      <a:pt x="11" y="24"/>
                      <a:pt x="11" y="0"/>
                    </a:cubicBezTo>
                    <a:cubicBezTo>
                      <a:pt x="22" y="19"/>
                      <a:pt x="43" y="29"/>
                      <a:pt x="43" y="5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Freeform 15">
                <a:extLst>
                  <a:ext uri="{FF2B5EF4-FFF2-40B4-BE49-F238E27FC236}">
                    <a16:creationId xmlns:a16="http://schemas.microsoft.com/office/drawing/2014/main" id="{1B83C057-B574-48FF-9958-0E9876D88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1113" y="3832404"/>
                <a:ext cx="1023207" cy="889814"/>
              </a:xfrm>
              <a:custGeom>
                <a:avLst/>
                <a:gdLst>
                  <a:gd name="T0" fmla="*/ 255 w 874"/>
                  <a:gd name="T1" fmla="*/ 487 h 740"/>
                  <a:gd name="T2" fmla="*/ 299 w 874"/>
                  <a:gd name="T3" fmla="*/ 614 h 740"/>
                  <a:gd name="T4" fmla="*/ 344 w 874"/>
                  <a:gd name="T5" fmla="*/ 724 h 740"/>
                  <a:gd name="T6" fmla="*/ 372 w 874"/>
                  <a:gd name="T7" fmla="*/ 724 h 740"/>
                  <a:gd name="T8" fmla="*/ 408 w 874"/>
                  <a:gd name="T9" fmla="*/ 684 h 740"/>
                  <a:gd name="T10" fmla="*/ 417 w 874"/>
                  <a:gd name="T11" fmla="*/ 615 h 740"/>
                  <a:gd name="T12" fmla="*/ 461 w 874"/>
                  <a:gd name="T13" fmla="*/ 538 h 740"/>
                  <a:gd name="T14" fmla="*/ 561 w 874"/>
                  <a:gd name="T15" fmla="*/ 434 h 740"/>
                  <a:gd name="T16" fmla="*/ 644 w 874"/>
                  <a:gd name="T17" fmla="*/ 393 h 740"/>
                  <a:gd name="T18" fmla="*/ 704 w 874"/>
                  <a:gd name="T19" fmla="*/ 468 h 740"/>
                  <a:gd name="T20" fmla="*/ 726 w 874"/>
                  <a:gd name="T21" fmla="*/ 545 h 740"/>
                  <a:gd name="T22" fmla="*/ 785 w 874"/>
                  <a:gd name="T23" fmla="*/ 541 h 740"/>
                  <a:gd name="T24" fmla="*/ 819 w 874"/>
                  <a:gd name="T25" fmla="*/ 662 h 740"/>
                  <a:gd name="T26" fmla="*/ 840 w 874"/>
                  <a:gd name="T27" fmla="*/ 646 h 740"/>
                  <a:gd name="T28" fmla="*/ 811 w 874"/>
                  <a:gd name="T29" fmla="*/ 571 h 740"/>
                  <a:gd name="T30" fmla="*/ 813 w 874"/>
                  <a:gd name="T31" fmla="*/ 520 h 740"/>
                  <a:gd name="T32" fmla="*/ 829 w 874"/>
                  <a:gd name="T33" fmla="*/ 459 h 740"/>
                  <a:gd name="T34" fmla="*/ 838 w 874"/>
                  <a:gd name="T35" fmla="*/ 384 h 740"/>
                  <a:gd name="T36" fmla="*/ 803 w 874"/>
                  <a:gd name="T37" fmla="*/ 356 h 740"/>
                  <a:gd name="T38" fmla="*/ 764 w 874"/>
                  <a:gd name="T39" fmla="*/ 227 h 740"/>
                  <a:gd name="T40" fmla="*/ 728 w 874"/>
                  <a:gd name="T41" fmla="*/ 235 h 740"/>
                  <a:gd name="T42" fmla="*/ 641 w 874"/>
                  <a:gd name="T43" fmla="*/ 260 h 740"/>
                  <a:gd name="T44" fmla="*/ 587 w 874"/>
                  <a:gd name="T45" fmla="*/ 267 h 740"/>
                  <a:gd name="T46" fmla="*/ 507 w 874"/>
                  <a:gd name="T47" fmla="*/ 245 h 740"/>
                  <a:gd name="T48" fmla="*/ 436 w 874"/>
                  <a:gd name="T49" fmla="*/ 209 h 740"/>
                  <a:gd name="T50" fmla="*/ 389 w 874"/>
                  <a:gd name="T51" fmla="*/ 161 h 740"/>
                  <a:gd name="T52" fmla="*/ 395 w 874"/>
                  <a:gd name="T53" fmla="*/ 125 h 740"/>
                  <a:gd name="T54" fmla="*/ 367 w 874"/>
                  <a:gd name="T55" fmla="*/ 78 h 740"/>
                  <a:gd name="T56" fmla="*/ 306 w 874"/>
                  <a:gd name="T57" fmla="*/ 30 h 740"/>
                  <a:gd name="T58" fmla="*/ 226 w 874"/>
                  <a:gd name="T59" fmla="*/ 0 h 740"/>
                  <a:gd name="T60" fmla="*/ 163 w 874"/>
                  <a:gd name="T61" fmla="*/ 39 h 740"/>
                  <a:gd name="T62" fmla="*/ 112 w 874"/>
                  <a:gd name="T63" fmla="*/ 24 h 740"/>
                  <a:gd name="T64" fmla="*/ 40 w 874"/>
                  <a:gd name="T65" fmla="*/ 84 h 740"/>
                  <a:gd name="T66" fmla="*/ 0 w 874"/>
                  <a:gd name="T67" fmla="*/ 115 h 740"/>
                  <a:gd name="T68" fmla="*/ 3 w 874"/>
                  <a:gd name="T69" fmla="*/ 158 h 740"/>
                  <a:gd name="T70" fmla="*/ 8 w 874"/>
                  <a:gd name="T71" fmla="*/ 218 h 740"/>
                  <a:gd name="T72" fmla="*/ 24 w 874"/>
                  <a:gd name="T73" fmla="*/ 328 h 740"/>
                  <a:gd name="T74" fmla="*/ 60 w 874"/>
                  <a:gd name="T75" fmla="*/ 334 h 740"/>
                  <a:gd name="T76" fmla="*/ 121 w 874"/>
                  <a:gd name="T77" fmla="*/ 334 h 740"/>
                  <a:gd name="T78" fmla="*/ 203 w 874"/>
                  <a:gd name="T79" fmla="*/ 395 h 740"/>
                  <a:gd name="T80" fmla="*/ 218 w 874"/>
                  <a:gd name="T81" fmla="*/ 447 h 740"/>
                  <a:gd name="T82" fmla="*/ 250 w 874"/>
                  <a:gd name="T83" fmla="*/ 421 h 740"/>
                  <a:gd name="T84" fmla="*/ 257 w 874"/>
                  <a:gd name="T85" fmla="*/ 47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4" h="740">
                    <a:moveTo>
                      <a:pt x="257" y="479"/>
                    </a:moveTo>
                    <a:cubicBezTo>
                      <a:pt x="253" y="475"/>
                      <a:pt x="253" y="475"/>
                      <a:pt x="253" y="475"/>
                    </a:cubicBezTo>
                    <a:cubicBezTo>
                      <a:pt x="253" y="478"/>
                      <a:pt x="255" y="484"/>
                      <a:pt x="255" y="487"/>
                    </a:cubicBezTo>
                    <a:cubicBezTo>
                      <a:pt x="255" y="502"/>
                      <a:pt x="263" y="517"/>
                      <a:pt x="267" y="533"/>
                    </a:cubicBezTo>
                    <a:cubicBezTo>
                      <a:pt x="273" y="550"/>
                      <a:pt x="286" y="577"/>
                      <a:pt x="290" y="588"/>
                    </a:cubicBezTo>
                    <a:cubicBezTo>
                      <a:pt x="293" y="599"/>
                      <a:pt x="293" y="604"/>
                      <a:pt x="299" y="614"/>
                    </a:cubicBezTo>
                    <a:cubicBezTo>
                      <a:pt x="305" y="623"/>
                      <a:pt x="302" y="634"/>
                      <a:pt x="308" y="647"/>
                    </a:cubicBezTo>
                    <a:cubicBezTo>
                      <a:pt x="311" y="653"/>
                      <a:pt x="321" y="661"/>
                      <a:pt x="324" y="672"/>
                    </a:cubicBezTo>
                    <a:cubicBezTo>
                      <a:pt x="330" y="689"/>
                      <a:pt x="338" y="705"/>
                      <a:pt x="344" y="724"/>
                    </a:cubicBezTo>
                    <a:cubicBezTo>
                      <a:pt x="345" y="726"/>
                      <a:pt x="347" y="732"/>
                      <a:pt x="351" y="732"/>
                    </a:cubicBezTo>
                    <a:cubicBezTo>
                      <a:pt x="351" y="737"/>
                      <a:pt x="356" y="740"/>
                      <a:pt x="362" y="740"/>
                    </a:cubicBezTo>
                    <a:cubicBezTo>
                      <a:pt x="368" y="740"/>
                      <a:pt x="369" y="730"/>
                      <a:pt x="372" y="724"/>
                    </a:cubicBezTo>
                    <a:cubicBezTo>
                      <a:pt x="376" y="716"/>
                      <a:pt x="377" y="719"/>
                      <a:pt x="386" y="714"/>
                    </a:cubicBezTo>
                    <a:cubicBezTo>
                      <a:pt x="392" y="711"/>
                      <a:pt x="390" y="690"/>
                      <a:pt x="401" y="687"/>
                    </a:cubicBezTo>
                    <a:cubicBezTo>
                      <a:pt x="403" y="686"/>
                      <a:pt x="408" y="686"/>
                      <a:pt x="408" y="684"/>
                    </a:cubicBezTo>
                    <a:cubicBezTo>
                      <a:pt x="412" y="683"/>
                      <a:pt x="412" y="683"/>
                      <a:pt x="412" y="683"/>
                    </a:cubicBezTo>
                    <a:cubicBezTo>
                      <a:pt x="408" y="662"/>
                      <a:pt x="408" y="662"/>
                      <a:pt x="408" y="662"/>
                    </a:cubicBezTo>
                    <a:cubicBezTo>
                      <a:pt x="408" y="647"/>
                      <a:pt x="417" y="635"/>
                      <a:pt x="417" y="615"/>
                    </a:cubicBezTo>
                    <a:cubicBezTo>
                      <a:pt x="417" y="602"/>
                      <a:pt x="412" y="594"/>
                      <a:pt x="412" y="580"/>
                    </a:cubicBezTo>
                    <a:cubicBezTo>
                      <a:pt x="412" y="563"/>
                      <a:pt x="428" y="561"/>
                      <a:pt x="442" y="556"/>
                    </a:cubicBezTo>
                    <a:cubicBezTo>
                      <a:pt x="447" y="554"/>
                      <a:pt x="455" y="545"/>
                      <a:pt x="461" y="538"/>
                    </a:cubicBezTo>
                    <a:cubicBezTo>
                      <a:pt x="476" y="523"/>
                      <a:pt x="489" y="507"/>
                      <a:pt x="504" y="491"/>
                    </a:cubicBezTo>
                    <a:cubicBezTo>
                      <a:pt x="517" y="479"/>
                      <a:pt x="539" y="475"/>
                      <a:pt x="552" y="460"/>
                    </a:cubicBezTo>
                    <a:cubicBezTo>
                      <a:pt x="559" y="453"/>
                      <a:pt x="558" y="445"/>
                      <a:pt x="561" y="434"/>
                    </a:cubicBezTo>
                    <a:cubicBezTo>
                      <a:pt x="564" y="426"/>
                      <a:pt x="579" y="426"/>
                      <a:pt x="585" y="414"/>
                    </a:cubicBezTo>
                    <a:cubicBezTo>
                      <a:pt x="591" y="418"/>
                      <a:pt x="591" y="422"/>
                      <a:pt x="603" y="422"/>
                    </a:cubicBezTo>
                    <a:cubicBezTo>
                      <a:pt x="623" y="422"/>
                      <a:pt x="644" y="417"/>
                      <a:pt x="644" y="393"/>
                    </a:cubicBezTo>
                    <a:cubicBezTo>
                      <a:pt x="655" y="395"/>
                      <a:pt x="668" y="400"/>
                      <a:pt x="671" y="411"/>
                    </a:cubicBezTo>
                    <a:cubicBezTo>
                      <a:pt x="674" y="421"/>
                      <a:pt x="673" y="434"/>
                      <a:pt x="679" y="443"/>
                    </a:cubicBezTo>
                    <a:cubicBezTo>
                      <a:pt x="685" y="453"/>
                      <a:pt x="693" y="460"/>
                      <a:pt x="704" y="468"/>
                    </a:cubicBezTo>
                    <a:cubicBezTo>
                      <a:pt x="711" y="481"/>
                      <a:pt x="720" y="494"/>
                      <a:pt x="726" y="511"/>
                    </a:cubicBezTo>
                    <a:cubicBezTo>
                      <a:pt x="726" y="515"/>
                      <a:pt x="730" y="517"/>
                      <a:pt x="730" y="521"/>
                    </a:cubicBezTo>
                    <a:cubicBezTo>
                      <a:pt x="730" y="530"/>
                      <a:pt x="726" y="534"/>
                      <a:pt x="726" y="545"/>
                    </a:cubicBezTo>
                    <a:cubicBezTo>
                      <a:pt x="726" y="555"/>
                      <a:pt x="727" y="565"/>
                      <a:pt x="738" y="565"/>
                    </a:cubicBezTo>
                    <a:cubicBezTo>
                      <a:pt x="760" y="565"/>
                      <a:pt x="765" y="542"/>
                      <a:pt x="778" y="528"/>
                    </a:cubicBezTo>
                    <a:cubicBezTo>
                      <a:pt x="782" y="533"/>
                      <a:pt x="780" y="536"/>
                      <a:pt x="785" y="541"/>
                    </a:cubicBezTo>
                    <a:cubicBezTo>
                      <a:pt x="786" y="542"/>
                      <a:pt x="792" y="541"/>
                      <a:pt x="795" y="545"/>
                    </a:cubicBezTo>
                    <a:cubicBezTo>
                      <a:pt x="802" y="557"/>
                      <a:pt x="789" y="581"/>
                      <a:pt x="799" y="581"/>
                    </a:cubicBezTo>
                    <a:cubicBezTo>
                      <a:pt x="799" y="606"/>
                      <a:pt x="819" y="627"/>
                      <a:pt x="819" y="662"/>
                    </a:cubicBezTo>
                    <a:cubicBezTo>
                      <a:pt x="819" y="670"/>
                      <a:pt x="813" y="689"/>
                      <a:pt x="819" y="692"/>
                    </a:cubicBezTo>
                    <a:cubicBezTo>
                      <a:pt x="825" y="678"/>
                      <a:pt x="827" y="670"/>
                      <a:pt x="834" y="654"/>
                    </a:cubicBezTo>
                    <a:cubicBezTo>
                      <a:pt x="835" y="652"/>
                      <a:pt x="840" y="650"/>
                      <a:pt x="840" y="646"/>
                    </a:cubicBezTo>
                    <a:cubicBezTo>
                      <a:pt x="840" y="639"/>
                      <a:pt x="829" y="602"/>
                      <a:pt x="824" y="596"/>
                    </a:cubicBezTo>
                    <a:cubicBezTo>
                      <a:pt x="819" y="591"/>
                      <a:pt x="810" y="587"/>
                      <a:pt x="810" y="578"/>
                    </a:cubicBezTo>
                    <a:cubicBezTo>
                      <a:pt x="810" y="576"/>
                      <a:pt x="811" y="573"/>
                      <a:pt x="811" y="571"/>
                    </a:cubicBezTo>
                    <a:cubicBezTo>
                      <a:pt x="811" y="572"/>
                      <a:pt x="811" y="572"/>
                      <a:pt x="811" y="572"/>
                    </a:cubicBezTo>
                    <a:cubicBezTo>
                      <a:pt x="813" y="570"/>
                      <a:pt x="819" y="561"/>
                      <a:pt x="819" y="555"/>
                    </a:cubicBezTo>
                    <a:cubicBezTo>
                      <a:pt x="819" y="546"/>
                      <a:pt x="818" y="529"/>
                      <a:pt x="813" y="520"/>
                    </a:cubicBezTo>
                    <a:cubicBezTo>
                      <a:pt x="808" y="513"/>
                      <a:pt x="798" y="513"/>
                      <a:pt x="798" y="499"/>
                    </a:cubicBezTo>
                    <a:cubicBezTo>
                      <a:pt x="798" y="484"/>
                      <a:pt x="803" y="473"/>
                      <a:pt x="810" y="465"/>
                    </a:cubicBezTo>
                    <a:cubicBezTo>
                      <a:pt x="814" y="461"/>
                      <a:pt x="823" y="463"/>
                      <a:pt x="829" y="459"/>
                    </a:cubicBezTo>
                    <a:cubicBezTo>
                      <a:pt x="848" y="446"/>
                      <a:pt x="859" y="440"/>
                      <a:pt x="874" y="416"/>
                    </a:cubicBezTo>
                    <a:cubicBezTo>
                      <a:pt x="870" y="416"/>
                      <a:pt x="867" y="418"/>
                      <a:pt x="862" y="418"/>
                    </a:cubicBezTo>
                    <a:cubicBezTo>
                      <a:pt x="847" y="418"/>
                      <a:pt x="838" y="400"/>
                      <a:pt x="838" y="384"/>
                    </a:cubicBezTo>
                    <a:cubicBezTo>
                      <a:pt x="829" y="383"/>
                      <a:pt x="828" y="360"/>
                      <a:pt x="822" y="360"/>
                    </a:cubicBezTo>
                    <a:cubicBezTo>
                      <a:pt x="816" y="360"/>
                      <a:pt x="812" y="364"/>
                      <a:pt x="806" y="364"/>
                    </a:cubicBezTo>
                    <a:cubicBezTo>
                      <a:pt x="804" y="364"/>
                      <a:pt x="803" y="359"/>
                      <a:pt x="803" y="356"/>
                    </a:cubicBezTo>
                    <a:cubicBezTo>
                      <a:pt x="803" y="327"/>
                      <a:pt x="823" y="326"/>
                      <a:pt x="823" y="294"/>
                    </a:cubicBezTo>
                    <a:cubicBezTo>
                      <a:pt x="823" y="278"/>
                      <a:pt x="812" y="272"/>
                      <a:pt x="805" y="260"/>
                    </a:cubicBezTo>
                    <a:cubicBezTo>
                      <a:pt x="786" y="251"/>
                      <a:pt x="770" y="252"/>
                      <a:pt x="764" y="227"/>
                    </a:cubicBezTo>
                    <a:cubicBezTo>
                      <a:pt x="760" y="227"/>
                      <a:pt x="760" y="227"/>
                      <a:pt x="760" y="227"/>
                    </a:cubicBezTo>
                    <a:cubicBezTo>
                      <a:pt x="753" y="234"/>
                      <a:pt x="753" y="234"/>
                      <a:pt x="753" y="234"/>
                    </a:cubicBezTo>
                    <a:cubicBezTo>
                      <a:pt x="744" y="237"/>
                      <a:pt x="734" y="228"/>
                      <a:pt x="728" y="235"/>
                    </a:cubicBezTo>
                    <a:cubicBezTo>
                      <a:pt x="725" y="238"/>
                      <a:pt x="723" y="241"/>
                      <a:pt x="719" y="244"/>
                    </a:cubicBezTo>
                    <a:cubicBezTo>
                      <a:pt x="714" y="247"/>
                      <a:pt x="689" y="270"/>
                      <a:pt x="678" y="270"/>
                    </a:cubicBezTo>
                    <a:cubicBezTo>
                      <a:pt x="665" y="270"/>
                      <a:pt x="657" y="260"/>
                      <a:pt x="641" y="260"/>
                    </a:cubicBezTo>
                    <a:cubicBezTo>
                      <a:pt x="622" y="260"/>
                      <a:pt x="619" y="274"/>
                      <a:pt x="608" y="280"/>
                    </a:cubicBezTo>
                    <a:cubicBezTo>
                      <a:pt x="608" y="274"/>
                      <a:pt x="604" y="263"/>
                      <a:pt x="601" y="263"/>
                    </a:cubicBezTo>
                    <a:cubicBezTo>
                      <a:pt x="596" y="263"/>
                      <a:pt x="594" y="267"/>
                      <a:pt x="587" y="267"/>
                    </a:cubicBezTo>
                    <a:cubicBezTo>
                      <a:pt x="576" y="267"/>
                      <a:pt x="566" y="267"/>
                      <a:pt x="555" y="267"/>
                    </a:cubicBezTo>
                    <a:cubicBezTo>
                      <a:pt x="538" y="267"/>
                      <a:pt x="531" y="255"/>
                      <a:pt x="520" y="247"/>
                    </a:cubicBezTo>
                    <a:cubicBezTo>
                      <a:pt x="516" y="244"/>
                      <a:pt x="510" y="251"/>
                      <a:pt x="507" y="245"/>
                    </a:cubicBezTo>
                    <a:cubicBezTo>
                      <a:pt x="504" y="239"/>
                      <a:pt x="504" y="233"/>
                      <a:pt x="498" y="230"/>
                    </a:cubicBezTo>
                    <a:cubicBezTo>
                      <a:pt x="487" y="224"/>
                      <a:pt x="479" y="228"/>
                      <a:pt x="470" y="218"/>
                    </a:cubicBezTo>
                    <a:cubicBezTo>
                      <a:pt x="461" y="208"/>
                      <a:pt x="453" y="213"/>
                      <a:pt x="436" y="209"/>
                    </a:cubicBezTo>
                    <a:cubicBezTo>
                      <a:pt x="423" y="206"/>
                      <a:pt x="419" y="196"/>
                      <a:pt x="405" y="191"/>
                    </a:cubicBezTo>
                    <a:cubicBezTo>
                      <a:pt x="402" y="190"/>
                      <a:pt x="395" y="191"/>
                      <a:pt x="393" y="186"/>
                    </a:cubicBezTo>
                    <a:cubicBezTo>
                      <a:pt x="390" y="177"/>
                      <a:pt x="391" y="170"/>
                      <a:pt x="389" y="161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97" y="154"/>
                      <a:pt x="406" y="155"/>
                      <a:pt x="406" y="145"/>
                    </a:cubicBezTo>
                    <a:cubicBezTo>
                      <a:pt x="406" y="136"/>
                      <a:pt x="395" y="134"/>
                      <a:pt x="395" y="125"/>
                    </a:cubicBezTo>
                    <a:cubicBezTo>
                      <a:pt x="395" y="104"/>
                      <a:pt x="423" y="107"/>
                      <a:pt x="423" y="86"/>
                    </a:cubicBezTo>
                    <a:cubicBezTo>
                      <a:pt x="423" y="78"/>
                      <a:pt x="405" y="64"/>
                      <a:pt x="398" y="64"/>
                    </a:cubicBezTo>
                    <a:cubicBezTo>
                      <a:pt x="386" y="64"/>
                      <a:pt x="380" y="76"/>
                      <a:pt x="367" y="78"/>
                    </a:cubicBezTo>
                    <a:cubicBezTo>
                      <a:pt x="353" y="73"/>
                      <a:pt x="345" y="73"/>
                      <a:pt x="333" y="61"/>
                    </a:cubicBezTo>
                    <a:cubicBezTo>
                      <a:pt x="329" y="57"/>
                      <a:pt x="333" y="46"/>
                      <a:pt x="324" y="44"/>
                    </a:cubicBezTo>
                    <a:cubicBezTo>
                      <a:pt x="313" y="40"/>
                      <a:pt x="306" y="44"/>
                      <a:pt x="306" y="30"/>
                    </a:cubicBezTo>
                    <a:cubicBezTo>
                      <a:pt x="296" y="28"/>
                      <a:pt x="290" y="28"/>
                      <a:pt x="280" y="28"/>
                    </a:cubicBezTo>
                    <a:cubicBezTo>
                      <a:pt x="265" y="28"/>
                      <a:pt x="259" y="42"/>
                      <a:pt x="242" y="42"/>
                    </a:cubicBezTo>
                    <a:cubicBezTo>
                      <a:pt x="224" y="42"/>
                      <a:pt x="241" y="0"/>
                      <a:pt x="226" y="0"/>
                    </a:cubicBezTo>
                    <a:cubicBezTo>
                      <a:pt x="210" y="0"/>
                      <a:pt x="207" y="19"/>
                      <a:pt x="200" y="19"/>
                    </a:cubicBezTo>
                    <a:cubicBezTo>
                      <a:pt x="199" y="19"/>
                      <a:pt x="197" y="20"/>
                      <a:pt x="195" y="19"/>
                    </a:cubicBezTo>
                    <a:cubicBezTo>
                      <a:pt x="189" y="30"/>
                      <a:pt x="177" y="39"/>
                      <a:pt x="163" y="39"/>
                    </a:cubicBezTo>
                    <a:cubicBezTo>
                      <a:pt x="157" y="39"/>
                      <a:pt x="155" y="30"/>
                      <a:pt x="149" y="30"/>
                    </a:cubicBezTo>
                    <a:cubicBezTo>
                      <a:pt x="144" y="30"/>
                      <a:pt x="126" y="37"/>
                      <a:pt x="124" y="27"/>
                    </a:cubicBezTo>
                    <a:cubicBezTo>
                      <a:pt x="117" y="27"/>
                      <a:pt x="120" y="24"/>
                      <a:pt x="112" y="24"/>
                    </a:cubicBezTo>
                    <a:cubicBezTo>
                      <a:pt x="93" y="24"/>
                      <a:pt x="92" y="45"/>
                      <a:pt x="79" y="58"/>
                    </a:cubicBezTo>
                    <a:cubicBezTo>
                      <a:pt x="73" y="65"/>
                      <a:pt x="64" y="65"/>
                      <a:pt x="58" y="71"/>
                    </a:cubicBezTo>
                    <a:cubicBezTo>
                      <a:pt x="53" y="76"/>
                      <a:pt x="49" y="84"/>
                      <a:pt x="40" y="84"/>
                    </a:cubicBezTo>
                    <a:cubicBezTo>
                      <a:pt x="33" y="84"/>
                      <a:pt x="29" y="77"/>
                      <a:pt x="21" y="77"/>
                    </a:cubicBezTo>
                    <a:cubicBezTo>
                      <a:pt x="19" y="77"/>
                      <a:pt x="19" y="81"/>
                      <a:pt x="18" y="82"/>
                    </a:cubicBezTo>
                    <a:cubicBezTo>
                      <a:pt x="12" y="85"/>
                      <a:pt x="0" y="114"/>
                      <a:pt x="0" y="115"/>
                    </a:cubicBezTo>
                    <a:cubicBezTo>
                      <a:pt x="0" y="118"/>
                      <a:pt x="2" y="122"/>
                      <a:pt x="0" y="123"/>
                    </a:cubicBezTo>
                    <a:cubicBezTo>
                      <a:pt x="2" y="127"/>
                      <a:pt x="2" y="129"/>
                      <a:pt x="3" y="133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6" y="165"/>
                      <a:pt x="4" y="169"/>
                      <a:pt x="7" y="177"/>
                    </a:cubicBezTo>
                    <a:cubicBezTo>
                      <a:pt x="10" y="184"/>
                      <a:pt x="25" y="177"/>
                      <a:pt x="25" y="190"/>
                    </a:cubicBezTo>
                    <a:cubicBezTo>
                      <a:pt x="25" y="207"/>
                      <a:pt x="8" y="204"/>
                      <a:pt x="8" y="218"/>
                    </a:cubicBezTo>
                    <a:cubicBezTo>
                      <a:pt x="8" y="228"/>
                      <a:pt x="15" y="228"/>
                      <a:pt x="18" y="232"/>
                    </a:cubicBezTo>
                    <a:cubicBezTo>
                      <a:pt x="30" y="259"/>
                      <a:pt x="56" y="263"/>
                      <a:pt x="56" y="297"/>
                    </a:cubicBezTo>
                    <a:cubicBezTo>
                      <a:pt x="36" y="301"/>
                      <a:pt x="24" y="305"/>
                      <a:pt x="24" y="328"/>
                    </a:cubicBezTo>
                    <a:cubicBezTo>
                      <a:pt x="24" y="333"/>
                      <a:pt x="27" y="337"/>
                      <a:pt x="27" y="341"/>
                    </a:cubicBezTo>
                    <a:cubicBezTo>
                      <a:pt x="53" y="340"/>
                      <a:pt x="53" y="340"/>
                      <a:pt x="53" y="340"/>
                    </a:cubicBezTo>
                    <a:cubicBezTo>
                      <a:pt x="55" y="338"/>
                      <a:pt x="57" y="336"/>
                      <a:pt x="60" y="334"/>
                    </a:cubicBezTo>
                    <a:cubicBezTo>
                      <a:pt x="80" y="340"/>
                      <a:pt x="80" y="340"/>
                      <a:pt x="80" y="340"/>
                    </a:cubicBezTo>
                    <a:cubicBezTo>
                      <a:pt x="87" y="340"/>
                      <a:pt x="89" y="333"/>
                      <a:pt x="99" y="333"/>
                    </a:cubicBezTo>
                    <a:cubicBezTo>
                      <a:pt x="107" y="333"/>
                      <a:pt x="113" y="332"/>
                      <a:pt x="121" y="334"/>
                    </a:cubicBezTo>
                    <a:cubicBezTo>
                      <a:pt x="130" y="337"/>
                      <a:pt x="135" y="356"/>
                      <a:pt x="141" y="366"/>
                    </a:cubicBezTo>
                    <a:cubicBezTo>
                      <a:pt x="149" y="378"/>
                      <a:pt x="170" y="394"/>
                      <a:pt x="186" y="394"/>
                    </a:cubicBezTo>
                    <a:cubicBezTo>
                      <a:pt x="192" y="394"/>
                      <a:pt x="197" y="394"/>
                      <a:pt x="203" y="395"/>
                    </a:cubicBezTo>
                    <a:cubicBezTo>
                      <a:pt x="200" y="398"/>
                      <a:pt x="199" y="406"/>
                      <a:pt x="193" y="407"/>
                    </a:cubicBezTo>
                    <a:cubicBezTo>
                      <a:pt x="186" y="410"/>
                      <a:pt x="181" y="406"/>
                      <a:pt x="174" y="410"/>
                    </a:cubicBezTo>
                    <a:cubicBezTo>
                      <a:pt x="186" y="422"/>
                      <a:pt x="195" y="447"/>
                      <a:pt x="218" y="447"/>
                    </a:cubicBezTo>
                    <a:cubicBezTo>
                      <a:pt x="238" y="447"/>
                      <a:pt x="239" y="420"/>
                      <a:pt x="248" y="410"/>
                    </a:cubicBezTo>
                    <a:cubicBezTo>
                      <a:pt x="255" y="410"/>
                      <a:pt x="255" y="410"/>
                      <a:pt x="255" y="410"/>
                    </a:cubicBezTo>
                    <a:cubicBezTo>
                      <a:pt x="255" y="413"/>
                      <a:pt x="250" y="418"/>
                      <a:pt x="250" y="421"/>
                    </a:cubicBezTo>
                    <a:cubicBezTo>
                      <a:pt x="250" y="431"/>
                      <a:pt x="258" y="441"/>
                      <a:pt x="258" y="453"/>
                    </a:cubicBezTo>
                    <a:cubicBezTo>
                      <a:pt x="258" y="464"/>
                      <a:pt x="254" y="465"/>
                      <a:pt x="254" y="477"/>
                    </a:cubicBezTo>
                    <a:lnTo>
                      <a:pt x="257" y="47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Freeform 16">
                <a:extLst>
                  <a:ext uri="{FF2B5EF4-FFF2-40B4-BE49-F238E27FC236}">
                    <a16:creationId xmlns:a16="http://schemas.microsoft.com/office/drawing/2014/main" id="{AD51C16F-F71C-4F49-85B9-678C48AA8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560" y="4789799"/>
                <a:ext cx="267536" cy="312158"/>
              </a:xfrm>
              <a:custGeom>
                <a:avLst/>
                <a:gdLst>
                  <a:gd name="T0" fmla="*/ 103 w 229"/>
                  <a:gd name="T1" fmla="*/ 135 h 260"/>
                  <a:gd name="T2" fmla="*/ 100 w 229"/>
                  <a:gd name="T3" fmla="*/ 127 h 260"/>
                  <a:gd name="T4" fmla="*/ 88 w 229"/>
                  <a:gd name="T5" fmla="*/ 123 h 260"/>
                  <a:gd name="T6" fmla="*/ 78 w 229"/>
                  <a:gd name="T7" fmla="*/ 96 h 260"/>
                  <a:gd name="T8" fmla="*/ 50 w 229"/>
                  <a:gd name="T9" fmla="*/ 69 h 260"/>
                  <a:gd name="T10" fmla="*/ 38 w 229"/>
                  <a:gd name="T11" fmla="*/ 45 h 260"/>
                  <a:gd name="T12" fmla="*/ 21 w 229"/>
                  <a:gd name="T13" fmla="*/ 38 h 260"/>
                  <a:gd name="T14" fmla="*/ 0 w 229"/>
                  <a:gd name="T15" fmla="*/ 7 h 260"/>
                  <a:gd name="T16" fmla="*/ 0 w 229"/>
                  <a:gd name="T17" fmla="*/ 0 h 260"/>
                  <a:gd name="T18" fmla="*/ 5 w 229"/>
                  <a:gd name="T19" fmla="*/ 0 h 260"/>
                  <a:gd name="T20" fmla="*/ 20 w 229"/>
                  <a:gd name="T21" fmla="*/ 7 h 260"/>
                  <a:gd name="T22" fmla="*/ 45 w 229"/>
                  <a:gd name="T23" fmla="*/ 7 h 260"/>
                  <a:gd name="T24" fmla="*/ 73 w 229"/>
                  <a:gd name="T25" fmla="*/ 38 h 260"/>
                  <a:gd name="T26" fmla="*/ 81 w 229"/>
                  <a:gd name="T27" fmla="*/ 42 h 260"/>
                  <a:gd name="T28" fmla="*/ 106 w 229"/>
                  <a:gd name="T29" fmla="*/ 63 h 260"/>
                  <a:gd name="T30" fmla="*/ 150 w 229"/>
                  <a:gd name="T31" fmla="*/ 96 h 260"/>
                  <a:gd name="T32" fmla="*/ 174 w 229"/>
                  <a:gd name="T33" fmla="*/ 115 h 260"/>
                  <a:gd name="T34" fmla="*/ 172 w 229"/>
                  <a:gd name="T35" fmla="*/ 119 h 260"/>
                  <a:gd name="T36" fmla="*/ 178 w 229"/>
                  <a:gd name="T37" fmla="*/ 119 h 260"/>
                  <a:gd name="T38" fmla="*/ 185 w 229"/>
                  <a:gd name="T39" fmla="*/ 127 h 260"/>
                  <a:gd name="T40" fmla="*/ 182 w 229"/>
                  <a:gd name="T41" fmla="*/ 135 h 260"/>
                  <a:gd name="T42" fmla="*/ 196 w 229"/>
                  <a:gd name="T43" fmla="*/ 147 h 260"/>
                  <a:gd name="T44" fmla="*/ 214 w 229"/>
                  <a:gd name="T45" fmla="*/ 177 h 260"/>
                  <a:gd name="T46" fmla="*/ 229 w 229"/>
                  <a:gd name="T47" fmla="*/ 193 h 260"/>
                  <a:gd name="T48" fmla="*/ 229 w 229"/>
                  <a:gd name="T49" fmla="*/ 227 h 260"/>
                  <a:gd name="T50" fmla="*/ 225 w 229"/>
                  <a:gd name="T51" fmla="*/ 249 h 260"/>
                  <a:gd name="T52" fmla="*/ 205 w 229"/>
                  <a:gd name="T53" fmla="*/ 260 h 260"/>
                  <a:gd name="T54" fmla="*/ 187 w 229"/>
                  <a:gd name="T55" fmla="*/ 239 h 260"/>
                  <a:gd name="T56" fmla="*/ 145 w 229"/>
                  <a:gd name="T57" fmla="*/ 203 h 260"/>
                  <a:gd name="T58" fmla="*/ 115 w 229"/>
                  <a:gd name="T59" fmla="*/ 154 h 260"/>
                  <a:gd name="T60" fmla="*/ 103 w 229"/>
                  <a:gd name="T61" fmla="*/ 1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9" h="260">
                    <a:moveTo>
                      <a:pt x="103" y="135"/>
                    </a:moveTo>
                    <a:cubicBezTo>
                      <a:pt x="100" y="135"/>
                      <a:pt x="102" y="130"/>
                      <a:pt x="100" y="127"/>
                    </a:cubicBezTo>
                    <a:cubicBezTo>
                      <a:pt x="100" y="126"/>
                      <a:pt x="90" y="125"/>
                      <a:pt x="88" y="123"/>
                    </a:cubicBezTo>
                    <a:cubicBezTo>
                      <a:pt x="84" y="121"/>
                      <a:pt x="79" y="102"/>
                      <a:pt x="78" y="96"/>
                    </a:cubicBezTo>
                    <a:cubicBezTo>
                      <a:pt x="72" y="77"/>
                      <a:pt x="55" y="80"/>
                      <a:pt x="50" y="69"/>
                    </a:cubicBezTo>
                    <a:cubicBezTo>
                      <a:pt x="45" y="60"/>
                      <a:pt x="43" y="55"/>
                      <a:pt x="38" y="45"/>
                    </a:cubicBezTo>
                    <a:cubicBezTo>
                      <a:pt x="35" y="38"/>
                      <a:pt x="28" y="40"/>
                      <a:pt x="21" y="38"/>
                    </a:cubicBezTo>
                    <a:cubicBezTo>
                      <a:pt x="15" y="37"/>
                      <a:pt x="3" y="15"/>
                      <a:pt x="0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2" y="0"/>
                      <a:pt x="14" y="4"/>
                      <a:pt x="20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2" y="13"/>
                      <a:pt x="67" y="25"/>
                      <a:pt x="73" y="38"/>
                    </a:cubicBezTo>
                    <a:cubicBezTo>
                      <a:pt x="75" y="42"/>
                      <a:pt x="78" y="41"/>
                      <a:pt x="81" y="42"/>
                    </a:cubicBezTo>
                    <a:cubicBezTo>
                      <a:pt x="93" y="45"/>
                      <a:pt x="98" y="55"/>
                      <a:pt x="106" y="63"/>
                    </a:cubicBezTo>
                    <a:cubicBezTo>
                      <a:pt x="120" y="78"/>
                      <a:pt x="128" y="88"/>
                      <a:pt x="150" y="96"/>
                    </a:cubicBezTo>
                    <a:cubicBezTo>
                      <a:pt x="161" y="100"/>
                      <a:pt x="174" y="104"/>
                      <a:pt x="174" y="115"/>
                    </a:cubicBezTo>
                    <a:cubicBezTo>
                      <a:pt x="174" y="116"/>
                      <a:pt x="172" y="119"/>
                      <a:pt x="172" y="119"/>
                    </a:cubicBezTo>
                    <a:cubicBezTo>
                      <a:pt x="174" y="119"/>
                      <a:pt x="176" y="119"/>
                      <a:pt x="178" y="119"/>
                    </a:cubicBezTo>
                    <a:cubicBezTo>
                      <a:pt x="181" y="119"/>
                      <a:pt x="184" y="123"/>
                      <a:pt x="185" y="127"/>
                    </a:cubicBezTo>
                    <a:cubicBezTo>
                      <a:pt x="182" y="135"/>
                      <a:pt x="182" y="135"/>
                      <a:pt x="182" y="135"/>
                    </a:cubicBezTo>
                    <a:cubicBezTo>
                      <a:pt x="182" y="145"/>
                      <a:pt x="188" y="147"/>
                      <a:pt x="196" y="147"/>
                    </a:cubicBezTo>
                    <a:cubicBezTo>
                      <a:pt x="196" y="164"/>
                      <a:pt x="206" y="169"/>
                      <a:pt x="214" y="177"/>
                    </a:cubicBezTo>
                    <a:cubicBezTo>
                      <a:pt x="218" y="182"/>
                      <a:pt x="229" y="185"/>
                      <a:pt x="229" y="193"/>
                    </a:cubicBezTo>
                    <a:cubicBezTo>
                      <a:pt x="229" y="203"/>
                      <a:pt x="229" y="209"/>
                      <a:pt x="229" y="227"/>
                    </a:cubicBezTo>
                    <a:cubicBezTo>
                      <a:pt x="221" y="230"/>
                      <a:pt x="225" y="241"/>
                      <a:pt x="225" y="249"/>
                    </a:cubicBezTo>
                    <a:cubicBezTo>
                      <a:pt x="225" y="258"/>
                      <a:pt x="210" y="260"/>
                      <a:pt x="205" y="260"/>
                    </a:cubicBezTo>
                    <a:cubicBezTo>
                      <a:pt x="201" y="260"/>
                      <a:pt x="187" y="239"/>
                      <a:pt x="187" y="239"/>
                    </a:cubicBezTo>
                    <a:cubicBezTo>
                      <a:pt x="172" y="224"/>
                      <a:pt x="159" y="217"/>
                      <a:pt x="145" y="203"/>
                    </a:cubicBezTo>
                    <a:cubicBezTo>
                      <a:pt x="130" y="187"/>
                      <a:pt x="124" y="173"/>
                      <a:pt x="115" y="154"/>
                    </a:cubicBezTo>
                    <a:cubicBezTo>
                      <a:pt x="114" y="150"/>
                      <a:pt x="105" y="135"/>
                      <a:pt x="103" y="1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17">
                <a:extLst>
                  <a:ext uri="{FF2B5EF4-FFF2-40B4-BE49-F238E27FC236}">
                    <a16:creationId xmlns:a16="http://schemas.microsoft.com/office/drawing/2014/main" id="{0CF69779-D47A-4BAF-B2BE-DD184DDA4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323" y="4751181"/>
                <a:ext cx="256584" cy="305723"/>
              </a:xfrm>
              <a:custGeom>
                <a:avLst/>
                <a:gdLst>
                  <a:gd name="T0" fmla="*/ 63 w 219"/>
                  <a:gd name="T1" fmla="*/ 235 h 254"/>
                  <a:gd name="T2" fmla="*/ 62 w 219"/>
                  <a:gd name="T3" fmla="*/ 223 h 254"/>
                  <a:gd name="T4" fmla="*/ 46 w 219"/>
                  <a:gd name="T5" fmla="*/ 227 h 254"/>
                  <a:gd name="T6" fmla="*/ 20 w 219"/>
                  <a:gd name="T7" fmla="*/ 183 h 254"/>
                  <a:gd name="T8" fmla="*/ 21 w 219"/>
                  <a:gd name="T9" fmla="*/ 179 h 254"/>
                  <a:gd name="T10" fmla="*/ 11 w 219"/>
                  <a:gd name="T11" fmla="*/ 174 h 254"/>
                  <a:gd name="T12" fmla="*/ 0 w 219"/>
                  <a:gd name="T13" fmla="*/ 141 h 254"/>
                  <a:gd name="T14" fmla="*/ 26 w 219"/>
                  <a:gd name="T15" fmla="*/ 133 h 254"/>
                  <a:gd name="T16" fmla="*/ 57 w 219"/>
                  <a:gd name="T17" fmla="*/ 97 h 254"/>
                  <a:gd name="T18" fmla="*/ 78 w 219"/>
                  <a:gd name="T19" fmla="*/ 90 h 254"/>
                  <a:gd name="T20" fmla="*/ 96 w 219"/>
                  <a:gd name="T21" fmla="*/ 74 h 254"/>
                  <a:gd name="T22" fmla="*/ 101 w 219"/>
                  <a:gd name="T23" fmla="*/ 64 h 254"/>
                  <a:gd name="T24" fmla="*/ 109 w 219"/>
                  <a:gd name="T25" fmla="*/ 58 h 254"/>
                  <a:gd name="T26" fmla="*/ 113 w 219"/>
                  <a:gd name="T27" fmla="*/ 52 h 254"/>
                  <a:gd name="T28" fmla="*/ 141 w 219"/>
                  <a:gd name="T29" fmla="*/ 42 h 254"/>
                  <a:gd name="T30" fmla="*/ 175 w 219"/>
                  <a:gd name="T31" fmla="*/ 0 h 254"/>
                  <a:gd name="T32" fmla="*/ 187 w 219"/>
                  <a:gd name="T33" fmla="*/ 19 h 254"/>
                  <a:gd name="T34" fmla="*/ 219 w 219"/>
                  <a:gd name="T35" fmla="*/ 42 h 254"/>
                  <a:gd name="T36" fmla="*/ 202 w 219"/>
                  <a:gd name="T37" fmla="*/ 52 h 254"/>
                  <a:gd name="T38" fmla="*/ 205 w 219"/>
                  <a:gd name="T39" fmla="*/ 56 h 254"/>
                  <a:gd name="T40" fmla="*/ 183 w 219"/>
                  <a:gd name="T41" fmla="*/ 67 h 254"/>
                  <a:gd name="T42" fmla="*/ 186 w 219"/>
                  <a:gd name="T43" fmla="*/ 74 h 254"/>
                  <a:gd name="T44" fmla="*/ 181 w 219"/>
                  <a:gd name="T45" fmla="*/ 80 h 254"/>
                  <a:gd name="T46" fmla="*/ 215 w 219"/>
                  <a:gd name="T47" fmla="*/ 132 h 254"/>
                  <a:gd name="T48" fmla="*/ 198 w 219"/>
                  <a:gd name="T49" fmla="*/ 140 h 254"/>
                  <a:gd name="T50" fmla="*/ 191 w 219"/>
                  <a:gd name="T51" fmla="*/ 141 h 254"/>
                  <a:gd name="T52" fmla="*/ 187 w 219"/>
                  <a:gd name="T53" fmla="*/ 149 h 254"/>
                  <a:gd name="T54" fmla="*/ 177 w 219"/>
                  <a:gd name="T55" fmla="*/ 185 h 254"/>
                  <a:gd name="T56" fmla="*/ 160 w 219"/>
                  <a:gd name="T57" fmla="*/ 203 h 254"/>
                  <a:gd name="T58" fmla="*/ 164 w 219"/>
                  <a:gd name="T59" fmla="*/ 214 h 254"/>
                  <a:gd name="T60" fmla="*/ 155 w 219"/>
                  <a:gd name="T61" fmla="*/ 241 h 254"/>
                  <a:gd name="T62" fmla="*/ 131 w 219"/>
                  <a:gd name="T63" fmla="*/ 254 h 254"/>
                  <a:gd name="T64" fmla="*/ 122 w 219"/>
                  <a:gd name="T65" fmla="*/ 243 h 254"/>
                  <a:gd name="T66" fmla="*/ 88 w 219"/>
                  <a:gd name="T67" fmla="*/ 230 h 254"/>
                  <a:gd name="T68" fmla="*/ 69 w 219"/>
                  <a:gd name="T69" fmla="*/ 239 h 254"/>
                  <a:gd name="T70" fmla="*/ 63 w 219"/>
                  <a:gd name="T71" fmla="*/ 23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9" h="254">
                    <a:moveTo>
                      <a:pt x="63" y="235"/>
                    </a:moveTo>
                    <a:cubicBezTo>
                      <a:pt x="62" y="235"/>
                      <a:pt x="63" y="226"/>
                      <a:pt x="62" y="223"/>
                    </a:cubicBezTo>
                    <a:cubicBezTo>
                      <a:pt x="56" y="222"/>
                      <a:pt x="52" y="227"/>
                      <a:pt x="46" y="227"/>
                    </a:cubicBezTo>
                    <a:cubicBezTo>
                      <a:pt x="18" y="227"/>
                      <a:pt x="30" y="199"/>
                      <a:pt x="20" y="183"/>
                    </a:cubicBezTo>
                    <a:cubicBezTo>
                      <a:pt x="20" y="182"/>
                      <a:pt x="21" y="180"/>
                      <a:pt x="21" y="179"/>
                    </a:cubicBezTo>
                    <a:cubicBezTo>
                      <a:pt x="19" y="175"/>
                      <a:pt x="15" y="175"/>
                      <a:pt x="11" y="174"/>
                    </a:cubicBezTo>
                    <a:cubicBezTo>
                      <a:pt x="7" y="174"/>
                      <a:pt x="0" y="145"/>
                      <a:pt x="0" y="141"/>
                    </a:cubicBezTo>
                    <a:cubicBezTo>
                      <a:pt x="0" y="128"/>
                      <a:pt x="16" y="133"/>
                      <a:pt x="26" y="133"/>
                    </a:cubicBezTo>
                    <a:cubicBezTo>
                      <a:pt x="50" y="133"/>
                      <a:pt x="47" y="108"/>
                      <a:pt x="57" y="97"/>
                    </a:cubicBezTo>
                    <a:cubicBezTo>
                      <a:pt x="63" y="92"/>
                      <a:pt x="70" y="92"/>
                      <a:pt x="78" y="90"/>
                    </a:cubicBezTo>
                    <a:cubicBezTo>
                      <a:pt x="90" y="88"/>
                      <a:pt x="90" y="80"/>
                      <a:pt x="96" y="74"/>
                    </a:cubicBezTo>
                    <a:cubicBezTo>
                      <a:pt x="93" y="70"/>
                      <a:pt x="101" y="64"/>
                      <a:pt x="101" y="64"/>
                    </a:cubicBezTo>
                    <a:cubicBezTo>
                      <a:pt x="106" y="62"/>
                      <a:pt x="105" y="60"/>
                      <a:pt x="109" y="58"/>
                    </a:cubicBezTo>
                    <a:cubicBezTo>
                      <a:pt x="111" y="58"/>
                      <a:pt x="112" y="54"/>
                      <a:pt x="113" y="52"/>
                    </a:cubicBezTo>
                    <a:cubicBezTo>
                      <a:pt x="120" y="45"/>
                      <a:pt x="138" y="49"/>
                      <a:pt x="141" y="42"/>
                    </a:cubicBezTo>
                    <a:cubicBezTo>
                      <a:pt x="147" y="30"/>
                      <a:pt x="163" y="0"/>
                      <a:pt x="175" y="0"/>
                    </a:cubicBezTo>
                    <a:cubicBezTo>
                      <a:pt x="188" y="0"/>
                      <a:pt x="187" y="8"/>
                      <a:pt x="187" y="19"/>
                    </a:cubicBezTo>
                    <a:cubicBezTo>
                      <a:pt x="187" y="36"/>
                      <a:pt x="219" y="27"/>
                      <a:pt x="219" y="42"/>
                    </a:cubicBezTo>
                    <a:cubicBezTo>
                      <a:pt x="219" y="50"/>
                      <a:pt x="202" y="45"/>
                      <a:pt x="202" y="52"/>
                    </a:cubicBezTo>
                    <a:cubicBezTo>
                      <a:pt x="202" y="54"/>
                      <a:pt x="203" y="56"/>
                      <a:pt x="205" y="56"/>
                    </a:cubicBezTo>
                    <a:cubicBezTo>
                      <a:pt x="203" y="58"/>
                      <a:pt x="183" y="67"/>
                      <a:pt x="183" y="67"/>
                    </a:cubicBezTo>
                    <a:cubicBezTo>
                      <a:pt x="184" y="70"/>
                      <a:pt x="185" y="72"/>
                      <a:pt x="186" y="74"/>
                    </a:cubicBezTo>
                    <a:cubicBezTo>
                      <a:pt x="184" y="75"/>
                      <a:pt x="181" y="77"/>
                      <a:pt x="181" y="80"/>
                    </a:cubicBezTo>
                    <a:cubicBezTo>
                      <a:pt x="181" y="92"/>
                      <a:pt x="201" y="132"/>
                      <a:pt x="215" y="132"/>
                    </a:cubicBezTo>
                    <a:cubicBezTo>
                      <a:pt x="212" y="143"/>
                      <a:pt x="206" y="140"/>
                      <a:pt x="198" y="140"/>
                    </a:cubicBezTo>
                    <a:cubicBezTo>
                      <a:pt x="196" y="140"/>
                      <a:pt x="193" y="140"/>
                      <a:pt x="191" y="141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83" y="167"/>
                      <a:pt x="177" y="171"/>
                      <a:pt x="177" y="185"/>
                    </a:cubicBezTo>
                    <a:cubicBezTo>
                      <a:pt x="168" y="186"/>
                      <a:pt x="160" y="198"/>
                      <a:pt x="160" y="203"/>
                    </a:cubicBezTo>
                    <a:cubicBezTo>
                      <a:pt x="160" y="209"/>
                      <a:pt x="164" y="210"/>
                      <a:pt x="164" y="214"/>
                    </a:cubicBezTo>
                    <a:cubicBezTo>
                      <a:pt x="164" y="221"/>
                      <a:pt x="155" y="232"/>
                      <a:pt x="155" y="241"/>
                    </a:cubicBezTo>
                    <a:cubicBezTo>
                      <a:pt x="143" y="244"/>
                      <a:pt x="141" y="254"/>
                      <a:pt x="131" y="254"/>
                    </a:cubicBezTo>
                    <a:cubicBezTo>
                      <a:pt x="124" y="254"/>
                      <a:pt x="122" y="248"/>
                      <a:pt x="122" y="243"/>
                    </a:cubicBezTo>
                    <a:cubicBezTo>
                      <a:pt x="109" y="240"/>
                      <a:pt x="101" y="230"/>
                      <a:pt x="88" y="230"/>
                    </a:cubicBezTo>
                    <a:cubicBezTo>
                      <a:pt x="82" y="230"/>
                      <a:pt x="78" y="239"/>
                      <a:pt x="69" y="239"/>
                    </a:cubicBezTo>
                    <a:cubicBezTo>
                      <a:pt x="67" y="239"/>
                      <a:pt x="66" y="235"/>
                      <a:pt x="63" y="23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Freeform 18">
                <a:extLst>
                  <a:ext uri="{FF2B5EF4-FFF2-40B4-BE49-F238E27FC236}">
                    <a16:creationId xmlns:a16="http://schemas.microsoft.com/office/drawing/2014/main" id="{9FF18AC6-5C75-4910-839B-A80EF1476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521" y="4895997"/>
                <a:ext cx="159583" cy="202743"/>
              </a:xfrm>
              <a:custGeom>
                <a:avLst/>
                <a:gdLst>
                  <a:gd name="T0" fmla="*/ 55 w 137"/>
                  <a:gd name="T1" fmla="*/ 61 h 168"/>
                  <a:gd name="T2" fmla="*/ 46 w 137"/>
                  <a:gd name="T3" fmla="*/ 69 h 168"/>
                  <a:gd name="T4" fmla="*/ 30 w 137"/>
                  <a:gd name="T5" fmla="*/ 42 h 168"/>
                  <a:gd name="T6" fmla="*/ 55 w 137"/>
                  <a:gd name="T7" fmla="*/ 30 h 168"/>
                  <a:gd name="T8" fmla="*/ 84 w 137"/>
                  <a:gd name="T9" fmla="*/ 26 h 168"/>
                  <a:gd name="T10" fmla="*/ 111 w 137"/>
                  <a:gd name="T11" fmla="*/ 32 h 168"/>
                  <a:gd name="T12" fmla="*/ 133 w 137"/>
                  <a:gd name="T13" fmla="*/ 7 h 168"/>
                  <a:gd name="T14" fmla="*/ 137 w 137"/>
                  <a:gd name="T15" fmla="*/ 0 h 168"/>
                  <a:gd name="T16" fmla="*/ 133 w 137"/>
                  <a:gd name="T17" fmla="*/ 0 h 168"/>
                  <a:gd name="T18" fmla="*/ 108 w 137"/>
                  <a:gd name="T19" fmla="*/ 19 h 168"/>
                  <a:gd name="T20" fmla="*/ 102 w 137"/>
                  <a:gd name="T21" fmla="*/ 19 h 168"/>
                  <a:gd name="T22" fmla="*/ 49 w 137"/>
                  <a:gd name="T23" fmla="*/ 9 h 168"/>
                  <a:gd name="T24" fmla="*/ 20 w 137"/>
                  <a:gd name="T25" fmla="*/ 54 h 168"/>
                  <a:gd name="T26" fmla="*/ 14 w 137"/>
                  <a:gd name="T27" fmla="*/ 66 h 168"/>
                  <a:gd name="T28" fmla="*/ 0 w 137"/>
                  <a:gd name="T29" fmla="*/ 109 h 168"/>
                  <a:gd name="T30" fmla="*/ 15 w 137"/>
                  <a:gd name="T31" fmla="*/ 119 h 168"/>
                  <a:gd name="T32" fmla="*/ 15 w 137"/>
                  <a:gd name="T33" fmla="*/ 158 h 168"/>
                  <a:gd name="T34" fmla="*/ 27 w 137"/>
                  <a:gd name="T35" fmla="*/ 168 h 168"/>
                  <a:gd name="T36" fmla="*/ 39 w 137"/>
                  <a:gd name="T37" fmla="*/ 136 h 168"/>
                  <a:gd name="T38" fmla="*/ 32 w 137"/>
                  <a:gd name="T39" fmla="*/ 110 h 168"/>
                  <a:gd name="T40" fmla="*/ 43 w 137"/>
                  <a:gd name="T41" fmla="*/ 100 h 168"/>
                  <a:gd name="T42" fmla="*/ 49 w 137"/>
                  <a:gd name="T43" fmla="*/ 100 h 168"/>
                  <a:gd name="T44" fmla="*/ 46 w 137"/>
                  <a:gd name="T45" fmla="*/ 117 h 168"/>
                  <a:gd name="T46" fmla="*/ 58 w 137"/>
                  <a:gd name="T47" fmla="*/ 142 h 168"/>
                  <a:gd name="T48" fmla="*/ 58 w 137"/>
                  <a:gd name="T49" fmla="*/ 149 h 168"/>
                  <a:gd name="T50" fmla="*/ 68 w 137"/>
                  <a:gd name="T51" fmla="*/ 149 h 168"/>
                  <a:gd name="T52" fmla="*/ 85 w 137"/>
                  <a:gd name="T53" fmla="*/ 132 h 168"/>
                  <a:gd name="T54" fmla="*/ 74 w 137"/>
                  <a:gd name="T55" fmla="*/ 118 h 168"/>
                  <a:gd name="T56" fmla="*/ 77 w 137"/>
                  <a:gd name="T57" fmla="*/ 113 h 168"/>
                  <a:gd name="T58" fmla="*/ 58 w 137"/>
                  <a:gd name="T59" fmla="*/ 80 h 168"/>
                  <a:gd name="T60" fmla="*/ 98 w 137"/>
                  <a:gd name="T61" fmla="*/ 57 h 168"/>
                  <a:gd name="T62" fmla="*/ 98 w 137"/>
                  <a:gd name="T63" fmla="*/ 50 h 168"/>
                  <a:gd name="T64" fmla="*/ 53 w 137"/>
                  <a:gd name="T65" fmla="*/ 65 h 168"/>
                  <a:gd name="T66" fmla="*/ 55 w 137"/>
                  <a:gd name="T67" fmla="*/ 6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7" h="168">
                    <a:moveTo>
                      <a:pt x="55" y="61"/>
                    </a:moveTo>
                    <a:cubicBezTo>
                      <a:pt x="51" y="65"/>
                      <a:pt x="51" y="69"/>
                      <a:pt x="46" y="69"/>
                    </a:cubicBezTo>
                    <a:cubicBezTo>
                      <a:pt x="35" y="69"/>
                      <a:pt x="30" y="54"/>
                      <a:pt x="30" y="42"/>
                    </a:cubicBezTo>
                    <a:cubicBezTo>
                      <a:pt x="30" y="26"/>
                      <a:pt x="42" y="30"/>
                      <a:pt x="55" y="30"/>
                    </a:cubicBezTo>
                    <a:cubicBezTo>
                      <a:pt x="68" y="30"/>
                      <a:pt x="73" y="26"/>
                      <a:pt x="84" y="26"/>
                    </a:cubicBezTo>
                    <a:cubicBezTo>
                      <a:pt x="94" y="26"/>
                      <a:pt x="101" y="32"/>
                      <a:pt x="111" y="32"/>
                    </a:cubicBezTo>
                    <a:cubicBezTo>
                      <a:pt x="126" y="32"/>
                      <a:pt x="131" y="19"/>
                      <a:pt x="133" y="7"/>
                    </a:cubicBezTo>
                    <a:cubicBezTo>
                      <a:pt x="136" y="7"/>
                      <a:pt x="136" y="3"/>
                      <a:pt x="13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3" y="7"/>
                      <a:pt x="113" y="14"/>
                      <a:pt x="108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30" y="9"/>
                      <a:pt x="20" y="35"/>
                      <a:pt x="20" y="54"/>
                    </a:cubicBezTo>
                    <a:cubicBezTo>
                      <a:pt x="20" y="59"/>
                      <a:pt x="14" y="63"/>
                      <a:pt x="14" y="66"/>
                    </a:cubicBezTo>
                    <a:cubicBezTo>
                      <a:pt x="8" y="84"/>
                      <a:pt x="0" y="92"/>
                      <a:pt x="0" y="109"/>
                    </a:cubicBezTo>
                    <a:cubicBezTo>
                      <a:pt x="0" y="119"/>
                      <a:pt x="11" y="119"/>
                      <a:pt x="15" y="119"/>
                    </a:cubicBezTo>
                    <a:cubicBezTo>
                      <a:pt x="15" y="132"/>
                      <a:pt x="15" y="149"/>
                      <a:pt x="15" y="158"/>
                    </a:cubicBezTo>
                    <a:cubicBezTo>
                      <a:pt x="15" y="162"/>
                      <a:pt x="21" y="168"/>
                      <a:pt x="27" y="168"/>
                    </a:cubicBezTo>
                    <a:cubicBezTo>
                      <a:pt x="36" y="168"/>
                      <a:pt x="39" y="140"/>
                      <a:pt x="39" y="136"/>
                    </a:cubicBezTo>
                    <a:cubicBezTo>
                      <a:pt x="39" y="126"/>
                      <a:pt x="32" y="120"/>
                      <a:pt x="32" y="110"/>
                    </a:cubicBezTo>
                    <a:cubicBezTo>
                      <a:pt x="32" y="104"/>
                      <a:pt x="38" y="100"/>
                      <a:pt x="43" y="100"/>
                    </a:cubicBezTo>
                    <a:cubicBezTo>
                      <a:pt x="45" y="100"/>
                      <a:pt x="47" y="101"/>
                      <a:pt x="49" y="100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27"/>
                      <a:pt x="58" y="131"/>
                      <a:pt x="58" y="142"/>
                    </a:cubicBezTo>
                    <a:cubicBezTo>
                      <a:pt x="58" y="144"/>
                      <a:pt x="59" y="146"/>
                      <a:pt x="58" y="149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0"/>
                      <a:pt x="85" y="141"/>
                      <a:pt x="85" y="132"/>
                    </a:cubicBezTo>
                    <a:cubicBezTo>
                      <a:pt x="82" y="131"/>
                      <a:pt x="74" y="123"/>
                      <a:pt x="74" y="118"/>
                    </a:cubicBezTo>
                    <a:cubicBezTo>
                      <a:pt x="74" y="116"/>
                      <a:pt x="76" y="115"/>
                      <a:pt x="77" y="113"/>
                    </a:cubicBezTo>
                    <a:cubicBezTo>
                      <a:pt x="73" y="111"/>
                      <a:pt x="58" y="82"/>
                      <a:pt x="58" y="80"/>
                    </a:cubicBezTo>
                    <a:cubicBezTo>
                      <a:pt x="79" y="80"/>
                      <a:pt x="81" y="62"/>
                      <a:pt x="98" y="57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4" y="49"/>
                      <a:pt x="54" y="62"/>
                      <a:pt x="53" y="65"/>
                    </a:cubicBezTo>
                    <a:lnTo>
                      <a:pt x="55" y="6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Freeform 26">
                <a:extLst>
                  <a:ext uri="{FF2B5EF4-FFF2-40B4-BE49-F238E27FC236}">
                    <a16:creationId xmlns:a16="http://schemas.microsoft.com/office/drawing/2014/main" id="{9C74FF2C-5D26-4155-B426-9E5758D6E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60136" y="5019895"/>
                <a:ext cx="25033" cy="28964"/>
              </a:xfrm>
              <a:custGeom>
                <a:avLst/>
                <a:gdLst>
                  <a:gd name="T0" fmla="*/ 21 w 21"/>
                  <a:gd name="T1" fmla="*/ 14 h 24"/>
                  <a:gd name="T2" fmla="*/ 13 w 21"/>
                  <a:gd name="T3" fmla="*/ 24 h 24"/>
                  <a:gd name="T4" fmla="*/ 0 w 21"/>
                  <a:gd name="T5" fmla="*/ 9 h 24"/>
                  <a:gd name="T6" fmla="*/ 21 w 21"/>
                  <a:gd name="T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4">
                    <a:moveTo>
                      <a:pt x="21" y="14"/>
                    </a:moveTo>
                    <a:cubicBezTo>
                      <a:pt x="21" y="16"/>
                      <a:pt x="15" y="24"/>
                      <a:pt x="13" y="24"/>
                    </a:cubicBezTo>
                    <a:cubicBezTo>
                      <a:pt x="9" y="24"/>
                      <a:pt x="0" y="16"/>
                      <a:pt x="0" y="9"/>
                    </a:cubicBezTo>
                    <a:cubicBezTo>
                      <a:pt x="0" y="0"/>
                      <a:pt x="21" y="6"/>
                      <a:pt x="21" y="1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Freeform 27">
                <a:extLst>
                  <a:ext uri="{FF2B5EF4-FFF2-40B4-BE49-F238E27FC236}">
                    <a16:creationId xmlns:a16="http://schemas.microsoft.com/office/drawing/2014/main" id="{5DD73902-BD57-458E-BCCD-0B699FFF7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5507" y="5023112"/>
                <a:ext cx="73534" cy="20918"/>
              </a:xfrm>
              <a:custGeom>
                <a:avLst/>
                <a:gdLst>
                  <a:gd name="T0" fmla="*/ 53 w 62"/>
                  <a:gd name="T1" fmla="*/ 3 h 18"/>
                  <a:gd name="T2" fmla="*/ 62 w 62"/>
                  <a:gd name="T3" fmla="*/ 17 h 18"/>
                  <a:gd name="T4" fmla="*/ 57 w 62"/>
                  <a:gd name="T5" fmla="*/ 18 h 18"/>
                  <a:gd name="T6" fmla="*/ 31 w 62"/>
                  <a:gd name="T7" fmla="*/ 10 h 18"/>
                  <a:gd name="T8" fmla="*/ 13 w 62"/>
                  <a:gd name="T9" fmla="*/ 10 h 18"/>
                  <a:gd name="T10" fmla="*/ 0 w 62"/>
                  <a:gd name="T11" fmla="*/ 7 h 18"/>
                  <a:gd name="T12" fmla="*/ 5 w 62"/>
                  <a:gd name="T13" fmla="*/ 0 h 18"/>
                  <a:gd name="T14" fmla="*/ 39 w 62"/>
                  <a:gd name="T15" fmla="*/ 0 h 18"/>
                  <a:gd name="T16" fmla="*/ 51 w 62"/>
                  <a:gd name="T17" fmla="*/ 3 h 18"/>
                  <a:gd name="T18" fmla="*/ 53 w 62"/>
                  <a:gd name="T1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18">
                    <a:moveTo>
                      <a:pt x="53" y="3"/>
                    </a:moveTo>
                    <a:cubicBezTo>
                      <a:pt x="54" y="9"/>
                      <a:pt x="62" y="10"/>
                      <a:pt x="62" y="17"/>
                    </a:cubicBezTo>
                    <a:cubicBezTo>
                      <a:pt x="62" y="18"/>
                      <a:pt x="59" y="18"/>
                      <a:pt x="57" y="18"/>
                    </a:cubicBezTo>
                    <a:cubicBezTo>
                      <a:pt x="47" y="18"/>
                      <a:pt x="42" y="10"/>
                      <a:pt x="31" y="10"/>
                    </a:cubicBezTo>
                    <a:cubicBezTo>
                      <a:pt x="23" y="10"/>
                      <a:pt x="20" y="10"/>
                      <a:pt x="13" y="10"/>
                    </a:cubicBezTo>
                    <a:cubicBezTo>
                      <a:pt x="10" y="10"/>
                      <a:pt x="0" y="7"/>
                      <a:pt x="0" y="7"/>
                    </a:cubicBezTo>
                    <a:cubicBezTo>
                      <a:pt x="0" y="3"/>
                      <a:pt x="4" y="2"/>
                      <a:pt x="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6"/>
                      <a:pt x="46" y="3"/>
                      <a:pt x="51" y="3"/>
                    </a:cubicBez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Freeform 28">
                <a:extLst>
                  <a:ext uri="{FF2B5EF4-FFF2-40B4-BE49-F238E27FC236}">
                    <a16:creationId xmlns:a16="http://schemas.microsoft.com/office/drawing/2014/main" id="{F5E55AAE-CD7C-4872-9D96-88053812B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4555" y="4879906"/>
                <a:ext cx="31291" cy="75626"/>
              </a:xfrm>
              <a:custGeom>
                <a:avLst/>
                <a:gdLst>
                  <a:gd name="T0" fmla="*/ 8 w 27"/>
                  <a:gd name="T1" fmla="*/ 50 h 63"/>
                  <a:gd name="T2" fmla="*/ 8 w 27"/>
                  <a:gd name="T3" fmla="*/ 44 h 63"/>
                  <a:gd name="T4" fmla="*/ 25 w 27"/>
                  <a:gd name="T5" fmla="*/ 43 h 63"/>
                  <a:gd name="T6" fmla="*/ 19 w 27"/>
                  <a:gd name="T7" fmla="*/ 31 h 63"/>
                  <a:gd name="T8" fmla="*/ 27 w 27"/>
                  <a:gd name="T9" fmla="*/ 21 h 63"/>
                  <a:gd name="T10" fmla="*/ 7 w 27"/>
                  <a:gd name="T11" fmla="*/ 0 h 63"/>
                  <a:gd name="T12" fmla="*/ 0 w 27"/>
                  <a:gd name="T13" fmla="*/ 16 h 63"/>
                  <a:gd name="T14" fmla="*/ 6 w 27"/>
                  <a:gd name="T15" fmla="*/ 38 h 63"/>
                  <a:gd name="T16" fmla="*/ 6 w 27"/>
                  <a:gd name="T17" fmla="*/ 48 h 63"/>
                  <a:gd name="T18" fmla="*/ 16 w 27"/>
                  <a:gd name="T19" fmla="*/ 63 h 63"/>
                  <a:gd name="T20" fmla="*/ 8 w 27"/>
                  <a:gd name="T21" fmla="*/ 5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63">
                    <a:moveTo>
                      <a:pt x="8" y="50"/>
                    </a:moveTo>
                    <a:cubicBezTo>
                      <a:pt x="8" y="44"/>
                      <a:pt x="8" y="44"/>
                      <a:pt x="8" y="44"/>
                    </a:cubicBezTo>
                    <a:cubicBezTo>
                      <a:pt x="14" y="44"/>
                      <a:pt x="22" y="44"/>
                      <a:pt x="25" y="43"/>
                    </a:cubicBezTo>
                    <a:cubicBezTo>
                      <a:pt x="24" y="36"/>
                      <a:pt x="19" y="35"/>
                      <a:pt x="19" y="31"/>
                    </a:cubicBezTo>
                    <a:cubicBezTo>
                      <a:pt x="19" y="26"/>
                      <a:pt x="27" y="25"/>
                      <a:pt x="27" y="21"/>
                    </a:cubicBezTo>
                    <a:cubicBezTo>
                      <a:pt x="14" y="17"/>
                      <a:pt x="8" y="11"/>
                      <a:pt x="7" y="0"/>
                    </a:cubicBezTo>
                    <a:cubicBezTo>
                      <a:pt x="1" y="3"/>
                      <a:pt x="0" y="9"/>
                      <a:pt x="0" y="16"/>
                    </a:cubicBezTo>
                    <a:cubicBezTo>
                      <a:pt x="0" y="26"/>
                      <a:pt x="6" y="29"/>
                      <a:pt x="6" y="38"/>
                    </a:cubicBezTo>
                    <a:cubicBezTo>
                      <a:pt x="6" y="46"/>
                      <a:pt x="6" y="44"/>
                      <a:pt x="6" y="48"/>
                    </a:cubicBezTo>
                    <a:cubicBezTo>
                      <a:pt x="6" y="53"/>
                      <a:pt x="8" y="63"/>
                      <a:pt x="16" y="63"/>
                    </a:cubicBezTo>
                    <a:cubicBezTo>
                      <a:pt x="12" y="58"/>
                      <a:pt x="11" y="55"/>
                      <a:pt x="8" y="5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Freeform 30">
                <a:extLst>
                  <a:ext uri="{FF2B5EF4-FFF2-40B4-BE49-F238E27FC236}">
                    <a16:creationId xmlns:a16="http://schemas.microsoft.com/office/drawing/2014/main" id="{D09F64B3-FFCE-49BB-9DE9-1DC8D7B7A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7477" y="4949096"/>
                <a:ext cx="513168" cy="286414"/>
              </a:xfrm>
              <a:custGeom>
                <a:avLst/>
                <a:gdLst>
                  <a:gd name="T0" fmla="*/ 219 w 439"/>
                  <a:gd name="T1" fmla="*/ 49 h 238"/>
                  <a:gd name="T2" fmla="*/ 274 w 439"/>
                  <a:gd name="T3" fmla="*/ 69 h 238"/>
                  <a:gd name="T4" fmla="*/ 297 w 439"/>
                  <a:gd name="T5" fmla="*/ 80 h 238"/>
                  <a:gd name="T6" fmla="*/ 307 w 439"/>
                  <a:gd name="T7" fmla="*/ 88 h 238"/>
                  <a:gd name="T8" fmla="*/ 349 w 439"/>
                  <a:gd name="T9" fmla="*/ 127 h 238"/>
                  <a:gd name="T10" fmla="*/ 372 w 439"/>
                  <a:gd name="T11" fmla="*/ 140 h 238"/>
                  <a:gd name="T12" fmla="*/ 358 w 439"/>
                  <a:gd name="T13" fmla="*/ 153 h 238"/>
                  <a:gd name="T14" fmla="*/ 372 w 439"/>
                  <a:gd name="T15" fmla="*/ 172 h 238"/>
                  <a:gd name="T16" fmla="*/ 384 w 439"/>
                  <a:gd name="T17" fmla="*/ 195 h 238"/>
                  <a:gd name="T18" fmla="*/ 401 w 439"/>
                  <a:gd name="T19" fmla="*/ 203 h 238"/>
                  <a:gd name="T20" fmla="*/ 407 w 439"/>
                  <a:gd name="T21" fmla="*/ 211 h 238"/>
                  <a:gd name="T22" fmla="*/ 416 w 439"/>
                  <a:gd name="T23" fmla="*/ 213 h 238"/>
                  <a:gd name="T24" fmla="*/ 424 w 439"/>
                  <a:gd name="T25" fmla="*/ 223 h 238"/>
                  <a:gd name="T26" fmla="*/ 439 w 439"/>
                  <a:gd name="T27" fmla="*/ 226 h 238"/>
                  <a:gd name="T28" fmla="*/ 429 w 439"/>
                  <a:gd name="T29" fmla="*/ 238 h 238"/>
                  <a:gd name="T30" fmla="*/ 424 w 439"/>
                  <a:gd name="T31" fmla="*/ 238 h 238"/>
                  <a:gd name="T32" fmla="*/ 410 w 439"/>
                  <a:gd name="T33" fmla="*/ 229 h 238"/>
                  <a:gd name="T34" fmla="*/ 390 w 439"/>
                  <a:gd name="T35" fmla="*/ 229 h 238"/>
                  <a:gd name="T36" fmla="*/ 362 w 439"/>
                  <a:gd name="T37" fmla="*/ 209 h 238"/>
                  <a:gd name="T38" fmla="*/ 354 w 439"/>
                  <a:gd name="T39" fmla="*/ 203 h 238"/>
                  <a:gd name="T40" fmla="*/ 300 w 439"/>
                  <a:gd name="T41" fmla="*/ 165 h 238"/>
                  <a:gd name="T42" fmla="*/ 272 w 439"/>
                  <a:gd name="T43" fmla="*/ 184 h 238"/>
                  <a:gd name="T44" fmla="*/ 268 w 439"/>
                  <a:gd name="T45" fmla="*/ 203 h 238"/>
                  <a:gd name="T46" fmla="*/ 240 w 439"/>
                  <a:gd name="T47" fmla="*/ 203 h 238"/>
                  <a:gd name="T48" fmla="*/ 195 w 439"/>
                  <a:gd name="T49" fmla="*/ 179 h 238"/>
                  <a:gd name="T50" fmla="*/ 184 w 439"/>
                  <a:gd name="T51" fmla="*/ 184 h 238"/>
                  <a:gd name="T52" fmla="*/ 168 w 439"/>
                  <a:gd name="T53" fmla="*/ 184 h 238"/>
                  <a:gd name="T54" fmla="*/ 155 w 439"/>
                  <a:gd name="T55" fmla="*/ 177 h 238"/>
                  <a:gd name="T56" fmla="*/ 174 w 439"/>
                  <a:gd name="T57" fmla="*/ 161 h 238"/>
                  <a:gd name="T58" fmla="*/ 165 w 439"/>
                  <a:gd name="T59" fmla="*/ 127 h 238"/>
                  <a:gd name="T60" fmla="*/ 133 w 439"/>
                  <a:gd name="T61" fmla="*/ 105 h 238"/>
                  <a:gd name="T62" fmla="*/ 92 w 439"/>
                  <a:gd name="T63" fmla="*/ 97 h 238"/>
                  <a:gd name="T64" fmla="*/ 64 w 439"/>
                  <a:gd name="T65" fmla="*/ 80 h 238"/>
                  <a:gd name="T66" fmla="*/ 64 w 439"/>
                  <a:gd name="T67" fmla="*/ 73 h 238"/>
                  <a:gd name="T68" fmla="*/ 52 w 439"/>
                  <a:gd name="T69" fmla="*/ 87 h 238"/>
                  <a:gd name="T70" fmla="*/ 45 w 439"/>
                  <a:gd name="T71" fmla="*/ 85 h 238"/>
                  <a:gd name="T72" fmla="*/ 41 w 439"/>
                  <a:gd name="T73" fmla="*/ 67 h 238"/>
                  <a:gd name="T74" fmla="*/ 27 w 439"/>
                  <a:gd name="T75" fmla="*/ 58 h 238"/>
                  <a:gd name="T76" fmla="*/ 66 w 439"/>
                  <a:gd name="T77" fmla="*/ 44 h 238"/>
                  <a:gd name="T78" fmla="*/ 61 w 439"/>
                  <a:gd name="T79" fmla="*/ 44 h 238"/>
                  <a:gd name="T80" fmla="*/ 39 w 439"/>
                  <a:gd name="T81" fmla="*/ 48 h 238"/>
                  <a:gd name="T82" fmla="*/ 28 w 439"/>
                  <a:gd name="T83" fmla="*/ 45 h 238"/>
                  <a:gd name="T84" fmla="*/ 24 w 439"/>
                  <a:gd name="T85" fmla="*/ 38 h 238"/>
                  <a:gd name="T86" fmla="*/ 0 w 439"/>
                  <a:gd name="T87" fmla="*/ 21 h 238"/>
                  <a:gd name="T88" fmla="*/ 11 w 439"/>
                  <a:gd name="T89" fmla="*/ 13 h 238"/>
                  <a:gd name="T90" fmla="*/ 39 w 439"/>
                  <a:gd name="T91" fmla="*/ 0 h 238"/>
                  <a:gd name="T92" fmla="*/ 75 w 439"/>
                  <a:gd name="T93" fmla="*/ 16 h 238"/>
                  <a:gd name="T94" fmla="*/ 75 w 439"/>
                  <a:gd name="T95" fmla="*/ 44 h 238"/>
                  <a:gd name="T96" fmla="*/ 87 w 439"/>
                  <a:gd name="T97" fmla="*/ 52 h 238"/>
                  <a:gd name="T98" fmla="*/ 102 w 439"/>
                  <a:gd name="T99" fmla="*/ 67 h 238"/>
                  <a:gd name="T100" fmla="*/ 115 w 439"/>
                  <a:gd name="T101" fmla="*/ 54 h 238"/>
                  <a:gd name="T102" fmla="*/ 134 w 439"/>
                  <a:gd name="T103" fmla="*/ 44 h 238"/>
                  <a:gd name="T104" fmla="*/ 159 w 439"/>
                  <a:gd name="T105" fmla="*/ 25 h 238"/>
                  <a:gd name="T106" fmla="*/ 168 w 439"/>
                  <a:gd name="T107" fmla="*/ 29 h 238"/>
                  <a:gd name="T108" fmla="*/ 187 w 439"/>
                  <a:gd name="T109" fmla="*/ 44 h 238"/>
                  <a:gd name="T110" fmla="*/ 208 w 439"/>
                  <a:gd name="T111" fmla="*/ 44 h 238"/>
                  <a:gd name="T112" fmla="*/ 223 w 439"/>
                  <a:gd name="T113" fmla="*/ 52 h 238"/>
                  <a:gd name="T114" fmla="*/ 223 w 439"/>
                  <a:gd name="T115" fmla="*/ 53 h 238"/>
                  <a:gd name="T116" fmla="*/ 219 w 439"/>
                  <a:gd name="T117" fmla="*/ 49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9" h="238">
                    <a:moveTo>
                      <a:pt x="219" y="49"/>
                    </a:moveTo>
                    <a:cubicBezTo>
                      <a:pt x="228" y="59"/>
                      <a:pt x="255" y="69"/>
                      <a:pt x="274" y="69"/>
                    </a:cubicBezTo>
                    <a:cubicBezTo>
                      <a:pt x="284" y="69"/>
                      <a:pt x="288" y="80"/>
                      <a:pt x="297" y="80"/>
                    </a:cubicBezTo>
                    <a:cubicBezTo>
                      <a:pt x="297" y="87"/>
                      <a:pt x="303" y="87"/>
                      <a:pt x="307" y="88"/>
                    </a:cubicBezTo>
                    <a:cubicBezTo>
                      <a:pt x="331" y="96"/>
                      <a:pt x="330" y="118"/>
                      <a:pt x="349" y="127"/>
                    </a:cubicBezTo>
                    <a:cubicBezTo>
                      <a:pt x="356" y="131"/>
                      <a:pt x="372" y="122"/>
                      <a:pt x="372" y="140"/>
                    </a:cubicBezTo>
                    <a:cubicBezTo>
                      <a:pt x="372" y="149"/>
                      <a:pt x="358" y="145"/>
                      <a:pt x="358" y="153"/>
                    </a:cubicBezTo>
                    <a:cubicBezTo>
                      <a:pt x="358" y="157"/>
                      <a:pt x="371" y="170"/>
                      <a:pt x="372" y="172"/>
                    </a:cubicBezTo>
                    <a:cubicBezTo>
                      <a:pt x="380" y="180"/>
                      <a:pt x="378" y="185"/>
                      <a:pt x="384" y="195"/>
                    </a:cubicBezTo>
                    <a:cubicBezTo>
                      <a:pt x="386" y="199"/>
                      <a:pt x="396" y="203"/>
                      <a:pt x="401" y="203"/>
                    </a:cubicBezTo>
                    <a:cubicBezTo>
                      <a:pt x="403" y="203"/>
                      <a:pt x="405" y="208"/>
                      <a:pt x="407" y="211"/>
                    </a:cubicBezTo>
                    <a:cubicBezTo>
                      <a:pt x="408" y="215"/>
                      <a:pt x="413" y="212"/>
                      <a:pt x="416" y="213"/>
                    </a:cubicBezTo>
                    <a:cubicBezTo>
                      <a:pt x="421" y="215"/>
                      <a:pt x="422" y="219"/>
                      <a:pt x="424" y="223"/>
                    </a:cubicBezTo>
                    <a:cubicBezTo>
                      <a:pt x="425" y="227"/>
                      <a:pt x="436" y="225"/>
                      <a:pt x="439" y="226"/>
                    </a:cubicBezTo>
                    <a:cubicBezTo>
                      <a:pt x="434" y="229"/>
                      <a:pt x="429" y="233"/>
                      <a:pt x="429" y="238"/>
                    </a:cubicBezTo>
                    <a:cubicBezTo>
                      <a:pt x="427" y="238"/>
                      <a:pt x="426" y="238"/>
                      <a:pt x="424" y="238"/>
                    </a:cubicBezTo>
                    <a:cubicBezTo>
                      <a:pt x="423" y="238"/>
                      <a:pt x="411" y="231"/>
                      <a:pt x="410" y="229"/>
                    </a:cubicBezTo>
                    <a:cubicBezTo>
                      <a:pt x="390" y="229"/>
                      <a:pt x="390" y="229"/>
                      <a:pt x="390" y="229"/>
                    </a:cubicBezTo>
                    <a:cubicBezTo>
                      <a:pt x="379" y="227"/>
                      <a:pt x="362" y="218"/>
                      <a:pt x="362" y="209"/>
                    </a:cubicBezTo>
                    <a:cubicBezTo>
                      <a:pt x="362" y="206"/>
                      <a:pt x="355" y="204"/>
                      <a:pt x="354" y="203"/>
                    </a:cubicBezTo>
                    <a:cubicBezTo>
                      <a:pt x="339" y="187"/>
                      <a:pt x="325" y="165"/>
                      <a:pt x="300" y="165"/>
                    </a:cubicBezTo>
                    <a:cubicBezTo>
                      <a:pt x="281" y="165"/>
                      <a:pt x="283" y="179"/>
                      <a:pt x="272" y="184"/>
                    </a:cubicBezTo>
                    <a:cubicBezTo>
                      <a:pt x="275" y="195"/>
                      <a:pt x="268" y="198"/>
                      <a:pt x="268" y="203"/>
                    </a:cubicBezTo>
                    <a:cubicBezTo>
                      <a:pt x="251" y="203"/>
                      <a:pt x="248" y="203"/>
                      <a:pt x="240" y="203"/>
                    </a:cubicBezTo>
                    <a:cubicBezTo>
                      <a:pt x="220" y="203"/>
                      <a:pt x="215" y="179"/>
                      <a:pt x="195" y="179"/>
                    </a:cubicBezTo>
                    <a:cubicBezTo>
                      <a:pt x="192" y="179"/>
                      <a:pt x="184" y="180"/>
                      <a:pt x="184" y="184"/>
                    </a:cubicBezTo>
                    <a:cubicBezTo>
                      <a:pt x="168" y="184"/>
                      <a:pt x="168" y="184"/>
                      <a:pt x="168" y="184"/>
                    </a:cubicBezTo>
                    <a:cubicBezTo>
                      <a:pt x="162" y="184"/>
                      <a:pt x="155" y="184"/>
                      <a:pt x="155" y="177"/>
                    </a:cubicBezTo>
                    <a:cubicBezTo>
                      <a:pt x="155" y="168"/>
                      <a:pt x="170" y="164"/>
                      <a:pt x="174" y="161"/>
                    </a:cubicBezTo>
                    <a:cubicBezTo>
                      <a:pt x="164" y="150"/>
                      <a:pt x="168" y="139"/>
                      <a:pt x="165" y="127"/>
                    </a:cubicBezTo>
                    <a:cubicBezTo>
                      <a:pt x="162" y="118"/>
                      <a:pt x="140" y="109"/>
                      <a:pt x="133" y="105"/>
                    </a:cubicBezTo>
                    <a:cubicBezTo>
                      <a:pt x="124" y="101"/>
                      <a:pt x="104" y="97"/>
                      <a:pt x="92" y="97"/>
                    </a:cubicBezTo>
                    <a:cubicBezTo>
                      <a:pt x="81" y="97"/>
                      <a:pt x="76" y="76"/>
                      <a:pt x="64" y="80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62" y="79"/>
                      <a:pt x="59" y="87"/>
                      <a:pt x="52" y="87"/>
                    </a:cubicBezTo>
                    <a:cubicBezTo>
                      <a:pt x="50" y="87"/>
                      <a:pt x="46" y="87"/>
                      <a:pt x="45" y="85"/>
                    </a:cubicBezTo>
                    <a:cubicBezTo>
                      <a:pt x="41" y="77"/>
                      <a:pt x="45" y="74"/>
                      <a:pt x="41" y="67"/>
                    </a:cubicBezTo>
                    <a:cubicBezTo>
                      <a:pt x="37" y="61"/>
                      <a:pt x="29" y="64"/>
                      <a:pt x="27" y="58"/>
                    </a:cubicBezTo>
                    <a:cubicBezTo>
                      <a:pt x="38" y="52"/>
                      <a:pt x="61" y="54"/>
                      <a:pt x="66" y="44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52" y="47"/>
                      <a:pt x="47" y="48"/>
                      <a:pt x="39" y="48"/>
                    </a:cubicBezTo>
                    <a:cubicBezTo>
                      <a:pt x="35" y="48"/>
                      <a:pt x="32" y="46"/>
                      <a:pt x="28" y="45"/>
                    </a:cubicBezTo>
                    <a:cubicBezTo>
                      <a:pt x="26" y="44"/>
                      <a:pt x="24" y="40"/>
                      <a:pt x="24" y="38"/>
                    </a:cubicBezTo>
                    <a:cubicBezTo>
                      <a:pt x="18" y="27"/>
                      <a:pt x="0" y="32"/>
                      <a:pt x="0" y="21"/>
                    </a:cubicBezTo>
                    <a:cubicBezTo>
                      <a:pt x="0" y="16"/>
                      <a:pt x="6" y="13"/>
                      <a:pt x="11" y="13"/>
                    </a:cubicBezTo>
                    <a:cubicBezTo>
                      <a:pt x="20" y="13"/>
                      <a:pt x="25" y="0"/>
                      <a:pt x="39" y="0"/>
                    </a:cubicBezTo>
                    <a:cubicBezTo>
                      <a:pt x="52" y="0"/>
                      <a:pt x="62" y="13"/>
                      <a:pt x="75" y="16"/>
                    </a:cubicBezTo>
                    <a:cubicBezTo>
                      <a:pt x="75" y="27"/>
                      <a:pt x="75" y="38"/>
                      <a:pt x="75" y="44"/>
                    </a:cubicBezTo>
                    <a:cubicBezTo>
                      <a:pt x="75" y="48"/>
                      <a:pt x="80" y="52"/>
                      <a:pt x="87" y="52"/>
                    </a:cubicBezTo>
                    <a:cubicBezTo>
                      <a:pt x="87" y="55"/>
                      <a:pt x="97" y="67"/>
                      <a:pt x="102" y="67"/>
                    </a:cubicBezTo>
                    <a:cubicBezTo>
                      <a:pt x="107" y="67"/>
                      <a:pt x="114" y="56"/>
                      <a:pt x="115" y="54"/>
                    </a:cubicBezTo>
                    <a:cubicBezTo>
                      <a:pt x="121" y="48"/>
                      <a:pt x="123" y="47"/>
                      <a:pt x="134" y="44"/>
                    </a:cubicBezTo>
                    <a:cubicBezTo>
                      <a:pt x="140" y="41"/>
                      <a:pt x="149" y="27"/>
                      <a:pt x="159" y="25"/>
                    </a:cubicBezTo>
                    <a:cubicBezTo>
                      <a:pt x="159" y="29"/>
                      <a:pt x="165" y="29"/>
                      <a:pt x="168" y="29"/>
                    </a:cubicBezTo>
                    <a:cubicBezTo>
                      <a:pt x="177" y="32"/>
                      <a:pt x="183" y="42"/>
                      <a:pt x="187" y="44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12" y="48"/>
                      <a:pt x="220" y="51"/>
                      <a:pt x="223" y="52"/>
                    </a:cubicBezTo>
                    <a:cubicBezTo>
                      <a:pt x="223" y="53"/>
                      <a:pt x="223" y="53"/>
                      <a:pt x="223" y="53"/>
                    </a:cubicBezTo>
                    <a:lnTo>
                      <a:pt x="219" y="49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Freeform 31">
                <a:extLst>
                  <a:ext uri="{FF2B5EF4-FFF2-40B4-BE49-F238E27FC236}">
                    <a16:creationId xmlns:a16="http://schemas.microsoft.com/office/drawing/2014/main" id="{55447065-905A-4AB3-834E-9E198E5E8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8467" y="5011849"/>
                <a:ext cx="50065" cy="54708"/>
              </a:xfrm>
              <a:custGeom>
                <a:avLst/>
                <a:gdLst>
                  <a:gd name="T0" fmla="*/ 39 w 43"/>
                  <a:gd name="T1" fmla="*/ 45 h 46"/>
                  <a:gd name="T2" fmla="*/ 31 w 43"/>
                  <a:gd name="T3" fmla="*/ 30 h 46"/>
                  <a:gd name="T4" fmla="*/ 13 w 43"/>
                  <a:gd name="T5" fmla="*/ 10 h 46"/>
                  <a:gd name="T6" fmla="*/ 0 w 43"/>
                  <a:gd name="T7" fmla="*/ 0 h 46"/>
                  <a:gd name="T8" fmla="*/ 29 w 43"/>
                  <a:gd name="T9" fmla="*/ 23 h 46"/>
                  <a:gd name="T10" fmla="*/ 43 w 43"/>
                  <a:gd name="T11" fmla="*/ 39 h 46"/>
                  <a:gd name="T12" fmla="*/ 43 w 43"/>
                  <a:gd name="T13" fmla="*/ 45 h 46"/>
                  <a:gd name="T14" fmla="*/ 39 w 43"/>
                  <a:gd name="T15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6">
                    <a:moveTo>
                      <a:pt x="39" y="45"/>
                    </a:moveTo>
                    <a:cubicBezTo>
                      <a:pt x="30" y="43"/>
                      <a:pt x="30" y="38"/>
                      <a:pt x="31" y="30"/>
                    </a:cubicBezTo>
                    <a:cubicBezTo>
                      <a:pt x="22" y="25"/>
                      <a:pt x="23" y="16"/>
                      <a:pt x="13" y="10"/>
                    </a:cubicBezTo>
                    <a:cubicBezTo>
                      <a:pt x="7" y="6"/>
                      <a:pt x="2" y="7"/>
                      <a:pt x="0" y="0"/>
                    </a:cubicBezTo>
                    <a:cubicBezTo>
                      <a:pt x="14" y="5"/>
                      <a:pt x="21" y="15"/>
                      <a:pt x="29" y="23"/>
                    </a:cubicBezTo>
                    <a:cubicBezTo>
                      <a:pt x="35" y="30"/>
                      <a:pt x="43" y="28"/>
                      <a:pt x="43" y="39"/>
                    </a:cubicBezTo>
                    <a:cubicBezTo>
                      <a:pt x="43" y="41"/>
                      <a:pt x="43" y="43"/>
                      <a:pt x="43" y="45"/>
                    </a:cubicBezTo>
                    <a:cubicBezTo>
                      <a:pt x="42" y="45"/>
                      <a:pt x="40" y="46"/>
                      <a:pt x="39" y="45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47">
                <a:extLst>
                  <a:ext uri="{FF2B5EF4-FFF2-40B4-BE49-F238E27FC236}">
                    <a16:creationId xmlns:a16="http://schemas.microsoft.com/office/drawing/2014/main" id="{AC5ABBBA-458E-43AE-A54E-337357214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1570" y="4673945"/>
                <a:ext cx="115776" cy="115853"/>
              </a:xfrm>
              <a:custGeom>
                <a:avLst/>
                <a:gdLst>
                  <a:gd name="T0" fmla="*/ 81 w 98"/>
                  <a:gd name="T1" fmla="*/ 67 h 96"/>
                  <a:gd name="T2" fmla="*/ 77 w 98"/>
                  <a:gd name="T3" fmla="*/ 62 h 96"/>
                  <a:gd name="T4" fmla="*/ 71 w 98"/>
                  <a:gd name="T5" fmla="*/ 71 h 96"/>
                  <a:gd name="T6" fmla="*/ 79 w 98"/>
                  <a:gd name="T7" fmla="*/ 86 h 96"/>
                  <a:gd name="T8" fmla="*/ 71 w 98"/>
                  <a:gd name="T9" fmla="*/ 96 h 96"/>
                  <a:gd name="T10" fmla="*/ 68 w 98"/>
                  <a:gd name="T11" fmla="*/ 90 h 96"/>
                  <a:gd name="T12" fmla="*/ 61 w 98"/>
                  <a:gd name="T13" fmla="*/ 91 h 96"/>
                  <a:gd name="T14" fmla="*/ 43 w 98"/>
                  <a:gd name="T15" fmla="*/ 66 h 96"/>
                  <a:gd name="T16" fmla="*/ 47 w 98"/>
                  <a:gd name="T17" fmla="*/ 58 h 96"/>
                  <a:gd name="T18" fmla="*/ 44 w 98"/>
                  <a:gd name="T19" fmla="*/ 51 h 96"/>
                  <a:gd name="T20" fmla="*/ 35 w 98"/>
                  <a:gd name="T21" fmla="*/ 51 h 96"/>
                  <a:gd name="T22" fmla="*/ 35 w 98"/>
                  <a:gd name="T23" fmla="*/ 57 h 96"/>
                  <a:gd name="T24" fmla="*/ 28 w 98"/>
                  <a:gd name="T25" fmla="*/ 53 h 96"/>
                  <a:gd name="T26" fmla="*/ 26 w 98"/>
                  <a:gd name="T27" fmla="*/ 57 h 96"/>
                  <a:gd name="T28" fmla="*/ 19 w 98"/>
                  <a:gd name="T29" fmla="*/ 50 h 96"/>
                  <a:gd name="T30" fmla="*/ 5 w 98"/>
                  <a:gd name="T31" fmla="*/ 80 h 96"/>
                  <a:gd name="T32" fmla="*/ 5 w 98"/>
                  <a:gd name="T33" fmla="*/ 64 h 96"/>
                  <a:gd name="T34" fmla="*/ 3 w 98"/>
                  <a:gd name="T35" fmla="*/ 57 h 96"/>
                  <a:gd name="T36" fmla="*/ 7 w 98"/>
                  <a:gd name="T37" fmla="*/ 39 h 96"/>
                  <a:gd name="T38" fmla="*/ 31 w 98"/>
                  <a:gd name="T39" fmla="*/ 24 h 96"/>
                  <a:gd name="T40" fmla="*/ 43 w 98"/>
                  <a:gd name="T41" fmla="*/ 36 h 96"/>
                  <a:gd name="T42" fmla="*/ 47 w 98"/>
                  <a:gd name="T43" fmla="*/ 36 h 96"/>
                  <a:gd name="T44" fmla="*/ 54 w 98"/>
                  <a:gd name="T45" fmla="*/ 27 h 96"/>
                  <a:gd name="T46" fmla="*/ 68 w 98"/>
                  <a:gd name="T47" fmla="*/ 16 h 96"/>
                  <a:gd name="T48" fmla="*/ 71 w 98"/>
                  <a:gd name="T49" fmla="*/ 0 h 96"/>
                  <a:gd name="T50" fmla="*/ 82 w 98"/>
                  <a:gd name="T51" fmla="*/ 6 h 96"/>
                  <a:gd name="T52" fmla="*/ 98 w 98"/>
                  <a:gd name="T53" fmla="*/ 59 h 96"/>
                  <a:gd name="T54" fmla="*/ 89 w 98"/>
                  <a:gd name="T55" fmla="*/ 82 h 96"/>
                  <a:gd name="T56" fmla="*/ 81 w 98"/>
                  <a:gd name="T57" fmla="*/ 65 h 96"/>
                  <a:gd name="T58" fmla="*/ 81 w 98"/>
                  <a:gd name="T59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8" h="96">
                    <a:moveTo>
                      <a:pt x="81" y="67"/>
                    </a:moveTo>
                    <a:cubicBezTo>
                      <a:pt x="81" y="65"/>
                      <a:pt x="79" y="64"/>
                      <a:pt x="77" y="62"/>
                    </a:cubicBezTo>
                    <a:cubicBezTo>
                      <a:pt x="74" y="66"/>
                      <a:pt x="71" y="67"/>
                      <a:pt x="71" y="71"/>
                    </a:cubicBezTo>
                    <a:cubicBezTo>
                      <a:pt x="71" y="76"/>
                      <a:pt x="79" y="78"/>
                      <a:pt x="79" y="86"/>
                    </a:cubicBezTo>
                    <a:cubicBezTo>
                      <a:pt x="79" y="92"/>
                      <a:pt x="76" y="96"/>
                      <a:pt x="71" y="96"/>
                    </a:cubicBezTo>
                    <a:cubicBezTo>
                      <a:pt x="69" y="96"/>
                      <a:pt x="68" y="92"/>
                      <a:pt x="68" y="90"/>
                    </a:cubicBezTo>
                    <a:cubicBezTo>
                      <a:pt x="66" y="91"/>
                      <a:pt x="63" y="91"/>
                      <a:pt x="61" y="91"/>
                    </a:cubicBezTo>
                    <a:cubicBezTo>
                      <a:pt x="51" y="90"/>
                      <a:pt x="43" y="79"/>
                      <a:pt x="43" y="66"/>
                    </a:cubicBezTo>
                    <a:cubicBezTo>
                      <a:pt x="43" y="61"/>
                      <a:pt x="45" y="59"/>
                      <a:pt x="47" y="58"/>
                    </a:cubicBezTo>
                    <a:cubicBezTo>
                      <a:pt x="46" y="56"/>
                      <a:pt x="45" y="53"/>
                      <a:pt x="44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4" y="55"/>
                      <a:pt x="35" y="57"/>
                    </a:cubicBezTo>
                    <a:cubicBezTo>
                      <a:pt x="30" y="57"/>
                      <a:pt x="29" y="55"/>
                      <a:pt x="28" y="53"/>
                    </a:cubicBezTo>
                    <a:cubicBezTo>
                      <a:pt x="28" y="53"/>
                      <a:pt x="26" y="56"/>
                      <a:pt x="26" y="57"/>
                    </a:cubicBezTo>
                    <a:cubicBezTo>
                      <a:pt x="23" y="56"/>
                      <a:pt x="19" y="50"/>
                      <a:pt x="19" y="50"/>
                    </a:cubicBezTo>
                    <a:cubicBezTo>
                      <a:pt x="12" y="57"/>
                      <a:pt x="13" y="80"/>
                      <a:pt x="5" y="80"/>
                    </a:cubicBezTo>
                    <a:cubicBezTo>
                      <a:pt x="0" y="80"/>
                      <a:pt x="5" y="67"/>
                      <a:pt x="5" y="64"/>
                    </a:cubicBezTo>
                    <a:cubicBezTo>
                      <a:pt x="5" y="62"/>
                      <a:pt x="3" y="59"/>
                      <a:pt x="3" y="57"/>
                    </a:cubicBezTo>
                    <a:cubicBezTo>
                      <a:pt x="3" y="50"/>
                      <a:pt x="6" y="46"/>
                      <a:pt x="7" y="39"/>
                    </a:cubicBezTo>
                    <a:cubicBezTo>
                      <a:pt x="22" y="39"/>
                      <a:pt x="18" y="24"/>
                      <a:pt x="31" y="24"/>
                    </a:cubicBezTo>
                    <a:cubicBezTo>
                      <a:pt x="40" y="25"/>
                      <a:pt x="38" y="36"/>
                      <a:pt x="43" y="36"/>
                    </a:cubicBezTo>
                    <a:cubicBezTo>
                      <a:pt x="45" y="36"/>
                      <a:pt x="46" y="36"/>
                      <a:pt x="47" y="36"/>
                    </a:cubicBezTo>
                    <a:cubicBezTo>
                      <a:pt x="47" y="31"/>
                      <a:pt x="49" y="27"/>
                      <a:pt x="54" y="27"/>
                    </a:cubicBezTo>
                    <a:cubicBezTo>
                      <a:pt x="54" y="17"/>
                      <a:pt x="66" y="20"/>
                      <a:pt x="68" y="16"/>
                    </a:cubicBezTo>
                    <a:cubicBezTo>
                      <a:pt x="71" y="11"/>
                      <a:pt x="70" y="2"/>
                      <a:pt x="71" y="0"/>
                    </a:cubicBezTo>
                    <a:cubicBezTo>
                      <a:pt x="76" y="0"/>
                      <a:pt x="79" y="3"/>
                      <a:pt x="82" y="6"/>
                    </a:cubicBezTo>
                    <a:cubicBezTo>
                      <a:pt x="87" y="12"/>
                      <a:pt x="98" y="53"/>
                      <a:pt x="98" y="59"/>
                    </a:cubicBezTo>
                    <a:cubicBezTo>
                      <a:pt x="98" y="66"/>
                      <a:pt x="90" y="70"/>
                      <a:pt x="89" y="82"/>
                    </a:cubicBezTo>
                    <a:cubicBezTo>
                      <a:pt x="87" y="81"/>
                      <a:pt x="81" y="66"/>
                      <a:pt x="81" y="65"/>
                    </a:cubicBezTo>
                    <a:lnTo>
                      <a:pt x="81" y="6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48">
                <a:extLst>
                  <a:ext uri="{FF2B5EF4-FFF2-40B4-BE49-F238E27FC236}">
                    <a16:creationId xmlns:a16="http://schemas.microsoft.com/office/drawing/2014/main" id="{3B81AD1F-7EBD-49A0-9480-12EC2FD09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5181" y="4643373"/>
                <a:ext cx="57888" cy="62754"/>
              </a:xfrm>
              <a:custGeom>
                <a:avLst/>
                <a:gdLst>
                  <a:gd name="T0" fmla="*/ 5 w 49"/>
                  <a:gd name="T1" fmla="*/ 52 h 52"/>
                  <a:gd name="T2" fmla="*/ 0 w 49"/>
                  <a:gd name="T3" fmla="*/ 52 h 52"/>
                  <a:gd name="T4" fmla="*/ 39 w 49"/>
                  <a:gd name="T5" fmla="*/ 8 h 52"/>
                  <a:gd name="T6" fmla="*/ 43 w 49"/>
                  <a:gd name="T7" fmla="*/ 0 h 52"/>
                  <a:gd name="T8" fmla="*/ 49 w 49"/>
                  <a:gd name="T9" fmla="*/ 11 h 52"/>
                  <a:gd name="T10" fmla="*/ 42 w 49"/>
                  <a:gd name="T11" fmla="*/ 15 h 52"/>
                  <a:gd name="T12" fmla="*/ 30 w 49"/>
                  <a:gd name="T13" fmla="*/ 22 h 52"/>
                  <a:gd name="T14" fmla="*/ 5 w 49"/>
                  <a:gd name="T1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2">
                    <a:moveTo>
                      <a:pt x="5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8" y="31"/>
                      <a:pt x="31" y="23"/>
                      <a:pt x="39" y="8"/>
                    </a:cubicBezTo>
                    <a:cubicBezTo>
                      <a:pt x="40" y="5"/>
                      <a:pt x="40" y="2"/>
                      <a:pt x="43" y="0"/>
                    </a:cubicBezTo>
                    <a:cubicBezTo>
                      <a:pt x="42" y="6"/>
                      <a:pt x="46" y="8"/>
                      <a:pt x="49" y="11"/>
                    </a:cubicBezTo>
                    <a:cubicBezTo>
                      <a:pt x="46" y="13"/>
                      <a:pt x="45" y="15"/>
                      <a:pt x="42" y="15"/>
                    </a:cubicBezTo>
                    <a:cubicBezTo>
                      <a:pt x="40" y="21"/>
                      <a:pt x="35" y="22"/>
                      <a:pt x="30" y="22"/>
                    </a:cubicBezTo>
                    <a:cubicBezTo>
                      <a:pt x="27" y="38"/>
                      <a:pt x="13" y="47"/>
                      <a:pt x="5" y="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Freeform 49">
                <a:extLst>
                  <a:ext uri="{FF2B5EF4-FFF2-40B4-BE49-F238E27FC236}">
                    <a16:creationId xmlns:a16="http://schemas.microsoft.com/office/drawing/2014/main" id="{5776AF20-B8E8-4D98-BBEE-12DA871DA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424" y="4432585"/>
                <a:ext cx="109518" cy="167343"/>
              </a:xfrm>
              <a:custGeom>
                <a:avLst/>
                <a:gdLst>
                  <a:gd name="T0" fmla="*/ 7 w 94"/>
                  <a:gd name="T1" fmla="*/ 57 h 139"/>
                  <a:gd name="T2" fmla="*/ 12 w 94"/>
                  <a:gd name="T3" fmla="*/ 36 h 139"/>
                  <a:gd name="T4" fmla="*/ 9 w 94"/>
                  <a:gd name="T5" fmla="*/ 14 h 139"/>
                  <a:gd name="T6" fmla="*/ 16 w 94"/>
                  <a:gd name="T7" fmla="*/ 0 h 139"/>
                  <a:gd name="T8" fmla="*/ 28 w 94"/>
                  <a:gd name="T9" fmla="*/ 13 h 139"/>
                  <a:gd name="T10" fmla="*/ 37 w 94"/>
                  <a:gd name="T11" fmla="*/ 6 h 139"/>
                  <a:gd name="T12" fmla="*/ 38 w 94"/>
                  <a:gd name="T13" fmla="*/ 10 h 139"/>
                  <a:gd name="T14" fmla="*/ 40 w 94"/>
                  <a:gd name="T15" fmla="*/ 15 h 139"/>
                  <a:gd name="T16" fmla="*/ 48 w 94"/>
                  <a:gd name="T17" fmla="*/ 46 h 139"/>
                  <a:gd name="T18" fmla="*/ 35 w 94"/>
                  <a:gd name="T19" fmla="*/ 77 h 139"/>
                  <a:gd name="T20" fmla="*/ 52 w 94"/>
                  <a:gd name="T21" fmla="*/ 108 h 139"/>
                  <a:gd name="T22" fmla="*/ 52 w 94"/>
                  <a:gd name="T23" fmla="*/ 105 h 139"/>
                  <a:gd name="T24" fmla="*/ 60 w 94"/>
                  <a:gd name="T25" fmla="*/ 99 h 139"/>
                  <a:gd name="T26" fmla="*/ 74 w 94"/>
                  <a:gd name="T27" fmla="*/ 116 h 139"/>
                  <a:gd name="T28" fmla="*/ 80 w 94"/>
                  <a:gd name="T29" fmla="*/ 111 h 139"/>
                  <a:gd name="T30" fmla="*/ 84 w 94"/>
                  <a:gd name="T31" fmla="*/ 112 h 139"/>
                  <a:gd name="T32" fmla="*/ 80 w 94"/>
                  <a:gd name="T33" fmla="*/ 120 h 139"/>
                  <a:gd name="T34" fmla="*/ 85 w 94"/>
                  <a:gd name="T35" fmla="*/ 121 h 139"/>
                  <a:gd name="T36" fmla="*/ 94 w 94"/>
                  <a:gd name="T37" fmla="*/ 129 h 139"/>
                  <a:gd name="T38" fmla="*/ 94 w 94"/>
                  <a:gd name="T39" fmla="*/ 135 h 139"/>
                  <a:gd name="T40" fmla="*/ 91 w 94"/>
                  <a:gd name="T41" fmla="*/ 139 h 139"/>
                  <a:gd name="T42" fmla="*/ 87 w 94"/>
                  <a:gd name="T43" fmla="*/ 133 h 139"/>
                  <a:gd name="T44" fmla="*/ 63 w 94"/>
                  <a:gd name="T45" fmla="*/ 112 h 139"/>
                  <a:gd name="T46" fmla="*/ 63 w 94"/>
                  <a:gd name="T47" fmla="*/ 125 h 139"/>
                  <a:gd name="T48" fmla="*/ 44 w 94"/>
                  <a:gd name="T49" fmla="*/ 109 h 139"/>
                  <a:gd name="T50" fmla="*/ 32 w 94"/>
                  <a:gd name="T51" fmla="*/ 113 h 139"/>
                  <a:gd name="T52" fmla="*/ 22 w 94"/>
                  <a:gd name="T53" fmla="*/ 104 h 139"/>
                  <a:gd name="T54" fmla="*/ 27 w 94"/>
                  <a:gd name="T55" fmla="*/ 96 h 139"/>
                  <a:gd name="T56" fmla="*/ 27 w 94"/>
                  <a:gd name="T57" fmla="*/ 89 h 139"/>
                  <a:gd name="T58" fmla="*/ 23 w 94"/>
                  <a:gd name="T59" fmla="*/ 89 h 139"/>
                  <a:gd name="T60" fmla="*/ 18 w 94"/>
                  <a:gd name="T61" fmla="*/ 94 h 139"/>
                  <a:gd name="T62" fmla="*/ 3 w 94"/>
                  <a:gd name="T63" fmla="*/ 81 h 139"/>
                  <a:gd name="T64" fmla="*/ 7 w 94"/>
                  <a:gd name="T65" fmla="*/ 5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39">
                    <a:moveTo>
                      <a:pt x="7" y="57"/>
                    </a:moveTo>
                    <a:cubicBezTo>
                      <a:pt x="10" y="52"/>
                      <a:pt x="12" y="42"/>
                      <a:pt x="12" y="36"/>
                    </a:cubicBezTo>
                    <a:cubicBezTo>
                      <a:pt x="12" y="28"/>
                      <a:pt x="8" y="22"/>
                      <a:pt x="9" y="14"/>
                    </a:cubicBezTo>
                    <a:cubicBezTo>
                      <a:pt x="9" y="7"/>
                      <a:pt x="10" y="0"/>
                      <a:pt x="16" y="0"/>
                    </a:cubicBezTo>
                    <a:cubicBezTo>
                      <a:pt x="23" y="1"/>
                      <a:pt x="22" y="13"/>
                      <a:pt x="28" y="13"/>
                    </a:cubicBezTo>
                    <a:cubicBezTo>
                      <a:pt x="32" y="13"/>
                      <a:pt x="34" y="8"/>
                      <a:pt x="37" y="6"/>
                    </a:cubicBezTo>
                    <a:cubicBezTo>
                      <a:pt x="37" y="7"/>
                      <a:pt x="38" y="9"/>
                      <a:pt x="38" y="10"/>
                    </a:cubicBezTo>
                    <a:cubicBezTo>
                      <a:pt x="38" y="11"/>
                      <a:pt x="40" y="13"/>
                      <a:pt x="40" y="15"/>
                    </a:cubicBezTo>
                    <a:cubicBezTo>
                      <a:pt x="39" y="24"/>
                      <a:pt x="48" y="34"/>
                      <a:pt x="48" y="46"/>
                    </a:cubicBezTo>
                    <a:cubicBezTo>
                      <a:pt x="48" y="61"/>
                      <a:pt x="35" y="62"/>
                      <a:pt x="35" y="77"/>
                    </a:cubicBezTo>
                    <a:cubicBezTo>
                      <a:pt x="35" y="87"/>
                      <a:pt x="44" y="105"/>
                      <a:pt x="52" y="108"/>
                    </a:cubicBezTo>
                    <a:cubicBezTo>
                      <a:pt x="52" y="108"/>
                      <a:pt x="52" y="105"/>
                      <a:pt x="52" y="105"/>
                    </a:cubicBezTo>
                    <a:cubicBezTo>
                      <a:pt x="52" y="102"/>
                      <a:pt x="56" y="99"/>
                      <a:pt x="60" y="99"/>
                    </a:cubicBezTo>
                    <a:cubicBezTo>
                      <a:pt x="68" y="100"/>
                      <a:pt x="70" y="115"/>
                      <a:pt x="74" y="116"/>
                    </a:cubicBezTo>
                    <a:cubicBezTo>
                      <a:pt x="77" y="116"/>
                      <a:pt x="77" y="111"/>
                      <a:pt x="80" y="111"/>
                    </a:cubicBezTo>
                    <a:cubicBezTo>
                      <a:pt x="82" y="111"/>
                      <a:pt x="83" y="112"/>
                      <a:pt x="84" y="112"/>
                    </a:cubicBezTo>
                    <a:cubicBezTo>
                      <a:pt x="84" y="116"/>
                      <a:pt x="80" y="117"/>
                      <a:pt x="80" y="120"/>
                    </a:cubicBezTo>
                    <a:cubicBezTo>
                      <a:pt x="80" y="122"/>
                      <a:pt x="83" y="121"/>
                      <a:pt x="85" y="121"/>
                    </a:cubicBezTo>
                    <a:cubicBezTo>
                      <a:pt x="85" y="126"/>
                      <a:pt x="89" y="129"/>
                      <a:pt x="94" y="129"/>
                    </a:cubicBezTo>
                    <a:cubicBezTo>
                      <a:pt x="94" y="131"/>
                      <a:pt x="94" y="133"/>
                      <a:pt x="94" y="135"/>
                    </a:cubicBezTo>
                    <a:cubicBezTo>
                      <a:pt x="94" y="136"/>
                      <a:pt x="92" y="139"/>
                      <a:pt x="91" y="139"/>
                    </a:cubicBezTo>
                    <a:cubicBezTo>
                      <a:pt x="89" y="139"/>
                      <a:pt x="88" y="135"/>
                      <a:pt x="87" y="133"/>
                    </a:cubicBezTo>
                    <a:cubicBezTo>
                      <a:pt x="83" y="125"/>
                      <a:pt x="67" y="118"/>
                      <a:pt x="63" y="112"/>
                    </a:cubicBezTo>
                    <a:cubicBezTo>
                      <a:pt x="59" y="117"/>
                      <a:pt x="61" y="119"/>
                      <a:pt x="63" y="125"/>
                    </a:cubicBezTo>
                    <a:cubicBezTo>
                      <a:pt x="54" y="125"/>
                      <a:pt x="53" y="110"/>
                      <a:pt x="44" y="109"/>
                    </a:cubicBezTo>
                    <a:cubicBezTo>
                      <a:pt x="39" y="109"/>
                      <a:pt x="37" y="114"/>
                      <a:pt x="32" y="113"/>
                    </a:cubicBezTo>
                    <a:cubicBezTo>
                      <a:pt x="28" y="113"/>
                      <a:pt x="22" y="107"/>
                      <a:pt x="22" y="104"/>
                    </a:cubicBezTo>
                    <a:cubicBezTo>
                      <a:pt x="22" y="99"/>
                      <a:pt x="25" y="97"/>
                      <a:pt x="27" y="9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1" y="91"/>
                      <a:pt x="20" y="94"/>
                      <a:pt x="18" y="94"/>
                    </a:cubicBezTo>
                    <a:cubicBezTo>
                      <a:pt x="15" y="94"/>
                      <a:pt x="3" y="85"/>
                      <a:pt x="3" y="81"/>
                    </a:cubicBezTo>
                    <a:cubicBezTo>
                      <a:pt x="3" y="70"/>
                      <a:pt x="0" y="55"/>
                      <a:pt x="7" y="5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Freeform 50">
                <a:extLst>
                  <a:ext uri="{FF2B5EF4-FFF2-40B4-BE49-F238E27FC236}">
                    <a16:creationId xmlns:a16="http://schemas.microsoft.com/office/drawing/2014/main" id="{C833B56B-931D-4FF8-8511-61248848D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1635" y="4601537"/>
                <a:ext cx="35984" cy="65971"/>
              </a:xfrm>
              <a:custGeom>
                <a:avLst/>
                <a:gdLst>
                  <a:gd name="T0" fmla="*/ 28 w 31"/>
                  <a:gd name="T1" fmla="*/ 37 h 55"/>
                  <a:gd name="T2" fmla="*/ 17 w 31"/>
                  <a:gd name="T3" fmla="*/ 36 h 55"/>
                  <a:gd name="T4" fmla="*/ 23 w 31"/>
                  <a:gd name="T5" fmla="*/ 50 h 55"/>
                  <a:gd name="T6" fmla="*/ 23 w 31"/>
                  <a:gd name="T7" fmla="*/ 55 h 55"/>
                  <a:gd name="T8" fmla="*/ 17 w 31"/>
                  <a:gd name="T9" fmla="*/ 54 h 55"/>
                  <a:gd name="T10" fmla="*/ 14 w 31"/>
                  <a:gd name="T11" fmla="*/ 45 h 55"/>
                  <a:gd name="T12" fmla="*/ 14 w 31"/>
                  <a:gd name="T13" fmla="*/ 41 h 55"/>
                  <a:gd name="T14" fmla="*/ 4 w 31"/>
                  <a:gd name="T15" fmla="*/ 31 h 55"/>
                  <a:gd name="T16" fmla="*/ 4 w 31"/>
                  <a:gd name="T17" fmla="*/ 27 h 55"/>
                  <a:gd name="T18" fmla="*/ 13 w 31"/>
                  <a:gd name="T19" fmla="*/ 27 h 55"/>
                  <a:gd name="T20" fmla="*/ 16 w 31"/>
                  <a:gd name="T21" fmla="*/ 23 h 55"/>
                  <a:gd name="T22" fmla="*/ 0 w 31"/>
                  <a:gd name="T23" fmla="*/ 3 h 55"/>
                  <a:gd name="T24" fmla="*/ 6 w 31"/>
                  <a:gd name="T25" fmla="*/ 0 h 55"/>
                  <a:gd name="T26" fmla="*/ 21 w 31"/>
                  <a:gd name="T27" fmla="*/ 3 h 55"/>
                  <a:gd name="T28" fmla="*/ 21 w 31"/>
                  <a:gd name="T29" fmla="*/ 10 h 55"/>
                  <a:gd name="T30" fmla="*/ 25 w 31"/>
                  <a:gd name="T31" fmla="*/ 10 h 55"/>
                  <a:gd name="T32" fmla="*/ 25 w 31"/>
                  <a:gd name="T33" fmla="*/ 21 h 55"/>
                  <a:gd name="T34" fmla="*/ 31 w 31"/>
                  <a:gd name="T35" fmla="*/ 28 h 55"/>
                  <a:gd name="T36" fmla="*/ 28 w 31"/>
                  <a:gd name="T37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55">
                    <a:moveTo>
                      <a:pt x="28" y="37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42"/>
                      <a:pt x="21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1" y="55"/>
                      <a:pt x="19" y="54"/>
                      <a:pt x="17" y="54"/>
                    </a:cubicBezTo>
                    <a:cubicBezTo>
                      <a:pt x="12" y="54"/>
                      <a:pt x="11" y="49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9" y="40"/>
                      <a:pt x="4" y="33"/>
                      <a:pt x="4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7"/>
                      <a:pt x="12" y="27"/>
                      <a:pt x="13" y="27"/>
                    </a:cubicBezTo>
                    <a:cubicBezTo>
                      <a:pt x="14" y="27"/>
                      <a:pt x="16" y="25"/>
                      <a:pt x="16" y="23"/>
                    </a:cubicBezTo>
                    <a:cubicBezTo>
                      <a:pt x="16" y="14"/>
                      <a:pt x="1" y="9"/>
                      <a:pt x="0" y="3"/>
                    </a:cubicBezTo>
                    <a:cubicBezTo>
                      <a:pt x="2" y="2"/>
                      <a:pt x="4" y="0"/>
                      <a:pt x="6" y="0"/>
                    </a:cubicBezTo>
                    <a:cubicBezTo>
                      <a:pt x="12" y="0"/>
                      <a:pt x="16" y="3"/>
                      <a:pt x="21" y="3"/>
                    </a:cubicBezTo>
                    <a:cubicBezTo>
                      <a:pt x="21" y="5"/>
                      <a:pt x="22" y="8"/>
                      <a:pt x="21" y="10"/>
                    </a:cubicBezTo>
                    <a:cubicBezTo>
                      <a:pt x="23" y="10"/>
                      <a:pt x="24" y="10"/>
                      <a:pt x="25" y="10"/>
                    </a:cubicBezTo>
                    <a:cubicBezTo>
                      <a:pt x="26" y="14"/>
                      <a:pt x="25" y="21"/>
                      <a:pt x="25" y="21"/>
                    </a:cubicBezTo>
                    <a:cubicBezTo>
                      <a:pt x="25" y="21"/>
                      <a:pt x="30" y="28"/>
                      <a:pt x="31" y="28"/>
                    </a:cubicBezTo>
                    <a:cubicBezTo>
                      <a:pt x="30" y="32"/>
                      <a:pt x="28" y="34"/>
                      <a:pt x="28" y="3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Freeform 51">
                <a:extLst>
                  <a:ext uri="{FF2B5EF4-FFF2-40B4-BE49-F238E27FC236}">
                    <a16:creationId xmlns:a16="http://schemas.microsoft.com/office/drawing/2014/main" id="{FD352D79-1426-4064-89A0-CB5EFA088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441" y="4619238"/>
                <a:ext cx="29726" cy="41836"/>
              </a:xfrm>
              <a:custGeom>
                <a:avLst/>
                <a:gdLst>
                  <a:gd name="T0" fmla="*/ 5 w 25"/>
                  <a:gd name="T1" fmla="*/ 0 h 34"/>
                  <a:gd name="T2" fmla="*/ 24 w 25"/>
                  <a:gd name="T3" fmla="*/ 12 h 34"/>
                  <a:gd name="T4" fmla="*/ 2 w 25"/>
                  <a:gd name="T5" fmla="*/ 34 h 34"/>
                  <a:gd name="T6" fmla="*/ 0 w 25"/>
                  <a:gd name="T7" fmla="*/ 3 h 34"/>
                  <a:gd name="T8" fmla="*/ 4 w 25"/>
                  <a:gd name="T9" fmla="*/ 0 h 34"/>
                  <a:gd name="T10" fmla="*/ 8 w 25"/>
                  <a:gd name="T11" fmla="*/ 3 h 34"/>
                  <a:gd name="T12" fmla="*/ 5 w 25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4">
                    <a:moveTo>
                      <a:pt x="5" y="0"/>
                    </a:moveTo>
                    <a:cubicBezTo>
                      <a:pt x="7" y="4"/>
                      <a:pt x="25" y="6"/>
                      <a:pt x="24" y="12"/>
                    </a:cubicBezTo>
                    <a:cubicBezTo>
                      <a:pt x="24" y="24"/>
                      <a:pt x="8" y="30"/>
                      <a:pt x="2" y="34"/>
                    </a:cubicBezTo>
                    <a:cubicBezTo>
                      <a:pt x="2" y="22"/>
                      <a:pt x="0" y="9"/>
                      <a:pt x="0" y="3"/>
                    </a:cubicBezTo>
                    <a:cubicBezTo>
                      <a:pt x="0" y="2"/>
                      <a:pt x="3" y="0"/>
                      <a:pt x="4" y="0"/>
                    </a:cubicBezTo>
                    <a:cubicBezTo>
                      <a:pt x="5" y="0"/>
                      <a:pt x="7" y="2"/>
                      <a:pt x="8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52">
                <a:extLst>
                  <a:ext uri="{FF2B5EF4-FFF2-40B4-BE49-F238E27FC236}">
                    <a16:creationId xmlns:a16="http://schemas.microsoft.com/office/drawing/2014/main" id="{DE24BF4F-1487-41E8-8264-CECEF33F5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5651" y="4643373"/>
                <a:ext cx="26597" cy="53099"/>
              </a:xfrm>
              <a:custGeom>
                <a:avLst/>
                <a:gdLst>
                  <a:gd name="T0" fmla="*/ 24 w 24"/>
                  <a:gd name="T1" fmla="*/ 10 h 44"/>
                  <a:gd name="T2" fmla="*/ 16 w 24"/>
                  <a:gd name="T3" fmla="*/ 32 h 44"/>
                  <a:gd name="T4" fmla="*/ 19 w 24"/>
                  <a:gd name="T5" fmla="*/ 41 h 44"/>
                  <a:gd name="T6" fmla="*/ 15 w 24"/>
                  <a:gd name="T7" fmla="*/ 44 h 44"/>
                  <a:gd name="T8" fmla="*/ 0 w 24"/>
                  <a:gd name="T9" fmla="*/ 26 h 44"/>
                  <a:gd name="T10" fmla="*/ 6 w 24"/>
                  <a:gd name="T11" fmla="*/ 22 h 44"/>
                  <a:gd name="T12" fmla="*/ 14 w 24"/>
                  <a:gd name="T13" fmla="*/ 2 h 44"/>
                  <a:gd name="T14" fmla="*/ 24 w 24"/>
                  <a:gd name="T1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4">
                    <a:moveTo>
                      <a:pt x="24" y="10"/>
                    </a:moveTo>
                    <a:cubicBezTo>
                      <a:pt x="24" y="18"/>
                      <a:pt x="16" y="24"/>
                      <a:pt x="16" y="32"/>
                    </a:cubicBezTo>
                    <a:cubicBezTo>
                      <a:pt x="16" y="38"/>
                      <a:pt x="19" y="37"/>
                      <a:pt x="19" y="41"/>
                    </a:cubicBezTo>
                    <a:cubicBezTo>
                      <a:pt x="19" y="42"/>
                      <a:pt x="17" y="44"/>
                      <a:pt x="15" y="44"/>
                    </a:cubicBezTo>
                    <a:cubicBezTo>
                      <a:pt x="12" y="44"/>
                      <a:pt x="0" y="31"/>
                      <a:pt x="0" y="26"/>
                    </a:cubicBezTo>
                    <a:cubicBezTo>
                      <a:pt x="0" y="24"/>
                      <a:pt x="4" y="22"/>
                      <a:pt x="6" y="22"/>
                    </a:cubicBezTo>
                    <a:cubicBezTo>
                      <a:pt x="7" y="20"/>
                      <a:pt x="10" y="3"/>
                      <a:pt x="14" y="2"/>
                    </a:cubicBezTo>
                    <a:cubicBezTo>
                      <a:pt x="21" y="0"/>
                      <a:pt x="24" y="6"/>
                      <a:pt x="24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53">
                <a:extLst>
                  <a:ext uri="{FF2B5EF4-FFF2-40B4-BE49-F238E27FC236}">
                    <a16:creationId xmlns:a16="http://schemas.microsoft.com/office/drawing/2014/main" id="{75656C34-E9A1-48DB-805E-1196CA919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7554" y="4646591"/>
                <a:ext cx="15645" cy="32181"/>
              </a:xfrm>
              <a:custGeom>
                <a:avLst/>
                <a:gdLst>
                  <a:gd name="T0" fmla="*/ 13 w 13"/>
                  <a:gd name="T1" fmla="*/ 0 h 26"/>
                  <a:gd name="T2" fmla="*/ 4 w 13"/>
                  <a:gd name="T3" fmla="*/ 26 h 26"/>
                  <a:gd name="T4" fmla="*/ 0 w 13"/>
                  <a:gd name="T5" fmla="*/ 26 h 26"/>
                  <a:gd name="T6" fmla="*/ 7 w 13"/>
                  <a:gd name="T7" fmla="*/ 0 h 26"/>
                  <a:gd name="T8" fmla="*/ 1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3" y="0"/>
                    </a:moveTo>
                    <a:cubicBezTo>
                      <a:pt x="13" y="13"/>
                      <a:pt x="4" y="16"/>
                      <a:pt x="4" y="26"/>
                    </a:cubicBezTo>
                    <a:cubicBezTo>
                      <a:pt x="3" y="26"/>
                      <a:pt x="1" y="26"/>
                      <a:pt x="0" y="26"/>
                    </a:cubicBezTo>
                    <a:cubicBezTo>
                      <a:pt x="2" y="18"/>
                      <a:pt x="7" y="13"/>
                      <a:pt x="7" y="0"/>
                    </a:cubicBezTo>
                    <a:cubicBezTo>
                      <a:pt x="9" y="0"/>
                      <a:pt x="11" y="0"/>
                      <a:pt x="1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54">
                <a:extLst>
                  <a:ext uri="{FF2B5EF4-FFF2-40B4-BE49-F238E27FC236}">
                    <a16:creationId xmlns:a16="http://schemas.microsoft.com/office/drawing/2014/main" id="{4672DCA4-B0ED-4A8F-AC11-969272D2C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5377" y="4669118"/>
                <a:ext cx="18774" cy="16090"/>
              </a:xfrm>
              <a:custGeom>
                <a:avLst/>
                <a:gdLst>
                  <a:gd name="T0" fmla="*/ 16 w 16"/>
                  <a:gd name="T1" fmla="*/ 0 h 14"/>
                  <a:gd name="T2" fmla="*/ 5 w 16"/>
                  <a:gd name="T3" fmla="*/ 13 h 14"/>
                  <a:gd name="T4" fmla="*/ 0 w 16"/>
                  <a:gd name="T5" fmla="*/ 10 h 14"/>
                  <a:gd name="T6" fmla="*/ 7 w 16"/>
                  <a:gd name="T7" fmla="*/ 0 h 14"/>
                  <a:gd name="T8" fmla="*/ 16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cubicBezTo>
                      <a:pt x="16" y="7"/>
                      <a:pt x="11" y="14"/>
                      <a:pt x="5" y="13"/>
                    </a:cubicBezTo>
                    <a:cubicBezTo>
                      <a:pt x="3" y="13"/>
                      <a:pt x="0" y="11"/>
                      <a:pt x="0" y="10"/>
                    </a:cubicBezTo>
                    <a:cubicBezTo>
                      <a:pt x="0" y="6"/>
                      <a:pt x="5" y="4"/>
                      <a:pt x="7" y="0"/>
                    </a:cubicBezTo>
                    <a:cubicBezTo>
                      <a:pt x="10" y="1"/>
                      <a:pt x="14" y="2"/>
                      <a:pt x="1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55">
                <a:extLst>
                  <a:ext uri="{FF2B5EF4-FFF2-40B4-BE49-F238E27FC236}">
                    <a16:creationId xmlns:a16="http://schemas.microsoft.com/office/drawing/2014/main" id="{F2CBAC42-087D-4F9F-ACAB-6F93E46BC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6603" y="4601537"/>
                <a:ext cx="20339" cy="25745"/>
              </a:xfrm>
              <a:custGeom>
                <a:avLst/>
                <a:gdLst>
                  <a:gd name="T0" fmla="*/ 0 w 17"/>
                  <a:gd name="T1" fmla="*/ 10 h 21"/>
                  <a:gd name="T2" fmla="*/ 0 w 17"/>
                  <a:gd name="T3" fmla="*/ 0 h 21"/>
                  <a:gd name="T4" fmla="*/ 6 w 17"/>
                  <a:gd name="T5" fmla="*/ 0 h 21"/>
                  <a:gd name="T6" fmla="*/ 17 w 17"/>
                  <a:gd name="T7" fmla="*/ 17 h 21"/>
                  <a:gd name="T8" fmla="*/ 10 w 17"/>
                  <a:gd name="T9" fmla="*/ 10 h 21"/>
                  <a:gd name="T10" fmla="*/ 0 w 17"/>
                  <a:gd name="T11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1">
                    <a:moveTo>
                      <a:pt x="0" y="10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6"/>
                      <a:pt x="17" y="8"/>
                      <a:pt x="17" y="17"/>
                    </a:cubicBezTo>
                    <a:cubicBezTo>
                      <a:pt x="17" y="21"/>
                      <a:pt x="10" y="14"/>
                      <a:pt x="10" y="10"/>
                    </a:cubicBezTo>
                    <a:cubicBezTo>
                      <a:pt x="6" y="10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56">
                <a:extLst>
                  <a:ext uri="{FF2B5EF4-FFF2-40B4-BE49-F238E27FC236}">
                    <a16:creationId xmlns:a16="http://schemas.microsoft.com/office/drawing/2014/main" id="{C42820F9-60AD-498A-9DE3-F2B550BC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9327" y="4575792"/>
                <a:ext cx="31291" cy="32181"/>
              </a:xfrm>
              <a:custGeom>
                <a:avLst/>
                <a:gdLst>
                  <a:gd name="T0" fmla="*/ 19 w 26"/>
                  <a:gd name="T1" fmla="*/ 27 h 27"/>
                  <a:gd name="T2" fmla="*/ 0 w 26"/>
                  <a:gd name="T3" fmla="*/ 0 h 27"/>
                  <a:gd name="T4" fmla="*/ 6 w 26"/>
                  <a:gd name="T5" fmla="*/ 0 h 27"/>
                  <a:gd name="T6" fmla="*/ 24 w 26"/>
                  <a:gd name="T7" fmla="*/ 13 h 27"/>
                  <a:gd name="T8" fmla="*/ 19 w 2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9" y="27"/>
                    </a:moveTo>
                    <a:cubicBezTo>
                      <a:pt x="15" y="27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5" y="6"/>
                      <a:pt x="22" y="5"/>
                      <a:pt x="24" y="13"/>
                    </a:cubicBezTo>
                    <a:cubicBezTo>
                      <a:pt x="26" y="18"/>
                      <a:pt x="22" y="27"/>
                      <a:pt x="19" y="2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57">
                <a:extLst>
                  <a:ext uri="{FF2B5EF4-FFF2-40B4-BE49-F238E27FC236}">
                    <a16:creationId xmlns:a16="http://schemas.microsoft.com/office/drawing/2014/main" id="{9ACED590-B986-434F-BC15-F978492CE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618" y="4579011"/>
                <a:ext cx="7822" cy="3218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2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3"/>
                      <a:pt x="6" y="2"/>
                      <a:pt x="7" y="2"/>
                    </a:cubicBezTo>
                    <a:cubicBezTo>
                      <a:pt x="6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58">
                <a:extLst>
                  <a:ext uri="{FF2B5EF4-FFF2-40B4-BE49-F238E27FC236}">
                    <a16:creationId xmlns:a16="http://schemas.microsoft.com/office/drawing/2014/main" id="{A7880306-90F9-49A2-A65C-0E3447C87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5246" y="4234670"/>
                <a:ext cx="56324" cy="83671"/>
              </a:xfrm>
              <a:custGeom>
                <a:avLst/>
                <a:gdLst>
                  <a:gd name="T0" fmla="*/ 13 w 47"/>
                  <a:gd name="T1" fmla="*/ 70 h 70"/>
                  <a:gd name="T2" fmla="*/ 2 w 47"/>
                  <a:gd name="T3" fmla="*/ 48 h 70"/>
                  <a:gd name="T4" fmla="*/ 29 w 47"/>
                  <a:gd name="T5" fmla="*/ 0 h 70"/>
                  <a:gd name="T6" fmla="*/ 13 w 47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70">
                    <a:moveTo>
                      <a:pt x="13" y="70"/>
                    </a:moveTo>
                    <a:cubicBezTo>
                      <a:pt x="0" y="70"/>
                      <a:pt x="2" y="60"/>
                      <a:pt x="2" y="48"/>
                    </a:cubicBezTo>
                    <a:cubicBezTo>
                      <a:pt x="2" y="31"/>
                      <a:pt x="18" y="0"/>
                      <a:pt x="29" y="0"/>
                    </a:cubicBezTo>
                    <a:cubicBezTo>
                      <a:pt x="47" y="0"/>
                      <a:pt x="31" y="70"/>
                      <a:pt x="13" y="7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59">
                <a:extLst>
                  <a:ext uri="{FF2B5EF4-FFF2-40B4-BE49-F238E27FC236}">
                    <a16:creationId xmlns:a16="http://schemas.microsoft.com/office/drawing/2014/main" id="{E1C403F3-AEEC-4B9E-AA00-27338D1E0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4242" y="4382704"/>
                <a:ext cx="64146" cy="57926"/>
              </a:xfrm>
              <a:custGeom>
                <a:avLst/>
                <a:gdLst>
                  <a:gd name="T0" fmla="*/ 3 w 54"/>
                  <a:gd name="T1" fmla="*/ 20 h 48"/>
                  <a:gd name="T2" fmla="*/ 45 w 54"/>
                  <a:gd name="T3" fmla="*/ 0 h 48"/>
                  <a:gd name="T4" fmla="*/ 54 w 54"/>
                  <a:gd name="T5" fmla="*/ 12 h 48"/>
                  <a:gd name="T6" fmla="*/ 20 w 54"/>
                  <a:gd name="T7" fmla="*/ 48 h 48"/>
                  <a:gd name="T8" fmla="*/ 3 w 54"/>
                  <a:gd name="T9" fmla="*/ 32 h 48"/>
                  <a:gd name="T10" fmla="*/ 3 w 54"/>
                  <a:gd name="T1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48">
                    <a:moveTo>
                      <a:pt x="3" y="20"/>
                    </a:moveTo>
                    <a:cubicBezTo>
                      <a:pt x="9" y="20"/>
                      <a:pt x="35" y="0"/>
                      <a:pt x="45" y="0"/>
                    </a:cubicBezTo>
                    <a:cubicBezTo>
                      <a:pt x="49" y="0"/>
                      <a:pt x="54" y="7"/>
                      <a:pt x="54" y="12"/>
                    </a:cubicBezTo>
                    <a:cubicBezTo>
                      <a:pt x="54" y="23"/>
                      <a:pt x="31" y="48"/>
                      <a:pt x="20" y="48"/>
                    </a:cubicBezTo>
                    <a:cubicBezTo>
                      <a:pt x="9" y="48"/>
                      <a:pt x="3" y="42"/>
                      <a:pt x="3" y="32"/>
                    </a:cubicBezTo>
                    <a:cubicBezTo>
                      <a:pt x="3" y="27"/>
                      <a:pt x="0" y="20"/>
                      <a:pt x="3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60">
                <a:extLst>
                  <a:ext uri="{FF2B5EF4-FFF2-40B4-BE49-F238E27FC236}">
                    <a16:creationId xmlns:a16="http://schemas.microsoft.com/office/drawing/2014/main" id="{F1E5FF41-6193-491C-BA58-0AFD9A38E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142" y="4290988"/>
                <a:ext cx="294134" cy="613054"/>
              </a:xfrm>
              <a:custGeom>
                <a:avLst/>
                <a:gdLst>
                  <a:gd name="T0" fmla="*/ 21 w 252"/>
                  <a:gd name="T1" fmla="*/ 311 h 509"/>
                  <a:gd name="T2" fmla="*/ 36 w 252"/>
                  <a:gd name="T3" fmla="*/ 273 h 509"/>
                  <a:gd name="T4" fmla="*/ 42 w 252"/>
                  <a:gd name="T5" fmla="*/ 265 h 509"/>
                  <a:gd name="T6" fmla="*/ 26 w 252"/>
                  <a:gd name="T7" fmla="*/ 215 h 509"/>
                  <a:gd name="T8" fmla="*/ 12 w 252"/>
                  <a:gd name="T9" fmla="*/ 197 h 509"/>
                  <a:gd name="T10" fmla="*/ 13 w 252"/>
                  <a:gd name="T11" fmla="*/ 190 h 509"/>
                  <a:gd name="T12" fmla="*/ 13 w 252"/>
                  <a:gd name="T13" fmla="*/ 191 h 509"/>
                  <a:gd name="T14" fmla="*/ 21 w 252"/>
                  <a:gd name="T15" fmla="*/ 174 h 509"/>
                  <a:gd name="T16" fmla="*/ 15 w 252"/>
                  <a:gd name="T17" fmla="*/ 139 h 509"/>
                  <a:gd name="T18" fmla="*/ 0 w 252"/>
                  <a:gd name="T19" fmla="*/ 118 h 509"/>
                  <a:gd name="T20" fmla="*/ 12 w 252"/>
                  <a:gd name="T21" fmla="*/ 84 h 509"/>
                  <a:gd name="T22" fmla="*/ 31 w 252"/>
                  <a:gd name="T23" fmla="*/ 78 h 509"/>
                  <a:gd name="T24" fmla="*/ 76 w 252"/>
                  <a:gd name="T25" fmla="*/ 35 h 509"/>
                  <a:gd name="T26" fmla="*/ 81 w 252"/>
                  <a:gd name="T27" fmla="*/ 35 h 509"/>
                  <a:gd name="T28" fmla="*/ 85 w 252"/>
                  <a:gd name="T29" fmla="*/ 44 h 509"/>
                  <a:gd name="T30" fmla="*/ 89 w 252"/>
                  <a:gd name="T31" fmla="*/ 37 h 509"/>
                  <a:gd name="T32" fmla="*/ 89 w 252"/>
                  <a:gd name="T33" fmla="*/ 16 h 509"/>
                  <a:gd name="T34" fmla="*/ 109 w 252"/>
                  <a:gd name="T35" fmla="*/ 11 h 509"/>
                  <a:gd name="T36" fmla="*/ 134 w 252"/>
                  <a:gd name="T37" fmla="*/ 11 h 509"/>
                  <a:gd name="T38" fmla="*/ 164 w 252"/>
                  <a:gd name="T39" fmla="*/ 0 h 509"/>
                  <a:gd name="T40" fmla="*/ 196 w 252"/>
                  <a:gd name="T41" fmla="*/ 9 h 509"/>
                  <a:gd name="T42" fmla="*/ 223 w 252"/>
                  <a:gd name="T43" fmla="*/ 40 h 509"/>
                  <a:gd name="T44" fmla="*/ 171 w 252"/>
                  <a:gd name="T45" fmla="*/ 104 h 509"/>
                  <a:gd name="T46" fmla="*/ 178 w 252"/>
                  <a:gd name="T47" fmla="*/ 116 h 509"/>
                  <a:gd name="T48" fmla="*/ 221 w 252"/>
                  <a:gd name="T49" fmla="*/ 168 h 509"/>
                  <a:gd name="T50" fmla="*/ 252 w 252"/>
                  <a:gd name="T51" fmla="*/ 242 h 509"/>
                  <a:gd name="T52" fmla="*/ 243 w 252"/>
                  <a:gd name="T53" fmla="*/ 281 h 509"/>
                  <a:gd name="T54" fmla="*/ 196 w 252"/>
                  <a:gd name="T55" fmla="*/ 307 h 509"/>
                  <a:gd name="T56" fmla="*/ 180 w 252"/>
                  <a:gd name="T57" fmla="*/ 324 h 509"/>
                  <a:gd name="T58" fmla="*/ 178 w 252"/>
                  <a:gd name="T59" fmla="*/ 317 h 509"/>
                  <a:gd name="T60" fmla="*/ 178 w 252"/>
                  <a:gd name="T61" fmla="*/ 326 h 509"/>
                  <a:gd name="T62" fmla="*/ 159 w 252"/>
                  <a:gd name="T63" fmla="*/ 346 h 509"/>
                  <a:gd name="T64" fmla="*/ 153 w 252"/>
                  <a:gd name="T65" fmla="*/ 330 h 509"/>
                  <a:gd name="T66" fmla="*/ 156 w 252"/>
                  <a:gd name="T67" fmla="*/ 319 h 509"/>
                  <a:gd name="T68" fmla="*/ 151 w 252"/>
                  <a:gd name="T69" fmla="*/ 307 h 509"/>
                  <a:gd name="T70" fmla="*/ 125 w 252"/>
                  <a:gd name="T71" fmla="*/ 291 h 509"/>
                  <a:gd name="T72" fmla="*/ 107 w 252"/>
                  <a:gd name="T73" fmla="*/ 269 h 509"/>
                  <a:gd name="T74" fmla="*/ 74 w 252"/>
                  <a:gd name="T75" fmla="*/ 254 h 509"/>
                  <a:gd name="T76" fmla="*/ 70 w 252"/>
                  <a:gd name="T77" fmla="*/ 243 h 509"/>
                  <a:gd name="T78" fmla="*/ 50 w 252"/>
                  <a:gd name="T79" fmla="*/ 233 h 509"/>
                  <a:gd name="T80" fmla="*/ 46 w 252"/>
                  <a:gd name="T81" fmla="*/ 242 h 509"/>
                  <a:gd name="T82" fmla="*/ 49 w 252"/>
                  <a:gd name="T83" fmla="*/ 257 h 509"/>
                  <a:gd name="T84" fmla="*/ 27 w 252"/>
                  <a:gd name="T85" fmla="*/ 308 h 509"/>
                  <a:gd name="T86" fmla="*/ 53 w 252"/>
                  <a:gd name="T87" fmla="*/ 347 h 509"/>
                  <a:gd name="T88" fmla="*/ 51 w 252"/>
                  <a:gd name="T89" fmla="*/ 347 h 509"/>
                  <a:gd name="T90" fmla="*/ 60 w 252"/>
                  <a:gd name="T91" fmla="*/ 372 h 509"/>
                  <a:gd name="T92" fmla="*/ 125 w 252"/>
                  <a:gd name="T93" fmla="*/ 438 h 509"/>
                  <a:gd name="T94" fmla="*/ 122 w 252"/>
                  <a:gd name="T95" fmla="*/ 453 h 509"/>
                  <a:gd name="T96" fmla="*/ 137 w 252"/>
                  <a:gd name="T97" fmla="*/ 482 h 509"/>
                  <a:gd name="T98" fmla="*/ 143 w 252"/>
                  <a:gd name="T99" fmla="*/ 505 h 509"/>
                  <a:gd name="T100" fmla="*/ 134 w 252"/>
                  <a:gd name="T101" fmla="*/ 506 h 509"/>
                  <a:gd name="T102" fmla="*/ 128 w 252"/>
                  <a:gd name="T103" fmla="*/ 509 h 509"/>
                  <a:gd name="T104" fmla="*/ 115 w 252"/>
                  <a:gd name="T105" fmla="*/ 502 h 509"/>
                  <a:gd name="T106" fmla="*/ 62 w 252"/>
                  <a:gd name="T107" fmla="*/ 444 h 509"/>
                  <a:gd name="T108" fmla="*/ 46 w 252"/>
                  <a:gd name="T109" fmla="*/ 386 h 509"/>
                  <a:gd name="T110" fmla="*/ 23 w 252"/>
                  <a:gd name="T111" fmla="*/ 346 h 509"/>
                  <a:gd name="T112" fmla="*/ 13 w 252"/>
                  <a:gd name="T113" fmla="*/ 346 h 509"/>
                  <a:gd name="T114" fmla="*/ 13 w 252"/>
                  <a:gd name="T115" fmla="*/ 341 h 509"/>
                  <a:gd name="T116" fmla="*/ 17 w 252"/>
                  <a:gd name="T117" fmla="*/ 311 h 509"/>
                  <a:gd name="T118" fmla="*/ 19 w 252"/>
                  <a:gd name="T119" fmla="*/ 311 h 509"/>
                  <a:gd name="T120" fmla="*/ 21 w 252"/>
                  <a:gd name="T121" fmla="*/ 31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2" h="509">
                    <a:moveTo>
                      <a:pt x="21" y="311"/>
                    </a:moveTo>
                    <a:cubicBezTo>
                      <a:pt x="27" y="297"/>
                      <a:pt x="29" y="289"/>
                      <a:pt x="36" y="273"/>
                    </a:cubicBezTo>
                    <a:cubicBezTo>
                      <a:pt x="37" y="271"/>
                      <a:pt x="42" y="269"/>
                      <a:pt x="42" y="265"/>
                    </a:cubicBezTo>
                    <a:cubicBezTo>
                      <a:pt x="42" y="258"/>
                      <a:pt x="31" y="221"/>
                      <a:pt x="26" y="215"/>
                    </a:cubicBezTo>
                    <a:cubicBezTo>
                      <a:pt x="21" y="210"/>
                      <a:pt x="12" y="206"/>
                      <a:pt x="12" y="197"/>
                    </a:cubicBezTo>
                    <a:cubicBezTo>
                      <a:pt x="12" y="195"/>
                      <a:pt x="13" y="192"/>
                      <a:pt x="13" y="190"/>
                    </a:cubicBezTo>
                    <a:cubicBezTo>
                      <a:pt x="13" y="191"/>
                      <a:pt x="13" y="191"/>
                      <a:pt x="13" y="191"/>
                    </a:cubicBezTo>
                    <a:cubicBezTo>
                      <a:pt x="15" y="189"/>
                      <a:pt x="21" y="180"/>
                      <a:pt x="21" y="174"/>
                    </a:cubicBezTo>
                    <a:cubicBezTo>
                      <a:pt x="21" y="165"/>
                      <a:pt x="20" y="148"/>
                      <a:pt x="15" y="139"/>
                    </a:cubicBezTo>
                    <a:cubicBezTo>
                      <a:pt x="10" y="132"/>
                      <a:pt x="0" y="132"/>
                      <a:pt x="0" y="118"/>
                    </a:cubicBezTo>
                    <a:cubicBezTo>
                      <a:pt x="0" y="103"/>
                      <a:pt x="5" y="92"/>
                      <a:pt x="12" y="84"/>
                    </a:cubicBezTo>
                    <a:cubicBezTo>
                      <a:pt x="16" y="80"/>
                      <a:pt x="25" y="82"/>
                      <a:pt x="31" y="78"/>
                    </a:cubicBezTo>
                    <a:cubicBezTo>
                      <a:pt x="50" y="65"/>
                      <a:pt x="61" y="59"/>
                      <a:pt x="76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41"/>
                      <a:pt x="84" y="44"/>
                      <a:pt x="85" y="44"/>
                    </a:cubicBezTo>
                    <a:cubicBezTo>
                      <a:pt x="87" y="44"/>
                      <a:pt x="89" y="39"/>
                      <a:pt x="89" y="37"/>
                    </a:cubicBezTo>
                    <a:cubicBezTo>
                      <a:pt x="89" y="29"/>
                      <a:pt x="89" y="24"/>
                      <a:pt x="89" y="16"/>
                    </a:cubicBezTo>
                    <a:cubicBezTo>
                      <a:pt x="89" y="16"/>
                      <a:pt x="106" y="10"/>
                      <a:pt x="109" y="11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44" y="17"/>
                      <a:pt x="153" y="0"/>
                      <a:pt x="164" y="0"/>
                    </a:cubicBezTo>
                    <a:cubicBezTo>
                      <a:pt x="176" y="0"/>
                      <a:pt x="184" y="9"/>
                      <a:pt x="196" y="9"/>
                    </a:cubicBezTo>
                    <a:cubicBezTo>
                      <a:pt x="196" y="29"/>
                      <a:pt x="212" y="36"/>
                      <a:pt x="223" y="40"/>
                    </a:cubicBezTo>
                    <a:cubicBezTo>
                      <a:pt x="208" y="64"/>
                      <a:pt x="171" y="70"/>
                      <a:pt x="171" y="104"/>
                    </a:cubicBezTo>
                    <a:cubicBezTo>
                      <a:pt x="171" y="111"/>
                      <a:pt x="175" y="113"/>
                      <a:pt x="178" y="116"/>
                    </a:cubicBezTo>
                    <a:cubicBezTo>
                      <a:pt x="195" y="134"/>
                      <a:pt x="203" y="155"/>
                      <a:pt x="221" y="168"/>
                    </a:cubicBezTo>
                    <a:cubicBezTo>
                      <a:pt x="240" y="180"/>
                      <a:pt x="252" y="215"/>
                      <a:pt x="252" y="242"/>
                    </a:cubicBezTo>
                    <a:cubicBezTo>
                      <a:pt x="252" y="260"/>
                      <a:pt x="243" y="267"/>
                      <a:pt x="243" y="281"/>
                    </a:cubicBezTo>
                    <a:cubicBezTo>
                      <a:pt x="218" y="288"/>
                      <a:pt x="216" y="296"/>
                      <a:pt x="196" y="307"/>
                    </a:cubicBezTo>
                    <a:cubicBezTo>
                      <a:pt x="187" y="312"/>
                      <a:pt x="189" y="324"/>
                      <a:pt x="180" y="324"/>
                    </a:cubicBezTo>
                    <a:cubicBezTo>
                      <a:pt x="178" y="324"/>
                      <a:pt x="178" y="320"/>
                      <a:pt x="178" y="317"/>
                    </a:cubicBezTo>
                    <a:cubicBezTo>
                      <a:pt x="178" y="322"/>
                      <a:pt x="178" y="325"/>
                      <a:pt x="178" y="326"/>
                    </a:cubicBezTo>
                    <a:cubicBezTo>
                      <a:pt x="178" y="334"/>
                      <a:pt x="162" y="346"/>
                      <a:pt x="159" y="346"/>
                    </a:cubicBezTo>
                    <a:cubicBezTo>
                      <a:pt x="156" y="346"/>
                      <a:pt x="153" y="335"/>
                      <a:pt x="153" y="330"/>
                    </a:cubicBezTo>
                    <a:cubicBezTo>
                      <a:pt x="153" y="324"/>
                      <a:pt x="153" y="320"/>
                      <a:pt x="156" y="319"/>
                    </a:cubicBezTo>
                    <a:cubicBezTo>
                      <a:pt x="153" y="317"/>
                      <a:pt x="152" y="311"/>
                      <a:pt x="151" y="307"/>
                    </a:cubicBezTo>
                    <a:cubicBezTo>
                      <a:pt x="140" y="307"/>
                      <a:pt x="125" y="303"/>
                      <a:pt x="125" y="291"/>
                    </a:cubicBezTo>
                    <a:cubicBezTo>
                      <a:pt x="108" y="291"/>
                      <a:pt x="116" y="279"/>
                      <a:pt x="107" y="269"/>
                    </a:cubicBezTo>
                    <a:cubicBezTo>
                      <a:pt x="97" y="258"/>
                      <a:pt x="86" y="258"/>
                      <a:pt x="74" y="254"/>
                    </a:cubicBezTo>
                    <a:cubicBezTo>
                      <a:pt x="72" y="254"/>
                      <a:pt x="70" y="243"/>
                      <a:pt x="70" y="243"/>
                    </a:cubicBezTo>
                    <a:cubicBezTo>
                      <a:pt x="68" y="234"/>
                      <a:pt x="59" y="233"/>
                      <a:pt x="50" y="233"/>
                    </a:cubicBezTo>
                    <a:cubicBezTo>
                      <a:pt x="44" y="233"/>
                      <a:pt x="46" y="238"/>
                      <a:pt x="46" y="242"/>
                    </a:cubicBezTo>
                    <a:cubicBezTo>
                      <a:pt x="46" y="249"/>
                      <a:pt x="49" y="250"/>
                      <a:pt x="49" y="257"/>
                    </a:cubicBezTo>
                    <a:cubicBezTo>
                      <a:pt x="49" y="281"/>
                      <a:pt x="27" y="287"/>
                      <a:pt x="27" y="308"/>
                    </a:cubicBezTo>
                    <a:cubicBezTo>
                      <a:pt x="27" y="333"/>
                      <a:pt x="53" y="324"/>
                      <a:pt x="53" y="347"/>
                    </a:cubicBezTo>
                    <a:cubicBezTo>
                      <a:pt x="51" y="347"/>
                      <a:pt x="51" y="347"/>
                      <a:pt x="51" y="347"/>
                    </a:cubicBezTo>
                    <a:cubicBezTo>
                      <a:pt x="54" y="352"/>
                      <a:pt x="55" y="366"/>
                      <a:pt x="60" y="372"/>
                    </a:cubicBezTo>
                    <a:cubicBezTo>
                      <a:pt x="81" y="393"/>
                      <a:pt x="125" y="398"/>
                      <a:pt x="125" y="438"/>
                    </a:cubicBezTo>
                    <a:cubicBezTo>
                      <a:pt x="125" y="446"/>
                      <a:pt x="122" y="446"/>
                      <a:pt x="122" y="453"/>
                    </a:cubicBezTo>
                    <a:cubicBezTo>
                      <a:pt x="122" y="467"/>
                      <a:pt x="134" y="472"/>
                      <a:pt x="137" y="482"/>
                    </a:cubicBezTo>
                    <a:cubicBezTo>
                      <a:pt x="140" y="492"/>
                      <a:pt x="140" y="496"/>
                      <a:pt x="143" y="505"/>
                    </a:cubicBezTo>
                    <a:cubicBezTo>
                      <a:pt x="137" y="506"/>
                      <a:pt x="137" y="506"/>
                      <a:pt x="134" y="506"/>
                    </a:cubicBezTo>
                    <a:cubicBezTo>
                      <a:pt x="131" y="506"/>
                      <a:pt x="131" y="509"/>
                      <a:pt x="128" y="509"/>
                    </a:cubicBezTo>
                    <a:cubicBezTo>
                      <a:pt x="121" y="509"/>
                      <a:pt x="120" y="503"/>
                      <a:pt x="115" y="502"/>
                    </a:cubicBezTo>
                    <a:cubicBezTo>
                      <a:pt x="92" y="494"/>
                      <a:pt x="71" y="470"/>
                      <a:pt x="62" y="444"/>
                    </a:cubicBezTo>
                    <a:cubicBezTo>
                      <a:pt x="56" y="421"/>
                      <a:pt x="54" y="404"/>
                      <a:pt x="46" y="386"/>
                    </a:cubicBezTo>
                    <a:cubicBezTo>
                      <a:pt x="40" y="374"/>
                      <a:pt x="35" y="346"/>
                      <a:pt x="23" y="346"/>
                    </a:cubicBezTo>
                    <a:cubicBezTo>
                      <a:pt x="15" y="346"/>
                      <a:pt x="20" y="351"/>
                      <a:pt x="13" y="346"/>
                    </a:cubicBezTo>
                    <a:cubicBezTo>
                      <a:pt x="12" y="346"/>
                      <a:pt x="13" y="343"/>
                      <a:pt x="13" y="341"/>
                    </a:cubicBezTo>
                    <a:cubicBezTo>
                      <a:pt x="13" y="330"/>
                      <a:pt x="15" y="322"/>
                      <a:pt x="17" y="311"/>
                    </a:cubicBezTo>
                    <a:cubicBezTo>
                      <a:pt x="19" y="311"/>
                      <a:pt x="19" y="311"/>
                      <a:pt x="19" y="311"/>
                    </a:cubicBezTo>
                    <a:lnTo>
                      <a:pt x="21" y="31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61">
                <a:extLst>
                  <a:ext uri="{FF2B5EF4-FFF2-40B4-BE49-F238E27FC236}">
                    <a16:creationId xmlns:a16="http://schemas.microsoft.com/office/drawing/2014/main" id="{E7CDF2AC-56EB-447D-9369-08C581D4C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451" y="4979668"/>
                <a:ext cx="42243" cy="43444"/>
              </a:xfrm>
              <a:custGeom>
                <a:avLst/>
                <a:gdLst>
                  <a:gd name="T0" fmla="*/ 21 w 36"/>
                  <a:gd name="T1" fmla="*/ 30 h 35"/>
                  <a:gd name="T2" fmla="*/ 16 w 36"/>
                  <a:gd name="T3" fmla="*/ 19 h 35"/>
                  <a:gd name="T4" fmla="*/ 0 w 36"/>
                  <a:gd name="T5" fmla="*/ 11 h 35"/>
                  <a:gd name="T6" fmla="*/ 16 w 36"/>
                  <a:gd name="T7" fmla="*/ 0 h 35"/>
                  <a:gd name="T8" fmla="*/ 35 w 36"/>
                  <a:gd name="T9" fmla="*/ 27 h 35"/>
                  <a:gd name="T10" fmla="*/ 36 w 36"/>
                  <a:gd name="T11" fmla="*/ 35 h 35"/>
                  <a:gd name="T12" fmla="*/ 31 w 36"/>
                  <a:gd name="T13" fmla="*/ 35 h 35"/>
                  <a:gd name="T14" fmla="*/ 21 w 36"/>
                  <a:gd name="T15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5">
                    <a:moveTo>
                      <a:pt x="21" y="30"/>
                    </a:moveTo>
                    <a:cubicBezTo>
                      <a:pt x="19" y="30"/>
                      <a:pt x="16" y="22"/>
                      <a:pt x="16" y="19"/>
                    </a:cubicBezTo>
                    <a:cubicBezTo>
                      <a:pt x="13" y="13"/>
                      <a:pt x="0" y="17"/>
                      <a:pt x="0" y="11"/>
                    </a:cubicBezTo>
                    <a:cubicBezTo>
                      <a:pt x="0" y="6"/>
                      <a:pt x="11" y="1"/>
                      <a:pt x="16" y="0"/>
                    </a:cubicBezTo>
                    <a:cubicBezTo>
                      <a:pt x="20" y="12"/>
                      <a:pt x="25" y="27"/>
                      <a:pt x="35" y="27"/>
                    </a:cubicBezTo>
                    <a:cubicBezTo>
                      <a:pt x="35" y="30"/>
                      <a:pt x="35" y="33"/>
                      <a:pt x="36" y="35"/>
                    </a:cubicBezTo>
                    <a:cubicBezTo>
                      <a:pt x="34" y="35"/>
                      <a:pt x="32" y="35"/>
                      <a:pt x="31" y="35"/>
                    </a:cubicBezTo>
                    <a:cubicBezTo>
                      <a:pt x="26" y="35"/>
                      <a:pt x="24" y="30"/>
                      <a:pt x="21" y="3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62">
                <a:extLst>
                  <a:ext uri="{FF2B5EF4-FFF2-40B4-BE49-F238E27FC236}">
                    <a16:creationId xmlns:a16="http://schemas.microsoft.com/office/drawing/2014/main" id="{45EC0119-A5DE-4C83-A5F3-C6724E02C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7033" y="5011849"/>
                <a:ext cx="17210" cy="16090"/>
              </a:xfrm>
              <a:custGeom>
                <a:avLst/>
                <a:gdLst>
                  <a:gd name="T0" fmla="*/ 1 w 15"/>
                  <a:gd name="T1" fmla="*/ 0 h 14"/>
                  <a:gd name="T2" fmla="*/ 8 w 15"/>
                  <a:gd name="T3" fmla="*/ 0 h 14"/>
                  <a:gd name="T4" fmla="*/ 15 w 15"/>
                  <a:gd name="T5" fmla="*/ 4 h 14"/>
                  <a:gd name="T6" fmla="*/ 7 w 15"/>
                  <a:gd name="T7" fmla="*/ 14 h 14"/>
                  <a:gd name="T8" fmla="*/ 1 w 15"/>
                  <a:gd name="T9" fmla="*/ 4 h 14"/>
                  <a:gd name="T10" fmla="*/ 1 w 15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1" y="0"/>
                    </a:moveTo>
                    <a:cubicBezTo>
                      <a:pt x="3" y="0"/>
                      <a:pt x="6" y="0"/>
                      <a:pt x="8" y="0"/>
                    </a:cubicBezTo>
                    <a:cubicBezTo>
                      <a:pt x="11" y="0"/>
                      <a:pt x="13" y="4"/>
                      <a:pt x="15" y="4"/>
                    </a:cubicBezTo>
                    <a:cubicBezTo>
                      <a:pt x="15" y="9"/>
                      <a:pt x="12" y="14"/>
                      <a:pt x="7" y="14"/>
                    </a:cubicBezTo>
                    <a:cubicBezTo>
                      <a:pt x="2" y="14"/>
                      <a:pt x="1" y="8"/>
                      <a:pt x="1" y="4"/>
                    </a:cubicBezTo>
                    <a:cubicBezTo>
                      <a:pt x="1" y="4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63">
                <a:extLst>
                  <a:ext uri="{FF2B5EF4-FFF2-40B4-BE49-F238E27FC236}">
                    <a16:creationId xmlns:a16="http://schemas.microsoft.com/office/drawing/2014/main" id="{3EF194BF-0621-42F6-9917-8A98B3B6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3304" y="4970013"/>
                <a:ext cx="17210" cy="27354"/>
              </a:xfrm>
              <a:custGeom>
                <a:avLst/>
                <a:gdLst>
                  <a:gd name="T0" fmla="*/ 3 w 14"/>
                  <a:gd name="T1" fmla="*/ 0 h 23"/>
                  <a:gd name="T2" fmla="*/ 13 w 14"/>
                  <a:gd name="T3" fmla="*/ 23 h 23"/>
                  <a:gd name="T4" fmla="*/ 0 w 14"/>
                  <a:gd name="T5" fmla="*/ 4 h 23"/>
                  <a:gd name="T6" fmla="*/ 0 w 14"/>
                  <a:gd name="T7" fmla="*/ 0 h 23"/>
                  <a:gd name="T8" fmla="*/ 6 w 14"/>
                  <a:gd name="T9" fmla="*/ 0 h 23"/>
                  <a:gd name="T10" fmla="*/ 6 w 14"/>
                  <a:gd name="T11" fmla="*/ 4 h 23"/>
                  <a:gd name="T12" fmla="*/ 3 w 14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cubicBezTo>
                      <a:pt x="9" y="8"/>
                      <a:pt x="14" y="13"/>
                      <a:pt x="13" y="23"/>
                    </a:cubicBezTo>
                    <a:cubicBezTo>
                      <a:pt x="9" y="22"/>
                      <a:pt x="0" y="9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4"/>
                      <a:pt x="6" y="4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64">
                <a:extLst>
                  <a:ext uri="{FF2B5EF4-FFF2-40B4-BE49-F238E27FC236}">
                    <a16:creationId xmlns:a16="http://schemas.microsoft.com/office/drawing/2014/main" id="{998BBCD8-AA95-4178-9723-7ADE4F39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0449" y="4912087"/>
                <a:ext cx="25033" cy="22527"/>
              </a:xfrm>
              <a:custGeom>
                <a:avLst/>
                <a:gdLst>
                  <a:gd name="T0" fmla="*/ 4 w 21"/>
                  <a:gd name="T1" fmla="*/ 0 h 19"/>
                  <a:gd name="T2" fmla="*/ 15 w 21"/>
                  <a:gd name="T3" fmla="*/ 19 h 19"/>
                  <a:gd name="T4" fmla="*/ 1 w 21"/>
                  <a:gd name="T5" fmla="*/ 2 h 19"/>
                  <a:gd name="T6" fmla="*/ 0 w 21"/>
                  <a:gd name="T7" fmla="*/ 2 h 19"/>
                  <a:gd name="T8" fmla="*/ 4 w 2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0"/>
                    </a:moveTo>
                    <a:cubicBezTo>
                      <a:pt x="9" y="3"/>
                      <a:pt x="21" y="19"/>
                      <a:pt x="15" y="19"/>
                    </a:cubicBezTo>
                    <a:cubicBezTo>
                      <a:pt x="12" y="19"/>
                      <a:pt x="2" y="6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65">
                <a:extLst>
                  <a:ext uri="{FF2B5EF4-FFF2-40B4-BE49-F238E27FC236}">
                    <a16:creationId xmlns:a16="http://schemas.microsoft.com/office/drawing/2014/main" id="{011EB3E9-D60E-4F5E-AC47-2B51704A7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0879" y="3978829"/>
                <a:ext cx="57888" cy="80453"/>
              </a:xfrm>
              <a:custGeom>
                <a:avLst/>
                <a:gdLst>
                  <a:gd name="T0" fmla="*/ 19 w 50"/>
                  <a:gd name="T1" fmla="*/ 40 h 68"/>
                  <a:gd name="T2" fmla="*/ 22 w 50"/>
                  <a:gd name="T3" fmla="*/ 29 h 68"/>
                  <a:gd name="T4" fmla="*/ 16 w 50"/>
                  <a:gd name="T5" fmla="*/ 18 h 68"/>
                  <a:gd name="T6" fmla="*/ 16 w 50"/>
                  <a:gd name="T7" fmla="*/ 25 h 68"/>
                  <a:gd name="T8" fmla="*/ 7 w 50"/>
                  <a:gd name="T9" fmla="*/ 29 h 68"/>
                  <a:gd name="T10" fmla="*/ 0 w 50"/>
                  <a:gd name="T11" fmla="*/ 20 h 68"/>
                  <a:gd name="T12" fmla="*/ 23 w 50"/>
                  <a:gd name="T13" fmla="*/ 0 h 68"/>
                  <a:gd name="T14" fmla="*/ 43 w 50"/>
                  <a:gd name="T15" fmla="*/ 6 h 68"/>
                  <a:gd name="T16" fmla="*/ 44 w 50"/>
                  <a:gd name="T17" fmla="*/ 14 h 68"/>
                  <a:gd name="T18" fmla="*/ 50 w 50"/>
                  <a:gd name="T19" fmla="*/ 21 h 68"/>
                  <a:gd name="T20" fmla="*/ 50 w 50"/>
                  <a:gd name="T21" fmla="*/ 29 h 68"/>
                  <a:gd name="T22" fmla="*/ 44 w 50"/>
                  <a:gd name="T23" fmla="*/ 29 h 68"/>
                  <a:gd name="T24" fmla="*/ 25 w 50"/>
                  <a:gd name="T25" fmla="*/ 68 h 68"/>
                  <a:gd name="T26" fmla="*/ 22 w 50"/>
                  <a:gd name="T27" fmla="*/ 60 h 68"/>
                  <a:gd name="T28" fmla="*/ 22 w 50"/>
                  <a:gd name="T29" fmla="*/ 65 h 68"/>
                  <a:gd name="T30" fmla="*/ 12 w 50"/>
                  <a:gd name="T31" fmla="*/ 53 h 68"/>
                  <a:gd name="T32" fmla="*/ 19 w 50"/>
                  <a:gd name="T33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68">
                    <a:moveTo>
                      <a:pt x="19" y="40"/>
                    </a:moveTo>
                    <a:cubicBezTo>
                      <a:pt x="22" y="29"/>
                      <a:pt x="22" y="29"/>
                      <a:pt x="22" y="29"/>
                    </a:cubicBezTo>
                    <a:cubicBezTo>
                      <a:pt x="18" y="27"/>
                      <a:pt x="17" y="22"/>
                      <a:pt x="16" y="18"/>
                    </a:cubicBezTo>
                    <a:cubicBezTo>
                      <a:pt x="16" y="21"/>
                      <a:pt x="15" y="23"/>
                      <a:pt x="16" y="25"/>
                    </a:cubicBezTo>
                    <a:cubicBezTo>
                      <a:pt x="13" y="25"/>
                      <a:pt x="10" y="29"/>
                      <a:pt x="7" y="29"/>
                    </a:cubicBezTo>
                    <a:cubicBezTo>
                      <a:pt x="4" y="29"/>
                      <a:pt x="0" y="24"/>
                      <a:pt x="0" y="20"/>
                    </a:cubicBezTo>
                    <a:cubicBezTo>
                      <a:pt x="0" y="15"/>
                      <a:pt x="21" y="0"/>
                      <a:pt x="23" y="0"/>
                    </a:cubicBezTo>
                    <a:cubicBezTo>
                      <a:pt x="29" y="0"/>
                      <a:pt x="34" y="6"/>
                      <a:pt x="43" y="6"/>
                    </a:cubicBezTo>
                    <a:cubicBezTo>
                      <a:pt x="43" y="9"/>
                      <a:pt x="41" y="14"/>
                      <a:pt x="44" y="14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3"/>
                      <a:pt x="49" y="26"/>
                      <a:pt x="50" y="29"/>
                    </a:cubicBezTo>
                    <a:cubicBezTo>
                      <a:pt x="48" y="29"/>
                      <a:pt x="46" y="30"/>
                      <a:pt x="44" y="29"/>
                    </a:cubicBezTo>
                    <a:cubicBezTo>
                      <a:pt x="41" y="43"/>
                      <a:pt x="35" y="68"/>
                      <a:pt x="25" y="68"/>
                    </a:cubicBezTo>
                    <a:cubicBezTo>
                      <a:pt x="22" y="68"/>
                      <a:pt x="22" y="63"/>
                      <a:pt x="22" y="60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6" y="65"/>
                      <a:pt x="12" y="56"/>
                      <a:pt x="12" y="53"/>
                    </a:cubicBezTo>
                    <a:cubicBezTo>
                      <a:pt x="12" y="51"/>
                      <a:pt x="19" y="40"/>
                      <a:pt x="19" y="4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66">
                <a:extLst>
                  <a:ext uri="{FF2B5EF4-FFF2-40B4-BE49-F238E27FC236}">
                    <a16:creationId xmlns:a16="http://schemas.microsoft.com/office/drawing/2014/main" id="{45156A34-6F22-42C5-AE82-4BA5A6C04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9718" y="3959521"/>
                <a:ext cx="65710" cy="49881"/>
              </a:xfrm>
              <a:custGeom>
                <a:avLst/>
                <a:gdLst>
                  <a:gd name="T0" fmla="*/ 40 w 57"/>
                  <a:gd name="T1" fmla="*/ 28 h 42"/>
                  <a:gd name="T2" fmla="*/ 29 w 57"/>
                  <a:gd name="T3" fmla="*/ 22 h 42"/>
                  <a:gd name="T4" fmla="*/ 10 w 57"/>
                  <a:gd name="T5" fmla="*/ 42 h 42"/>
                  <a:gd name="T6" fmla="*/ 6 w 57"/>
                  <a:gd name="T7" fmla="*/ 30 h 42"/>
                  <a:gd name="T8" fmla="*/ 0 w 57"/>
                  <a:gd name="T9" fmla="*/ 22 h 42"/>
                  <a:gd name="T10" fmla="*/ 14 w 57"/>
                  <a:gd name="T11" fmla="*/ 10 h 42"/>
                  <a:gd name="T12" fmla="*/ 40 w 57"/>
                  <a:gd name="T13" fmla="*/ 0 h 42"/>
                  <a:gd name="T14" fmla="*/ 40 w 57"/>
                  <a:gd name="T15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42">
                    <a:moveTo>
                      <a:pt x="40" y="28"/>
                    </a:moveTo>
                    <a:cubicBezTo>
                      <a:pt x="34" y="28"/>
                      <a:pt x="31" y="23"/>
                      <a:pt x="29" y="22"/>
                    </a:cubicBezTo>
                    <a:cubicBezTo>
                      <a:pt x="22" y="30"/>
                      <a:pt x="20" y="42"/>
                      <a:pt x="10" y="42"/>
                    </a:cubicBezTo>
                    <a:cubicBezTo>
                      <a:pt x="7" y="42"/>
                      <a:pt x="5" y="34"/>
                      <a:pt x="6" y="30"/>
                    </a:cubicBezTo>
                    <a:cubicBezTo>
                      <a:pt x="1" y="27"/>
                      <a:pt x="0" y="26"/>
                      <a:pt x="0" y="22"/>
                    </a:cubicBezTo>
                    <a:cubicBezTo>
                      <a:pt x="0" y="22"/>
                      <a:pt x="14" y="10"/>
                      <a:pt x="14" y="10"/>
                    </a:cubicBezTo>
                    <a:cubicBezTo>
                      <a:pt x="27" y="14"/>
                      <a:pt x="29" y="0"/>
                      <a:pt x="40" y="0"/>
                    </a:cubicBezTo>
                    <a:cubicBezTo>
                      <a:pt x="57" y="0"/>
                      <a:pt x="48" y="28"/>
                      <a:pt x="40" y="2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67">
                <a:extLst>
                  <a:ext uri="{FF2B5EF4-FFF2-40B4-BE49-F238E27FC236}">
                    <a16:creationId xmlns:a16="http://schemas.microsoft.com/office/drawing/2014/main" id="{BD1C5D4B-274B-4B79-BEA3-7A343BE1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3734" y="3740688"/>
                <a:ext cx="281617" cy="247796"/>
              </a:xfrm>
              <a:custGeom>
                <a:avLst/>
                <a:gdLst>
                  <a:gd name="T0" fmla="*/ 94 w 241"/>
                  <a:gd name="T1" fmla="*/ 199 h 207"/>
                  <a:gd name="T2" fmla="*/ 94 w 241"/>
                  <a:gd name="T3" fmla="*/ 192 h 207"/>
                  <a:gd name="T4" fmla="*/ 97 w 241"/>
                  <a:gd name="T5" fmla="*/ 179 h 207"/>
                  <a:gd name="T6" fmla="*/ 74 w 241"/>
                  <a:gd name="T7" fmla="*/ 172 h 207"/>
                  <a:gd name="T8" fmla="*/ 66 w 241"/>
                  <a:gd name="T9" fmla="*/ 178 h 207"/>
                  <a:gd name="T10" fmla="*/ 50 w 241"/>
                  <a:gd name="T11" fmla="*/ 181 h 207"/>
                  <a:gd name="T12" fmla="*/ 10 w 241"/>
                  <a:gd name="T13" fmla="*/ 192 h 207"/>
                  <a:gd name="T14" fmla="*/ 0 w 241"/>
                  <a:gd name="T15" fmla="*/ 189 h 207"/>
                  <a:gd name="T16" fmla="*/ 10 w 241"/>
                  <a:gd name="T17" fmla="*/ 183 h 207"/>
                  <a:gd name="T18" fmla="*/ 52 w 241"/>
                  <a:gd name="T19" fmla="*/ 152 h 207"/>
                  <a:gd name="T20" fmla="*/ 99 w 241"/>
                  <a:gd name="T21" fmla="*/ 152 h 207"/>
                  <a:gd name="T22" fmla="*/ 123 w 241"/>
                  <a:gd name="T23" fmla="*/ 127 h 207"/>
                  <a:gd name="T24" fmla="*/ 136 w 241"/>
                  <a:gd name="T25" fmla="*/ 107 h 207"/>
                  <a:gd name="T26" fmla="*/ 132 w 241"/>
                  <a:gd name="T27" fmla="*/ 116 h 207"/>
                  <a:gd name="T28" fmla="*/ 136 w 241"/>
                  <a:gd name="T29" fmla="*/ 120 h 207"/>
                  <a:gd name="T30" fmla="*/ 158 w 241"/>
                  <a:gd name="T31" fmla="*/ 109 h 207"/>
                  <a:gd name="T32" fmla="*/ 200 w 241"/>
                  <a:gd name="T33" fmla="*/ 45 h 207"/>
                  <a:gd name="T34" fmla="*/ 197 w 241"/>
                  <a:gd name="T35" fmla="*/ 35 h 207"/>
                  <a:gd name="T36" fmla="*/ 214 w 241"/>
                  <a:gd name="T37" fmla="*/ 6 h 207"/>
                  <a:gd name="T38" fmla="*/ 224 w 241"/>
                  <a:gd name="T39" fmla="*/ 8 h 207"/>
                  <a:gd name="T40" fmla="*/ 222 w 241"/>
                  <a:gd name="T41" fmla="*/ 7 h 207"/>
                  <a:gd name="T42" fmla="*/ 220 w 241"/>
                  <a:gd name="T43" fmla="*/ 0 h 207"/>
                  <a:gd name="T44" fmla="*/ 229 w 241"/>
                  <a:gd name="T45" fmla="*/ 4 h 207"/>
                  <a:gd name="T46" fmla="*/ 231 w 241"/>
                  <a:gd name="T47" fmla="*/ 20 h 207"/>
                  <a:gd name="T48" fmla="*/ 241 w 241"/>
                  <a:gd name="T49" fmla="*/ 48 h 207"/>
                  <a:gd name="T50" fmla="*/ 231 w 241"/>
                  <a:gd name="T51" fmla="*/ 72 h 207"/>
                  <a:gd name="T52" fmla="*/ 231 w 241"/>
                  <a:gd name="T53" fmla="*/ 77 h 207"/>
                  <a:gd name="T54" fmla="*/ 224 w 241"/>
                  <a:gd name="T55" fmla="*/ 79 h 207"/>
                  <a:gd name="T56" fmla="*/ 219 w 241"/>
                  <a:gd name="T57" fmla="*/ 115 h 207"/>
                  <a:gd name="T58" fmla="*/ 210 w 241"/>
                  <a:gd name="T59" fmla="*/ 137 h 207"/>
                  <a:gd name="T60" fmla="*/ 214 w 241"/>
                  <a:gd name="T61" fmla="*/ 152 h 207"/>
                  <a:gd name="T62" fmla="*/ 196 w 241"/>
                  <a:gd name="T63" fmla="*/ 168 h 207"/>
                  <a:gd name="T64" fmla="*/ 197 w 241"/>
                  <a:gd name="T65" fmla="*/ 155 h 207"/>
                  <a:gd name="T66" fmla="*/ 176 w 241"/>
                  <a:gd name="T67" fmla="*/ 174 h 207"/>
                  <a:gd name="T68" fmla="*/ 172 w 241"/>
                  <a:gd name="T69" fmla="*/ 170 h 207"/>
                  <a:gd name="T70" fmla="*/ 165 w 241"/>
                  <a:gd name="T71" fmla="*/ 170 h 207"/>
                  <a:gd name="T72" fmla="*/ 150 w 241"/>
                  <a:gd name="T73" fmla="*/ 180 h 207"/>
                  <a:gd name="T74" fmla="*/ 128 w 241"/>
                  <a:gd name="T75" fmla="*/ 166 h 207"/>
                  <a:gd name="T76" fmla="*/ 123 w 241"/>
                  <a:gd name="T77" fmla="*/ 173 h 207"/>
                  <a:gd name="T78" fmla="*/ 131 w 241"/>
                  <a:gd name="T79" fmla="*/ 185 h 207"/>
                  <a:gd name="T80" fmla="*/ 123 w 241"/>
                  <a:gd name="T81" fmla="*/ 186 h 207"/>
                  <a:gd name="T82" fmla="*/ 105 w 241"/>
                  <a:gd name="T83" fmla="*/ 207 h 207"/>
                  <a:gd name="T84" fmla="*/ 94 w 241"/>
                  <a:gd name="T85" fmla="*/ 19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1" h="207">
                    <a:moveTo>
                      <a:pt x="94" y="199"/>
                    </a:moveTo>
                    <a:cubicBezTo>
                      <a:pt x="92" y="199"/>
                      <a:pt x="94" y="195"/>
                      <a:pt x="94" y="192"/>
                    </a:cubicBezTo>
                    <a:cubicBezTo>
                      <a:pt x="94" y="188"/>
                      <a:pt x="97" y="182"/>
                      <a:pt x="97" y="179"/>
                    </a:cubicBezTo>
                    <a:cubicBezTo>
                      <a:pt x="88" y="177"/>
                      <a:pt x="83" y="172"/>
                      <a:pt x="74" y="172"/>
                    </a:cubicBezTo>
                    <a:cubicBezTo>
                      <a:pt x="69" y="172"/>
                      <a:pt x="69" y="177"/>
                      <a:pt x="66" y="178"/>
                    </a:cubicBezTo>
                    <a:cubicBezTo>
                      <a:pt x="60" y="181"/>
                      <a:pt x="56" y="177"/>
                      <a:pt x="50" y="181"/>
                    </a:cubicBezTo>
                    <a:cubicBezTo>
                      <a:pt x="40" y="185"/>
                      <a:pt x="26" y="192"/>
                      <a:pt x="10" y="192"/>
                    </a:cubicBezTo>
                    <a:cubicBezTo>
                      <a:pt x="5" y="192"/>
                      <a:pt x="0" y="192"/>
                      <a:pt x="0" y="189"/>
                    </a:cubicBezTo>
                    <a:cubicBezTo>
                      <a:pt x="0" y="186"/>
                      <a:pt x="7" y="184"/>
                      <a:pt x="10" y="183"/>
                    </a:cubicBezTo>
                    <a:cubicBezTo>
                      <a:pt x="26" y="172"/>
                      <a:pt x="32" y="152"/>
                      <a:pt x="52" y="152"/>
                    </a:cubicBezTo>
                    <a:cubicBezTo>
                      <a:pt x="75" y="152"/>
                      <a:pt x="82" y="152"/>
                      <a:pt x="99" y="152"/>
                    </a:cubicBezTo>
                    <a:cubicBezTo>
                      <a:pt x="112" y="152"/>
                      <a:pt x="116" y="127"/>
                      <a:pt x="123" y="127"/>
                    </a:cubicBezTo>
                    <a:cubicBezTo>
                      <a:pt x="124" y="127"/>
                      <a:pt x="134" y="108"/>
                      <a:pt x="136" y="107"/>
                    </a:cubicBezTo>
                    <a:cubicBezTo>
                      <a:pt x="134" y="110"/>
                      <a:pt x="132" y="113"/>
                      <a:pt x="132" y="116"/>
                    </a:cubicBezTo>
                    <a:cubicBezTo>
                      <a:pt x="132" y="118"/>
                      <a:pt x="135" y="120"/>
                      <a:pt x="136" y="120"/>
                    </a:cubicBezTo>
                    <a:cubicBezTo>
                      <a:pt x="147" y="120"/>
                      <a:pt x="149" y="112"/>
                      <a:pt x="158" y="109"/>
                    </a:cubicBezTo>
                    <a:cubicBezTo>
                      <a:pt x="174" y="103"/>
                      <a:pt x="200" y="70"/>
                      <a:pt x="200" y="45"/>
                    </a:cubicBezTo>
                    <a:cubicBezTo>
                      <a:pt x="200" y="39"/>
                      <a:pt x="197" y="39"/>
                      <a:pt x="197" y="35"/>
                    </a:cubicBezTo>
                    <a:cubicBezTo>
                      <a:pt x="197" y="26"/>
                      <a:pt x="204" y="6"/>
                      <a:pt x="214" y="6"/>
                    </a:cubicBezTo>
                    <a:cubicBezTo>
                      <a:pt x="216" y="6"/>
                      <a:pt x="215" y="16"/>
                      <a:pt x="224" y="8"/>
                    </a:cubicBezTo>
                    <a:cubicBezTo>
                      <a:pt x="223" y="8"/>
                      <a:pt x="222" y="7"/>
                      <a:pt x="222" y="7"/>
                    </a:cubicBezTo>
                    <a:cubicBezTo>
                      <a:pt x="219" y="7"/>
                      <a:pt x="218" y="0"/>
                      <a:pt x="220" y="0"/>
                    </a:cubicBezTo>
                    <a:cubicBezTo>
                      <a:pt x="225" y="0"/>
                      <a:pt x="228" y="2"/>
                      <a:pt x="229" y="4"/>
                    </a:cubicBezTo>
                    <a:cubicBezTo>
                      <a:pt x="232" y="10"/>
                      <a:pt x="231" y="14"/>
                      <a:pt x="231" y="20"/>
                    </a:cubicBezTo>
                    <a:cubicBezTo>
                      <a:pt x="231" y="31"/>
                      <a:pt x="241" y="37"/>
                      <a:pt x="241" y="48"/>
                    </a:cubicBezTo>
                    <a:cubicBezTo>
                      <a:pt x="241" y="61"/>
                      <a:pt x="231" y="62"/>
                      <a:pt x="231" y="72"/>
                    </a:cubicBezTo>
                    <a:cubicBezTo>
                      <a:pt x="231" y="74"/>
                      <a:pt x="231" y="76"/>
                      <a:pt x="231" y="77"/>
                    </a:cubicBezTo>
                    <a:cubicBezTo>
                      <a:pt x="228" y="80"/>
                      <a:pt x="226" y="78"/>
                      <a:pt x="224" y="79"/>
                    </a:cubicBezTo>
                    <a:cubicBezTo>
                      <a:pt x="216" y="81"/>
                      <a:pt x="219" y="106"/>
                      <a:pt x="219" y="115"/>
                    </a:cubicBezTo>
                    <a:cubicBezTo>
                      <a:pt x="219" y="122"/>
                      <a:pt x="210" y="126"/>
                      <a:pt x="210" y="137"/>
                    </a:cubicBezTo>
                    <a:cubicBezTo>
                      <a:pt x="210" y="144"/>
                      <a:pt x="213" y="147"/>
                      <a:pt x="214" y="152"/>
                    </a:cubicBezTo>
                    <a:cubicBezTo>
                      <a:pt x="205" y="157"/>
                      <a:pt x="205" y="165"/>
                      <a:pt x="196" y="168"/>
                    </a:cubicBezTo>
                    <a:cubicBezTo>
                      <a:pt x="193" y="161"/>
                      <a:pt x="196" y="161"/>
                      <a:pt x="197" y="155"/>
                    </a:cubicBezTo>
                    <a:cubicBezTo>
                      <a:pt x="186" y="162"/>
                      <a:pt x="179" y="163"/>
                      <a:pt x="176" y="174"/>
                    </a:cubicBezTo>
                    <a:cubicBezTo>
                      <a:pt x="175" y="174"/>
                      <a:pt x="172" y="172"/>
                      <a:pt x="172" y="170"/>
                    </a:cubicBezTo>
                    <a:cubicBezTo>
                      <a:pt x="165" y="170"/>
                      <a:pt x="165" y="170"/>
                      <a:pt x="165" y="170"/>
                    </a:cubicBezTo>
                    <a:cubicBezTo>
                      <a:pt x="160" y="175"/>
                      <a:pt x="156" y="180"/>
                      <a:pt x="150" y="180"/>
                    </a:cubicBezTo>
                    <a:cubicBezTo>
                      <a:pt x="134" y="180"/>
                      <a:pt x="135" y="166"/>
                      <a:pt x="128" y="166"/>
                    </a:cubicBezTo>
                    <a:cubicBezTo>
                      <a:pt x="126" y="166"/>
                      <a:pt x="123" y="170"/>
                      <a:pt x="123" y="173"/>
                    </a:cubicBezTo>
                    <a:cubicBezTo>
                      <a:pt x="123" y="176"/>
                      <a:pt x="130" y="185"/>
                      <a:pt x="131" y="185"/>
                    </a:cubicBezTo>
                    <a:cubicBezTo>
                      <a:pt x="129" y="186"/>
                      <a:pt x="126" y="186"/>
                      <a:pt x="123" y="186"/>
                    </a:cubicBezTo>
                    <a:cubicBezTo>
                      <a:pt x="118" y="186"/>
                      <a:pt x="109" y="199"/>
                      <a:pt x="105" y="207"/>
                    </a:cubicBezTo>
                    <a:cubicBezTo>
                      <a:pt x="99" y="205"/>
                      <a:pt x="100" y="199"/>
                      <a:pt x="94" y="199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Freeform 68">
                <a:extLst>
                  <a:ext uri="{FF2B5EF4-FFF2-40B4-BE49-F238E27FC236}">
                    <a16:creationId xmlns:a16="http://schemas.microsoft.com/office/drawing/2014/main" id="{8D32979A-7A84-4D68-9459-9A9E96583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0592" y="3602307"/>
                <a:ext cx="145502" cy="133552"/>
              </a:xfrm>
              <a:custGeom>
                <a:avLst/>
                <a:gdLst>
                  <a:gd name="T0" fmla="*/ 18 w 124"/>
                  <a:gd name="T1" fmla="*/ 60 h 110"/>
                  <a:gd name="T2" fmla="*/ 25 w 124"/>
                  <a:gd name="T3" fmla="*/ 60 h 110"/>
                  <a:gd name="T4" fmla="*/ 43 w 124"/>
                  <a:gd name="T5" fmla="*/ 19 h 110"/>
                  <a:gd name="T6" fmla="*/ 40 w 124"/>
                  <a:gd name="T7" fmla="*/ 11 h 110"/>
                  <a:gd name="T8" fmla="*/ 44 w 124"/>
                  <a:gd name="T9" fmla="*/ 0 h 110"/>
                  <a:gd name="T10" fmla="*/ 103 w 124"/>
                  <a:gd name="T11" fmla="*/ 40 h 110"/>
                  <a:gd name="T12" fmla="*/ 119 w 124"/>
                  <a:gd name="T13" fmla="*/ 39 h 110"/>
                  <a:gd name="T14" fmla="*/ 114 w 124"/>
                  <a:gd name="T15" fmla="*/ 48 h 110"/>
                  <a:gd name="T16" fmla="*/ 124 w 124"/>
                  <a:gd name="T17" fmla="*/ 58 h 110"/>
                  <a:gd name="T18" fmla="*/ 100 w 124"/>
                  <a:gd name="T19" fmla="*/ 66 h 110"/>
                  <a:gd name="T20" fmla="*/ 73 w 124"/>
                  <a:gd name="T21" fmla="*/ 93 h 110"/>
                  <a:gd name="T22" fmla="*/ 40 w 124"/>
                  <a:gd name="T23" fmla="*/ 75 h 110"/>
                  <a:gd name="T24" fmla="*/ 35 w 124"/>
                  <a:gd name="T25" fmla="*/ 82 h 110"/>
                  <a:gd name="T26" fmla="*/ 12 w 124"/>
                  <a:gd name="T27" fmla="*/ 87 h 110"/>
                  <a:gd name="T28" fmla="*/ 27 w 124"/>
                  <a:gd name="T29" fmla="*/ 98 h 110"/>
                  <a:gd name="T30" fmla="*/ 8 w 124"/>
                  <a:gd name="T31" fmla="*/ 110 h 110"/>
                  <a:gd name="T32" fmla="*/ 4 w 124"/>
                  <a:gd name="T33" fmla="*/ 110 h 110"/>
                  <a:gd name="T34" fmla="*/ 4 w 124"/>
                  <a:gd name="T35" fmla="*/ 92 h 110"/>
                  <a:gd name="T36" fmla="*/ 0 w 124"/>
                  <a:gd name="T37" fmla="*/ 84 h 110"/>
                  <a:gd name="T38" fmla="*/ 14 w 124"/>
                  <a:gd name="T39" fmla="*/ 64 h 110"/>
                  <a:gd name="T40" fmla="*/ 14 w 124"/>
                  <a:gd name="T41" fmla="*/ 58 h 110"/>
                  <a:gd name="T42" fmla="*/ 19 w 124"/>
                  <a:gd name="T43" fmla="*/ 62 h 110"/>
                  <a:gd name="T44" fmla="*/ 18 w 124"/>
                  <a:gd name="T45" fmla="*/ 6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4" h="110">
                    <a:moveTo>
                      <a:pt x="18" y="60"/>
                    </a:moveTo>
                    <a:cubicBezTo>
                      <a:pt x="20" y="61"/>
                      <a:pt x="23" y="60"/>
                      <a:pt x="25" y="60"/>
                    </a:cubicBezTo>
                    <a:cubicBezTo>
                      <a:pt x="38" y="60"/>
                      <a:pt x="43" y="29"/>
                      <a:pt x="43" y="19"/>
                    </a:cubicBezTo>
                    <a:cubicBezTo>
                      <a:pt x="43" y="15"/>
                      <a:pt x="40" y="14"/>
                      <a:pt x="40" y="11"/>
                    </a:cubicBezTo>
                    <a:cubicBezTo>
                      <a:pt x="40" y="5"/>
                      <a:pt x="43" y="3"/>
                      <a:pt x="44" y="0"/>
                    </a:cubicBezTo>
                    <a:cubicBezTo>
                      <a:pt x="65" y="15"/>
                      <a:pt x="74" y="40"/>
                      <a:pt x="103" y="40"/>
                    </a:cubicBezTo>
                    <a:cubicBezTo>
                      <a:pt x="109" y="40"/>
                      <a:pt x="114" y="35"/>
                      <a:pt x="119" y="39"/>
                    </a:cubicBezTo>
                    <a:cubicBezTo>
                      <a:pt x="118" y="43"/>
                      <a:pt x="114" y="44"/>
                      <a:pt x="114" y="48"/>
                    </a:cubicBezTo>
                    <a:cubicBezTo>
                      <a:pt x="114" y="53"/>
                      <a:pt x="121" y="58"/>
                      <a:pt x="124" y="58"/>
                    </a:cubicBezTo>
                    <a:cubicBezTo>
                      <a:pt x="117" y="63"/>
                      <a:pt x="112" y="66"/>
                      <a:pt x="100" y="66"/>
                    </a:cubicBezTo>
                    <a:cubicBezTo>
                      <a:pt x="84" y="66"/>
                      <a:pt x="79" y="84"/>
                      <a:pt x="73" y="93"/>
                    </a:cubicBezTo>
                    <a:cubicBezTo>
                      <a:pt x="61" y="85"/>
                      <a:pt x="53" y="84"/>
                      <a:pt x="40" y="75"/>
                    </a:cubicBezTo>
                    <a:cubicBezTo>
                      <a:pt x="38" y="76"/>
                      <a:pt x="35" y="79"/>
                      <a:pt x="35" y="82"/>
                    </a:cubicBezTo>
                    <a:cubicBezTo>
                      <a:pt x="25" y="82"/>
                      <a:pt x="12" y="74"/>
                      <a:pt x="12" y="87"/>
                    </a:cubicBezTo>
                    <a:cubicBezTo>
                      <a:pt x="12" y="95"/>
                      <a:pt x="24" y="95"/>
                      <a:pt x="27" y="98"/>
                    </a:cubicBezTo>
                    <a:cubicBezTo>
                      <a:pt x="21" y="107"/>
                      <a:pt x="15" y="104"/>
                      <a:pt x="8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5"/>
                      <a:pt x="4" y="93"/>
                      <a:pt x="4" y="92"/>
                    </a:cubicBezTo>
                    <a:cubicBezTo>
                      <a:pt x="4" y="89"/>
                      <a:pt x="0" y="87"/>
                      <a:pt x="0" y="84"/>
                    </a:cubicBezTo>
                    <a:cubicBezTo>
                      <a:pt x="0" y="75"/>
                      <a:pt x="12" y="70"/>
                      <a:pt x="14" y="6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5" y="59"/>
                      <a:pt x="17" y="60"/>
                      <a:pt x="19" y="62"/>
                    </a:cubicBez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Freeform 69">
                <a:extLst>
                  <a:ext uri="{FF2B5EF4-FFF2-40B4-BE49-F238E27FC236}">
                    <a16:creationId xmlns:a16="http://schemas.microsoft.com/office/drawing/2014/main" id="{FE426331-4697-40A9-AADE-7FF296A23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2965" y="3636098"/>
                <a:ext cx="23468" cy="24136"/>
              </a:xfrm>
              <a:custGeom>
                <a:avLst/>
                <a:gdLst>
                  <a:gd name="T0" fmla="*/ 17 w 21"/>
                  <a:gd name="T1" fmla="*/ 0 h 20"/>
                  <a:gd name="T2" fmla="*/ 21 w 21"/>
                  <a:gd name="T3" fmla="*/ 4 h 20"/>
                  <a:gd name="T4" fmla="*/ 2 w 21"/>
                  <a:gd name="T5" fmla="*/ 20 h 20"/>
                  <a:gd name="T6" fmla="*/ 2 w 21"/>
                  <a:gd name="T7" fmla="*/ 13 h 20"/>
                  <a:gd name="T8" fmla="*/ 19 w 21"/>
                  <a:gd name="T9" fmla="*/ 1 h 20"/>
                  <a:gd name="T10" fmla="*/ 17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17" y="0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18" y="8"/>
                      <a:pt x="9" y="20"/>
                      <a:pt x="2" y="20"/>
                    </a:cubicBezTo>
                    <a:cubicBezTo>
                      <a:pt x="0" y="20"/>
                      <a:pt x="0" y="16"/>
                      <a:pt x="2" y="13"/>
                    </a:cubicBezTo>
                    <a:cubicBezTo>
                      <a:pt x="5" y="8"/>
                      <a:pt x="13" y="1"/>
                      <a:pt x="19" y="1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Freeform 70">
                <a:extLst>
                  <a:ext uri="{FF2B5EF4-FFF2-40B4-BE49-F238E27FC236}">
                    <a16:creationId xmlns:a16="http://schemas.microsoft.com/office/drawing/2014/main" id="{043EDB53-4871-4217-9949-7D7F2687F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1466" y="3602307"/>
                <a:ext cx="34420" cy="24136"/>
              </a:xfrm>
              <a:custGeom>
                <a:avLst/>
                <a:gdLst>
                  <a:gd name="T0" fmla="*/ 29 w 29"/>
                  <a:gd name="T1" fmla="*/ 5 h 21"/>
                  <a:gd name="T2" fmla="*/ 1 w 29"/>
                  <a:gd name="T3" fmla="*/ 21 h 21"/>
                  <a:gd name="T4" fmla="*/ 1 w 29"/>
                  <a:gd name="T5" fmla="*/ 17 h 21"/>
                  <a:gd name="T6" fmla="*/ 17 w 29"/>
                  <a:gd name="T7" fmla="*/ 0 h 21"/>
                  <a:gd name="T8" fmla="*/ 29 w 29"/>
                  <a:gd name="T9" fmla="*/ 0 h 21"/>
                  <a:gd name="T10" fmla="*/ 29 w 29"/>
                  <a:gd name="T1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cubicBezTo>
                      <a:pt x="11" y="5"/>
                      <a:pt x="11" y="21"/>
                      <a:pt x="1" y="21"/>
                    </a:cubicBezTo>
                    <a:cubicBezTo>
                      <a:pt x="0" y="21"/>
                      <a:pt x="1" y="18"/>
                      <a:pt x="1" y="17"/>
                    </a:cubicBezTo>
                    <a:cubicBezTo>
                      <a:pt x="1" y="17"/>
                      <a:pt x="8" y="0"/>
                      <a:pt x="17" y="0"/>
                    </a:cubicBezTo>
                    <a:cubicBezTo>
                      <a:pt x="22" y="0"/>
                      <a:pt x="26" y="1"/>
                      <a:pt x="29" y="0"/>
                    </a:cubicBez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Freeform 71">
                <a:extLst>
                  <a:ext uri="{FF2B5EF4-FFF2-40B4-BE49-F238E27FC236}">
                    <a16:creationId xmlns:a16="http://schemas.microsoft.com/office/drawing/2014/main" id="{C2562801-88EF-495C-BCF2-FDA17FA3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0918" y="3573345"/>
                <a:ext cx="17210" cy="19309"/>
              </a:xfrm>
              <a:custGeom>
                <a:avLst/>
                <a:gdLst>
                  <a:gd name="T0" fmla="*/ 2 w 15"/>
                  <a:gd name="T1" fmla="*/ 11 h 16"/>
                  <a:gd name="T2" fmla="*/ 3 w 15"/>
                  <a:gd name="T3" fmla="*/ 5 h 16"/>
                  <a:gd name="T4" fmla="*/ 15 w 15"/>
                  <a:gd name="T5" fmla="*/ 0 h 16"/>
                  <a:gd name="T6" fmla="*/ 2 w 15"/>
                  <a:gd name="T7" fmla="*/ 16 h 16"/>
                  <a:gd name="T8" fmla="*/ 2 w 15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cubicBezTo>
                      <a:pt x="4" y="11"/>
                      <a:pt x="2" y="7"/>
                      <a:pt x="3" y="5"/>
                    </a:cubicBezTo>
                    <a:cubicBezTo>
                      <a:pt x="4" y="0"/>
                      <a:pt x="13" y="0"/>
                      <a:pt x="15" y="0"/>
                    </a:cubicBezTo>
                    <a:cubicBezTo>
                      <a:pt x="14" y="5"/>
                      <a:pt x="8" y="16"/>
                      <a:pt x="2" y="16"/>
                    </a:cubicBezTo>
                    <a:cubicBezTo>
                      <a:pt x="0" y="16"/>
                      <a:pt x="0" y="11"/>
                      <a:pt x="2" y="11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Freeform 72">
                <a:extLst>
                  <a:ext uri="{FF2B5EF4-FFF2-40B4-BE49-F238E27FC236}">
                    <a16:creationId xmlns:a16="http://schemas.microsoft.com/office/drawing/2014/main" id="{886C8C6F-F328-4F90-B71A-F5ED76E39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5964" y="3282104"/>
                <a:ext cx="71969" cy="299286"/>
              </a:xfrm>
              <a:custGeom>
                <a:avLst/>
                <a:gdLst>
                  <a:gd name="T0" fmla="*/ 45 w 61"/>
                  <a:gd name="T1" fmla="*/ 152 h 249"/>
                  <a:gd name="T2" fmla="*/ 23 w 61"/>
                  <a:gd name="T3" fmla="*/ 198 h 249"/>
                  <a:gd name="T4" fmla="*/ 45 w 61"/>
                  <a:gd name="T5" fmla="*/ 239 h 249"/>
                  <a:gd name="T6" fmla="*/ 42 w 61"/>
                  <a:gd name="T7" fmla="*/ 240 h 249"/>
                  <a:gd name="T8" fmla="*/ 35 w 61"/>
                  <a:gd name="T9" fmla="*/ 232 h 249"/>
                  <a:gd name="T10" fmla="*/ 27 w 61"/>
                  <a:gd name="T11" fmla="*/ 232 h 249"/>
                  <a:gd name="T12" fmla="*/ 9 w 61"/>
                  <a:gd name="T13" fmla="*/ 249 h 249"/>
                  <a:gd name="T14" fmla="*/ 9 w 61"/>
                  <a:gd name="T15" fmla="*/ 226 h 249"/>
                  <a:gd name="T16" fmla="*/ 12 w 61"/>
                  <a:gd name="T17" fmla="*/ 190 h 249"/>
                  <a:gd name="T18" fmla="*/ 7 w 61"/>
                  <a:gd name="T19" fmla="*/ 168 h 249"/>
                  <a:gd name="T20" fmla="*/ 11 w 61"/>
                  <a:gd name="T21" fmla="*/ 143 h 249"/>
                  <a:gd name="T22" fmla="*/ 11 w 61"/>
                  <a:gd name="T23" fmla="*/ 96 h 249"/>
                  <a:gd name="T24" fmla="*/ 0 w 61"/>
                  <a:gd name="T25" fmla="*/ 68 h 249"/>
                  <a:gd name="T26" fmla="*/ 16 w 61"/>
                  <a:gd name="T27" fmla="*/ 27 h 249"/>
                  <a:gd name="T28" fmla="*/ 19 w 61"/>
                  <a:gd name="T29" fmla="*/ 17 h 249"/>
                  <a:gd name="T30" fmla="*/ 19 w 61"/>
                  <a:gd name="T31" fmla="*/ 0 h 249"/>
                  <a:gd name="T32" fmla="*/ 24 w 61"/>
                  <a:gd name="T33" fmla="*/ 0 h 249"/>
                  <a:gd name="T34" fmla="*/ 33 w 61"/>
                  <a:gd name="T35" fmla="*/ 37 h 249"/>
                  <a:gd name="T36" fmla="*/ 35 w 61"/>
                  <a:gd name="T37" fmla="*/ 67 h 249"/>
                  <a:gd name="T38" fmla="*/ 35 w 61"/>
                  <a:gd name="T39" fmla="*/ 86 h 249"/>
                  <a:gd name="T40" fmla="*/ 41 w 61"/>
                  <a:gd name="T41" fmla="*/ 108 h 249"/>
                  <a:gd name="T42" fmla="*/ 61 w 61"/>
                  <a:gd name="T43" fmla="*/ 163 h 249"/>
                  <a:gd name="T44" fmla="*/ 45 w 61"/>
                  <a:gd name="T45" fmla="*/ 15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1" h="249">
                    <a:moveTo>
                      <a:pt x="45" y="152"/>
                    </a:moveTo>
                    <a:cubicBezTo>
                      <a:pt x="25" y="152"/>
                      <a:pt x="23" y="178"/>
                      <a:pt x="23" y="198"/>
                    </a:cubicBezTo>
                    <a:cubicBezTo>
                      <a:pt x="23" y="217"/>
                      <a:pt x="38" y="225"/>
                      <a:pt x="45" y="239"/>
                    </a:cubicBezTo>
                    <a:cubicBezTo>
                      <a:pt x="45" y="239"/>
                      <a:pt x="43" y="240"/>
                      <a:pt x="42" y="240"/>
                    </a:cubicBezTo>
                    <a:cubicBezTo>
                      <a:pt x="39" y="240"/>
                      <a:pt x="35" y="235"/>
                      <a:pt x="35" y="232"/>
                    </a:cubicBezTo>
                    <a:cubicBezTo>
                      <a:pt x="32" y="232"/>
                      <a:pt x="29" y="232"/>
                      <a:pt x="27" y="232"/>
                    </a:cubicBezTo>
                    <a:cubicBezTo>
                      <a:pt x="18" y="232"/>
                      <a:pt x="18" y="249"/>
                      <a:pt x="9" y="249"/>
                    </a:cubicBezTo>
                    <a:cubicBezTo>
                      <a:pt x="7" y="249"/>
                      <a:pt x="9" y="230"/>
                      <a:pt x="9" y="226"/>
                    </a:cubicBezTo>
                    <a:cubicBezTo>
                      <a:pt x="9" y="212"/>
                      <a:pt x="12" y="202"/>
                      <a:pt x="12" y="190"/>
                    </a:cubicBezTo>
                    <a:cubicBezTo>
                      <a:pt x="12" y="179"/>
                      <a:pt x="7" y="178"/>
                      <a:pt x="7" y="168"/>
                    </a:cubicBezTo>
                    <a:cubicBezTo>
                      <a:pt x="7" y="156"/>
                      <a:pt x="11" y="153"/>
                      <a:pt x="11" y="143"/>
                    </a:cubicBezTo>
                    <a:cubicBezTo>
                      <a:pt x="11" y="123"/>
                      <a:pt x="11" y="116"/>
                      <a:pt x="11" y="96"/>
                    </a:cubicBezTo>
                    <a:cubicBezTo>
                      <a:pt x="11" y="85"/>
                      <a:pt x="0" y="80"/>
                      <a:pt x="0" y="68"/>
                    </a:cubicBezTo>
                    <a:cubicBezTo>
                      <a:pt x="0" y="51"/>
                      <a:pt x="4" y="30"/>
                      <a:pt x="16" y="27"/>
                    </a:cubicBezTo>
                    <a:cubicBezTo>
                      <a:pt x="16" y="23"/>
                      <a:pt x="19" y="21"/>
                      <a:pt x="19" y="17"/>
                    </a:cubicBezTo>
                    <a:cubicBezTo>
                      <a:pt x="19" y="9"/>
                      <a:pt x="19" y="7"/>
                      <a:pt x="19" y="0"/>
                    </a:cubicBezTo>
                    <a:cubicBezTo>
                      <a:pt x="20" y="0"/>
                      <a:pt x="23" y="0"/>
                      <a:pt x="24" y="0"/>
                    </a:cubicBezTo>
                    <a:cubicBezTo>
                      <a:pt x="24" y="16"/>
                      <a:pt x="30" y="27"/>
                      <a:pt x="33" y="37"/>
                    </a:cubicBezTo>
                    <a:cubicBezTo>
                      <a:pt x="36" y="48"/>
                      <a:pt x="30" y="56"/>
                      <a:pt x="35" y="67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4" y="94"/>
                      <a:pt x="39" y="103"/>
                      <a:pt x="41" y="108"/>
                    </a:cubicBezTo>
                    <a:cubicBezTo>
                      <a:pt x="47" y="127"/>
                      <a:pt x="57" y="143"/>
                      <a:pt x="61" y="163"/>
                    </a:cubicBezTo>
                    <a:cubicBezTo>
                      <a:pt x="57" y="157"/>
                      <a:pt x="52" y="152"/>
                      <a:pt x="45" y="15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Freeform 73">
                <a:extLst>
                  <a:ext uri="{FF2B5EF4-FFF2-40B4-BE49-F238E27FC236}">
                    <a16:creationId xmlns:a16="http://schemas.microsoft.com/office/drawing/2014/main" id="{7CDDD744-1887-4744-BC84-23AF06498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6432" y="2242647"/>
                <a:ext cx="442764" cy="352385"/>
              </a:xfrm>
              <a:custGeom>
                <a:avLst/>
                <a:gdLst>
                  <a:gd name="T0" fmla="*/ 131 w 379"/>
                  <a:gd name="T1" fmla="*/ 290 h 292"/>
                  <a:gd name="T2" fmla="*/ 87 w 379"/>
                  <a:gd name="T3" fmla="*/ 236 h 292"/>
                  <a:gd name="T4" fmla="*/ 178 w 379"/>
                  <a:gd name="T5" fmla="*/ 121 h 292"/>
                  <a:gd name="T6" fmla="*/ 215 w 379"/>
                  <a:gd name="T7" fmla="*/ 99 h 292"/>
                  <a:gd name="T8" fmla="*/ 231 w 379"/>
                  <a:gd name="T9" fmla="*/ 81 h 292"/>
                  <a:gd name="T10" fmla="*/ 302 w 379"/>
                  <a:gd name="T11" fmla="*/ 61 h 292"/>
                  <a:gd name="T12" fmla="*/ 379 w 379"/>
                  <a:gd name="T13" fmla="*/ 20 h 292"/>
                  <a:gd name="T14" fmla="*/ 349 w 379"/>
                  <a:gd name="T15" fmla="*/ 0 h 292"/>
                  <a:gd name="T16" fmla="*/ 235 w 379"/>
                  <a:gd name="T17" fmla="*/ 45 h 292"/>
                  <a:gd name="T18" fmla="*/ 212 w 379"/>
                  <a:gd name="T19" fmla="*/ 36 h 292"/>
                  <a:gd name="T20" fmla="*/ 188 w 379"/>
                  <a:gd name="T21" fmla="*/ 45 h 292"/>
                  <a:gd name="T22" fmla="*/ 120 w 379"/>
                  <a:gd name="T23" fmla="*/ 83 h 292"/>
                  <a:gd name="T24" fmla="*/ 90 w 379"/>
                  <a:gd name="T25" fmla="*/ 89 h 292"/>
                  <a:gd name="T26" fmla="*/ 82 w 379"/>
                  <a:gd name="T27" fmla="*/ 97 h 292"/>
                  <a:gd name="T28" fmla="*/ 87 w 379"/>
                  <a:gd name="T29" fmla="*/ 111 h 292"/>
                  <a:gd name="T30" fmla="*/ 48 w 379"/>
                  <a:gd name="T31" fmla="*/ 159 h 292"/>
                  <a:gd name="T32" fmla="*/ 59 w 379"/>
                  <a:gd name="T33" fmla="*/ 176 h 292"/>
                  <a:gd name="T34" fmla="*/ 23 w 379"/>
                  <a:gd name="T35" fmla="*/ 199 h 292"/>
                  <a:gd name="T36" fmla="*/ 23 w 379"/>
                  <a:gd name="T37" fmla="*/ 211 h 292"/>
                  <a:gd name="T38" fmla="*/ 0 w 379"/>
                  <a:gd name="T39" fmla="*/ 242 h 292"/>
                  <a:gd name="T40" fmla="*/ 14 w 379"/>
                  <a:gd name="T41" fmla="*/ 258 h 292"/>
                  <a:gd name="T42" fmla="*/ 37 w 379"/>
                  <a:gd name="T43" fmla="*/ 258 h 292"/>
                  <a:gd name="T44" fmla="*/ 48 w 379"/>
                  <a:gd name="T45" fmla="*/ 286 h 292"/>
                  <a:gd name="T46" fmla="*/ 67 w 379"/>
                  <a:gd name="T47" fmla="*/ 286 h 292"/>
                  <a:gd name="T48" fmla="*/ 72 w 379"/>
                  <a:gd name="T49" fmla="*/ 292 h 292"/>
                  <a:gd name="T50" fmla="*/ 131 w 379"/>
                  <a:gd name="T51" fmla="*/ 292 h 292"/>
                  <a:gd name="T52" fmla="*/ 124 w 379"/>
                  <a:gd name="T53" fmla="*/ 282 h 292"/>
                  <a:gd name="T54" fmla="*/ 131 w 379"/>
                  <a:gd name="T55" fmla="*/ 29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9" h="292">
                    <a:moveTo>
                      <a:pt x="131" y="290"/>
                    </a:moveTo>
                    <a:cubicBezTo>
                      <a:pt x="115" y="273"/>
                      <a:pt x="87" y="266"/>
                      <a:pt x="87" y="236"/>
                    </a:cubicBezTo>
                    <a:cubicBezTo>
                      <a:pt x="87" y="185"/>
                      <a:pt x="140" y="132"/>
                      <a:pt x="178" y="121"/>
                    </a:cubicBezTo>
                    <a:cubicBezTo>
                      <a:pt x="192" y="117"/>
                      <a:pt x="196" y="99"/>
                      <a:pt x="215" y="99"/>
                    </a:cubicBezTo>
                    <a:cubicBezTo>
                      <a:pt x="224" y="99"/>
                      <a:pt x="227" y="83"/>
                      <a:pt x="231" y="81"/>
                    </a:cubicBezTo>
                    <a:cubicBezTo>
                      <a:pt x="256" y="68"/>
                      <a:pt x="275" y="75"/>
                      <a:pt x="302" y="61"/>
                    </a:cubicBezTo>
                    <a:cubicBezTo>
                      <a:pt x="321" y="52"/>
                      <a:pt x="379" y="47"/>
                      <a:pt x="379" y="20"/>
                    </a:cubicBezTo>
                    <a:cubicBezTo>
                      <a:pt x="379" y="11"/>
                      <a:pt x="358" y="0"/>
                      <a:pt x="349" y="0"/>
                    </a:cubicBezTo>
                    <a:cubicBezTo>
                      <a:pt x="311" y="0"/>
                      <a:pt x="275" y="45"/>
                      <a:pt x="235" y="45"/>
                    </a:cubicBezTo>
                    <a:cubicBezTo>
                      <a:pt x="226" y="45"/>
                      <a:pt x="222" y="36"/>
                      <a:pt x="212" y="36"/>
                    </a:cubicBezTo>
                    <a:cubicBezTo>
                      <a:pt x="198" y="36"/>
                      <a:pt x="198" y="45"/>
                      <a:pt x="188" y="45"/>
                    </a:cubicBezTo>
                    <a:cubicBezTo>
                      <a:pt x="160" y="45"/>
                      <a:pt x="139" y="83"/>
                      <a:pt x="120" y="83"/>
                    </a:cubicBezTo>
                    <a:cubicBezTo>
                      <a:pt x="109" y="83"/>
                      <a:pt x="101" y="89"/>
                      <a:pt x="90" y="89"/>
                    </a:cubicBezTo>
                    <a:cubicBezTo>
                      <a:pt x="84" y="89"/>
                      <a:pt x="82" y="94"/>
                      <a:pt x="82" y="97"/>
                    </a:cubicBezTo>
                    <a:cubicBezTo>
                      <a:pt x="82" y="102"/>
                      <a:pt x="87" y="105"/>
                      <a:pt x="87" y="111"/>
                    </a:cubicBezTo>
                    <a:cubicBezTo>
                      <a:pt x="87" y="134"/>
                      <a:pt x="48" y="145"/>
                      <a:pt x="48" y="159"/>
                    </a:cubicBezTo>
                    <a:cubicBezTo>
                      <a:pt x="48" y="165"/>
                      <a:pt x="59" y="167"/>
                      <a:pt x="59" y="176"/>
                    </a:cubicBezTo>
                    <a:cubicBezTo>
                      <a:pt x="47" y="180"/>
                      <a:pt x="23" y="185"/>
                      <a:pt x="23" y="199"/>
                    </a:cubicBezTo>
                    <a:cubicBezTo>
                      <a:pt x="23" y="207"/>
                      <a:pt x="23" y="211"/>
                      <a:pt x="23" y="211"/>
                    </a:cubicBezTo>
                    <a:cubicBezTo>
                      <a:pt x="23" y="225"/>
                      <a:pt x="0" y="223"/>
                      <a:pt x="0" y="242"/>
                    </a:cubicBezTo>
                    <a:cubicBezTo>
                      <a:pt x="0" y="252"/>
                      <a:pt x="14" y="258"/>
                      <a:pt x="14" y="258"/>
                    </a:cubicBezTo>
                    <a:cubicBezTo>
                      <a:pt x="14" y="258"/>
                      <a:pt x="34" y="257"/>
                      <a:pt x="37" y="258"/>
                    </a:cubicBezTo>
                    <a:cubicBezTo>
                      <a:pt x="50" y="262"/>
                      <a:pt x="43" y="275"/>
                      <a:pt x="48" y="286"/>
                    </a:cubicBezTo>
                    <a:cubicBezTo>
                      <a:pt x="50" y="290"/>
                      <a:pt x="62" y="286"/>
                      <a:pt x="67" y="286"/>
                    </a:cubicBezTo>
                    <a:cubicBezTo>
                      <a:pt x="69" y="286"/>
                      <a:pt x="71" y="291"/>
                      <a:pt x="72" y="292"/>
                    </a:cubicBezTo>
                    <a:cubicBezTo>
                      <a:pt x="131" y="292"/>
                      <a:pt x="131" y="292"/>
                      <a:pt x="131" y="292"/>
                    </a:cubicBezTo>
                    <a:cubicBezTo>
                      <a:pt x="129" y="287"/>
                      <a:pt x="126" y="284"/>
                      <a:pt x="124" y="282"/>
                    </a:cubicBezTo>
                    <a:lnTo>
                      <a:pt x="131" y="29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Freeform 76">
                <a:extLst>
                  <a:ext uri="{FF2B5EF4-FFF2-40B4-BE49-F238E27FC236}">
                    <a16:creationId xmlns:a16="http://schemas.microsoft.com/office/drawing/2014/main" id="{68BB185B-3942-4C5C-9E1E-9672BA48B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647" y="2210466"/>
                <a:ext cx="4293092" cy="1723310"/>
              </a:xfrm>
              <a:custGeom>
                <a:avLst/>
                <a:gdLst>
                  <a:gd name="T0" fmla="*/ 2600 w 3672"/>
                  <a:gd name="T1" fmla="*/ 1054 h 1433"/>
                  <a:gd name="T2" fmla="*/ 2506 w 3672"/>
                  <a:gd name="T3" fmla="*/ 875 h 1433"/>
                  <a:gd name="T4" fmla="*/ 2858 w 3672"/>
                  <a:gd name="T5" fmla="*/ 735 h 1433"/>
                  <a:gd name="T6" fmla="*/ 3096 w 3672"/>
                  <a:gd name="T7" fmla="*/ 624 h 1433"/>
                  <a:gd name="T8" fmla="*/ 2934 w 3672"/>
                  <a:gd name="T9" fmla="*/ 839 h 1433"/>
                  <a:gd name="T10" fmla="*/ 3077 w 3672"/>
                  <a:gd name="T11" fmla="*/ 815 h 1433"/>
                  <a:gd name="T12" fmla="*/ 3414 w 3672"/>
                  <a:gd name="T13" fmla="*/ 565 h 1433"/>
                  <a:gd name="T14" fmla="*/ 3626 w 3672"/>
                  <a:gd name="T15" fmla="*/ 517 h 1433"/>
                  <a:gd name="T16" fmla="*/ 3248 w 3672"/>
                  <a:gd name="T17" fmla="*/ 350 h 1433"/>
                  <a:gd name="T18" fmla="*/ 2850 w 3672"/>
                  <a:gd name="T19" fmla="*/ 286 h 1433"/>
                  <a:gd name="T20" fmla="*/ 2464 w 3672"/>
                  <a:gd name="T21" fmla="*/ 282 h 1433"/>
                  <a:gd name="T22" fmla="*/ 2256 w 3672"/>
                  <a:gd name="T23" fmla="*/ 175 h 1433"/>
                  <a:gd name="T24" fmla="*/ 1892 w 3672"/>
                  <a:gd name="T25" fmla="*/ 187 h 1433"/>
                  <a:gd name="T26" fmla="*/ 1744 w 3672"/>
                  <a:gd name="T27" fmla="*/ 48 h 1433"/>
                  <a:gd name="T28" fmla="*/ 1301 w 3672"/>
                  <a:gd name="T29" fmla="*/ 211 h 1433"/>
                  <a:gd name="T30" fmla="*/ 1146 w 3672"/>
                  <a:gd name="T31" fmla="*/ 266 h 1433"/>
                  <a:gd name="T32" fmla="*/ 1105 w 3672"/>
                  <a:gd name="T33" fmla="*/ 219 h 1433"/>
                  <a:gd name="T34" fmla="*/ 877 w 3672"/>
                  <a:gd name="T35" fmla="*/ 374 h 1433"/>
                  <a:gd name="T36" fmla="*/ 552 w 3672"/>
                  <a:gd name="T37" fmla="*/ 445 h 1433"/>
                  <a:gd name="T38" fmla="*/ 366 w 3672"/>
                  <a:gd name="T39" fmla="*/ 533 h 1433"/>
                  <a:gd name="T40" fmla="*/ 393 w 3672"/>
                  <a:gd name="T41" fmla="*/ 410 h 1433"/>
                  <a:gd name="T42" fmla="*/ 217 w 3672"/>
                  <a:gd name="T43" fmla="*/ 425 h 1433"/>
                  <a:gd name="T44" fmla="*/ 234 w 3672"/>
                  <a:gd name="T45" fmla="*/ 562 h 1433"/>
                  <a:gd name="T46" fmla="*/ 199 w 3672"/>
                  <a:gd name="T47" fmla="*/ 712 h 1433"/>
                  <a:gd name="T48" fmla="*/ 86 w 3672"/>
                  <a:gd name="T49" fmla="*/ 803 h 1433"/>
                  <a:gd name="T50" fmla="*/ 27 w 3672"/>
                  <a:gd name="T51" fmla="*/ 891 h 1433"/>
                  <a:gd name="T52" fmla="*/ 93 w 3672"/>
                  <a:gd name="T53" fmla="*/ 1006 h 1433"/>
                  <a:gd name="T54" fmla="*/ 150 w 3672"/>
                  <a:gd name="T55" fmla="*/ 1077 h 1433"/>
                  <a:gd name="T56" fmla="*/ 192 w 3672"/>
                  <a:gd name="T57" fmla="*/ 1161 h 1433"/>
                  <a:gd name="T58" fmla="*/ 357 w 3672"/>
                  <a:gd name="T59" fmla="*/ 1166 h 1433"/>
                  <a:gd name="T60" fmla="*/ 385 w 3672"/>
                  <a:gd name="T61" fmla="*/ 1128 h 1433"/>
                  <a:gd name="T62" fmla="*/ 487 w 3672"/>
                  <a:gd name="T63" fmla="*/ 1264 h 1433"/>
                  <a:gd name="T64" fmla="*/ 601 w 3672"/>
                  <a:gd name="T65" fmla="*/ 1319 h 1433"/>
                  <a:gd name="T66" fmla="*/ 627 w 3672"/>
                  <a:gd name="T67" fmla="*/ 1337 h 1433"/>
                  <a:gd name="T68" fmla="*/ 599 w 3672"/>
                  <a:gd name="T69" fmla="*/ 1142 h 1433"/>
                  <a:gd name="T70" fmla="*/ 707 w 3672"/>
                  <a:gd name="T71" fmla="*/ 1162 h 1433"/>
                  <a:gd name="T72" fmla="*/ 732 w 3672"/>
                  <a:gd name="T73" fmla="*/ 1262 h 1433"/>
                  <a:gd name="T74" fmla="*/ 733 w 3672"/>
                  <a:gd name="T75" fmla="*/ 1345 h 1433"/>
                  <a:gd name="T76" fmla="*/ 766 w 3672"/>
                  <a:gd name="T77" fmla="*/ 1361 h 1433"/>
                  <a:gd name="T78" fmla="*/ 895 w 3672"/>
                  <a:gd name="T79" fmla="*/ 1400 h 1433"/>
                  <a:gd name="T80" fmla="*/ 960 w 3672"/>
                  <a:gd name="T81" fmla="*/ 1407 h 1433"/>
                  <a:gd name="T82" fmla="*/ 1044 w 3672"/>
                  <a:gd name="T83" fmla="*/ 1388 h 1433"/>
                  <a:gd name="T84" fmla="*/ 1123 w 3672"/>
                  <a:gd name="T85" fmla="*/ 1391 h 1433"/>
                  <a:gd name="T86" fmla="*/ 1161 w 3672"/>
                  <a:gd name="T87" fmla="*/ 1348 h 1433"/>
                  <a:gd name="T88" fmla="*/ 1423 w 3672"/>
                  <a:gd name="T89" fmla="*/ 1069 h 1433"/>
                  <a:gd name="T90" fmla="*/ 1707 w 3672"/>
                  <a:gd name="T91" fmla="*/ 962 h 1433"/>
                  <a:gd name="T92" fmla="*/ 2100 w 3672"/>
                  <a:gd name="T93" fmla="*/ 1026 h 1433"/>
                  <a:gd name="T94" fmla="*/ 2422 w 3672"/>
                  <a:gd name="T95" fmla="*/ 1093 h 1433"/>
                  <a:gd name="T96" fmla="*/ 2403 w 3672"/>
                  <a:gd name="T97" fmla="*/ 1181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72" h="1433">
                    <a:moveTo>
                      <a:pt x="2400" y="1232"/>
                    </a:moveTo>
                    <a:cubicBezTo>
                      <a:pt x="2400" y="1232"/>
                      <a:pt x="2429" y="1240"/>
                      <a:pt x="2453" y="1240"/>
                    </a:cubicBezTo>
                    <a:cubicBezTo>
                      <a:pt x="2496" y="1240"/>
                      <a:pt x="2536" y="1145"/>
                      <a:pt x="2567" y="1113"/>
                    </a:cubicBezTo>
                    <a:cubicBezTo>
                      <a:pt x="2579" y="1100"/>
                      <a:pt x="2596" y="1074"/>
                      <a:pt x="2600" y="1054"/>
                    </a:cubicBezTo>
                    <a:cubicBezTo>
                      <a:pt x="2606" y="1030"/>
                      <a:pt x="2597" y="1016"/>
                      <a:pt x="2608" y="994"/>
                    </a:cubicBezTo>
                    <a:cubicBezTo>
                      <a:pt x="2613" y="985"/>
                      <a:pt x="2622" y="967"/>
                      <a:pt x="2622" y="950"/>
                    </a:cubicBezTo>
                    <a:cubicBezTo>
                      <a:pt x="2622" y="928"/>
                      <a:pt x="2589" y="886"/>
                      <a:pt x="2574" y="898"/>
                    </a:cubicBezTo>
                    <a:cubicBezTo>
                      <a:pt x="2529" y="934"/>
                      <a:pt x="2506" y="879"/>
                      <a:pt x="2506" y="875"/>
                    </a:cubicBezTo>
                    <a:cubicBezTo>
                      <a:pt x="2506" y="852"/>
                      <a:pt x="2546" y="828"/>
                      <a:pt x="2562" y="811"/>
                    </a:cubicBezTo>
                    <a:cubicBezTo>
                      <a:pt x="2586" y="786"/>
                      <a:pt x="2617" y="745"/>
                      <a:pt x="2650" y="735"/>
                    </a:cubicBezTo>
                    <a:cubicBezTo>
                      <a:pt x="2678" y="728"/>
                      <a:pt x="2768" y="720"/>
                      <a:pt x="2793" y="720"/>
                    </a:cubicBezTo>
                    <a:cubicBezTo>
                      <a:pt x="2824" y="720"/>
                      <a:pt x="2839" y="735"/>
                      <a:pt x="2858" y="735"/>
                    </a:cubicBezTo>
                    <a:cubicBezTo>
                      <a:pt x="2868" y="735"/>
                      <a:pt x="2875" y="735"/>
                      <a:pt x="2899" y="735"/>
                    </a:cubicBezTo>
                    <a:cubicBezTo>
                      <a:pt x="2912" y="683"/>
                      <a:pt x="2934" y="652"/>
                      <a:pt x="2987" y="652"/>
                    </a:cubicBezTo>
                    <a:cubicBezTo>
                      <a:pt x="3000" y="652"/>
                      <a:pt x="3006" y="648"/>
                      <a:pt x="3032" y="652"/>
                    </a:cubicBezTo>
                    <a:cubicBezTo>
                      <a:pt x="3019" y="662"/>
                      <a:pt x="3014" y="731"/>
                      <a:pt x="3096" y="624"/>
                    </a:cubicBezTo>
                    <a:cubicBezTo>
                      <a:pt x="3105" y="623"/>
                      <a:pt x="3144" y="640"/>
                      <a:pt x="3085" y="680"/>
                    </a:cubicBezTo>
                    <a:cubicBezTo>
                      <a:pt x="3064" y="694"/>
                      <a:pt x="3046" y="687"/>
                      <a:pt x="3032" y="708"/>
                    </a:cubicBezTo>
                    <a:cubicBezTo>
                      <a:pt x="3016" y="732"/>
                      <a:pt x="3002" y="762"/>
                      <a:pt x="2979" y="775"/>
                    </a:cubicBezTo>
                    <a:cubicBezTo>
                      <a:pt x="2960" y="786"/>
                      <a:pt x="2934" y="805"/>
                      <a:pt x="2934" y="839"/>
                    </a:cubicBezTo>
                    <a:cubicBezTo>
                      <a:pt x="2934" y="868"/>
                      <a:pt x="2943" y="964"/>
                      <a:pt x="2964" y="982"/>
                    </a:cubicBezTo>
                    <a:cubicBezTo>
                      <a:pt x="2979" y="958"/>
                      <a:pt x="2990" y="914"/>
                      <a:pt x="3021" y="906"/>
                    </a:cubicBezTo>
                    <a:cubicBezTo>
                      <a:pt x="3017" y="884"/>
                      <a:pt x="3051" y="879"/>
                      <a:pt x="3051" y="863"/>
                    </a:cubicBezTo>
                    <a:cubicBezTo>
                      <a:pt x="3051" y="836"/>
                      <a:pt x="3077" y="829"/>
                      <a:pt x="3077" y="815"/>
                    </a:cubicBezTo>
                    <a:cubicBezTo>
                      <a:pt x="3077" y="805"/>
                      <a:pt x="3070" y="796"/>
                      <a:pt x="3077" y="779"/>
                    </a:cubicBezTo>
                    <a:cubicBezTo>
                      <a:pt x="3139" y="642"/>
                      <a:pt x="3195" y="716"/>
                      <a:pt x="3217" y="716"/>
                    </a:cubicBezTo>
                    <a:cubicBezTo>
                      <a:pt x="3285" y="716"/>
                      <a:pt x="3333" y="625"/>
                      <a:pt x="3392" y="624"/>
                    </a:cubicBezTo>
                    <a:cubicBezTo>
                      <a:pt x="3504" y="622"/>
                      <a:pt x="3414" y="577"/>
                      <a:pt x="3414" y="565"/>
                    </a:cubicBezTo>
                    <a:cubicBezTo>
                      <a:pt x="3414" y="530"/>
                      <a:pt x="3458" y="536"/>
                      <a:pt x="3467" y="517"/>
                    </a:cubicBezTo>
                    <a:cubicBezTo>
                      <a:pt x="3471" y="509"/>
                      <a:pt x="3464" y="489"/>
                      <a:pt x="3479" y="489"/>
                    </a:cubicBezTo>
                    <a:cubicBezTo>
                      <a:pt x="3526" y="489"/>
                      <a:pt x="3566" y="557"/>
                      <a:pt x="3600" y="557"/>
                    </a:cubicBezTo>
                    <a:cubicBezTo>
                      <a:pt x="3615" y="557"/>
                      <a:pt x="3618" y="527"/>
                      <a:pt x="3626" y="517"/>
                    </a:cubicBezTo>
                    <a:cubicBezTo>
                      <a:pt x="3639" y="501"/>
                      <a:pt x="3651" y="503"/>
                      <a:pt x="3672" y="495"/>
                    </a:cubicBezTo>
                    <a:cubicBezTo>
                      <a:pt x="3645" y="457"/>
                      <a:pt x="3556" y="436"/>
                      <a:pt x="3513" y="410"/>
                    </a:cubicBezTo>
                    <a:cubicBezTo>
                      <a:pt x="3453" y="373"/>
                      <a:pt x="3374" y="334"/>
                      <a:pt x="3286" y="334"/>
                    </a:cubicBezTo>
                    <a:cubicBezTo>
                      <a:pt x="3261" y="334"/>
                      <a:pt x="3245" y="339"/>
                      <a:pt x="3248" y="350"/>
                    </a:cubicBezTo>
                    <a:cubicBezTo>
                      <a:pt x="3271" y="427"/>
                      <a:pt x="3213" y="349"/>
                      <a:pt x="3199" y="350"/>
                    </a:cubicBezTo>
                    <a:cubicBezTo>
                      <a:pt x="3024" y="346"/>
                      <a:pt x="3024" y="346"/>
                      <a:pt x="3024" y="346"/>
                    </a:cubicBezTo>
                    <a:cubicBezTo>
                      <a:pt x="3015" y="305"/>
                      <a:pt x="2989" y="290"/>
                      <a:pt x="2937" y="290"/>
                    </a:cubicBezTo>
                    <a:cubicBezTo>
                      <a:pt x="2909" y="290"/>
                      <a:pt x="2867" y="301"/>
                      <a:pt x="2850" y="286"/>
                    </a:cubicBezTo>
                    <a:cubicBezTo>
                      <a:pt x="2835" y="273"/>
                      <a:pt x="2834" y="254"/>
                      <a:pt x="2812" y="247"/>
                    </a:cubicBezTo>
                    <a:cubicBezTo>
                      <a:pt x="2766" y="231"/>
                      <a:pt x="2716" y="219"/>
                      <a:pt x="2657" y="219"/>
                    </a:cubicBezTo>
                    <a:cubicBezTo>
                      <a:pt x="2598" y="219"/>
                      <a:pt x="2590" y="251"/>
                      <a:pt x="2585" y="282"/>
                    </a:cubicBezTo>
                    <a:cubicBezTo>
                      <a:pt x="2529" y="282"/>
                      <a:pt x="2502" y="282"/>
                      <a:pt x="2464" y="282"/>
                    </a:cubicBezTo>
                    <a:cubicBezTo>
                      <a:pt x="2443" y="282"/>
                      <a:pt x="2440" y="264"/>
                      <a:pt x="2415" y="262"/>
                    </a:cubicBezTo>
                    <a:cubicBezTo>
                      <a:pt x="2412" y="274"/>
                      <a:pt x="2408" y="298"/>
                      <a:pt x="2396" y="298"/>
                    </a:cubicBezTo>
                    <a:cubicBezTo>
                      <a:pt x="2364" y="298"/>
                      <a:pt x="2350" y="257"/>
                      <a:pt x="2350" y="235"/>
                    </a:cubicBezTo>
                    <a:cubicBezTo>
                      <a:pt x="2350" y="229"/>
                      <a:pt x="2412" y="189"/>
                      <a:pt x="2256" y="175"/>
                    </a:cubicBezTo>
                    <a:cubicBezTo>
                      <a:pt x="2236" y="173"/>
                      <a:pt x="2225" y="182"/>
                      <a:pt x="2225" y="207"/>
                    </a:cubicBezTo>
                    <a:cubicBezTo>
                      <a:pt x="2142" y="207"/>
                      <a:pt x="2142" y="207"/>
                      <a:pt x="2142" y="207"/>
                    </a:cubicBezTo>
                    <a:cubicBezTo>
                      <a:pt x="2117" y="200"/>
                      <a:pt x="1986" y="184"/>
                      <a:pt x="1969" y="155"/>
                    </a:cubicBezTo>
                    <a:cubicBezTo>
                      <a:pt x="1870" y="240"/>
                      <a:pt x="1892" y="187"/>
                      <a:pt x="1892" y="187"/>
                    </a:cubicBezTo>
                    <a:cubicBezTo>
                      <a:pt x="1916" y="156"/>
                      <a:pt x="2145" y="91"/>
                      <a:pt x="1956" y="44"/>
                    </a:cubicBezTo>
                    <a:cubicBezTo>
                      <a:pt x="1877" y="44"/>
                      <a:pt x="1877" y="44"/>
                      <a:pt x="1877" y="44"/>
                    </a:cubicBezTo>
                    <a:cubicBezTo>
                      <a:pt x="1869" y="22"/>
                      <a:pt x="1853" y="0"/>
                      <a:pt x="1820" y="0"/>
                    </a:cubicBezTo>
                    <a:cubicBezTo>
                      <a:pt x="1781" y="0"/>
                      <a:pt x="1765" y="31"/>
                      <a:pt x="1744" y="48"/>
                    </a:cubicBezTo>
                    <a:cubicBezTo>
                      <a:pt x="1729" y="60"/>
                      <a:pt x="1631" y="101"/>
                      <a:pt x="1640" y="64"/>
                    </a:cubicBezTo>
                    <a:cubicBezTo>
                      <a:pt x="1615" y="72"/>
                      <a:pt x="1508" y="79"/>
                      <a:pt x="1453" y="131"/>
                    </a:cubicBezTo>
                    <a:cubicBezTo>
                      <a:pt x="1441" y="142"/>
                      <a:pt x="1438" y="175"/>
                      <a:pt x="1420" y="175"/>
                    </a:cubicBezTo>
                    <a:cubicBezTo>
                      <a:pt x="1395" y="175"/>
                      <a:pt x="1301" y="165"/>
                      <a:pt x="1301" y="211"/>
                    </a:cubicBezTo>
                    <a:cubicBezTo>
                      <a:pt x="1301" y="220"/>
                      <a:pt x="1310" y="230"/>
                      <a:pt x="1313" y="243"/>
                    </a:cubicBezTo>
                    <a:cubicBezTo>
                      <a:pt x="1296" y="254"/>
                      <a:pt x="1290" y="243"/>
                      <a:pt x="1237" y="243"/>
                    </a:cubicBezTo>
                    <a:cubicBezTo>
                      <a:pt x="1192" y="306"/>
                      <a:pt x="1196" y="233"/>
                      <a:pt x="1186" y="219"/>
                    </a:cubicBezTo>
                    <a:cubicBezTo>
                      <a:pt x="1182" y="244"/>
                      <a:pt x="1166" y="255"/>
                      <a:pt x="1146" y="266"/>
                    </a:cubicBezTo>
                    <a:cubicBezTo>
                      <a:pt x="1152" y="289"/>
                      <a:pt x="1185" y="312"/>
                      <a:pt x="1161" y="338"/>
                    </a:cubicBezTo>
                    <a:cubicBezTo>
                      <a:pt x="1145" y="356"/>
                      <a:pt x="1192" y="415"/>
                      <a:pt x="1167" y="415"/>
                    </a:cubicBezTo>
                    <a:cubicBezTo>
                      <a:pt x="1136" y="415"/>
                      <a:pt x="1127" y="295"/>
                      <a:pt x="1127" y="270"/>
                    </a:cubicBezTo>
                    <a:cubicBezTo>
                      <a:pt x="1127" y="243"/>
                      <a:pt x="1169" y="232"/>
                      <a:pt x="1105" y="219"/>
                    </a:cubicBezTo>
                    <a:cubicBezTo>
                      <a:pt x="1072" y="212"/>
                      <a:pt x="1010" y="268"/>
                      <a:pt x="1010" y="298"/>
                    </a:cubicBezTo>
                    <a:cubicBezTo>
                      <a:pt x="1010" y="335"/>
                      <a:pt x="1026" y="359"/>
                      <a:pt x="1044" y="378"/>
                    </a:cubicBezTo>
                    <a:cubicBezTo>
                      <a:pt x="1086" y="447"/>
                      <a:pt x="985" y="370"/>
                      <a:pt x="948" y="360"/>
                    </a:cubicBezTo>
                    <a:cubicBezTo>
                      <a:pt x="844" y="331"/>
                      <a:pt x="878" y="368"/>
                      <a:pt x="877" y="374"/>
                    </a:cubicBezTo>
                    <a:cubicBezTo>
                      <a:pt x="874" y="435"/>
                      <a:pt x="849" y="386"/>
                      <a:pt x="836" y="386"/>
                    </a:cubicBezTo>
                    <a:cubicBezTo>
                      <a:pt x="812" y="386"/>
                      <a:pt x="764" y="419"/>
                      <a:pt x="730" y="402"/>
                    </a:cubicBezTo>
                    <a:cubicBezTo>
                      <a:pt x="712" y="355"/>
                      <a:pt x="599" y="461"/>
                      <a:pt x="571" y="461"/>
                    </a:cubicBezTo>
                    <a:cubicBezTo>
                      <a:pt x="561" y="461"/>
                      <a:pt x="548" y="454"/>
                      <a:pt x="552" y="445"/>
                    </a:cubicBezTo>
                    <a:cubicBezTo>
                      <a:pt x="563" y="413"/>
                      <a:pt x="546" y="344"/>
                      <a:pt x="514" y="449"/>
                    </a:cubicBezTo>
                    <a:cubicBezTo>
                      <a:pt x="512" y="456"/>
                      <a:pt x="525" y="459"/>
                      <a:pt x="525" y="473"/>
                    </a:cubicBezTo>
                    <a:cubicBezTo>
                      <a:pt x="525" y="501"/>
                      <a:pt x="486" y="482"/>
                      <a:pt x="465" y="489"/>
                    </a:cubicBezTo>
                    <a:cubicBezTo>
                      <a:pt x="443" y="496"/>
                      <a:pt x="454" y="572"/>
                      <a:pt x="366" y="533"/>
                    </a:cubicBezTo>
                    <a:cubicBezTo>
                      <a:pt x="366" y="565"/>
                      <a:pt x="366" y="565"/>
                      <a:pt x="366" y="565"/>
                    </a:cubicBezTo>
                    <a:cubicBezTo>
                      <a:pt x="323" y="561"/>
                      <a:pt x="328" y="512"/>
                      <a:pt x="313" y="489"/>
                    </a:cubicBezTo>
                    <a:cubicBezTo>
                      <a:pt x="346" y="489"/>
                      <a:pt x="363" y="488"/>
                      <a:pt x="395" y="497"/>
                    </a:cubicBezTo>
                    <a:cubicBezTo>
                      <a:pt x="437" y="508"/>
                      <a:pt x="522" y="453"/>
                      <a:pt x="393" y="410"/>
                    </a:cubicBezTo>
                    <a:cubicBezTo>
                      <a:pt x="356" y="397"/>
                      <a:pt x="274" y="354"/>
                      <a:pt x="249" y="354"/>
                    </a:cubicBezTo>
                    <a:cubicBezTo>
                      <a:pt x="246" y="354"/>
                      <a:pt x="246" y="351"/>
                      <a:pt x="228" y="353"/>
                    </a:cubicBezTo>
                    <a:cubicBezTo>
                      <a:pt x="218" y="361"/>
                      <a:pt x="190" y="375"/>
                      <a:pt x="190" y="394"/>
                    </a:cubicBezTo>
                    <a:cubicBezTo>
                      <a:pt x="190" y="409"/>
                      <a:pt x="217" y="408"/>
                      <a:pt x="217" y="425"/>
                    </a:cubicBezTo>
                    <a:cubicBezTo>
                      <a:pt x="217" y="439"/>
                      <a:pt x="203" y="445"/>
                      <a:pt x="203" y="459"/>
                    </a:cubicBezTo>
                    <a:cubicBezTo>
                      <a:pt x="203" y="474"/>
                      <a:pt x="218" y="483"/>
                      <a:pt x="218" y="499"/>
                    </a:cubicBezTo>
                    <a:cubicBezTo>
                      <a:pt x="218" y="508"/>
                      <a:pt x="211" y="513"/>
                      <a:pt x="211" y="522"/>
                    </a:cubicBezTo>
                    <a:cubicBezTo>
                      <a:pt x="211" y="540"/>
                      <a:pt x="234" y="545"/>
                      <a:pt x="234" y="562"/>
                    </a:cubicBezTo>
                    <a:cubicBezTo>
                      <a:pt x="234" y="567"/>
                      <a:pt x="227" y="571"/>
                      <a:pt x="225" y="573"/>
                    </a:cubicBezTo>
                    <a:cubicBezTo>
                      <a:pt x="231" y="585"/>
                      <a:pt x="249" y="588"/>
                      <a:pt x="249" y="606"/>
                    </a:cubicBezTo>
                    <a:cubicBezTo>
                      <a:pt x="249" y="632"/>
                      <a:pt x="196" y="662"/>
                      <a:pt x="181" y="684"/>
                    </a:cubicBezTo>
                    <a:cubicBezTo>
                      <a:pt x="187" y="693"/>
                      <a:pt x="194" y="697"/>
                      <a:pt x="199" y="712"/>
                    </a:cubicBezTo>
                    <a:cubicBezTo>
                      <a:pt x="190" y="718"/>
                      <a:pt x="168" y="729"/>
                      <a:pt x="158" y="729"/>
                    </a:cubicBezTo>
                    <a:cubicBezTo>
                      <a:pt x="145" y="729"/>
                      <a:pt x="137" y="724"/>
                      <a:pt x="120" y="724"/>
                    </a:cubicBezTo>
                    <a:cubicBezTo>
                      <a:pt x="103" y="724"/>
                      <a:pt x="65" y="740"/>
                      <a:pt x="77" y="751"/>
                    </a:cubicBezTo>
                    <a:cubicBezTo>
                      <a:pt x="115" y="789"/>
                      <a:pt x="95" y="803"/>
                      <a:pt x="86" y="803"/>
                    </a:cubicBezTo>
                    <a:cubicBezTo>
                      <a:pt x="71" y="803"/>
                      <a:pt x="68" y="783"/>
                      <a:pt x="56" y="783"/>
                    </a:cubicBezTo>
                    <a:cubicBezTo>
                      <a:pt x="42" y="783"/>
                      <a:pt x="25" y="820"/>
                      <a:pt x="25" y="839"/>
                    </a:cubicBezTo>
                    <a:cubicBezTo>
                      <a:pt x="25" y="870"/>
                      <a:pt x="1" y="866"/>
                      <a:pt x="0" y="893"/>
                    </a:cubicBezTo>
                    <a:cubicBezTo>
                      <a:pt x="10" y="892"/>
                      <a:pt x="19" y="891"/>
                      <a:pt x="27" y="891"/>
                    </a:cubicBezTo>
                    <a:cubicBezTo>
                      <a:pt x="41" y="891"/>
                      <a:pt x="50" y="890"/>
                      <a:pt x="65" y="890"/>
                    </a:cubicBezTo>
                    <a:cubicBezTo>
                      <a:pt x="81" y="890"/>
                      <a:pt x="89" y="920"/>
                      <a:pt x="89" y="937"/>
                    </a:cubicBezTo>
                    <a:cubicBezTo>
                      <a:pt x="89" y="948"/>
                      <a:pt x="78" y="953"/>
                      <a:pt x="78" y="964"/>
                    </a:cubicBezTo>
                    <a:cubicBezTo>
                      <a:pt x="78" y="980"/>
                      <a:pt x="93" y="991"/>
                      <a:pt x="93" y="1006"/>
                    </a:cubicBezTo>
                    <a:cubicBezTo>
                      <a:pt x="93" y="1015"/>
                      <a:pt x="78" y="1018"/>
                      <a:pt x="75" y="1023"/>
                    </a:cubicBezTo>
                    <a:cubicBezTo>
                      <a:pt x="66" y="1038"/>
                      <a:pt x="63" y="1050"/>
                      <a:pt x="63" y="1069"/>
                    </a:cubicBezTo>
                    <a:cubicBezTo>
                      <a:pt x="63" y="1092"/>
                      <a:pt x="78" y="1087"/>
                      <a:pt x="96" y="1087"/>
                    </a:cubicBezTo>
                    <a:cubicBezTo>
                      <a:pt x="120" y="1087"/>
                      <a:pt x="131" y="1077"/>
                      <a:pt x="150" y="1077"/>
                    </a:cubicBezTo>
                    <a:cubicBezTo>
                      <a:pt x="170" y="1077"/>
                      <a:pt x="165" y="1118"/>
                      <a:pt x="184" y="1118"/>
                    </a:cubicBezTo>
                    <a:cubicBezTo>
                      <a:pt x="184" y="1150"/>
                      <a:pt x="184" y="1150"/>
                      <a:pt x="184" y="1150"/>
                    </a:cubicBezTo>
                    <a:cubicBezTo>
                      <a:pt x="184" y="1153"/>
                      <a:pt x="187" y="1154"/>
                      <a:pt x="188" y="1156"/>
                    </a:cubicBezTo>
                    <a:cubicBezTo>
                      <a:pt x="192" y="1161"/>
                      <a:pt x="192" y="1161"/>
                      <a:pt x="192" y="1161"/>
                    </a:cubicBezTo>
                    <a:cubicBezTo>
                      <a:pt x="196" y="1161"/>
                      <a:pt x="205" y="1157"/>
                      <a:pt x="210" y="1156"/>
                    </a:cubicBezTo>
                    <a:cubicBezTo>
                      <a:pt x="227" y="1151"/>
                      <a:pt x="228" y="1131"/>
                      <a:pt x="245" y="1131"/>
                    </a:cubicBezTo>
                    <a:cubicBezTo>
                      <a:pt x="259" y="1131"/>
                      <a:pt x="293" y="1190"/>
                      <a:pt x="304" y="1190"/>
                    </a:cubicBezTo>
                    <a:cubicBezTo>
                      <a:pt x="315" y="1190"/>
                      <a:pt x="351" y="1173"/>
                      <a:pt x="357" y="1166"/>
                    </a:cubicBezTo>
                    <a:cubicBezTo>
                      <a:pt x="355" y="1166"/>
                      <a:pt x="336" y="1162"/>
                      <a:pt x="336" y="1162"/>
                    </a:cubicBezTo>
                    <a:cubicBezTo>
                      <a:pt x="333" y="1162"/>
                      <a:pt x="323" y="1160"/>
                      <a:pt x="323" y="1150"/>
                    </a:cubicBezTo>
                    <a:cubicBezTo>
                      <a:pt x="323" y="1144"/>
                      <a:pt x="378" y="1123"/>
                      <a:pt x="399" y="1115"/>
                    </a:cubicBezTo>
                    <a:cubicBezTo>
                      <a:pt x="399" y="1115"/>
                      <a:pt x="389" y="1127"/>
                      <a:pt x="385" y="1128"/>
                    </a:cubicBezTo>
                    <a:cubicBezTo>
                      <a:pt x="387" y="1133"/>
                      <a:pt x="406" y="1155"/>
                      <a:pt x="362" y="1166"/>
                    </a:cubicBezTo>
                    <a:cubicBezTo>
                      <a:pt x="381" y="1213"/>
                      <a:pt x="468" y="1205"/>
                      <a:pt x="468" y="1268"/>
                    </a:cubicBezTo>
                    <a:cubicBezTo>
                      <a:pt x="471" y="1268"/>
                      <a:pt x="471" y="1268"/>
                      <a:pt x="471" y="1268"/>
                    </a:cubicBezTo>
                    <a:cubicBezTo>
                      <a:pt x="476" y="1266"/>
                      <a:pt x="481" y="1264"/>
                      <a:pt x="487" y="1264"/>
                    </a:cubicBezTo>
                    <a:cubicBezTo>
                      <a:pt x="511" y="1264"/>
                      <a:pt x="510" y="1279"/>
                      <a:pt x="518" y="1296"/>
                    </a:cubicBezTo>
                    <a:cubicBezTo>
                      <a:pt x="519" y="1299"/>
                      <a:pt x="534" y="1309"/>
                      <a:pt x="536" y="1309"/>
                    </a:cubicBezTo>
                    <a:cubicBezTo>
                      <a:pt x="549" y="1313"/>
                      <a:pt x="552" y="1337"/>
                      <a:pt x="574" y="1337"/>
                    </a:cubicBezTo>
                    <a:cubicBezTo>
                      <a:pt x="590" y="1337"/>
                      <a:pt x="590" y="1323"/>
                      <a:pt x="601" y="1319"/>
                    </a:cubicBezTo>
                    <a:cubicBezTo>
                      <a:pt x="607" y="1317"/>
                      <a:pt x="606" y="1317"/>
                      <a:pt x="611" y="1317"/>
                    </a:cubicBezTo>
                    <a:cubicBezTo>
                      <a:pt x="614" y="1321"/>
                      <a:pt x="614" y="1328"/>
                      <a:pt x="617" y="1331"/>
                    </a:cubicBezTo>
                    <a:cubicBezTo>
                      <a:pt x="616" y="1333"/>
                      <a:pt x="617" y="1334"/>
                      <a:pt x="617" y="1336"/>
                    </a:cubicBezTo>
                    <a:cubicBezTo>
                      <a:pt x="627" y="1337"/>
                      <a:pt x="627" y="1337"/>
                      <a:pt x="627" y="1337"/>
                    </a:cubicBezTo>
                    <a:cubicBezTo>
                      <a:pt x="636" y="1325"/>
                      <a:pt x="636" y="1305"/>
                      <a:pt x="649" y="1299"/>
                    </a:cubicBezTo>
                    <a:cubicBezTo>
                      <a:pt x="628" y="1287"/>
                      <a:pt x="597" y="1240"/>
                      <a:pt x="597" y="1212"/>
                    </a:cubicBezTo>
                    <a:cubicBezTo>
                      <a:pt x="597" y="1205"/>
                      <a:pt x="580" y="1193"/>
                      <a:pt x="580" y="1181"/>
                    </a:cubicBezTo>
                    <a:cubicBezTo>
                      <a:pt x="580" y="1177"/>
                      <a:pt x="595" y="1147"/>
                      <a:pt x="599" y="1142"/>
                    </a:cubicBezTo>
                    <a:cubicBezTo>
                      <a:pt x="602" y="1145"/>
                      <a:pt x="625" y="1131"/>
                      <a:pt x="627" y="1131"/>
                    </a:cubicBezTo>
                    <a:cubicBezTo>
                      <a:pt x="647" y="1123"/>
                      <a:pt x="659" y="1117"/>
                      <a:pt x="684" y="1117"/>
                    </a:cubicBezTo>
                    <a:cubicBezTo>
                      <a:pt x="725" y="1117"/>
                      <a:pt x="732" y="1138"/>
                      <a:pt x="747" y="1162"/>
                    </a:cubicBezTo>
                    <a:cubicBezTo>
                      <a:pt x="736" y="1171"/>
                      <a:pt x="721" y="1162"/>
                      <a:pt x="707" y="1162"/>
                    </a:cubicBezTo>
                    <a:cubicBezTo>
                      <a:pt x="686" y="1162"/>
                      <a:pt x="656" y="1183"/>
                      <a:pt x="654" y="1182"/>
                    </a:cubicBezTo>
                    <a:cubicBezTo>
                      <a:pt x="655" y="1198"/>
                      <a:pt x="667" y="1197"/>
                      <a:pt x="671" y="1206"/>
                    </a:cubicBezTo>
                    <a:cubicBezTo>
                      <a:pt x="686" y="1232"/>
                      <a:pt x="706" y="1243"/>
                      <a:pt x="706" y="1274"/>
                    </a:cubicBezTo>
                    <a:cubicBezTo>
                      <a:pt x="712" y="1271"/>
                      <a:pt x="727" y="1263"/>
                      <a:pt x="732" y="1262"/>
                    </a:cubicBezTo>
                    <a:cubicBezTo>
                      <a:pt x="733" y="1274"/>
                      <a:pt x="745" y="1280"/>
                      <a:pt x="745" y="1292"/>
                    </a:cubicBezTo>
                    <a:cubicBezTo>
                      <a:pt x="722" y="1292"/>
                      <a:pt x="722" y="1292"/>
                      <a:pt x="722" y="1292"/>
                    </a:cubicBezTo>
                    <a:cubicBezTo>
                      <a:pt x="715" y="1292"/>
                      <a:pt x="708" y="1300"/>
                      <a:pt x="707" y="1312"/>
                    </a:cubicBezTo>
                    <a:cubicBezTo>
                      <a:pt x="723" y="1314"/>
                      <a:pt x="733" y="1330"/>
                      <a:pt x="733" y="1345"/>
                    </a:cubicBezTo>
                    <a:cubicBezTo>
                      <a:pt x="733" y="1354"/>
                      <a:pt x="728" y="1356"/>
                      <a:pt x="728" y="1364"/>
                    </a:cubicBezTo>
                    <a:cubicBezTo>
                      <a:pt x="728" y="1371"/>
                      <a:pt x="735" y="1379"/>
                      <a:pt x="736" y="1380"/>
                    </a:cubicBezTo>
                    <a:cubicBezTo>
                      <a:pt x="736" y="1373"/>
                      <a:pt x="745" y="1373"/>
                      <a:pt x="752" y="1371"/>
                    </a:cubicBezTo>
                    <a:cubicBezTo>
                      <a:pt x="761" y="1367"/>
                      <a:pt x="758" y="1364"/>
                      <a:pt x="766" y="1361"/>
                    </a:cubicBezTo>
                    <a:cubicBezTo>
                      <a:pt x="780" y="1356"/>
                      <a:pt x="789" y="1359"/>
                      <a:pt x="800" y="1350"/>
                    </a:cubicBezTo>
                    <a:cubicBezTo>
                      <a:pt x="817" y="1360"/>
                      <a:pt x="827" y="1361"/>
                      <a:pt x="842" y="1367"/>
                    </a:cubicBezTo>
                    <a:cubicBezTo>
                      <a:pt x="861" y="1373"/>
                      <a:pt x="867" y="1391"/>
                      <a:pt x="889" y="1391"/>
                    </a:cubicBezTo>
                    <a:cubicBezTo>
                      <a:pt x="889" y="1395"/>
                      <a:pt x="894" y="1397"/>
                      <a:pt x="895" y="1400"/>
                    </a:cubicBezTo>
                    <a:cubicBezTo>
                      <a:pt x="897" y="1408"/>
                      <a:pt x="895" y="1418"/>
                      <a:pt x="899" y="1429"/>
                    </a:cubicBezTo>
                    <a:cubicBezTo>
                      <a:pt x="907" y="1419"/>
                      <a:pt x="914" y="1433"/>
                      <a:pt x="921" y="1433"/>
                    </a:cubicBezTo>
                    <a:cubicBezTo>
                      <a:pt x="930" y="1433"/>
                      <a:pt x="934" y="1425"/>
                      <a:pt x="939" y="1420"/>
                    </a:cubicBezTo>
                    <a:cubicBezTo>
                      <a:pt x="945" y="1414"/>
                      <a:pt x="954" y="1414"/>
                      <a:pt x="960" y="1407"/>
                    </a:cubicBezTo>
                    <a:cubicBezTo>
                      <a:pt x="973" y="1394"/>
                      <a:pt x="974" y="1373"/>
                      <a:pt x="993" y="1373"/>
                    </a:cubicBezTo>
                    <a:cubicBezTo>
                      <a:pt x="1001" y="1373"/>
                      <a:pt x="998" y="1376"/>
                      <a:pt x="1005" y="1376"/>
                    </a:cubicBezTo>
                    <a:cubicBezTo>
                      <a:pt x="1007" y="1386"/>
                      <a:pt x="1025" y="1379"/>
                      <a:pt x="1030" y="1379"/>
                    </a:cubicBezTo>
                    <a:cubicBezTo>
                      <a:pt x="1036" y="1379"/>
                      <a:pt x="1038" y="1388"/>
                      <a:pt x="1044" y="1388"/>
                    </a:cubicBezTo>
                    <a:cubicBezTo>
                      <a:pt x="1058" y="1388"/>
                      <a:pt x="1070" y="1379"/>
                      <a:pt x="1076" y="1368"/>
                    </a:cubicBezTo>
                    <a:cubicBezTo>
                      <a:pt x="1078" y="1369"/>
                      <a:pt x="1080" y="1368"/>
                      <a:pt x="1081" y="1368"/>
                    </a:cubicBezTo>
                    <a:cubicBezTo>
                      <a:pt x="1088" y="1368"/>
                      <a:pt x="1091" y="1349"/>
                      <a:pt x="1107" y="1349"/>
                    </a:cubicBezTo>
                    <a:cubicBezTo>
                      <a:pt x="1122" y="1349"/>
                      <a:pt x="1105" y="1391"/>
                      <a:pt x="1123" y="1391"/>
                    </a:cubicBezTo>
                    <a:cubicBezTo>
                      <a:pt x="1140" y="1391"/>
                      <a:pt x="1146" y="1377"/>
                      <a:pt x="1161" y="1377"/>
                    </a:cubicBezTo>
                    <a:cubicBezTo>
                      <a:pt x="1171" y="1377"/>
                      <a:pt x="1177" y="1377"/>
                      <a:pt x="1187" y="1379"/>
                    </a:cubicBezTo>
                    <a:cubicBezTo>
                      <a:pt x="1188" y="1375"/>
                      <a:pt x="1188" y="1375"/>
                      <a:pt x="1188" y="1375"/>
                    </a:cubicBezTo>
                    <a:cubicBezTo>
                      <a:pt x="1185" y="1356"/>
                      <a:pt x="1180" y="1352"/>
                      <a:pt x="1161" y="1348"/>
                    </a:cubicBezTo>
                    <a:cubicBezTo>
                      <a:pt x="1164" y="1332"/>
                      <a:pt x="1179" y="1296"/>
                      <a:pt x="1192" y="1296"/>
                    </a:cubicBezTo>
                    <a:cubicBezTo>
                      <a:pt x="1261" y="1296"/>
                      <a:pt x="1309" y="1258"/>
                      <a:pt x="1309" y="1169"/>
                    </a:cubicBezTo>
                    <a:cubicBezTo>
                      <a:pt x="1348" y="1163"/>
                      <a:pt x="1350" y="1114"/>
                      <a:pt x="1373" y="1117"/>
                    </a:cubicBezTo>
                    <a:cubicBezTo>
                      <a:pt x="1434" y="1125"/>
                      <a:pt x="1410" y="1080"/>
                      <a:pt x="1423" y="1069"/>
                    </a:cubicBezTo>
                    <a:cubicBezTo>
                      <a:pt x="1453" y="1042"/>
                      <a:pt x="1499" y="1041"/>
                      <a:pt x="1536" y="1018"/>
                    </a:cubicBezTo>
                    <a:cubicBezTo>
                      <a:pt x="1542" y="1015"/>
                      <a:pt x="1554" y="998"/>
                      <a:pt x="1566" y="998"/>
                    </a:cubicBezTo>
                    <a:cubicBezTo>
                      <a:pt x="1586" y="998"/>
                      <a:pt x="1618" y="1022"/>
                      <a:pt x="1650" y="1022"/>
                    </a:cubicBezTo>
                    <a:cubicBezTo>
                      <a:pt x="1691" y="1022"/>
                      <a:pt x="1683" y="962"/>
                      <a:pt x="1707" y="962"/>
                    </a:cubicBezTo>
                    <a:cubicBezTo>
                      <a:pt x="1720" y="962"/>
                      <a:pt x="1767" y="970"/>
                      <a:pt x="1771" y="982"/>
                    </a:cubicBezTo>
                    <a:cubicBezTo>
                      <a:pt x="1789" y="1033"/>
                      <a:pt x="1820" y="1006"/>
                      <a:pt x="1839" y="1006"/>
                    </a:cubicBezTo>
                    <a:cubicBezTo>
                      <a:pt x="1886" y="1006"/>
                      <a:pt x="1900" y="1046"/>
                      <a:pt x="1949" y="1046"/>
                    </a:cubicBezTo>
                    <a:cubicBezTo>
                      <a:pt x="1991" y="1046"/>
                      <a:pt x="2046" y="1004"/>
                      <a:pt x="2100" y="1026"/>
                    </a:cubicBezTo>
                    <a:cubicBezTo>
                      <a:pt x="2173" y="1055"/>
                      <a:pt x="2138" y="922"/>
                      <a:pt x="2233" y="922"/>
                    </a:cubicBezTo>
                    <a:cubicBezTo>
                      <a:pt x="2300" y="922"/>
                      <a:pt x="2298" y="979"/>
                      <a:pt x="2324" y="1022"/>
                    </a:cubicBezTo>
                    <a:cubicBezTo>
                      <a:pt x="2334" y="1038"/>
                      <a:pt x="2368" y="1040"/>
                      <a:pt x="2381" y="1054"/>
                    </a:cubicBezTo>
                    <a:cubicBezTo>
                      <a:pt x="2390" y="1064"/>
                      <a:pt x="2400" y="1093"/>
                      <a:pt x="2422" y="1093"/>
                    </a:cubicBezTo>
                    <a:cubicBezTo>
                      <a:pt x="2447" y="1093"/>
                      <a:pt x="2452" y="1069"/>
                      <a:pt x="2483" y="1069"/>
                    </a:cubicBezTo>
                    <a:cubicBezTo>
                      <a:pt x="2483" y="1089"/>
                      <a:pt x="2483" y="1089"/>
                      <a:pt x="2483" y="1089"/>
                    </a:cubicBezTo>
                    <a:cubicBezTo>
                      <a:pt x="2466" y="1107"/>
                      <a:pt x="2460" y="1149"/>
                      <a:pt x="2441" y="1161"/>
                    </a:cubicBezTo>
                    <a:cubicBezTo>
                      <a:pt x="2424" y="1171"/>
                      <a:pt x="2393" y="1174"/>
                      <a:pt x="2403" y="1181"/>
                    </a:cubicBezTo>
                    <a:cubicBezTo>
                      <a:pt x="2429" y="1198"/>
                      <a:pt x="2400" y="1232"/>
                      <a:pt x="2400" y="1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3" name="Freeform 77">
                <a:extLst>
                  <a:ext uri="{FF2B5EF4-FFF2-40B4-BE49-F238E27FC236}">
                    <a16:creationId xmlns:a16="http://schemas.microsoft.com/office/drawing/2014/main" id="{2DD499C8-553F-4B2C-BA87-36C6205E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9666" y="3319113"/>
                <a:ext cx="1545763" cy="1053938"/>
              </a:xfrm>
              <a:custGeom>
                <a:avLst/>
                <a:gdLst>
                  <a:gd name="T0" fmla="*/ 1006 w 1322"/>
                  <a:gd name="T1" fmla="*/ 554 h 876"/>
                  <a:gd name="T2" fmla="*/ 985 w 1322"/>
                  <a:gd name="T3" fmla="*/ 519 h 876"/>
                  <a:gd name="T4" fmla="*/ 1055 w 1322"/>
                  <a:gd name="T5" fmla="*/ 461 h 876"/>
                  <a:gd name="T6" fmla="*/ 1011 w 1322"/>
                  <a:gd name="T7" fmla="*/ 445 h 876"/>
                  <a:gd name="T8" fmla="*/ 980 w 1322"/>
                  <a:gd name="T9" fmla="*/ 461 h 876"/>
                  <a:gd name="T10" fmla="*/ 949 w 1322"/>
                  <a:gd name="T11" fmla="*/ 426 h 876"/>
                  <a:gd name="T12" fmla="*/ 1014 w 1322"/>
                  <a:gd name="T13" fmla="*/ 377 h 876"/>
                  <a:gd name="T14" fmla="*/ 1041 w 1322"/>
                  <a:gd name="T15" fmla="*/ 382 h 876"/>
                  <a:gd name="T16" fmla="*/ 1089 w 1322"/>
                  <a:gd name="T17" fmla="*/ 391 h 876"/>
                  <a:gd name="T18" fmla="*/ 1114 w 1322"/>
                  <a:gd name="T19" fmla="*/ 417 h 876"/>
                  <a:gd name="T20" fmla="*/ 1113 w 1322"/>
                  <a:gd name="T21" fmla="*/ 447 h 876"/>
                  <a:gd name="T22" fmla="*/ 1144 w 1322"/>
                  <a:gd name="T23" fmla="*/ 459 h 876"/>
                  <a:gd name="T24" fmla="*/ 1132 w 1322"/>
                  <a:gd name="T25" fmla="*/ 477 h 876"/>
                  <a:gd name="T26" fmla="*/ 1143 w 1322"/>
                  <a:gd name="T27" fmla="*/ 496 h 876"/>
                  <a:gd name="T28" fmla="*/ 1140 w 1322"/>
                  <a:gd name="T29" fmla="*/ 523 h 876"/>
                  <a:gd name="T30" fmla="*/ 1147 w 1322"/>
                  <a:gd name="T31" fmla="*/ 533 h 876"/>
                  <a:gd name="T32" fmla="*/ 1186 w 1322"/>
                  <a:gd name="T33" fmla="*/ 516 h 876"/>
                  <a:gd name="T34" fmla="*/ 1173 w 1322"/>
                  <a:gd name="T35" fmla="*/ 419 h 876"/>
                  <a:gd name="T36" fmla="*/ 1182 w 1322"/>
                  <a:gd name="T37" fmla="*/ 380 h 876"/>
                  <a:gd name="T38" fmla="*/ 1239 w 1322"/>
                  <a:gd name="T39" fmla="*/ 310 h 876"/>
                  <a:gd name="T40" fmla="*/ 1280 w 1322"/>
                  <a:gd name="T41" fmla="*/ 239 h 876"/>
                  <a:gd name="T42" fmla="*/ 1322 w 1322"/>
                  <a:gd name="T43" fmla="*/ 147 h 876"/>
                  <a:gd name="T44" fmla="*/ 1220 w 1322"/>
                  <a:gd name="T45" fmla="*/ 132 h 876"/>
                  <a:gd name="T46" fmla="*/ 1072 w 1322"/>
                  <a:gd name="T47" fmla="*/ 0 h 876"/>
                  <a:gd name="T48" fmla="*/ 788 w 1322"/>
                  <a:gd name="T49" fmla="*/ 124 h 876"/>
                  <a:gd name="T50" fmla="*/ 610 w 1322"/>
                  <a:gd name="T51" fmla="*/ 60 h 876"/>
                  <a:gd name="T52" fmla="*/ 489 w 1322"/>
                  <a:gd name="T53" fmla="*/ 100 h 876"/>
                  <a:gd name="T54" fmla="*/ 375 w 1322"/>
                  <a:gd name="T55" fmla="*/ 96 h 876"/>
                  <a:gd name="T56" fmla="*/ 212 w 1322"/>
                  <a:gd name="T57" fmla="*/ 195 h 876"/>
                  <a:gd name="T58" fmla="*/ 31 w 1322"/>
                  <a:gd name="T59" fmla="*/ 374 h 876"/>
                  <a:gd name="T60" fmla="*/ 27 w 1322"/>
                  <a:gd name="T61" fmla="*/ 453 h 876"/>
                  <a:gd name="T62" fmla="*/ 44 w 1322"/>
                  <a:gd name="T63" fmla="*/ 471 h 876"/>
                  <a:gd name="T64" fmla="*/ 87 w 1322"/>
                  <a:gd name="T65" fmla="*/ 505 h 876"/>
                  <a:gd name="T66" fmla="*/ 143 w 1322"/>
                  <a:gd name="T67" fmla="*/ 513 h 876"/>
                  <a:gd name="T68" fmla="*/ 126 w 1322"/>
                  <a:gd name="T69" fmla="*/ 572 h 876"/>
                  <a:gd name="T70" fmla="*/ 109 w 1322"/>
                  <a:gd name="T71" fmla="*/ 588 h 876"/>
                  <a:gd name="T72" fmla="*/ 125 w 1322"/>
                  <a:gd name="T73" fmla="*/ 618 h 876"/>
                  <a:gd name="T74" fmla="*/ 190 w 1322"/>
                  <a:gd name="T75" fmla="*/ 645 h 876"/>
                  <a:gd name="T76" fmla="*/ 227 w 1322"/>
                  <a:gd name="T77" fmla="*/ 672 h 876"/>
                  <a:gd name="T78" fmla="*/ 275 w 1322"/>
                  <a:gd name="T79" fmla="*/ 694 h 876"/>
                  <a:gd name="T80" fmla="*/ 321 w 1322"/>
                  <a:gd name="T81" fmla="*/ 690 h 876"/>
                  <a:gd name="T82" fmla="*/ 361 w 1322"/>
                  <a:gd name="T83" fmla="*/ 687 h 876"/>
                  <a:gd name="T84" fmla="*/ 439 w 1322"/>
                  <a:gd name="T85" fmla="*/ 671 h 876"/>
                  <a:gd name="T86" fmla="*/ 473 w 1322"/>
                  <a:gd name="T87" fmla="*/ 661 h 876"/>
                  <a:gd name="T88" fmla="*/ 484 w 1322"/>
                  <a:gd name="T89" fmla="*/ 654 h 876"/>
                  <a:gd name="T90" fmla="*/ 543 w 1322"/>
                  <a:gd name="T91" fmla="*/ 721 h 876"/>
                  <a:gd name="T92" fmla="*/ 526 w 1322"/>
                  <a:gd name="T93" fmla="*/ 791 h 876"/>
                  <a:gd name="T94" fmla="*/ 558 w 1322"/>
                  <a:gd name="T95" fmla="*/ 811 h 876"/>
                  <a:gd name="T96" fmla="*/ 594 w 1322"/>
                  <a:gd name="T97" fmla="*/ 843 h 876"/>
                  <a:gd name="T98" fmla="*/ 603 w 1322"/>
                  <a:gd name="T99" fmla="*/ 852 h 876"/>
                  <a:gd name="T100" fmla="*/ 607 w 1322"/>
                  <a:gd name="T101" fmla="*/ 824 h 876"/>
                  <a:gd name="T102" fmla="*/ 652 w 1322"/>
                  <a:gd name="T103" fmla="*/ 819 h 876"/>
                  <a:gd name="T104" fmla="*/ 714 w 1322"/>
                  <a:gd name="T105" fmla="*/ 817 h 876"/>
                  <a:gd name="T106" fmla="*/ 741 w 1322"/>
                  <a:gd name="T107" fmla="*/ 848 h 876"/>
                  <a:gd name="T108" fmla="*/ 781 w 1322"/>
                  <a:gd name="T109" fmla="*/ 876 h 876"/>
                  <a:gd name="T110" fmla="*/ 817 w 1322"/>
                  <a:gd name="T111" fmla="*/ 849 h 876"/>
                  <a:gd name="T112" fmla="*/ 864 w 1322"/>
                  <a:gd name="T113" fmla="*/ 820 h 876"/>
                  <a:gd name="T114" fmla="*/ 948 w 1322"/>
                  <a:gd name="T115" fmla="*/ 791 h 876"/>
                  <a:gd name="T116" fmla="*/ 989 w 1322"/>
                  <a:gd name="T117" fmla="*/ 732 h 876"/>
                  <a:gd name="T118" fmla="*/ 1037 w 1322"/>
                  <a:gd name="T119" fmla="*/ 640 h 876"/>
                  <a:gd name="T120" fmla="*/ 1007 w 1322"/>
                  <a:gd name="T121" fmla="*/ 55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2" h="876">
                    <a:moveTo>
                      <a:pt x="1008" y="554"/>
                    </a:moveTo>
                    <a:cubicBezTo>
                      <a:pt x="1006" y="554"/>
                      <a:pt x="1006" y="554"/>
                      <a:pt x="1006" y="554"/>
                    </a:cubicBezTo>
                    <a:cubicBezTo>
                      <a:pt x="1006" y="554"/>
                      <a:pt x="1005" y="541"/>
                      <a:pt x="1005" y="539"/>
                    </a:cubicBezTo>
                    <a:cubicBezTo>
                      <a:pt x="999" y="538"/>
                      <a:pt x="985" y="530"/>
                      <a:pt x="985" y="519"/>
                    </a:cubicBezTo>
                    <a:cubicBezTo>
                      <a:pt x="985" y="509"/>
                      <a:pt x="998" y="508"/>
                      <a:pt x="1001" y="499"/>
                    </a:cubicBezTo>
                    <a:cubicBezTo>
                      <a:pt x="1008" y="477"/>
                      <a:pt x="1040" y="477"/>
                      <a:pt x="1055" y="461"/>
                    </a:cubicBezTo>
                    <a:cubicBezTo>
                      <a:pt x="1049" y="453"/>
                      <a:pt x="1038" y="461"/>
                      <a:pt x="1027" y="454"/>
                    </a:cubicBezTo>
                    <a:cubicBezTo>
                      <a:pt x="1022" y="451"/>
                      <a:pt x="1019" y="445"/>
                      <a:pt x="1011" y="445"/>
                    </a:cubicBezTo>
                    <a:cubicBezTo>
                      <a:pt x="1004" y="445"/>
                      <a:pt x="1004" y="462"/>
                      <a:pt x="1000" y="462"/>
                    </a:cubicBezTo>
                    <a:cubicBezTo>
                      <a:pt x="994" y="462"/>
                      <a:pt x="986" y="465"/>
                      <a:pt x="980" y="461"/>
                    </a:cubicBezTo>
                    <a:cubicBezTo>
                      <a:pt x="971" y="454"/>
                      <a:pt x="974" y="446"/>
                      <a:pt x="965" y="439"/>
                    </a:cubicBezTo>
                    <a:cubicBezTo>
                      <a:pt x="962" y="437"/>
                      <a:pt x="949" y="434"/>
                      <a:pt x="949" y="426"/>
                    </a:cubicBezTo>
                    <a:cubicBezTo>
                      <a:pt x="949" y="409"/>
                      <a:pt x="971" y="414"/>
                      <a:pt x="982" y="407"/>
                    </a:cubicBezTo>
                    <a:cubicBezTo>
                      <a:pt x="991" y="399"/>
                      <a:pt x="1008" y="387"/>
                      <a:pt x="1014" y="377"/>
                    </a:cubicBezTo>
                    <a:cubicBezTo>
                      <a:pt x="1016" y="375"/>
                      <a:pt x="1019" y="367"/>
                      <a:pt x="1027" y="367"/>
                    </a:cubicBezTo>
                    <a:cubicBezTo>
                      <a:pt x="1033" y="367"/>
                      <a:pt x="1041" y="377"/>
                      <a:pt x="1041" y="382"/>
                    </a:cubicBezTo>
                    <a:cubicBezTo>
                      <a:pt x="1041" y="395"/>
                      <a:pt x="1027" y="400"/>
                      <a:pt x="1027" y="414"/>
                    </a:cubicBezTo>
                    <a:cubicBezTo>
                      <a:pt x="1048" y="414"/>
                      <a:pt x="1065" y="391"/>
                      <a:pt x="1089" y="391"/>
                    </a:cubicBezTo>
                    <a:cubicBezTo>
                      <a:pt x="1098" y="391"/>
                      <a:pt x="1102" y="399"/>
                      <a:pt x="1114" y="399"/>
                    </a:cubicBezTo>
                    <a:cubicBezTo>
                      <a:pt x="1110" y="407"/>
                      <a:pt x="1114" y="407"/>
                      <a:pt x="1114" y="417"/>
                    </a:cubicBezTo>
                    <a:cubicBezTo>
                      <a:pt x="1114" y="425"/>
                      <a:pt x="1105" y="424"/>
                      <a:pt x="1105" y="434"/>
                    </a:cubicBezTo>
                    <a:cubicBezTo>
                      <a:pt x="1105" y="438"/>
                      <a:pt x="1108" y="447"/>
                      <a:pt x="1113" y="447"/>
                    </a:cubicBezTo>
                    <a:cubicBezTo>
                      <a:pt x="1115" y="447"/>
                      <a:pt x="1118" y="443"/>
                      <a:pt x="1123" y="443"/>
                    </a:cubicBezTo>
                    <a:cubicBezTo>
                      <a:pt x="1133" y="443"/>
                      <a:pt x="1144" y="449"/>
                      <a:pt x="1144" y="459"/>
                    </a:cubicBezTo>
                    <a:cubicBezTo>
                      <a:pt x="1144" y="465"/>
                      <a:pt x="1138" y="469"/>
                      <a:pt x="1132" y="469"/>
                    </a:cubicBezTo>
                    <a:cubicBezTo>
                      <a:pt x="1132" y="477"/>
                      <a:pt x="1132" y="477"/>
                      <a:pt x="1132" y="477"/>
                    </a:cubicBezTo>
                    <a:cubicBezTo>
                      <a:pt x="1133" y="479"/>
                      <a:pt x="1135" y="482"/>
                      <a:pt x="1139" y="483"/>
                    </a:cubicBezTo>
                    <a:cubicBezTo>
                      <a:pt x="1139" y="488"/>
                      <a:pt x="1143" y="492"/>
                      <a:pt x="1143" y="496"/>
                    </a:cubicBezTo>
                    <a:cubicBezTo>
                      <a:pt x="1143" y="499"/>
                      <a:pt x="1136" y="509"/>
                      <a:pt x="1136" y="515"/>
                    </a:cubicBezTo>
                    <a:cubicBezTo>
                      <a:pt x="1136" y="518"/>
                      <a:pt x="1136" y="522"/>
                      <a:pt x="1140" y="523"/>
                    </a:cubicBezTo>
                    <a:cubicBezTo>
                      <a:pt x="1139" y="527"/>
                      <a:pt x="1136" y="529"/>
                      <a:pt x="1136" y="533"/>
                    </a:cubicBezTo>
                    <a:cubicBezTo>
                      <a:pt x="1147" y="533"/>
                      <a:pt x="1147" y="533"/>
                      <a:pt x="1147" y="533"/>
                    </a:cubicBezTo>
                    <a:cubicBezTo>
                      <a:pt x="1152" y="528"/>
                      <a:pt x="1153" y="528"/>
                      <a:pt x="1162" y="526"/>
                    </a:cubicBezTo>
                    <a:cubicBezTo>
                      <a:pt x="1162" y="519"/>
                      <a:pt x="1181" y="518"/>
                      <a:pt x="1186" y="516"/>
                    </a:cubicBezTo>
                    <a:cubicBezTo>
                      <a:pt x="1196" y="513"/>
                      <a:pt x="1201" y="504"/>
                      <a:pt x="1201" y="486"/>
                    </a:cubicBezTo>
                    <a:cubicBezTo>
                      <a:pt x="1201" y="455"/>
                      <a:pt x="1189" y="437"/>
                      <a:pt x="1173" y="419"/>
                    </a:cubicBezTo>
                    <a:cubicBezTo>
                      <a:pt x="1166" y="412"/>
                      <a:pt x="1158" y="405"/>
                      <a:pt x="1160" y="391"/>
                    </a:cubicBezTo>
                    <a:cubicBezTo>
                      <a:pt x="1169" y="391"/>
                      <a:pt x="1176" y="386"/>
                      <a:pt x="1182" y="380"/>
                    </a:cubicBezTo>
                    <a:cubicBezTo>
                      <a:pt x="1188" y="374"/>
                      <a:pt x="1201" y="366"/>
                      <a:pt x="1204" y="360"/>
                    </a:cubicBezTo>
                    <a:cubicBezTo>
                      <a:pt x="1214" y="338"/>
                      <a:pt x="1220" y="325"/>
                      <a:pt x="1239" y="310"/>
                    </a:cubicBezTo>
                    <a:cubicBezTo>
                      <a:pt x="1239" y="310"/>
                      <a:pt x="1268" y="276"/>
                      <a:pt x="1242" y="259"/>
                    </a:cubicBezTo>
                    <a:cubicBezTo>
                      <a:pt x="1232" y="252"/>
                      <a:pt x="1263" y="249"/>
                      <a:pt x="1280" y="239"/>
                    </a:cubicBezTo>
                    <a:cubicBezTo>
                      <a:pt x="1299" y="227"/>
                      <a:pt x="1305" y="185"/>
                      <a:pt x="1322" y="167"/>
                    </a:cubicBezTo>
                    <a:cubicBezTo>
                      <a:pt x="1322" y="147"/>
                      <a:pt x="1322" y="147"/>
                      <a:pt x="1322" y="147"/>
                    </a:cubicBezTo>
                    <a:cubicBezTo>
                      <a:pt x="1291" y="147"/>
                      <a:pt x="1286" y="171"/>
                      <a:pt x="1261" y="171"/>
                    </a:cubicBezTo>
                    <a:cubicBezTo>
                      <a:pt x="1239" y="171"/>
                      <a:pt x="1229" y="142"/>
                      <a:pt x="1220" y="132"/>
                    </a:cubicBezTo>
                    <a:cubicBezTo>
                      <a:pt x="1207" y="118"/>
                      <a:pt x="1173" y="116"/>
                      <a:pt x="1163" y="100"/>
                    </a:cubicBezTo>
                    <a:cubicBezTo>
                      <a:pt x="1137" y="57"/>
                      <a:pt x="1139" y="0"/>
                      <a:pt x="1072" y="0"/>
                    </a:cubicBezTo>
                    <a:cubicBezTo>
                      <a:pt x="977" y="0"/>
                      <a:pt x="1012" y="133"/>
                      <a:pt x="939" y="104"/>
                    </a:cubicBezTo>
                    <a:cubicBezTo>
                      <a:pt x="885" y="82"/>
                      <a:pt x="830" y="124"/>
                      <a:pt x="788" y="124"/>
                    </a:cubicBezTo>
                    <a:cubicBezTo>
                      <a:pt x="739" y="124"/>
                      <a:pt x="725" y="84"/>
                      <a:pt x="678" y="84"/>
                    </a:cubicBezTo>
                    <a:cubicBezTo>
                      <a:pt x="659" y="84"/>
                      <a:pt x="628" y="111"/>
                      <a:pt x="610" y="60"/>
                    </a:cubicBezTo>
                    <a:cubicBezTo>
                      <a:pt x="606" y="48"/>
                      <a:pt x="559" y="40"/>
                      <a:pt x="546" y="40"/>
                    </a:cubicBezTo>
                    <a:cubicBezTo>
                      <a:pt x="522" y="40"/>
                      <a:pt x="530" y="100"/>
                      <a:pt x="489" y="100"/>
                    </a:cubicBezTo>
                    <a:cubicBezTo>
                      <a:pt x="457" y="100"/>
                      <a:pt x="425" y="76"/>
                      <a:pt x="405" y="76"/>
                    </a:cubicBezTo>
                    <a:cubicBezTo>
                      <a:pt x="393" y="76"/>
                      <a:pt x="381" y="93"/>
                      <a:pt x="375" y="96"/>
                    </a:cubicBezTo>
                    <a:cubicBezTo>
                      <a:pt x="338" y="119"/>
                      <a:pt x="292" y="120"/>
                      <a:pt x="262" y="147"/>
                    </a:cubicBezTo>
                    <a:cubicBezTo>
                      <a:pt x="249" y="158"/>
                      <a:pt x="273" y="203"/>
                      <a:pt x="212" y="195"/>
                    </a:cubicBezTo>
                    <a:cubicBezTo>
                      <a:pt x="189" y="192"/>
                      <a:pt x="187" y="241"/>
                      <a:pt x="148" y="247"/>
                    </a:cubicBezTo>
                    <a:cubicBezTo>
                      <a:pt x="148" y="336"/>
                      <a:pt x="100" y="374"/>
                      <a:pt x="31" y="374"/>
                    </a:cubicBezTo>
                    <a:cubicBezTo>
                      <a:pt x="18" y="374"/>
                      <a:pt x="3" y="410"/>
                      <a:pt x="0" y="426"/>
                    </a:cubicBezTo>
                    <a:cubicBezTo>
                      <a:pt x="19" y="430"/>
                      <a:pt x="24" y="434"/>
                      <a:pt x="27" y="453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26" y="471"/>
                      <a:pt x="33" y="467"/>
                      <a:pt x="44" y="471"/>
                    </a:cubicBezTo>
                    <a:cubicBezTo>
                      <a:pt x="53" y="473"/>
                      <a:pt x="49" y="484"/>
                      <a:pt x="53" y="488"/>
                    </a:cubicBezTo>
                    <a:cubicBezTo>
                      <a:pt x="65" y="500"/>
                      <a:pt x="73" y="500"/>
                      <a:pt x="87" y="505"/>
                    </a:cubicBezTo>
                    <a:cubicBezTo>
                      <a:pt x="100" y="503"/>
                      <a:pt x="106" y="491"/>
                      <a:pt x="118" y="491"/>
                    </a:cubicBezTo>
                    <a:cubicBezTo>
                      <a:pt x="125" y="491"/>
                      <a:pt x="143" y="505"/>
                      <a:pt x="143" y="513"/>
                    </a:cubicBezTo>
                    <a:cubicBezTo>
                      <a:pt x="143" y="534"/>
                      <a:pt x="115" y="531"/>
                      <a:pt x="115" y="552"/>
                    </a:cubicBezTo>
                    <a:cubicBezTo>
                      <a:pt x="115" y="561"/>
                      <a:pt x="126" y="563"/>
                      <a:pt x="126" y="572"/>
                    </a:cubicBezTo>
                    <a:cubicBezTo>
                      <a:pt x="126" y="582"/>
                      <a:pt x="117" y="581"/>
                      <a:pt x="109" y="581"/>
                    </a:cubicBezTo>
                    <a:cubicBezTo>
                      <a:pt x="109" y="588"/>
                      <a:pt x="109" y="588"/>
                      <a:pt x="109" y="588"/>
                    </a:cubicBezTo>
                    <a:cubicBezTo>
                      <a:pt x="111" y="597"/>
                      <a:pt x="110" y="604"/>
                      <a:pt x="113" y="613"/>
                    </a:cubicBezTo>
                    <a:cubicBezTo>
                      <a:pt x="115" y="618"/>
                      <a:pt x="122" y="617"/>
                      <a:pt x="125" y="618"/>
                    </a:cubicBezTo>
                    <a:cubicBezTo>
                      <a:pt x="139" y="623"/>
                      <a:pt x="143" y="633"/>
                      <a:pt x="156" y="636"/>
                    </a:cubicBezTo>
                    <a:cubicBezTo>
                      <a:pt x="173" y="640"/>
                      <a:pt x="181" y="635"/>
                      <a:pt x="190" y="645"/>
                    </a:cubicBezTo>
                    <a:cubicBezTo>
                      <a:pt x="199" y="655"/>
                      <a:pt x="207" y="651"/>
                      <a:pt x="218" y="657"/>
                    </a:cubicBezTo>
                    <a:cubicBezTo>
                      <a:pt x="224" y="660"/>
                      <a:pt x="224" y="666"/>
                      <a:pt x="227" y="672"/>
                    </a:cubicBezTo>
                    <a:cubicBezTo>
                      <a:pt x="230" y="678"/>
                      <a:pt x="236" y="671"/>
                      <a:pt x="240" y="674"/>
                    </a:cubicBezTo>
                    <a:cubicBezTo>
                      <a:pt x="251" y="682"/>
                      <a:pt x="258" y="694"/>
                      <a:pt x="275" y="694"/>
                    </a:cubicBezTo>
                    <a:cubicBezTo>
                      <a:pt x="286" y="694"/>
                      <a:pt x="296" y="694"/>
                      <a:pt x="307" y="694"/>
                    </a:cubicBezTo>
                    <a:cubicBezTo>
                      <a:pt x="314" y="694"/>
                      <a:pt x="316" y="690"/>
                      <a:pt x="321" y="690"/>
                    </a:cubicBezTo>
                    <a:cubicBezTo>
                      <a:pt x="324" y="690"/>
                      <a:pt x="328" y="701"/>
                      <a:pt x="328" y="707"/>
                    </a:cubicBezTo>
                    <a:cubicBezTo>
                      <a:pt x="339" y="701"/>
                      <a:pt x="342" y="687"/>
                      <a:pt x="361" y="687"/>
                    </a:cubicBezTo>
                    <a:cubicBezTo>
                      <a:pt x="377" y="687"/>
                      <a:pt x="385" y="697"/>
                      <a:pt x="398" y="697"/>
                    </a:cubicBezTo>
                    <a:cubicBezTo>
                      <a:pt x="409" y="697"/>
                      <a:pt x="434" y="674"/>
                      <a:pt x="439" y="671"/>
                    </a:cubicBezTo>
                    <a:cubicBezTo>
                      <a:pt x="443" y="668"/>
                      <a:pt x="445" y="665"/>
                      <a:pt x="448" y="662"/>
                    </a:cubicBezTo>
                    <a:cubicBezTo>
                      <a:pt x="454" y="655"/>
                      <a:pt x="464" y="664"/>
                      <a:pt x="473" y="66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84" y="654"/>
                      <a:pt x="484" y="654"/>
                      <a:pt x="484" y="654"/>
                    </a:cubicBezTo>
                    <a:cubicBezTo>
                      <a:pt x="490" y="679"/>
                      <a:pt x="506" y="678"/>
                      <a:pt x="525" y="687"/>
                    </a:cubicBezTo>
                    <a:cubicBezTo>
                      <a:pt x="532" y="699"/>
                      <a:pt x="543" y="705"/>
                      <a:pt x="543" y="721"/>
                    </a:cubicBezTo>
                    <a:cubicBezTo>
                      <a:pt x="543" y="753"/>
                      <a:pt x="523" y="754"/>
                      <a:pt x="523" y="783"/>
                    </a:cubicBezTo>
                    <a:cubicBezTo>
                      <a:pt x="523" y="786"/>
                      <a:pt x="524" y="791"/>
                      <a:pt x="526" y="791"/>
                    </a:cubicBezTo>
                    <a:cubicBezTo>
                      <a:pt x="532" y="791"/>
                      <a:pt x="536" y="787"/>
                      <a:pt x="542" y="787"/>
                    </a:cubicBezTo>
                    <a:cubicBezTo>
                      <a:pt x="548" y="787"/>
                      <a:pt x="549" y="810"/>
                      <a:pt x="558" y="811"/>
                    </a:cubicBezTo>
                    <a:cubicBezTo>
                      <a:pt x="558" y="827"/>
                      <a:pt x="567" y="845"/>
                      <a:pt x="582" y="845"/>
                    </a:cubicBezTo>
                    <a:cubicBezTo>
                      <a:pt x="587" y="845"/>
                      <a:pt x="590" y="843"/>
                      <a:pt x="594" y="843"/>
                    </a:cubicBezTo>
                    <a:cubicBezTo>
                      <a:pt x="599" y="843"/>
                      <a:pt x="599" y="843"/>
                      <a:pt x="599" y="843"/>
                    </a:cubicBezTo>
                    <a:cubicBezTo>
                      <a:pt x="599" y="849"/>
                      <a:pt x="602" y="852"/>
                      <a:pt x="603" y="852"/>
                    </a:cubicBezTo>
                    <a:cubicBezTo>
                      <a:pt x="605" y="852"/>
                      <a:pt x="607" y="847"/>
                      <a:pt x="607" y="845"/>
                    </a:cubicBezTo>
                    <a:cubicBezTo>
                      <a:pt x="607" y="837"/>
                      <a:pt x="607" y="832"/>
                      <a:pt x="607" y="824"/>
                    </a:cubicBezTo>
                    <a:cubicBezTo>
                      <a:pt x="607" y="824"/>
                      <a:pt x="624" y="818"/>
                      <a:pt x="627" y="819"/>
                    </a:cubicBezTo>
                    <a:cubicBezTo>
                      <a:pt x="652" y="819"/>
                      <a:pt x="652" y="819"/>
                      <a:pt x="652" y="819"/>
                    </a:cubicBezTo>
                    <a:cubicBezTo>
                      <a:pt x="662" y="825"/>
                      <a:pt x="671" y="808"/>
                      <a:pt x="682" y="808"/>
                    </a:cubicBezTo>
                    <a:cubicBezTo>
                      <a:pt x="694" y="808"/>
                      <a:pt x="702" y="817"/>
                      <a:pt x="714" y="817"/>
                    </a:cubicBezTo>
                    <a:cubicBezTo>
                      <a:pt x="714" y="837"/>
                      <a:pt x="730" y="844"/>
                      <a:pt x="741" y="848"/>
                    </a:cubicBezTo>
                    <a:cubicBezTo>
                      <a:pt x="741" y="848"/>
                      <a:pt x="741" y="848"/>
                      <a:pt x="741" y="848"/>
                    </a:cubicBezTo>
                    <a:cubicBezTo>
                      <a:pt x="754" y="854"/>
                      <a:pt x="763" y="849"/>
                      <a:pt x="777" y="856"/>
                    </a:cubicBezTo>
                    <a:cubicBezTo>
                      <a:pt x="777" y="861"/>
                      <a:pt x="774" y="876"/>
                      <a:pt x="781" y="876"/>
                    </a:cubicBezTo>
                    <a:cubicBezTo>
                      <a:pt x="789" y="876"/>
                      <a:pt x="785" y="866"/>
                      <a:pt x="791" y="860"/>
                    </a:cubicBezTo>
                    <a:cubicBezTo>
                      <a:pt x="796" y="854"/>
                      <a:pt x="811" y="852"/>
                      <a:pt x="817" y="849"/>
                    </a:cubicBezTo>
                    <a:cubicBezTo>
                      <a:pt x="832" y="841"/>
                      <a:pt x="846" y="845"/>
                      <a:pt x="855" y="835"/>
                    </a:cubicBezTo>
                    <a:cubicBezTo>
                      <a:pt x="855" y="835"/>
                      <a:pt x="863" y="820"/>
                      <a:pt x="864" y="820"/>
                    </a:cubicBezTo>
                    <a:cubicBezTo>
                      <a:pt x="872" y="820"/>
                      <a:pt x="876" y="826"/>
                      <a:pt x="883" y="826"/>
                    </a:cubicBezTo>
                    <a:cubicBezTo>
                      <a:pt x="918" y="826"/>
                      <a:pt x="927" y="804"/>
                      <a:pt x="948" y="791"/>
                    </a:cubicBezTo>
                    <a:cubicBezTo>
                      <a:pt x="954" y="788"/>
                      <a:pt x="958" y="785"/>
                      <a:pt x="959" y="777"/>
                    </a:cubicBezTo>
                    <a:cubicBezTo>
                      <a:pt x="977" y="777"/>
                      <a:pt x="983" y="748"/>
                      <a:pt x="989" y="732"/>
                    </a:cubicBezTo>
                    <a:cubicBezTo>
                      <a:pt x="994" y="723"/>
                      <a:pt x="1014" y="691"/>
                      <a:pt x="1026" y="689"/>
                    </a:cubicBezTo>
                    <a:cubicBezTo>
                      <a:pt x="1026" y="671"/>
                      <a:pt x="1037" y="663"/>
                      <a:pt x="1037" y="640"/>
                    </a:cubicBezTo>
                    <a:cubicBezTo>
                      <a:pt x="1037" y="606"/>
                      <a:pt x="1030" y="593"/>
                      <a:pt x="1016" y="572"/>
                    </a:cubicBezTo>
                    <a:cubicBezTo>
                      <a:pt x="1014" y="568"/>
                      <a:pt x="1014" y="558"/>
                      <a:pt x="1007" y="554"/>
                    </a:cubicBezTo>
                    <a:lnTo>
                      <a:pt x="1008" y="55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4" name="Freeform 78">
                <a:extLst>
                  <a:ext uri="{FF2B5EF4-FFF2-40B4-BE49-F238E27FC236}">
                    <a16:creationId xmlns:a16="http://schemas.microsoft.com/office/drawing/2014/main" id="{93A9A6B5-12CC-4026-97FB-E31C80CA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300" y="2532279"/>
                <a:ext cx="89179" cy="40227"/>
              </a:xfrm>
              <a:custGeom>
                <a:avLst/>
                <a:gdLst>
                  <a:gd name="T0" fmla="*/ 8 w 76"/>
                  <a:gd name="T1" fmla="*/ 34 h 34"/>
                  <a:gd name="T2" fmla="*/ 0 w 76"/>
                  <a:gd name="T3" fmla="*/ 26 h 34"/>
                  <a:gd name="T4" fmla="*/ 36 w 76"/>
                  <a:gd name="T5" fmla="*/ 0 h 34"/>
                  <a:gd name="T6" fmla="*/ 76 w 76"/>
                  <a:gd name="T7" fmla="*/ 20 h 34"/>
                  <a:gd name="T8" fmla="*/ 8 w 7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34">
                    <a:moveTo>
                      <a:pt x="8" y="34"/>
                    </a:moveTo>
                    <a:cubicBezTo>
                      <a:pt x="3" y="34"/>
                      <a:pt x="0" y="30"/>
                      <a:pt x="0" y="26"/>
                    </a:cubicBezTo>
                    <a:cubicBezTo>
                      <a:pt x="0" y="14"/>
                      <a:pt x="23" y="0"/>
                      <a:pt x="36" y="0"/>
                    </a:cubicBezTo>
                    <a:cubicBezTo>
                      <a:pt x="47" y="0"/>
                      <a:pt x="76" y="8"/>
                      <a:pt x="76" y="20"/>
                    </a:cubicBezTo>
                    <a:cubicBezTo>
                      <a:pt x="76" y="30"/>
                      <a:pt x="16" y="34"/>
                      <a:pt x="8" y="3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5" name="Freeform 79">
                <a:extLst>
                  <a:ext uri="{FF2B5EF4-FFF2-40B4-BE49-F238E27FC236}">
                    <a16:creationId xmlns:a16="http://schemas.microsoft.com/office/drawing/2014/main" id="{EA198705-A390-4A1B-9B9D-038EA05D7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7764" y="2611124"/>
                <a:ext cx="34420" cy="22527"/>
              </a:xfrm>
              <a:custGeom>
                <a:avLst/>
                <a:gdLst>
                  <a:gd name="T0" fmla="*/ 22 w 30"/>
                  <a:gd name="T1" fmla="*/ 18 h 18"/>
                  <a:gd name="T2" fmla="*/ 30 w 30"/>
                  <a:gd name="T3" fmla="*/ 10 h 18"/>
                  <a:gd name="T4" fmla="*/ 25 w 30"/>
                  <a:gd name="T5" fmla="*/ 0 h 18"/>
                  <a:gd name="T6" fmla="*/ 0 w 30"/>
                  <a:gd name="T7" fmla="*/ 0 h 18"/>
                  <a:gd name="T8" fmla="*/ 22 w 30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22" y="18"/>
                    </a:moveTo>
                    <a:cubicBezTo>
                      <a:pt x="26" y="18"/>
                      <a:pt x="30" y="14"/>
                      <a:pt x="30" y="10"/>
                    </a:cubicBezTo>
                    <a:cubicBezTo>
                      <a:pt x="30" y="5"/>
                      <a:pt x="26" y="3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0"/>
                      <a:pt x="12" y="18"/>
                      <a:pt x="22" y="1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6" name="Freeform 80">
                <a:extLst>
                  <a:ext uri="{FF2B5EF4-FFF2-40B4-BE49-F238E27FC236}">
                    <a16:creationId xmlns:a16="http://schemas.microsoft.com/office/drawing/2014/main" id="{C3560402-71B1-49C9-B41B-7F4611275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3252" y="2307009"/>
                <a:ext cx="15645" cy="22527"/>
              </a:xfrm>
              <a:custGeom>
                <a:avLst/>
                <a:gdLst>
                  <a:gd name="T0" fmla="*/ 14 w 14"/>
                  <a:gd name="T1" fmla="*/ 8 h 19"/>
                  <a:gd name="T2" fmla="*/ 6 w 14"/>
                  <a:gd name="T3" fmla="*/ 0 h 19"/>
                  <a:gd name="T4" fmla="*/ 0 w 14"/>
                  <a:gd name="T5" fmla="*/ 12 h 19"/>
                  <a:gd name="T6" fmla="*/ 6 w 14"/>
                  <a:gd name="T7" fmla="*/ 19 h 19"/>
                  <a:gd name="T8" fmla="*/ 14 w 14"/>
                  <a:gd name="T9" fmla="*/ 7 h 19"/>
                  <a:gd name="T10" fmla="*/ 12 w 14"/>
                  <a:gd name="T11" fmla="*/ 7 h 19"/>
                  <a:gd name="T12" fmla="*/ 14 w 14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9">
                    <a:moveTo>
                      <a:pt x="14" y="8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4"/>
                      <a:pt x="0" y="7"/>
                      <a:pt x="0" y="12"/>
                    </a:cubicBezTo>
                    <a:cubicBezTo>
                      <a:pt x="0" y="17"/>
                      <a:pt x="3" y="19"/>
                      <a:pt x="6" y="19"/>
                    </a:cubicBezTo>
                    <a:cubicBezTo>
                      <a:pt x="13" y="19"/>
                      <a:pt x="13" y="11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Freeform 81">
                <a:extLst>
                  <a:ext uri="{FF2B5EF4-FFF2-40B4-BE49-F238E27FC236}">
                    <a16:creationId xmlns:a16="http://schemas.microsoft.com/office/drawing/2014/main" id="{EF7CAD1C-3AAE-40C6-8C57-EA89FEA78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8727" y="2376200"/>
                <a:ext cx="40678" cy="27354"/>
              </a:xfrm>
              <a:custGeom>
                <a:avLst/>
                <a:gdLst>
                  <a:gd name="T0" fmla="*/ 34 w 34"/>
                  <a:gd name="T1" fmla="*/ 16 h 22"/>
                  <a:gd name="T2" fmla="*/ 16 w 34"/>
                  <a:gd name="T3" fmla="*/ 22 h 22"/>
                  <a:gd name="T4" fmla="*/ 0 w 34"/>
                  <a:gd name="T5" fmla="*/ 12 h 22"/>
                  <a:gd name="T6" fmla="*/ 16 w 34"/>
                  <a:gd name="T7" fmla="*/ 0 h 22"/>
                  <a:gd name="T8" fmla="*/ 34 w 34"/>
                  <a:gd name="T9" fmla="*/ 12 h 22"/>
                  <a:gd name="T10" fmla="*/ 28 w 34"/>
                  <a:gd name="T11" fmla="*/ 22 h 22"/>
                  <a:gd name="T12" fmla="*/ 34 w 34"/>
                  <a:gd name="T1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34" y="16"/>
                    </a:moveTo>
                    <a:cubicBezTo>
                      <a:pt x="28" y="19"/>
                      <a:pt x="23" y="22"/>
                      <a:pt x="16" y="22"/>
                    </a:cubicBezTo>
                    <a:cubicBezTo>
                      <a:pt x="8" y="22"/>
                      <a:pt x="0" y="19"/>
                      <a:pt x="0" y="12"/>
                    </a:cubicBezTo>
                    <a:cubicBezTo>
                      <a:pt x="0" y="4"/>
                      <a:pt x="9" y="0"/>
                      <a:pt x="16" y="0"/>
                    </a:cubicBezTo>
                    <a:cubicBezTo>
                      <a:pt x="27" y="0"/>
                      <a:pt x="34" y="3"/>
                      <a:pt x="34" y="12"/>
                    </a:cubicBezTo>
                    <a:cubicBezTo>
                      <a:pt x="34" y="17"/>
                      <a:pt x="30" y="19"/>
                      <a:pt x="28" y="22"/>
                    </a:cubicBez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Freeform 82">
                <a:extLst>
                  <a:ext uri="{FF2B5EF4-FFF2-40B4-BE49-F238E27FC236}">
                    <a16:creationId xmlns:a16="http://schemas.microsoft.com/office/drawing/2014/main" id="{C1E0480B-2A9E-4BB6-912F-0EE27511C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5820" y="2099441"/>
                <a:ext cx="153325" cy="93326"/>
              </a:xfrm>
              <a:custGeom>
                <a:avLst/>
                <a:gdLst>
                  <a:gd name="T0" fmla="*/ 12 w 131"/>
                  <a:gd name="T1" fmla="*/ 77 h 77"/>
                  <a:gd name="T2" fmla="*/ 0 w 131"/>
                  <a:gd name="T3" fmla="*/ 65 h 77"/>
                  <a:gd name="T4" fmla="*/ 14 w 131"/>
                  <a:gd name="T5" fmla="*/ 47 h 77"/>
                  <a:gd name="T6" fmla="*/ 68 w 131"/>
                  <a:gd name="T7" fmla="*/ 0 h 77"/>
                  <a:gd name="T8" fmla="*/ 78 w 131"/>
                  <a:gd name="T9" fmla="*/ 0 h 77"/>
                  <a:gd name="T10" fmla="*/ 76 w 131"/>
                  <a:gd name="T11" fmla="*/ 17 h 77"/>
                  <a:gd name="T12" fmla="*/ 90 w 131"/>
                  <a:gd name="T13" fmla="*/ 9 h 77"/>
                  <a:gd name="T14" fmla="*/ 131 w 131"/>
                  <a:gd name="T15" fmla="*/ 41 h 77"/>
                  <a:gd name="T16" fmla="*/ 78 w 131"/>
                  <a:gd name="T17" fmla="*/ 61 h 77"/>
                  <a:gd name="T18" fmla="*/ 52 w 131"/>
                  <a:gd name="T19" fmla="*/ 65 h 77"/>
                  <a:gd name="T20" fmla="*/ 12 w 131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77">
                    <a:moveTo>
                      <a:pt x="12" y="77"/>
                    </a:moveTo>
                    <a:cubicBezTo>
                      <a:pt x="2" y="77"/>
                      <a:pt x="0" y="73"/>
                      <a:pt x="0" y="65"/>
                    </a:cubicBezTo>
                    <a:cubicBezTo>
                      <a:pt x="0" y="52"/>
                      <a:pt x="9" y="52"/>
                      <a:pt x="14" y="47"/>
                    </a:cubicBezTo>
                    <a:cubicBezTo>
                      <a:pt x="31" y="29"/>
                      <a:pt x="38" y="0"/>
                      <a:pt x="68" y="0"/>
                    </a:cubicBezTo>
                    <a:cubicBezTo>
                      <a:pt x="75" y="0"/>
                      <a:pt x="75" y="0"/>
                      <a:pt x="78" y="0"/>
                    </a:cubicBezTo>
                    <a:cubicBezTo>
                      <a:pt x="78" y="11"/>
                      <a:pt x="82" y="11"/>
                      <a:pt x="76" y="17"/>
                    </a:cubicBezTo>
                    <a:cubicBezTo>
                      <a:pt x="81" y="16"/>
                      <a:pt x="84" y="9"/>
                      <a:pt x="90" y="9"/>
                    </a:cubicBezTo>
                    <a:cubicBezTo>
                      <a:pt x="100" y="9"/>
                      <a:pt x="131" y="30"/>
                      <a:pt x="131" y="41"/>
                    </a:cubicBezTo>
                    <a:cubicBezTo>
                      <a:pt x="131" y="60"/>
                      <a:pt x="92" y="63"/>
                      <a:pt x="78" y="61"/>
                    </a:cubicBezTo>
                    <a:cubicBezTo>
                      <a:pt x="75" y="61"/>
                      <a:pt x="52" y="65"/>
                      <a:pt x="52" y="65"/>
                    </a:cubicBez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9" name="Freeform 83">
                <a:extLst>
                  <a:ext uri="{FF2B5EF4-FFF2-40B4-BE49-F238E27FC236}">
                    <a16:creationId xmlns:a16="http://schemas.microsoft.com/office/drawing/2014/main" id="{5247D5D4-437B-4F11-BD23-DF8FE5DAF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1478" y="2054387"/>
                <a:ext cx="59453" cy="32181"/>
              </a:xfrm>
              <a:custGeom>
                <a:avLst/>
                <a:gdLst>
                  <a:gd name="T0" fmla="*/ 20 w 51"/>
                  <a:gd name="T1" fmla="*/ 0 h 27"/>
                  <a:gd name="T2" fmla="*/ 51 w 51"/>
                  <a:gd name="T3" fmla="*/ 11 h 27"/>
                  <a:gd name="T4" fmla="*/ 15 w 51"/>
                  <a:gd name="T5" fmla="*/ 27 h 27"/>
                  <a:gd name="T6" fmla="*/ 0 w 51"/>
                  <a:gd name="T7" fmla="*/ 8 h 27"/>
                  <a:gd name="T8" fmla="*/ 20 w 5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7">
                    <a:moveTo>
                      <a:pt x="20" y="0"/>
                    </a:moveTo>
                    <a:cubicBezTo>
                      <a:pt x="24" y="0"/>
                      <a:pt x="45" y="10"/>
                      <a:pt x="51" y="11"/>
                    </a:cubicBezTo>
                    <a:cubicBezTo>
                      <a:pt x="49" y="26"/>
                      <a:pt x="24" y="27"/>
                      <a:pt x="15" y="27"/>
                    </a:cubicBezTo>
                    <a:cubicBezTo>
                      <a:pt x="11" y="27"/>
                      <a:pt x="0" y="15"/>
                      <a:pt x="0" y="8"/>
                    </a:cubicBezTo>
                    <a:cubicBezTo>
                      <a:pt x="0" y="0"/>
                      <a:pt x="16" y="0"/>
                      <a:pt x="20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Freeform 84">
                <a:extLst>
                  <a:ext uri="{FF2B5EF4-FFF2-40B4-BE49-F238E27FC236}">
                    <a16:creationId xmlns:a16="http://schemas.microsoft.com/office/drawing/2014/main" id="{EA7B83F6-2468-47A1-8E45-79219D8B9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1817" y="1981979"/>
                <a:ext cx="209648" cy="160906"/>
              </a:xfrm>
              <a:custGeom>
                <a:avLst/>
                <a:gdLst>
                  <a:gd name="T0" fmla="*/ 170 w 180"/>
                  <a:gd name="T1" fmla="*/ 122 h 133"/>
                  <a:gd name="T2" fmla="*/ 155 w 180"/>
                  <a:gd name="T3" fmla="*/ 133 h 133"/>
                  <a:gd name="T4" fmla="*/ 70 w 180"/>
                  <a:gd name="T5" fmla="*/ 119 h 133"/>
                  <a:gd name="T6" fmla="*/ 30 w 180"/>
                  <a:gd name="T7" fmla="*/ 91 h 133"/>
                  <a:gd name="T8" fmla="*/ 87 w 180"/>
                  <a:gd name="T9" fmla="*/ 65 h 133"/>
                  <a:gd name="T10" fmla="*/ 55 w 180"/>
                  <a:gd name="T11" fmla="*/ 64 h 133"/>
                  <a:gd name="T12" fmla="*/ 0 w 180"/>
                  <a:gd name="T13" fmla="*/ 47 h 133"/>
                  <a:gd name="T14" fmla="*/ 79 w 180"/>
                  <a:gd name="T15" fmla="*/ 0 h 133"/>
                  <a:gd name="T16" fmla="*/ 125 w 180"/>
                  <a:gd name="T17" fmla="*/ 31 h 133"/>
                  <a:gd name="T18" fmla="*/ 115 w 180"/>
                  <a:gd name="T19" fmla="*/ 32 h 133"/>
                  <a:gd name="T20" fmla="*/ 115 w 180"/>
                  <a:gd name="T21" fmla="*/ 48 h 133"/>
                  <a:gd name="T22" fmla="*/ 101 w 180"/>
                  <a:gd name="T23" fmla="*/ 62 h 133"/>
                  <a:gd name="T24" fmla="*/ 117 w 180"/>
                  <a:gd name="T25" fmla="*/ 62 h 133"/>
                  <a:gd name="T26" fmla="*/ 140 w 180"/>
                  <a:gd name="T27" fmla="*/ 70 h 133"/>
                  <a:gd name="T28" fmla="*/ 155 w 180"/>
                  <a:gd name="T29" fmla="*/ 70 h 133"/>
                  <a:gd name="T30" fmla="*/ 180 w 180"/>
                  <a:gd name="T31" fmla="*/ 86 h 133"/>
                  <a:gd name="T32" fmla="*/ 174 w 180"/>
                  <a:gd name="T33" fmla="*/ 102 h 133"/>
                  <a:gd name="T34" fmla="*/ 159 w 180"/>
                  <a:gd name="T35" fmla="*/ 112 h 133"/>
                  <a:gd name="T36" fmla="*/ 170 w 180"/>
                  <a:gd name="T37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0" h="133">
                    <a:moveTo>
                      <a:pt x="170" y="122"/>
                    </a:moveTo>
                    <a:cubicBezTo>
                      <a:pt x="170" y="129"/>
                      <a:pt x="162" y="133"/>
                      <a:pt x="155" y="133"/>
                    </a:cubicBezTo>
                    <a:cubicBezTo>
                      <a:pt x="121" y="133"/>
                      <a:pt x="97" y="119"/>
                      <a:pt x="70" y="119"/>
                    </a:cubicBezTo>
                    <a:cubicBezTo>
                      <a:pt x="61" y="119"/>
                      <a:pt x="41" y="97"/>
                      <a:pt x="30" y="91"/>
                    </a:cubicBezTo>
                    <a:cubicBezTo>
                      <a:pt x="55" y="82"/>
                      <a:pt x="62" y="73"/>
                      <a:pt x="87" y="65"/>
                    </a:cubicBezTo>
                    <a:cubicBezTo>
                      <a:pt x="79" y="65"/>
                      <a:pt x="59" y="64"/>
                      <a:pt x="55" y="64"/>
                    </a:cubicBezTo>
                    <a:cubicBezTo>
                      <a:pt x="34" y="64"/>
                      <a:pt x="19" y="57"/>
                      <a:pt x="0" y="47"/>
                    </a:cubicBezTo>
                    <a:cubicBezTo>
                      <a:pt x="31" y="37"/>
                      <a:pt x="43" y="0"/>
                      <a:pt x="79" y="0"/>
                    </a:cubicBezTo>
                    <a:cubicBezTo>
                      <a:pt x="100" y="0"/>
                      <a:pt x="112" y="21"/>
                      <a:pt x="125" y="31"/>
                    </a:cubicBezTo>
                    <a:cubicBezTo>
                      <a:pt x="117" y="34"/>
                      <a:pt x="118" y="33"/>
                      <a:pt x="115" y="32"/>
                    </a:cubicBezTo>
                    <a:cubicBezTo>
                      <a:pt x="116" y="41"/>
                      <a:pt x="115" y="44"/>
                      <a:pt x="115" y="48"/>
                    </a:cubicBezTo>
                    <a:cubicBezTo>
                      <a:pt x="115" y="52"/>
                      <a:pt x="107" y="59"/>
                      <a:pt x="101" y="62"/>
                    </a:cubicBezTo>
                    <a:cubicBezTo>
                      <a:pt x="109" y="60"/>
                      <a:pt x="111" y="62"/>
                      <a:pt x="117" y="62"/>
                    </a:cubicBezTo>
                    <a:cubicBezTo>
                      <a:pt x="126" y="62"/>
                      <a:pt x="131" y="70"/>
                      <a:pt x="140" y="70"/>
                    </a:cubicBezTo>
                    <a:cubicBezTo>
                      <a:pt x="145" y="70"/>
                      <a:pt x="150" y="70"/>
                      <a:pt x="155" y="70"/>
                    </a:cubicBezTo>
                    <a:cubicBezTo>
                      <a:pt x="170" y="70"/>
                      <a:pt x="170" y="75"/>
                      <a:pt x="180" y="86"/>
                    </a:cubicBezTo>
                    <a:cubicBezTo>
                      <a:pt x="172" y="92"/>
                      <a:pt x="174" y="94"/>
                      <a:pt x="174" y="102"/>
                    </a:cubicBezTo>
                    <a:cubicBezTo>
                      <a:pt x="174" y="110"/>
                      <a:pt x="163" y="110"/>
                      <a:pt x="159" y="112"/>
                    </a:cubicBezTo>
                    <a:cubicBezTo>
                      <a:pt x="164" y="114"/>
                      <a:pt x="170" y="116"/>
                      <a:pt x="170" y="122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Freeform 85">
                <a:extLst>
                  <a:ext uri="{FF2B5EF4-FFF2-40B4-BE49-F238E27FC236}">
                    <a16:creationId xmlns:a16="http://schemas.microsoft.com/office/drawing/2014/main" id="{5BE1452D-A375-4CC1-8B61-79E02116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2560" y="2236211"/>
                <a:ext cx="26597" cy="19309"/>
              </a:xfrm>
              <a:custGeom>
                <a:avLst/>
                <a:gdLst>
                  <a:gd name="T0" fmla="*/ 0 w 22"/>
                  <a:gd name="T1" fmla="*/ 8 h 16"/>
                  <a:gd name="T2" fmla="*/ 11 w 22"/>
                  <a:gd name="T3" fmla="*/ 0 h 16"/>
                  <a:gd name="T4" fmla="*/ 22 w 22"/>
                  <a:gd name="T5" fmla="*/ 0 h 16"/>
                  <a:gd name="T6" fmla="*/ 7 w 22"/>
                  <a:gd name="T7" fmla="*/ 16 h 16"/>
                  <a:gd name="T8" fmla="*/ 0 w 22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8"/>
                    </a:moveTo>
                    <a:cubicBezTo>
                      <a:pt x="4" y="5"/>
                      <a:pt x="8" y="2"/>
                      <a:pt x="1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11"/>
                      <a:pt x="16" y="16"/>
                      <a:pt x="7" y="16"/>
                    </a:cubicBezTo>
                    <a:cubicBezTo>
                      <a:pt x="3" y="16"/>
                      <a:pt x="0" y="11"/>
                      <a:pt x="0" y="8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2" name="Freeform 86">
                <a:extLst>
                  <a:ext uri="{FF2B5EF4-FFF2-40B4-BE49-F238E27FC236}">
                    <a16:creationId xmlns:a16="http://schemas.microsoft.com/office/drawing/2014/main" id="{788ECD04-3379-440F-8D5E-4C2AEC90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9575" y="1986806"/>
                <a:ext cx="34420" cy="12872"/>
              </a:xfrm>
              <a:custGeom>
                <a:avLst/>
                <a:gdLst>
                  <a:gd name="T0" fmla="*/ 30 w 30"/>
                  <a:gd name="T1" fmla="*/ 6 h 10"/>
                  <a:gd name="T2" fmla="*/ 0 w 30"/>
                  <a:gd name="T3" fmla="*/ 0 h 10"/>
                  <a:gd name="T4" fmla="*/ 28 w 30"/>
                  <a:gd name="T5" fmla="*/ 0 h 10"/>
                  <a:gd name="T6" fmla="*/ 30 w 30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0">
                    <a:moveTo>
                      <a:pt x="30" y="6"/>
                    </a:moveTo>
                    <a:cubicBezTo>
                      <a:pt x="19" y="8"/>
                      <a:pt x="4" y="10"/>
                      <a:pt x="0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Freeform 87">
                <a:extLst>
                  <a:ext uri="{FF2B5EF4-FFF2-40B4-BE49-F238E27FC236}">
                    <a16:creationId xmlns:a16="http://schemas.microsoft.com/office/drawing/2014/main" id="{C9F283B3-4647-41C5-BC66-AE6615A04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7306" y="2171848"/>
                <a:ext cx="28162" cy="14482"/>
              </a:xfrm>
              <a:custGeom>
                <a:avLst/>
                <a:gdLst>
                  <a:gd name="T0" fmla="*/ 25 w 25"/>
                  <a:gd name="T1" fmla="*/ 0 h 12"/>
                  <a:gd name="T2" fmla="*/ 16 w 25"/>
                  <a:gd name="T3" fmla="*/ 12 h 12"/>
                  <a:gd name="T4" fmla="*/ 0 w 25"/>
                  <a:gd name="T5" fmla="*/ 3 h 12"/>
                  <a:gd name="T6" fmla="*/ 25 w 2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2">
                    <a:moveTo>
                      <a:pt x="25" y="0"/>
                    </a:moveTo>
                    <a:cubicBezTo>
                      <a:pt x="25" y="6"/>
                      <a:pt x="21" y="12"/>
                      <a:pt x="16" y="12"/>
                    </a:cubicBezTo>
                    <a:cubicBezTo>
                      <a:pt x="6" y="12"/>
                      <a:pt x="3" y="7"/>
                      <a:pt x="0" y="3"/>
                    </a:cubicBezTo>
                    <a:cubicBezTo>
                      <a:pt x="16" y="0"/>
                      <a:pt x="19" y="4"/>
                      <a:pt x="25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Freeform 89">
                <a:extLst>
                  <a:ext uri="{FF2B5EF4-FFF2-40B4-BE49-F238E27FC236}">
                    <a16:creationId xmlns:a16="http://schemas.microsoft.com/office/drawing/2014/main" id="{83F24908-A2B7-4414-9CD2-599C11238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8049" y="1972324"/>
                <a:ext cx="62582" cy="43444"/>
              </a:xfrm>
              <a:custGeom>
                <a:avLst/>
                <a:gdLst>
                  <a:gd name="T0" fmla="*/ 13 w 53"/>
                  <a:gd name="T1" fmla="*/ 36 h 36"/>
                  <a:gd name="T2" fmla="*/ 0 w 53"/>
                  <a:gd name="T3" fmla="*/ 24 h 36"/>
                  <a:gd name="T4" fmla="*/ 43 w 53"/>
                  <a:gd name="T5" fmla="*/ 0 h 36"/>
                  <a:gd name="T6" fmla="*/ 53 w 53"/>
                  <a:gd name="T7" fmla="*/ 25 h 36"/>
                  <a:gd name="T8" fmla="*/ 13 w 53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6">
                    <a:moveTo>
                      <a:pt x="13" y="36"/>
                    </a:moveTo>
                    <a:cubicBezTo>
                      <a:pt x="4" y="36"/>
                      <a:pt x="0" y="32"/>
                      <a:pt x="0" y="24"/>
                    </a:cubicBezTo>
                    <a:cubicBezTo>
                      <a:pt x="0" y="13"/>
                      <a:pt x="31" y="0"/>
                      <a:pt x="43" y="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8" y="29"/>
                      <a:pt x="18" y="36"/>
                      <a:pt x="13" y="3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Freeform 90">
                <a:extLst>
                  <a:ext uri="{FF2B5EF4-FFF2-40B4-BE49-F238E27FC236}">
                    <a16:creationId xmlns:a16="http://schemas.microsoft.com/office/drawing/2014/main" id="{62CB198C-B5DC-4210-8E87-608FA5AA9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93" y="2001288"/>
                <a:ext cx="65710" cy="43444"/>
              </a:xfrm>
              <a:custGeom>
                <a:avLst/>
                <a:gdLst>
                  <a:gd name="T0" fmla="*/ 57 w 57"/>
                  <a:gd name="T1" fmla="*/ 6 h 36"/>
                  <a:gd name="T2" fmla="*/ 57 w 57"/>
                  <a:gd name="T3" fmla="*/ 18 h 36"/>
                  <a:gd name="T4" fmla="*/ 38 w 57"/>
                  <a:gd name="T5" fmla="*/ 22 h 36"/>
                  <a:gd name="T6" fmla="*/ 41 w 57"/>
                  <a:gd name="T7" fmla="*/ 32 h 36"/>
                  <a:gd name="T8" fmla="*/ 0 w 57"/>
                  <a:gd name="T9" fmla="*/ 32 h 36"/>
                  <a:gd name="T10" fmla="*/ 15 w 57"/>
                  <a:gd name="T11" fmla="*/ 10 h 36"/>
                  <a:gd name="T12" fmla="*/ 15 w 57"/>
                  <a:gd name="T13" fmla="*/ 0 h 36"/>
                  <a:gd name="T14" fmla="*/ 40 w 57"/>
                  <a:gd name="T15" fmla="*/ 0 h 36"/>
                  <a:gd name="T16" fmla="*/ 32 w 57"/>
                  <a:gd name="T17" fmla="*/ 6 h 36"/>
                  <a:gd name="T18" fmla="*/ 57 w 57"/>
                  <a:gd name="T1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6">
                    <a:moveTo>
                      <a:pt x="57" y="6"/>
                    </a:moveTo>
                    <a:cubicBezTo>
                      <a:pt x="57" y="13"/>
                      <a:pt x="57" y="15"/>
                      <a:pt x="57" y="18"/>
                    </a:cubicBezTo>
                    <a:cubicBezTo>
                      <a:pt x="52" y="25"/>
                      <a:pt x="44" y="22"/>
                      <a:pt x="38" y="2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37" y="34"/>
                      <a:pt x="0" y="36"/>
                      <a:pt x="0" y="32"/>
                    </a:cubicBezTo>
                    <a:cubicBezTo>
                      <a:pt x="0" y="20"/>
                      <a:pt x="6" y="13"/>
                      <a:pt x="15" y="10"/>
                    </a:cubicBezTo>
                    <a:cubicBezTo>
                      <a:pt x="14" y="4"/>
                      <a:pt x="15" y="1"/>
                      <a:pt x="15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8" y="4"/>
                      <a:pt x="34" y="6"/>
                      <a:pt x="32" y="6"/>
                    </a:cubicBezTo>
                    <a:cubicBezTo>
                      <a:pt x="37" y="7"/>
                      <a:pt x="50" y="8"/>
                      <a:pt x="57" y="6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6" name="Freeform 157">
                <a:extLst>
                  <a:ext uri="{FF2B5EF4-FFF2-40B4-BE49-F238E27FC236}">
                    <a16:creationId xmlns:a16="http://schemas.microsoft.com/office/drawing/2014/main" id="{42E574EC-D30D-4453-B3FD-D1E08DE91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40188" y="2286092"/>
                <a:ext cx="195567" cy="80453"/>
              </a:xfrm>
              <a:custGeom>
                <a:avLst/>
                <a:gdLst>
                  <a:gd name="T0" fmla="*/ 132 w 166"/>
                  <a:gd name="T1" fmla="*/ 51 h 67"/>
                  <a:gd name="T2" fmla="*/ 113 w 166"/>
                  <a:gd name="T3" fmla="*/ 59 h 67"/>
                  <a:gd name="T4" fmla="*/ 100 w 166"/>
                  <a:gd name="T5" fmla="*/ 51 h 67"/>
                  <a:gd name="T6" fmla="*/ 84 w 166"/>
                  <a:gd name="T7" fmla="*/ 57 h 67"/>
                  <a:gd name="T8" fmla="*/ 68 w 166"/>
                  <a:gd name="T9" fmla="*/ 63 h 67"/>
                  <a:gd name="T10" fmla="*/ 54 w 166"/>
                  <a:gd name="T11" fmla="*/ 55 h 67"/>
                  <a:gd name="T12" fmla="*/ 37 w 166"/>
                  <a:gd name="T13" fmla="*/ 67 h 67"/>
                  <a:gd name="T14" fmla="*/ 0 w 166"/>
                  <a:gd name="T15" fmla="*/ 31 h 67"/>
                  <a:gd name="T16" fmla="*/ 34 w 166"/>
                  <a:gd name="T17" fmla="*/ 0 h 67"/>
                  <a:gd name="T18" fmla="*/ 79 w 166"/>
                  <a:gd name="T19" fmla="*/ 25 h 67"/>
                  <a:gd name="T20" fmla="*/ 92 w 166"/>
                  <a:gd name="T21" fmla="*/ 4 h 67"/>
                  <a:gd name="T22" fmla="*/ 166 w 166"/>
                  <a:gd name="T23" fmla="*/ 25 h 67"/>
                  <a:gd name="T24" fmla="*/ 153 w 166"/>
                  <a:gd name="T25" fmla="*/ 51 h 67"/>
                  <a:gd name="T26" fmla="*/ 132 w 166"/>
                  <a:gd name="T27" fmla="*/ 5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67">
                    <a:moveTo>
                      <a:pt x="132" y="51"/>
                    </a:moveTo>
                    <a:cubicBezTo>
                      <a:pt x="126" y="51"/>
                      <a:pt x="122" y="59"/>
                      <a:pt x="113" y="59"/>
                    </a:cubicBezTo>
                    <a:cubicBezTo>
                      <a:pt x="108" y="59"/>
                      <a:pt x="105" y="51"/>
                      <a:pt x="100" y="51"/>
                    </a:cubicBezTo>
                    <a:cubicBezTo>
                      <a:pt x="93" y="51"/>
                      <a:pt x="90" y="57"/>
                      <a:pt x="84" y="57"/>
                    </a:cubicBezTo>
                    <a:cubicBezTo>
                      <a:pt x="80" y="57"/>
                      <a:pt x="75" y="63"/>
                      <a:pt x="68" y="63"/>
                    </a:cubicBezTo>
                    <a:cubicBezTo>
                      <a:pt x="61" y="63"/>
                      <a:pt x="58" y="60"/>
                      <a:pt x="54" y="55"/>
                    </a:cubicBezTo>
                    <a:cubicBezTo>
                      <a:pt x="49" y="60"/>
                      <a:pt x="45" y="67"/>
                      <a:pt x="37" y="67"/>
                    </a:cubicBezTo>
                    <a:cubicBezTo>
                      <a:pt x="18" y="67"/>
                      <a:pt x="0" y="51"/>
                      <a:pt x="0" y="31"/>
                    </a:cubicBezTo>
                    <a:cubicBezTo>
                      <a:pt x="0" y="13"/>
                      <a:pt x="18" y="0"/>
                      <a:pt x="34" y="0"/>
                    </a:cubicBezTo>
                    <a:cubicBezTo>
                      <a:pt x="57" y="0"/>
                      <a:pt x="59" y="25"/>
                      <a:pt x="79" y="25"/>
                    </a:cubicBezTo>
                    <a:cubicBezTo>
                      <a:pt x="79" y="13"/>
                      <a:pt x="83" y="4"/>
                      <a:pt x="92" y="4"/>
                    </a:cubicBezTo>
                    <a:cubicBezTo>
                      <a:pt x="106" y="4"/>
                      <a:pt x="150" y="20"/>
                      <a:pt x="166" y="25"/>
                    </a:cubicBezTo>
                    <a:cubicBezTo>
                      <a:pt x="163" y="36"/>
                      <a:pt x="153" y="45"/>
                      <a:pt x="153" y="51"/>
                    </a:cubicBezTo>
                    <a:lnTo>
                      <a:pt x="132" y="51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7" name="Freeform 173">
                <a:extLst>
                  <a:ext uri="{FF2B5EF4-FFF2-40B4-BE49-F238E27FC236}">
                    <a16:creationId xmlns:a16="http://schemas.microsoft.com/office/drawing/2014/main" id="{CCB8BB6B-E779-4D53-BA5A-1265B0F31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4933" y="4603147"/>
                <a:ext cx="25033" cy="11263"/>
              </a:xfrm>
              <a:custGeom>
                <a:avLst/>
                <a:gdLst>
                  <a:gd name="T0" fmla="*/ 0 w 22"/>
                  <a:gd name="T1" fmla="*/ 4 h 10"/>
                  <a:gd name="T2" fmla="*/ 9 w 22"/>
                  <a:gd name="T3" fmla="*/ 10 h 10"/>
                  <a:gd name="T4" fmla="*/ 22 w 22"/>
                  <a:gd name="T5" fmla="*/ 0 h 10"/>
                  <a:gd name="T6" fmla="*/ 0 w 22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0">
                    <a:moveTo>
                      <a:pt x="0" y="4"/>
                    </a:moveTo>
                    <a:cubicBezTo>
                      <a:pt x="1" y="8"/>
                      <a:pt x="6" y="10"/>
                      <a:pt x="9" y="10"/>
                    </a:cubicBezTo>
                    <a:cubicBezTo>
                      <a:pt x="15" y="10"/>
                      <a:pt x="21" y="3"/>
                      <a:pt x="22" y="0"/>
                    </a:cubicBezTo>
                    <a:cubicBezTo>
                      <a:pt x="1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8" name="Freeform 176">
                <a:extLst>
                  <a:ext uri="{FF2B5EF4-FFF2-40B4-BE49-F238E27FC236}">
                    <a16:creationId xmlns:a16="http://schemas.microsoft.com/office/drawing/2014/main" id="{4C852FE0-3944-4863-910F-E8F8EFD77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665" y="2438953"/>
                <a:ext cx="37549" cy="28964"/>
              </a:xfrm>
              <a:custGeom>
                <a:avLst/>
                <a:gdLst>
                  <a:gd name="T0" fmla="*/ 2 w 33"/>
                  <a:gd name="T1" fmla="*/ 24 h 24"/>
                  <a:gd name="T2" fmla="*/ 33 w 33"/>
                  <a:gd name="T3" fmla="*/ 15 h 24"/>
                  <a:gd name="T4" fmla="*/ 14 w 33"/>
                  <a:gd name="T5" fmla="*/ 0 h 24"/>
                  <a:gd name="T6" fmla="*/ 2 w 33"/>
                  <a:gd name="T7" fmla="*/ 16 h 24"/>
                  <a:gd name="T8" fmla="*/ 2 w 3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4">
                    <a:moveTo>
                      <a:pt x="2" y="24"/>
                    </a:moveTo>
                    <a:cubicBezTo>
                      <a:pt x="11" y="24"/>
                      <a:pt x="29" y="18"/>
                      <a:pt x="33" y="15"/>
                    </a:cubicBezTo>
                    <a:cubicBezTo>
                      <a:pt x="25" y="9"/>
                      <a:pt x="23" y="0"/>
                      <a:pt x="14" y="0"/>
                    </a:cubicBezTo>
                    <a:cubicBezTo>
                      <a:pt x="7" y="0"/>
                      <a:pt x="2" y="9"/>
                      <a:pt x="2" y="16"/>
                    </a:cubicBezTo>
                    <a:cubicBezTo>
                      <a:pt x="2" y="18"/>
                      <a:pt x="0" y="24"/>
                      <a:pt x="2" y="24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9" name="Freeform 177">
                <a:extLst>
                  <a:ext uri="{FF2B5EF4-FFF2-40B4-BE49-F238E27FC236}">
                    <a16:creationId xmlns:a16="http://schemas.microsoft.com/office/drawing/2014/main" id="{78920BEB-8036-4985-92B7-ADCB4DC1C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8415" y="2409990"/>
                <a:ext cx="82920" cy="38617"/>
              </a:xfrm>
              <a:custGeom>
                <a:avLst/>
                <a:gdLst>
                  <a:gd name="T0" fmla="*/ 0 w 71"/>
                  <a:gd name="T1" fmla="*/ 24 h 32"/>
                  <a:gd name="T2" fmla="*/ 36 w 71"/>
                  <a:gd name="T3" fmla="*/ 0 h 32"/>
                  <a:gd name="T4" fmla="*/ 71 w 71"/>
                  <a:gd name="T5" fmla="*/ 32 h 32"/>
                  <a:gd name="T6" fmla="*/ 49 w 71"/>
                  <a:gd name="T7" fmla="*/ 32 h 32"/>
                  <a:gd name="T8" fmla="*/ 3 w 71"/>
                  <a:gd name="T9" fmla="*/ 20 h 32"/>
                  <a:gd name="T10" fmla="*/ 0 w 71"/>
                  <a:gd name="T11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32">
                    <a:moveTo>
                      <a:pt x="0" y="24"/>
                    </a:moveTo>
                    <a:cubicBezTo>
                      <a:pt x="9" y="11"/>
                      <a:pt x="18" y="0"/>
                      <a:pt x="36" y="0"/>
                    </a:cubicBezTo>
                    <a:cubicBezTo>
                      <a:pt x="56" y="0"/>
                      <a:pt x="71" y="14"/>
                      <a:pt x="71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35" y="24"/>
                      <a:pt x="18" y="26"/>
                      <a:pt x="3" y="20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0" name="Freeform 178">
                <a:extLst>
                  <a:ext uri="{FF2B5EF4-FFF2-40B4-BE49-F238E27FC236}">
                    <a16:creationId xmlns:a16="http://schemas.microsoft.com/office/drawing/2014/main" id="{64F8E184-3AFB-430E-BB3C-860EA3DA7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6434" y="2321491"/>
                <a:ext cx="114211" cy="43444"/>
              </a:xfrm>
              <a:custGeom>
                <a:avLst/>
                <a:gdLst>
                  <a:gd name="T0" fmla="*/ 0 w 97"/>
                  <a:gd name="T1" fmla="*/ 0 h 36"/>
                  <a:gd name="T2" fmla="*/ 89 w 97"/>
                  <a:gd name="T3" fmla="*/ 16 h 36"/>
                  <a:gd name="T4" fmla="*/ 97 w 97"/>
                  <a:gd name="T5" fmla="*/ 24 h 36"/>
                  <a:gd name="T6" fmla="*/ 63 w 97"/>
                  <a:gd name="T7" fmla="*/ 36 h 36"/>
                  <a:gd name="T8" fmla="*/ 7 w 97"/>
                  <a:gd name="T9" fmla="*/ 7 h 36"/>
                  <a:gd name="T10" fmla="*/ 0 w 97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6">
                    <a:moveTo>
                      <a:pt x="0" y="0"/>
                    </a:moveTo>
                    <a:cubicBezTo>
                      <a:pt x="7" y="6"/>
                      <a:pt x="86" y="16"/>
                      <a:pt x="89" y="16"/>
                    </a:cubicBezTo>
                    <a:cubicBezTo>
                      <a:pt x="94" y="16"/>
                      <a:pt x="97" y="20"/>
                      <a:pt x="97" y="24"/>
                    </a:cubicBezTo>
                    <a:cubicBezTo>
                      <a:pt x="97" y="33"/>
                      <a:pt x="75" y="36"/>
                      <a:pt x="63" y="36"/>
                    </a:cubicBezTo>
                    <a:cubicBezTo>
                      <a:pt x="43" y="36"/>
                      <a:pt x="7" y="26"/>
                      <a:pt x="7" y="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1" name="Freeform 179">
                <a:extLst>
                  <a:ext uri="{FF2B5EF4-FFF2-40B4-BE49-F238E27FC236}">
                    <a16:creationId xmlns:a16="http://schemas.microsoft.com/office/drawing/2014/main" id="{9FF6B1EE-D19B-45A1-AC93-DA24B488B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5286" y="2382635"/>
                <a:ext cx="23468" cy="27354"/>
              </a:xfrm>
              <a:custGeom>
                <a:avLst/>
                <a:gdLst>
                  <a:gd name="T0" fmla="*/ 20 w 20"/>
                  <a:gd name="T1" fmla="*/ 13 h 23"/>
                  <a:gd name="T2" fmla="*/ 9 w 20"/>
                  <a:gd name="T3" fmla="*/ 23 h 23"/>
                  <a:gd name="T4" fmla="*/ 0 w 20"/>
                  <a:gd name="T5" fmla="*/ 13 h 23"/>
                  <a:gd name="T6" fmla="*/ 20 w 20"/>
                  <a:gd name="T7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20" y="13"/>
                    </a:moveTo>
                    <a:cubicBezTo>
                      <a:pt x="20" y="19"/>
                      <a:pt x="14" y="23"/>
                      <a:pt x="9" y="23"/>
                    </a:cubicBezTo>
                    <a:cubicBezTo>
                      <a:pt x="1" y="23"/>
                      <a:pt x="0" y="20"/>
                      <a:pt x="0" y="13"/>
                    </a:cubicBezTo>
                    <a:cubicBezTo>
                      <a:pt x="0" y="0"/>
                      <a:pt x="20" y="2"/>
                      <a:pt x="20" y="13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74C099C-2130-4B1C-9EA4-BCA89DF50870}"/>
                </a:ext>
              </a:extLst>
            </p:cNvPr>
            <p:cNvSpPr txBox="1"/>
            <p:nvPr/>
          </p:nvSpPr>
          <p:spPr>
            <a:xfrm>
              <a:off x="7169818" y="2900038"/>
              <a:ext cx="2056071" cy="283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Y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01CA4467-C6D2-4A70-8C60-89EB34E718B4}"/>
              </a:ext>
            </a:extLst>
          </p:cNvPr>
          <p:cNvGrpSpPr/>
          <p:nvPr/>
        </p:nvGrpSpPr>
        <p:grpSpPr>
          <a:xfrm>
            <a:off x="-13473182" y="-1621348"/>
            <a:ext cx="24001326" cy="23989897"/>
            <a:chOff x="5841357" y="4072474"/>
            <a:chExt cx="2056071" cy="2075695"/>
          </a:xfrm>
        </p:grpSpPr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51D65CBF-96FD-4E58-9771-80A3D0C135DA}"/>
                </a:ext>
              </a:extLst>
            </p:cNvPr>
            <p:cNvGrpSpPr/>
            <p:nvPr/>
          </p:nvGrpSpPr>
          <p:grpSpPr>
            <a:xfrm>
              <a:off x="5935174" y="4072474"/>
              <a:ext cx="1720991" cy="2075695"/>
              <a:chOff x="5935174" y="4072474"/>
              <a:chExt cx="1720991" cy="2075695"/>
            </a:xfrm>
          </p:grpSpPr>
          <p:sp>
            <p:nvSpPr>
              <p:cNvPr id="485" name="Freeform 11">
                <a:extLst>
                  <a:ext uri="{FF2B5EF4-FFF2-40B4-BE49-F238E27FC236}">
                    <a16:creationId xmlns:a16="http://schemas.microsoft.com/office/drawing/2014/main" id="{69B26A13-4CEA-4583-9C95-CC82E6A8A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6784" y="5285391"/>
                <a:ext cx="184616" cy="379739"/>
              </a:xfrm>
              <a:custGeom>
                <a:avLst/>
                <a:gdLst>
                  <a:gd name="T0" fmla="*/ 15 w 157"/>
                  <a:gd name="T1" fmla="*/ 204 h 316"/>
                  <a:gd name="T2" fmla="*/ 30 w 157"/>
                  <a:gd name="T3" fmla="*/ 169 h 316"/>
                  <a:gd name="T4" fmla="*/ 19 w 157"/>
                  <a:gd name="T5" fmla="*/ 127 h 316"/>
                  <a:gd name="T6" fmla="*/ 68 w 157"/>
                  <a:gd name="T7" fmla="*/ 77 h 316"/>
                  <a:gd name="T8" fmla="*/ 121 w 157"/>
                  <a:gd name="T9" fmla="*/ 24 h 316"/>
                  <a:gd name="T10" fmla="*/ 126 w 157"/>
                  <a:gd name="T11" fmla="*/ 0 h 316"/>
                  <a:gd name="T12" fmla="*/ 157 w 157"/>
                  <a:gd name="T13" fmla="*/ 75 h 316"/>
                  <a:gd name="T14" fmla="*/ 157 w 157"/>
                  <a:gd name="T15" fmla="*/ 87 h 316"/>
                  <a:gd name="T16" fmla="*/ 144 w 157"/>
                  <a:gd name="T17" fmla="*/ 83 h 316"/>
                  <a:gd name="T18" fmla="*/ 110 w 157"/>
                  <a:gd name="T19" fmla="*/ 227 h 316"/>
                  <a:gd name="T20" fmla="*/ 43 w 157"/>
                  <a:gd name="T21" fmla="*/ 316 h 316"/>
                  <a:gd name="T22" fmla="*/ 7 w 157"/>
                  <a:gd name="T23" fmla="*/ 272 h 316"/>
                  <a:gd name="T24" fmla="*/ 9 w 157"/>
                  <a:gd name="T25" fmla="*/ 252 h 316"/>
                  <a:gd name="T26" fmla="*/ 0 w 157"/>
                  <a:gd name="T27" fmla="*/ 220 h 316"/>
                  <a:gd name="T28" fmla="*/ 15 w 157"/>
                  <a:gd name="T29" fmla="*/ 20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316">
                    <a:moveTo>
                      <a:pt x="15" y="204"/>
                    </a:moveTo>
                    <a:cubicBezTo>
                      <a:pt x="15" y="204"/>
                      <a:pt x="30" y="170"/>
                      <a:pt x="30" y="169"/>
                    </a:cubicBezTo>
                    <a:cubicBezTo>
                      <a:pt x="30" y="160"/>
                      <a:pt x="19" y="140"/>
                      <a:pt x="19" y="127"/>
                    </a:cubicBezTo>
                    <a:cubicBezTo>
                      <a:pt x="19" y="88"/>
                      <a:pt x="46" y="91"/>
                      <a:pt x="68" y="77"/>
                    </a:cubicBezTo>
                    <a:cubicBezTo>
                      <a:pt x="85" y="67"/>
                      <a:pt x="109" y="37"/>
                      <a:pt x="121" y="24"/>
                    </a:cubicBezTo>
                    <a:cubicBezTo>
                      <a:pt x="125" y="20"/>
                      <a:pt x="123" y="6"/>
                      <a:pt x="126" y="0"/>
                    </a:cubicBezTo>
                    <a:cubicBezTo>
                      <a:pt x="151" y="3"/>
                      <a:pt x="149" y="55"/>
                      <a:pt x="157" y="7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3" y="86"/>
                      <a:pt x="145" y="83"/>
                      <a:pt x="144" y="83"/>
                    </a:cubicBezTo>
                    <a:cubicBezTo>
                      <a:pt x="144" y="141"/>
                      <a:pt x="126" y="181"/>
                      <a:pt x="110" y="227"/>
                    </a:cubicBezTo>
                    <a:cubicBezTo>
                      <a:pt x="96" y="262"/>
                      <a:pt x="89" y="316"/>
                      <a:pt x="43" y="316"/>
                    </a:cubicBezTo>
                    <a:cubicBezTo>
                      <a:pt x="24" y="316"/>
                      <a:pt x="7" y="293"/>
                      <a:pt x="7" y="272"/>
                    </a:cubicBezTo>
                    <a:cubicBezTo>
                      <a:pt x="7" y="262"/>
                      <a:pt x="10" y="258"/>
                      <a:pt x="9" y="252"/>
                    </a:cubicBezTo>
                    <a:cubicBezTo>
                      <a:pt x="0" y="245"/>
                      <a:pt x="0" y="232"/>
                      <a:pt x="0" y="220"/>
                    </a:cubicBezTo>
                    <a:cubicBezTo>
                      <a:pt x="0" y="217"/>
                      <a:pt x="14" y="204"/>
                      <a:pt x="15" y="20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Freeform 12">
                <a:extLst>
                  <a:ext uri="{FF2B5EF4-FFF2-40B4-BE49-F238E27FC236}">
                    <a16:creationId xmlns:a16="http://schemas.microsoft.com/office/drawing/2014/main" id="{F315B346-D52C-4257-B658-AAE37C1CE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174" y="4072474"/>
                <a:ext cx="1720991" cy="2075695"/>
              </a:xfrm>
              <a:custGeom>
                <a:avLst/>
                <a:gdLst>
                  <a:gd name="T0" fmla="*/ 857 w 1471"/>
                  <a:gd name="T1" fmla="*/ 119 h 1725"/>
                  <a:gd name="T2" fmla="*/ 905 w 1471"/>
                  <a:gd name="T3" fmla="*/ 145 h 1725"/>
                  <a:gd name="T4" fmla="*/ 1045 w 1471"/>
                  <a:gd name="T5" fmla="*/ 155 h 1725"/>
                  <a:gd name="T6" fmla="*/ 1106 w 1471"/>
                  <a:gd name="T7" fmla="*/ 159 h 1725"/>
                  <a:gd name="T8" fmla="*/ 1106 w 1471"/>
                  <a:gd name="T9" fmla="*/ 245 h 1725"/>
                  <a:gd name="T10" fmla="*/ 1064 w 1471"/>
                  <a:gd name="T11" fmla="*/ 207 h 1725"/>
                  <a:gd name="T12" fmla="*/ 1166 w 1471"/>
                  <a:gd name="T13" fmla="*/ 402 h 1725"/>
                  <a:gd name="T14" fmla="*/ 1200 w 1471"/>
                  <a:gd name="T15" fmla="*/ 481 h 1725"/>
                  <a:gd name="T16" fmla="*/ 1253 w 1471"/>
                  <a:gd name="T17" fmla="*/ 559 h 1725"/>
                  <a:gd name="T18" fmla="*/ 1296 w 1471"/>
                  <a:gd name="T19" fmla="*/ 626 h 1725"/>
                  <a:gd name="T20" fmla="*/ 1352 w 1471"/>
                  <a:gd name="T21" fmla="*/ 646 h 1725"/>
                  <a:gd name="T22" fmla="*/ 1465 w 1471"/>
                  <a:gd name="T23" fmla="*/ 622 h 1725"/>
                  <a:gd name="T24" fmla="*/ 1418 w 1471"/>
                  <a:gd name="T25" fmla="*/ 766 h 1725"/>
                  <a:gd name="T26" fmla="*/ 1234 w 1471"/>
                  <a:gd name="T27" fmla="*/ 974 h 1725"/>
                  <a:gd name="T28" fmla="*/ 1215 w 1471"/>
                  <a:gd name="T29" fmla="*/ 1081 h 1725"/>
                  <a:gd name="T30" fmla="*/ 1238 w 1471"/>
                  <a:gd name="T31" fmla="*/ 1149 h 1725"/>
                  <a:gd name="T32" fmla="*/ 1236 w 1471"/>
                  <a:gd name="T33" fmla="*/ 1219 h 1725"/>
                  <a:gd name="T34" fmla="*/ 1134 w 1471"/>
                  <a:gd name="T35" fmla="*/ 1342 h 1725"/>
                  <a:gd name="T36" fmla="*/ 1132 w 1471"/>
                  <a:gd name="T37" fmla="*/ 1419 h 1725"/>
                  <a:gd name="T38" fmla="*/ 1103 w 1471"/>
                  <a:gd name="T39" fmla="*/ 1471 h 1725"/>
                  <a:gd name="T40" fmla="*/ 1077 w 1471"/>
                  <a:gd name="T41" fmla="*/ 1525 h 1725"/>
                  <a:gd name="T42" fmla="*/ 1016 w 1471"/>
                  <a:gd name="T43" fmla="*/ 1626 h 1725"/>
                  <a:gd name="T44" fmla="*/ 924 w 1471"/>
                  <a:gd name="T45" fmla="*/ 1704 h 1725"/>
                  <a:gd name="T46" fmla="*/ 880 w 1471"/>
                  <a:gd name="T47" fmla="*/ 1701 h 1725"/>
                  <a:gd name="T48" fmla="*/ 776 w 1471"/>
                  <a:gd name="T49" fmla="*/ 1709 h 1725"/>
                  <a:gd name="T50" fmla="*/ 755 w 1471"/>
                  <a:gd name="T51" fmla="*/ 1673 h 1725"/>
                  <a:gd name="T52" fmla="*/ 740 w 1471"/>
                  <a:gd name="T53" fmla="*/ 1608 h 1725"/>
                  <a:gd name="T54" fmla="*/ 678 w 1471"/>
                  <a:gd name="T55" fmla="*/ 1421 h 1725"/>
                  <a:gd name="T56" fmla="*/ 619 w 1471"/>
                  <a:gd name="T57" fmla="*/ 1276 h 1725"/>
                  <a:gd name="T58" fmla="*/ 656 w 1471"/>
                  <a:gd name="T59" fmla="*/ 1119 h 1725"/>
                  <a:gd name="T60" fmla="*/ 625 w 1471"/>
                  <a:gd name="T61" fmla="*/ 1006 h 1725"/>
                  <a:gd name="T62" fmla="*/ 579 w 1471"/>
                  <a:gd name="T63" fmla="*/ 882 h 1725"/>
                  <a:gd name="T64" fmla="*/ 587 w 1471"/>
                  <a:gd name="T65" fmla="*/ 831 h 1725"/>
                  <a:gd name="T66" fmla="*/ 507 w 1471"/>
                  <a:gd name="T67" fmla="*/ 797 h 1725"/>
                  <a:gd name="T68" fmla="*/ 354 w 1471"/>
                  <a:gd name="T69" fmla="*/ 779 h 1725"/>
                  <a:gd name="T70" fmla="*/ 282 w 1471"/>
                  <a:gd name="T71" fmla="*/ 781 h 1725"/>
                  <a:gd name="T72" fmla="*/ 187 w 1471"/>
                  <a:gd name="T73" fmla="*/ 791 h 1725"/>
                  <a:gd name="T74" fmla="*/ 68 w 1471"/>
                  <a:gd name="T75" fmla="*/ 664 h 1725"/>
                  <a:gd name="T76" fmla="*/ 13 w 1471"/>
                  <a:gd name="T77" fmla="*/ 608 h 1725"/>
                  <a:gd name="T78" fmla="*/ 11 w 1471"/>
                  <a:gd name="T79" fmla="*/ 583 h 1725"/>
                  <a:gd name="T80" fmla="*/ 32 w 1471"/>
                  <a:gd name="T81" fmla="*/ 485 h 1725"/>
                  <a:gd name="T82" fmla="*/ 38 w 1471"/>
                  <a:gd name="T83" fmla="*/ 358 h 1725"/>
                  <a:gd name="T84" fmla="*/ 132 w 1471"/>
                  <a:gd name="T85" fmla="*/ 237 h 1725"/>
                  <a:gd name="T86" fmla="*/ 179 w 1471"/>
                  <a:gd name="T87" fmla="*/ 139 h 1725"/>
                  <a:gd name="T88" fmla="*/ 242 w 1471"/>
                  <a:gd name="T89" fmla="*/ 64 h 1725"/>
                  <a:gd name="T90" fmla="*/ 322 w 1471"/>
                  <a:gd name="T91" fmla="*/ 62 h 1725"/>
                  <a:gd name="T92" fmla="*/ 469 w 1471"/>
                  <a:gd name="T93" fmla="*/ 10 h 1725"/>
                  <a:gd name="T94" fmla="*/ 528 w 1471"/>
                  <a:gd name="T95" fmla="*/ 6 h 1725"/>
                  <a:gd name="T96" fmla="*/ 581 w 1471"/>
                  <a:gd name="T97" fmla="*/ 0 h 1725"/>
                  <a:gd name="T98" fmla="*/ 615 w 1471"/>
                  <a:gd name="T99" fmla="*/ 10 h 1725"/>
                  <a:gd name="T100" fmla="*/ 613 w 1471"/>
                  <a:gd name="T101" fmla="*/ 48 h 1725"/>
                  <a:gd name="T102" fmla="*/ 638 w 1471"/>
                  <a:gd name="T103" fmla="*/ 115 h 1725"/>
                  <a:gd name="T104" fmla="*/ 781 w 1471"/>
                  <a:gd name="T105" fmla="*/ 179 h 1725"/>
                  <a:gd name="T106" fmla="*/ 797 w 1471"/>
                  <a:gd name="T107" fmla="*/ 151 h 1725"/>
                  <a:gd name="T108" fmla="*/ 841 w 1471"/>
                  <a:gd name="T109" fmla="*/ 11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71" h="1725">
                    <a:moveTo>
                      <a:pt x="841" y="119"/>
                    </a:moveTo>
                    <a:cubicBezTo>
                      <a:pt x="857" y="119"/>
                      <a:pt x="857" y="119"/>
                      <a:pt x="857" y="119"/>
                    </a:cubicBezTo>
                    <a:cubicBezTo>
                      <a:pt x="857" y="130"/>
                      <a:pt x="865" y="133"/>
                      <a:pt x="869" y="137"/>
                    </a:cubicBezTo>
                    <a:cubicBezTo>
                      <a:pt x="875" y="147"/>
                      <a:pt x="893" y="141"/>
                      <a:pt x="905" y="145"/>
                    </a:cubicBezTo>
                    <a:cubicBezTo>
                      <a:pt x="929" y="155"/>
                      <a:pt x="963" y="167"/>
                      <a:pt x="990" y="167"/>
                    </a:cubicBezTo>
                    <a:cubicBezTo>
                      <a:pt x="1014" y="167"/>
                      <a:pt x="1021" y="155"/>
                      <a:pt x="1045" y="155"/>
                    </a:cubicBezTo>
                    <a:cubicBezTo>
                      <a:pt x="1059" y="155"/>
                      <a:pt x="1068" y="165"/>
                      <a:pt x="1084" y="165"/>
                    </a:cubicBezTo>
                    <a:cubicBezTo>
                      <a:pt x="1096" y="165"/>
                      <a:pt x="1096" y="161"/>
                      <a:pt x="1106" y="159"/>
                    </a:cubicBezTo>
                    <a:cubicBezTo>
                      <a:pt x="1111" y="173"/>
                      <a:pt x="1121" y="184"/>
                      <a:pt x="1121" y="199"/>
                    </a:cubicBezTo>
                    <a:cubicBezTo>
                      <a:pt x="1121" y="206"/>
                      <a:pt x="1109" y="235"/>
                      <a:pt x="1106" y="245"/>
                    </a:cubicBezTo>
                    <a:cubicBezTo>
                      <a:pt x="1090" y="242"/>
                      <a:pt x="1077" y="207"/>
                      <a:pt x="1064" y="193"/>
                    </a:cubicBezTo>
                    <a:cubicBezTo>
                      <a:pt x="1064" y="207"/>
                      <a:pt x="1064" y="207"/>
                      <a:pt x="1064" y="207"/>
                    </a:cubicBezTo>
                    <a:cubicBezTo>
                      <a:pt x="1136" y="340"/>
                      <a:pt x="1136" y="340"/>
                      <a:pt x="1136" y="340"/>
                    </a:cubicBezTo>
                    <a:cubicBezTo>
                      <a:pt x="1132" y="357"/>
                      <a:pt x="1155" y="392"/>
                      <a:pt x="1166" y="402"/>
                    </a:cubicBezTo>
                    <a:cubicBezTo>
                      <a:pt x="1166" y="444"/>
                      <a:pt x="1166" y="444"/>
                      <a:pt x="1166" y="444"/>
                    </a:cubicBezTo>
                    <a:cubicBezTo>
                      <a:pt x="1174" y="465"/>
                      <a:pt x="1189" y="465"/>
                      <a:pt x="1200" y="481"/>
                    </a:cubicBezTo>
                    <a:cubicBezTo>
                      <a:pt x="1214" y="500"/>
                      <a:pt x="1206" y="521"/>
                      <a:pt x="1219" y="535"/>
                    </a:cubicBezTo>
                    <a:cubicBezTo>
                      <a:pt x="1231" y="548"/>
                      <a:pt x="1240" y="549"/>
                      <a:pt x="1253" y="559"/>
                    </a:cubicBezTo>
                    <a:cubicBezTo>
                      <a:pt x="1265" y="568"/>
                      <a:pt x="1272" y="601"/>
                      <a:pt x="1297" y="601"/>
                    </a:cubicBezTo>
                    <a:cubicBezTo>
                      <a:pt x="1297" y="615"/>
                      <a:pt x="1304" y="617"/>
                      <a:pt x="1296" y="626"/>
                    </a:cubicBezTo>
                    <a:cubicBezTo>
                      <a:pt x="1306" y="634"/>
                      <a:pt x="1316" y="660"/>
                      <a:pt x="1329" y="660"/>
                    </a:cubicBezTo>
                    <a:cubicBezTo>
                      <a:pt x="1341" y="660"/>
                      <a:pt x="1342" y="649"/>
                      <a:pt x="1352" y="646"/>
                    </a:cubicBezTo>
                    <a:cubicBezTo>
                      <a:pt x="1363" y="642"/>
                      <a:pt x="1371" y="648"/>
                      <a:pt x="1382" y="646"/>
                    </a:cubicBezTo>
                    <a:cubicBezTo>
                      <a:pt x="1411" y="642"/>
                      <a:pt x="1438" y="630"/>
                      <a:pt x="1465" y="622"/>
                    </a:cubicBezTo>
                    <a:cubicBezTo>
                      <a:pt x="1468" y="627"/>
                      <a:pt x="1471" y="630"/>
                      <a:pt x="1471" y="634"/>
                    </a:cubicBezTo>
                    <a:cubicBezTo>
                      <a:pt x="1471" y="680"/>
                      <a:pt x="1437" y="739"/>
                      <a:pt x="1418" y="766"/>
                    </a:cubicBezTo>
                    <a:cubicBezTo>
                      <a:pt x="1395" y="797"/>
                      <a:pt x="1385" y="826"/>
                      <a:pt x="1357" y="849"/>
                    </a:cubicBezTo>
                    <a:cubicBezTo>
                      <a:pt x="1307" y="890"/>
                      <a:pt x="1253" y="903"/>
                      <a:pt x="1234" y="974"/>
                    </a:cubicBezTo>
                    <a:cubicBezTo>
                      <a:pt x="1229" y="994"/>
                      <a:pt x="1209" y="999"/>
                      <a:pt x="1209" y="1022"/>
                    </a:cubicBezTo>
                    <a:cubicBezTo>
                      <a:pt x="1209" y="1046"/>
                      <a:pt x="1215" y="1057"/>
                      <a:pt x="1215" y="1081"/>
                    </a:cubicBezTo>
                    <a:cubicBezTo>
                      <a:pt x="1215" y="1108"/>
                      <a:pt x="1243" y="1122"/>
                      <a:pt x="1243" y="1137"/>
                    </a:cubicBezTo>
                    <a:cubicBezTo>
                      <a:pt x="1243" y="1142"/>
                      <a:pt x="1239" y="1147"/>
                      <a:pt x="1238" y="1149"/>
                    </a:cubicBezTo>
                    <a:cubicBezTo>
                      <a:pt x="1238" y="1169"/>
                      <a:pt x="1238" y="1169"/>
                      <a:pt x="1238" y="1169"/>
                    </a:cubicBezTo>
                    <a:cubicBezTo>
                      <a:pt x="1238" y="1181"/>
                      <a:pt x="1236" y="1196"/>
                      <a:pt x="1236" y="1219"/>
                    </a:cubicBezTo>
                    <a:cubicBezTo>
                      <a:pt x="1240" y="1223"/>
                      <a:pt x="1242" y="1228"/>
                      <a:pt x="1242" y="1235"/>
                    </a:cubicBezTo>
                    <a:cubicBezTo>
                      <a:pt x="1242" y="1297"/>
                      <a:pt x="1142" y="1290"/>
                      <a:pt x="1134" y="1342"/>
                    </a:cubicBezTo>
                    <a:cubicBezTo>
                      <a:pt x="1123" y="1344"/>
                      <a:pt x="1111" y="1357"/>
                      <a:pt x="1111" y="1366"/>
                    </a:cubicBezTo>
                    <a:cubicBezTo>
                      <a:pt x="1111" y="1383"/>
                      <a:pt x="1132" y="1395"/>
                      <a:pt x="1132" y="1419"/>
                    </a:cubicBezTo>
                    <a:cubicBezTo>
                      <a:pt x="1132" y="1432"/>
                      <a:pt x="1131" y="1458"/>
                      <a:pt x="1126" y="1465"/>
                    </a:cubicBezTo>
                    <a:cubicBezTo>
                      <a:pt x="1121" y="1471"/>
                      <a:pt x="1109" y="1468"/>
                      <a:pt x="1103" y="1471"/>
                    </a:cubicBezTo>
                    <a:cubicBezTo>
                      <a:pt x="1085" y="1480"/>
                      <a:pt x="1075" y="1488"/>
                      <a:pt x="1065" y="1508"/>
                    </a:cubicBezTo>
                    <a:cubicBezTo>
                      <a:pt x="1072" y="1512"/>
                      <a:pt x="1077" y="1518"/>
                      <a:pt x="1077" y="1525"/>
                    </a:cubicBezTo>
                    <a:cubicBezTo>
                      <a:pt x="1077" y="1547"/>
                      <a:pt x="1056" y="1564"/>
                      <a:pt x="1047" y="1574"/>
                    </a:cubicBezTo>
                    <a:cubicBezTo>
                      <a:pt x="1030" y="1592"/>
                      <a:pt x="1028" y="1610"/>
                      <a:pt x="1016" y="1626"/>
                    </a:cubicBezTo>
                    <a:cubicBezTo>
                      <a:pt x="997" y="1651"/>
                      <a:pt x="989" y="1673"/>
                      <a:pt x="958" y="1689"/>
                    </a:cubicBezTo>
                    <a:cubicBezTo>
                      <a:pt x="945" y="1696"/>
                      <a:pt x="926" y="1689"/>
                      <a:pt x="924" y="1704"/>
                    </a:cubicBezTo>
                    <a:cubicBezTo>
                      <a:pt x="914" y="1704"/>
                      <a:pt x="908" y="1709"/>
                      <a:pt x="901" y="1709"/>
                    </a:cubicBezTo>
                    <a:cubicBezTo>
                      <a:pt x="893" y="1709"/>
                      <a:pt x="888" y="1701"/>
                      <a:pt x="880" y="1701"/>
                    </a:cubicBezTo>
                    <a:cubicBezTo>
                      <a:pt x="848" y="1701"/>
                      <a:pt x="829" y="1725"/>
                      <a:pt x="800" y="1725"/>
                    </a:cubicBezTo>
                    <a:cubicBezTo>
                      <a:pt x="787" y="1725"/>
                      <a:pt x="781" y="1718"/>
                      <a:pt x="776" y="1709"/>
                    </a:cubicBezTo>
                    <a:cubicBezTo>
                      <a:pt x="772" y="1710"/>
                      <a:pt x="770" y="1712"/>
                      <a:pt x="769" y="1713"/>
                    </a:cubicBezTo>
                    <a:cubicBezTo>
                      <a:pt x="769" y="1697"/>
                      <a:pt x="761" y="1680"/>
                      <a:pt x="755" y="1673"/>
                    </a:cubicBezTo>
                    <a:cubicBezTo>
                      <a:pt x="761" y="1667"/>
                      <a:pt x="765" y="1661"/>
                      <a:pt x="765" y="1652"/>
                    </a:cubicBezTo>
                    <a:cubicBezTo>
                      <a:pt x="765" y="1639"/>
                      <a:pt x="744" y="1615"/>
                      <a:pt x="740" y="1608"/>
                    </a:cubicBezTo>
                    <a:cubicBezTo>
                      <a:pt x="712" y="1560"/>
                      <a:pt x="678" y="1513"/>
                      <a:pt x="678" y="1443"/>
                    </a:cubicBezTo>
                    <a:cubicBezTo>
                      <a:pt x="678" y="1430"/>
                      <a:pt x="678" y="1428"/>
                      <a:pt x="678" y="1421"/>
                    </a:cubicBezTo>
                    <a:cubicBezTo>
                      <a:pt x="678" y="1410"/>
                      <a:pt x="669" y="1406"/>
                      <a:pt x="663" y="1395"/>
                    </a:cubicBezTo>
                    <a:cubicBezTo>
                      <a:pt x="641" y="1358"/>
                      <a:pt x="619" y="1328"/>
                      <a:pt x="619" y="1276"/>
                    </a:cubicBezTo>
                    <a:cubicBezTo>
                      <a:pt x="619" y="1220"/>
                      <a:pt x="666" y="1207"/>
                      <a:pt x="666" y="1165"/>
                    </a:cubicBezTo>
                    <a:cubicBezTo>
                      <a:pt x="666" y="1145"/>
                      <a:pt x="659" y="1137"/>
                      <a:pt x="656" y="1119"/>
                    </a:cubicBezTo>
                    <a:cubicBezTo>
                      <a:pt x="651" y="1085"/>
                      <a:pt x="645" y="1073"/>
                      <a:pt x="638" y="1053"/>
                    </a:cubicBezTo>
                    <a:cubicBezTo>
                      <a:pt x="631" y="1037"/>
                      <a:pt x="634" y="1019"/>
                      <a:pt x="625" y="1006"/>
                    </a:cubicBezTo>
                    <a:cubicBezTo>
                      <a:pt x="605" y="979"/>
                      <a:pt x="562" y="952"/>
                      <a:pt x="562" y="914"/>
                    </a:cubicBezTo>
                    <a:cubicBezTo>
                      <a:pt x="562" y="905"/>
                      <a:pt x="574" y="886"/>
                      <a:pt x="579" y="882"/>
                    </a:cubicBezTo>
                    <a:cubicBezTo>
                      <a:pt x="576" y="875"/>
                      <a:pt x="579" y="874"/>
                      <a:pt x="579" y="871"/>
                    </a:cubicBezTo>
                    <a:cubicBezTo>
                      <a:pt x="579" y="861"/>
                      <a:pt x="579" y="837"/>
                      <a:pt x="587" y="831"/>
                    </a:cubicBezTo>
                    <a:cubicBezTo>
                      <a:pt x="578" y="813"/>
                      <a:pt x="565" y="797"/>
                      <a:pt x="539" y="797"/>
                    </a:cubicBezTo>
                    <a:cubicBezTo>
                      <a:pt x="525" y="797"/>
                      <a:pt x="514" y="797"/>
                      <a:pt x="507" y="797"/>
                    </a:cubicBezTo>
                    <a:cubicBezTo>
                      <a:pt x="485" y="797"/>
                      <a:pt x="479" y="751"/>
                      <a:pt x="448" y="751"/>
                    </a:cubicBezTo>
                    <a:cubicBezTo>
                      <a:pt x="410" y="751"/>
                      <a:pt x="382" y="770"/>
                      <a:pt x="354" y="779"/>
                    </a:cubicBezTo>
                    <a:cubicBezTo>
                      <a:pt x="342" y="783"/>
                      <a:pt x="338" y="793"/>
                      <a:pt x="327" y="793"/>
                    </a:cubicBezTo>
                    <a:cubicBezTo>
                      <a:pt x="316" y="793"/>
                      <a:pt x="297" y="781"/>
                      <a:pt x="282" y="781"/>
                    </a:cubicBezTo>
                    <a:cubicBezTo>
                      <a:pt x="252" y="781"/>
                      <a:pt x="239" y="797"/>
                      <a:pt x="210" y="797"/>
                    </a:cubicBezTo>
                    <a:cubicBezTo>
                      <a:pt x="201" y="797"/>
                      <a:pt x="190" y="793"/>
                      <a:pt x="187" y="791"/>
                    </a:cubicBezTo>
                    <a:cubicBezTo>
                      <a:pt x="166" y="774"/>
                      <a:pt x="122" y="747"/>
                      <a:pt x="106" y="722"/>
                    </a:cubicBezTo>
                    <a:cubicBezTo>
                      <a:pt x="91" y="699"/>
                      <a:pt x="87" y="680"/>
                      <a:pt x="68" y="664"/>
                    </a:cubicBezTo>
                    <a:cubicBezTo>
                      <a:pt x="63" y="660"/>
                      <a:pt x="23" y="622"/>
                      <a:pt x="23" y="619"/>
                    </a:cubicBezTo>
                    <a:cubicBezTo>
                      <a:pt x="19" y="615"/>
                      <a:pt x="16" y="613"/>
                      <a:pt x="13" y="608"/>
                    </a:cubicBezTo>
                    <a:cubicBezTo>
                      <a:pt x="15" y="608"/>
                      <a:pt x="15" y="608"/>
                      <a:pt x="15" y="608"/>
                    </a:cubicBezTo>
                    <a:cubicBezTo>
                      <a:pt x="15" y="596"/>
                      <a:pt x="11" y="590"/>
                      <a:pt x="11" y="583"/>
                    </a:cubicBezTo>
                    <a:cubicBezTo>
                      <a:pt x="11" y="572"/>
                      <a:pt x="5" y="568"/>
                      <a:pt x="0" y="556"/>
                    </a:cubicBezTo>
                    <a:cubicBezTo>
                      <a:pt x="16" y="548"/>
                      <a:pt x="32" y="505"/>
                      <a:pt x="32" y="485"/>
                    </a:cubicBezTo>
                    <a:cubicBezTo>
                      <a:pt x="32" y="450"/>
                      <a:pt x="16" y="428"/>
                      <a:pt x="16" y="396"/>
                    </a:cubicBezTo>
                    <a:cubicBezTo>
                      <a:pt x="16" y="380"/>
                      <a:pt x="34" y="370"/>
                      <a:pt x="38" y="358"/>
                    </a:cubicBezTo>
                    <a:cubicBezTo>
                      <a:pt x="48" y="327"/>
                      <a:pt x="70" y="285"/>
                      <a:pt x="88" y="258"/>
                    </a:cubicBezTo>
                    <a:cubicBezTo>
                      <a:pt x="99" y="243"/>
                      <a:pt x="119" y="245"/>
                      <a:pt x="132" y="237"/>
                    </a:cubicBezTo>
                    <a:cubicBezTo>
                      <a:pt x="144" y="230"/>
                      <a:pt x="163" y="214"/>
                      <a:pt x="166" y="201"/>
                    </a:cubicBezTo>
                    <a:cubicBezTo>
                      <a:pt x="176" y="172"/>
                      <a:pt x="164" y="159"/>
                      <a:pt x="179" y="139"/>
                    </a:cubicBezTo>
                    <a:cubicBezTo>
                      <a:pt x="199" y="113"/>
                      <a:pt x="225" y="88"/>
                      <a:pt x="244" y="64"/>
                    </a:cubicBezTo>
                    <a:cubicBezTo>
                      <a:pt x="242" y="64"/>
                      <a:pt x="242" y="64"/>
                      <a:pt x="242" y="64"/>
                    </a:cubicBezTo>
                    <a:cubicBezTo>
                      <a:pt x="248" y="56"/>
                      <a:pt x="250" y="48"/>
                      <a:pt x="257" y="42"/>
                    </a:cubicBezTo>
                    <a:cubicBezTo>
                      <a:pt x="276" y="56"/>
                      <a:pt x="296" y="62"/>
                      <a:pt x="322" y="62"/>
                    </a:cubicBezTo>
                    <a:cubicBezTo>
                      <a:pt x="338" y="62"/>
                      <a:pt x="341" y="52"/>
                      <a:pt x="350" y="48"/>
                    </a:cubicBezTo>
                    <a:cubicBezTo>
                      <a:pt x="379" y="33"/>
                      <a:pt x="435" y="10"/>
                      <a:pt x="469" y="10"/>
                    </a:cubicBezTo>
                    <a:cubicBezTo>
                      <a:pt x="480" y="10"/>
                      <a:pt x="490" y="18"/>
                      <a:pt x="496" y="18"/>
                    </a:cubicBezTo>
                    <a:cubicBezTo>
                      <a:pt x="504" y="18"/>
                      <a:pt x="516" y="6"/>
                      <a:pt x="528" y="6"/>
                    </a:cubicBezTo>
                    <a:cubicBezTo>
                      <a:pt x="538" y="6"/>
                      <a:pt x="542" y="12"/>
                      <a:pt x="550" y="12"/>
                    </a:cubicBezTo>
                    <a:cubicBezTo>
                      <a:pt x="566" y="12"/>
                      <a:pt x="566" y="0"/>
                      <a:pt x="581" y="0"/>
                    </a:cubicBezTo>
                    <a:cubicBezTo>
                      <a:pt x="595" y="0"/>
                      <a:pt x="591" y="14"/>
                      <a:pt x="603" y="14"/>
                    </a:cubicBezTo>
                    <a:cubicBezTo>
                      <a:pt x="608" y="14"/>
                      <a:pt x="610" y="10"/>
                      <a:pt x="615" y="10"/>
                    </a:cubicBezTo>
                    <a:cubicBezTo>
                      <a:pt x="614" y="21"/>
                      <a:pt x="603" y="20"/>
                      <a:pt x="603" y="30"/>
                    </a:cubicBezTo>
                    <a:cubicBezTo>
                      <a:pt x="603" y="37"/>
                      <a:pt x="613" y="41"/>
                      <a:pt x="613" y="48"/>
                    </a:cubicBezTo>
                    <a:cubicBezTo>
                      <a:pt x="613" y="60"/>
                      <a:pt x="603" y="66"/>
                      <a:pt x="603" y="78"/>
                    </a:cubicBezTo>
                    <a:cubicBezTo>
                      <a:pt x="603" y="98"/>
                      <a:pt x="623" y="115"/>
                      <a:pt x="638" y="115"/>
                    </a:cubicBezTo>
                    <a:cubicBezTo>
                      <a:pt x="647" y="115"/>
                      <a:pt x="653" y="115"/>
                      <a:pt x="659" y="115"/>
                    </a:cubicBezTo>
                    <a:cubicBezTo>
                      <a:pt x="708" y="115"/>
                      <a:pt x="725" y="179"/>
                      <a:pt x="781" y="179"/>
                    </a:cubicBezTo>
                    <a:cubicBezTo>
                      <a:pt x="788" y="179"/>
                      <a:pt x="797" y="171"/>
                      <a:pt x="797" y="167"/>
                    </a:cubicBezTo>
                    <a:cubicBezTo>
                      <a:pt x="797" y="161"/>
                      <a:pt x="797" y="157"/>
                      <a:pt x="797" y="151"/>
                    </a:cubicBezTo>
                    <a:cubicBezTo>
                      <a:pt x="797" y="126"/>
                      <a:pt x="815" y="126"/>
                      <a:pt x="838" y="118"/>
                    </a:cubicBezTo>
                    <a:lnTo>
                      <a:pt x="841" y="11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flood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6598A760-960A-4831-B1C5-CE716532CFD6}"/>
                </a:ext>
              </a:extLst>
            </p:cNvPr>
            <p:cNvSpPr txBox="1"/>
            <p:nvPr/>
          </p:nvSpPr>
          <p:spPr>
            <a:xfrm>
              <a:off x="5841357" y="4519233"/>
              <a:ext cx="2056071" cy="408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Y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D30AC5-4D0B-49D2-BC58-471103E61829}"/>
              </a:ext>
            </a:extLst>
          </p:cNvPr>
          <p:cNvGrpSpPr/>
          <p:nvPr/>
        </p:nvGrpSpPr>
        <p:grpSpPr>
          <a:xfrm>
            <a:off x="181799" y="4332175"/>
            <a:ext cx="4034477" cy="1754326"/>
            <a:chOff x="181799" y="4682793"/>
            <a:chExt cx="4034477" cy="175432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4565376-4CD9-44AF-9D48-D5FCC5C34BBA}"/>
                </a:ext>
              </a:extLst>
            </p:cNvPr>
            <p:cNvSpPr txBox="1"/>
            <p:nvPr/>
          </p:nvSpPr>
          <p:spPr>
            <a:xfrm flipH="1">
              <a:off x="181799" y="4682793"/>
              <a:ext cx="324430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3600" b="1" dirty="0">
                  <a:solidFill>
                    <a:srgbClr val="FF0000"/>
                  </a:solidFill>
                </a:rPr>
                <a:t>من الغرب</a:t>
              </a:r>
            </a:p>
            <a:p>
              <a:pPr algn="ctr"/>
              <a:r>
                <a:rPr lang="ar-SY" sz="3600" b="1" dirty="0"/>
                <a:t>البحر الأحمر</a:t>
              </a:r>
            </a:p>
            <a:p>
              <a:pPr algn="ctr"/>
              <a:endParaRPr lang="ar-SY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4C013138-4EEC-427A-A567-AC1228274909}"/>
                </a:ext>
              </a:extLst>
            </p:cNvPr>
            <p:cNvSpPr/>
            <p:nvPr/>
          </p:nvSpPr>
          <p:spPr>
            <a:xfrm>
              <a:off x="3026104" y="5062562"/>
              <a:ext cx="1190172" cy="321018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804C218-06C8-4CDD-9FA6-FD61503ABA84}"/>
              </a:ext>
            </a:extLst>
          </p:cNvPr>
          <p:cNvGrpSpPr/>
          <p:nvPr/>
        </p:nvGrpSpPr>
        <p:grpSpPr>
          <a:xfrm flipH="1">
            <a:off x="8227820" y="1327415"/>
            <a:ext cx="4034477" cy="1754326"/>
            <a:chOff x="181799" y="4576557"/>
            <a:chExt cx="4034477" cy="175432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C68AAFA-6B45-4C62-B50E-587FD82D990D}"/>
                </a:ext>
              </a:extLst>
            </p:cNvPr>
            <p:cNvSpPr txBox="1"/>
            <p:nvPr/>
          </p:nvSpPr>
          <p:spPr>
            <a:xfrm flipH="1">
              <a:off x="181799" y="4576557"/>
              <a:ext cx="324430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3600" b="1" dirty="0">
                  <a:solidFill>
                    <a:srgbClr val="FF0000"/>
                  </a:solidFill>
                </a:rPr>
                <a:t>من الشرق </a:t>
              </a:r>
            </a:p>
            <a:p>
              <a:pPr algn="ctr"/>
              <a:r>
                <a:rPr lang="ar-SY" sz="3600" b="1" dirty="0"/>
                <a:t>الخليج العربي</a:t>
              </a:r>
            </a:p>
            <a:p>
              <a:pPr algn="ctr"/>
              <a:endParaRPr lang="ar-SY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0" name="Arrow: Left 79">
              <a:extLst>
                <a:ext uri="{FF2B5EF4-FFF2-40B4-BE49-F238E27FC236}">
                  <a16:creationId xmlns:a16="http://schemas.microsoft.com/office/drawing/2014/main" id="{E7F7B052-DD54-4AB9-8445-44E529E8F1A9}"/>
                </a:ext>
              </a:extLst>
            </p:cNvPr>
            <p:cNvSpPr/>
            <p:nvPr/>
          </p:nvSpPr>
          <p:spPr>
            <a:xfrm>
              <a:off x="3026104" y="5062562"/>
              <a:ext cx="1190172" cy="321018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dirty="0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82270963-1BA5-45F2-8ADE-5534210F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7" b="98643" l="10000" r="99667">
                        <a14:foregroundMark x1="93997" y1="58359" x2="75667" y2="76018"/>
                        <a14:foregroundMark x1="93000" y1="54299" x2="62333" y2="53846"/>
                        <a14:foregroundMark x1="89000" y1="37557" x2="73667" y2="76018"/>
                        <a14:foregroundMark x1="91667" y1="47511" x2="67000" y2="77828"/>
                        <a14:foregroundMark x1="67000" y1="77828" x2="67000" y2="77828"/>
                        <a14:foregroundMark x1="78438" y1="49533" x2="75667" y2="50226"/>
                        <a14:foregroundMark x1="88333" y1="47059" x2="79022" y2="49387"/>
                        <a14:foregroundMark x1="86000" y1="44344" x2="81667" y2="52941"/>
                        <a14:foregroundMark x1="84333" y1="44344" x2="86667" y2="49321"/>
                        <a14:foregroundMark x1="93997" y1="59585" x2="81000" y2="66516"/>
                        <a14:foregroundMark x1="43000" y1="95023" x2="76000" y2="64706"/>
                        <a14:foregroundMark x1="66333" y1="90498" x2="50667" y2="83710"/>
                        <a14:foregroundMark x1="50667" y1="83710" x2="70667" y2="88688"/>
                        <a14:foregroundMark x1="84163" y1="81766" x2="85667" y2="80995"/>
                        <a14:foregroundMark x1="70667" y1="88688" x2="79741" y2="84034"/>
                        <a14:foregroundMark x1="85667" y1="80995" x2="94085" y2="69231"/>
                        <a14:foregroundMark x1="69333" y1="94118" x2="59646" y2="96748"/>
                        <a14:foregroundMark x1="48489" y1="96374" x2="39333" y2="91403"/>
                        <a14:foregroundMark x1="39333" y1="91403" x2="50000" y2="72851"/>
                        <a14:foregroundMark x1="86000" y1="73303" x2="87333" y2="70136"/>
                        <a14:foregroundMark x1="99333" y1="69231" x2="99333" y2="69683"/>
                        <a14:foregroundMark x1="22667" y1="6787" x2="26000" y2="13575"/>
                        <a14:foregroundMark x1="96333" y1="50679" x2="92333" y2="71946"/>
                        <a14:foregroundMark x1="92333" y1="71946" x2="76333" y2="66516"/>
                        <a14:foregroundMark x1="76333" y1="66516" x2="75333" y2="65611"/>
                        <a14:foregroundMark x1="57333" y1="96380" x2="49667" y2="93213"/>
                        <a14:backgroundMark x1="35000" y1="89140" x2="2333" y2="80543"/>
                        <a14:backgroundMark x1="19333" y1="53846" x2="8000" y2="76923"/>
                        <a14:backgroundMark x1="78000" y1="87330" x2="93000" y2="90950"/>
                        <a14:backgroundMark x1="94667" y1="45701" x2="97667" y2="40271"/>
                        <a14:backgroundMark x1="77667" y1="44796" x2="62333" y2="17195"/>
                        <a14:backgroundMark x1="99000" y1="49774" x2="99356" y2="51704"/>
                        <a14:backgroundMark x1="99667" y1="64061" x2="99667" y2="69231"/>
                        <a14:backgroundMark x1="47000" y1="99548" x2="52167" y2="99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32" y="-295900"/>
            <a:ext cx="8914867" cy="6905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A86F26DC-6CCB-4987-A7BD-DB4C9D5552AF}"/>
              </a:ext>
            </a:extLst>
          </p:cNvPr>
          <p:cNvSpPr txBox="1"/>
          <p:nvPr/>
        </p:nvSpPr>
        <p:spPr>
          <a:xfrm rot="2178839" flipH="1">
            <a:off x="3604640" y="2561303"/>
            <a:ext cx="413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sz="3600" b="1" dirty="0">
                <a:solidFill>
                  <a:srgbClr val="FF0000"/>
                </a:solidFill>
              </a:rPr>
              <a:t>شبه الجزيرة العربية 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736FE47-C5C8-4703-9030-44453CEE426B}"/>
              </a:ext>
            </a:extLst>
          </p:cNvPr>
          <p:cNvGrpSpPr/>
          <p:nvPr/>
        </p:nvGrpSpPr>
        <p:grpSpPr>
          <a:xfrm>
            <a:off x="3149873" y="-111154"/>
            <a:ext cx="3533264" cy="1223513"/>
            <a:chOff x="-769806" y="4836691"/>
            <a:chExt cx="3533264" cy="122351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CCA4746-2BCE-4EFB-87D2-F4A8D58054CF}"/>
                </a:ext>
              </a:extLst>
            </p:cNvPr>
            <p:cNvSpPr txBox="1"/>
            <p:nvPr/>
          </p:nvSpPr>
          <p:spPr>
            <a:xfrm flipH="1">
              <a:off x="-620103" y="4836691"/>
              <a:ext cx="324430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3600" b="1" dirty="0">
                  <a:solidFill>
                    <a:srgbClr val="FF0000"/>
                  </a:solidFill>
                </a:rPr>
                <a:t>من الشمال</a:t>
              </a:r>
            </a:p>
            <a:p>
              <a:pPr algn="ctr"/>
              <a:r>
                <a:rPr lang="ar-SY" sz="3600" b="1" dirty="0"/>
                <a:t>العراق وبلاد الشام </a:t>
              </a:r>
            </a:p>
          </p:txBody>
        </p:sp>
        <p:sp>
          <p:nvSpPr>
            <p:cNvPr id="86" name="Arrow: Left 85">
              <a:extLst>
                <a:ext uri="{FF2B5EF4-FFF2-40B4-BE49-F238E27FC236}">
                  <a16:creationId xmlns:a16="http://schemas.microsoft.com/office/drawing/2014/main" id="{B9674E48-1B52-4DDD-BDA3-9DD7F5885045}"/>
                </a:ext>
              </a:extLst>
            </p:cNvPr>
            <p:cNvSpPr/>
            <p:nvPr/>
          </p:nvSpPr>
          <p:spPr>
            <a:xfrm rot="5400000">
              <a:off x="-1040383" y="5353944"/>
              <a:ext cx="863704" cy="322550"/>
            </a:xfrm>
            <a:prstGeom prst="lef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dirty="0"/>
            </a:p>
          </p:txBody>
        </p:sp>
        <p:sp>
          <p:nvSpPr>
            <p:cNvPr id="87" name="Arrow: Left 86">
              <a:extLst>
                <a:ext uri="{FF2B5EF4-FFF2-40B4-BE49-F238E27FC236}">
                  <a16:creationId xmlns:a16="http://schemas.microsoft.com/office/drawing/2014/main" id="{3617628B-AE93-441F-B3D7-CF126E37E382}"/>
                </a:ext>
              </a:extLst>
            </p:cNvPr>
            <p:cNvSpPr/>
            <p:nvPr/>
          </p:nvSpPr>
          <p:spPr>
            <a:xfrm rot="5400000">
              <a:off x="2170331" y="5467077"/>
              <a:ext cx="863704" cy="322550"/>
            </a:xfrm>
            <a:prstGeom prst="lef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0AFD0EA-BE43-43FE-8344-5BCF2E4FD0AB}"/>
              </a:ext>
            </a:extLst>
          </p:cNvPr>
          <p:cNvGrpSpPr/>
          <p:nvPr/>
        </p:nvGrpSpPr>
        <p:grpSpPr>
          <a:xfrm flipH="1">
            <a:off x="8446173" y="5423839"/>
            <a:ext cx="3244307" cy="1548804"/>
            <a:chOff x="879075" y="4674867"/>
            <a:chExt cx="3244307" cy="1548804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541183C-C727-4AD3-80AD-FB3BA72367F8}"/>
                </a:ext>
              </a:extLst>
            </p:cNvPr>
            <p:cNvSpPr txBox="1"/>
            <p:nvPr/>
          </p:nvSpPr>
          <p:spPr>
            <a:xfrm flipH="1">
              <a:off x="879075" y="4674867"/>
              <a:ext cx="324430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Y" sz="3600" b="1" dirty="0">
                  <a:solidFill>
                    <a:srgbClr val="FF0000"/>
                  </a:solidFill>
                </a:rPr>
                <a:t>من الجنوب </a:t>
              </a:r>
            </a:p>
            <a:p>
              <a:pPr algn="ctr"/>
              <a:r>
                <a:rPr lang="ar-SY" sz="3600" b="1" dirty="0"/>
                <a:t>بحر العرب </a:t>
              </a:r>
            </a:p>
          </p:txBody>
        </p:sp>
        <p:sp>
          <p:nvSpPr>
            <p:cNvPr id="83" name="Arrow: Left 82">
              <a:extLst>
                <a:ext uri="{FF2B5EF4-FFF2-40B4-BE49-F238E27FC236}">
                  <a16:creationId xmlns:a16="http://schemas.microsoft.com/office/drawing/2014/main" id="{2BFC57B5-D193-4E3C-832F-54C226A704A0}"/>
                </a:ext>
              </a:extLst>
            </p:cNvPr>
            <p:cNvSpPr/>
            <p:nvPr/>
          </p:nvSpPr>
          <p:spPr>
            <a:xfrm rot="5400000" flipH="1" flipV="1">
              <a:off x="2904480" y="5468076"/>
              <a:ext cx="1190172" cy="321018"/>
            </a:xfrm>
            <a:prstGeom prst="lef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Y" dirty="0"/>
            </a:p>
          </p:txBody>
        </p:sp>
      </p:grpSp>
    </p:spTree>
    <p:extLst>
      <p:ext uri="{BB962C8B-B14F-4D97-AF65-F5344CB8AC3E}">
        <p14:creationId xmlns:p14="http://schemas.microsoft.com/office/powerpoint/2010/main" val="1259650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أهمية شبه الجزيرة العربية تاريخيا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794116" y="4019887"/>
            <a:ext cx="9615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في شبه الجزيرة العربية ولد نبيّنا محمد عليه الصلاة والسلام ونشا وتربّى على أخلاق العرب الحميدة , مثل الكرم والشجاعة الصدق والوفاء بالعهد .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828922" y="16642"/>
            <a:ext cx="1477108" cy="3146621"/>
            <a:chOff x="9283211" y="666793"/>
            <a:chExt cx="1477108" cy="3146621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F2403FF-2D97-4086-921E-25D4E3C377D5}"/>
                </a:ext>
              </a:extLst>
            </p:cNvPr>
            <p:cNvSpPr txBox="1"/>
            <p:nvPr/>
          </p:nvSpPr>
          <p:spPr>
            <a:xfrm rot="5400000">
              <a:off x="8848507" y="2427801"/>
              <a:ext cx="1863285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السادسة</a:t>
              </a:r>
            </a:p>
            <a:p>
              <a:pPr algn="ctr"/>
              <a:r>
                <a:rPr lang="ar-SY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شبه الجزيرة العربية</a:t>
              </a:r>
              <a:endParaRPr lang="en-US" sz="7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05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2045388" y="2611227"/>
            <a:ext cx="8278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1- مهبط الوحي :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370483" y="5818424"/>
            <a:ext cx="10169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نزل الوحي على نبيّنا محمد عليه الصلاة والسلام فيها . ومنها انطلق الى ارجاء الأرض .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17F0FD8-B8F7-4CE2-B049-5CB06F381586}"/>
              </a:ext>
            </a:extLst>
          </p:cNvPr>
          <p:cNvSpPr/>
          <p:nvPr/>
        </p:nvSpPr>
        <p:spPr>
          <a:xfrm rot="5400000">
            <a:off x="3246964" y="138266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F7C82A-D3BC-45F2-A4F1-44562BE57D9A}"/>
              </a:ext>
            </a:extLst>
          </p:cNvPr>
          <p:cNvGrpSpPr/>
          <p:nvPr/>
        </p:nvGrpSpPr>
        <p:grpSpPr>
          <a:xfrm>
            <a:off x="4287710" y="143691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3A7E4D-00F4-4938-89E4-BCA32ED67041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rapezoid 10">
              <a:extLst>
                <a:ext uri="{FF2B5EF4-FFF2-40B4-BE49-F238E27FC236}">
                  <a16:creationId xmlns:a16="http://schemas.microsoft.com/office/drawing/2014/main" id="{ADDDFC82-739E-42B7-8F7C-A7622E14506A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1D65674-AAAE-40A9-8503-AE44F2EC58D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63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45E0B2A1-F3A5-4177-9A47-AC0D637939CF}"/>
              </a:ext>
            </a:extLst>
          </p:cNvPr>
          <p:cNvSpPr/>
          <p:nvPr/>
        </p:nvSpPr>
        <p:spPr>
          <a:xfrm flipH="1">
            <a:off x="11136308" y="1"/>
            <a:ext cx="925063" cy="6858000"/>
          </a:xfrm>
          <a:custGeom>
            <a:avLst/>
            <a:gdLst>
              <a:gd name="connsiteX0" fmla="*/ 284555 w 925063"/>
              <a:gd name="connsiteY0" fmla="*/ 0 h 6858000"/>
              <a:gd name="connsiteX1" fmla="*/ 601415 w 925063"/>
              <a:gd name="connsiteY1" fmla="*/ 0 h 6858000"/>
              <a:gd name="connsiteX2" fmla="*/ 601415 w 925063"/>
              <a:gd name="connsiteY2" fmla="*/ 6858000 h 6858000"/>
              <a:gd name="connsiteX3" fmla="*/ 284555 w 925063"/>
              <a:gd name="connsiteY3" fmla="*/ 6858000 h 6858000"/>
              <a:gd name="connsiteX4" fmla="*/ 284555 w 92506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63" h="6858000">
                <a:moveTo>
                  <a:pt x="284555" y="0"/>
                </a:moveTo>
                <a:lnTo>
                  <a:pt x="601415" y="0"/>
                </a:lnTo>
                <a:cubicBezTo>
                  <a:pt x="1707193" y="2314135"/>
                  <a:pt x="-462898" y="4515730"/>
                  <a:pt x="601415" y="6858000"/>
                </a:cubicBezTo>
                <a:lnTo>
                  <a:pt x="284555" y="6858000"/>
                </a:lnTo>
                <a:cubicBezTo>
                  <a:pt x="-715240" y="4515730"/>
                  <a:pt x="1323304" y="2314135"/>
                  <a:pt x="284555" y="0"/>
                </a:cubicBezTo>
                <a:close/>
              </a:path>
            </a:pathLst>
          </a:custGeom>
          <a:solidFill>
            <a:srgbClr val="D23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08D1F799-010F-4551-B3C5-9FEA1D71147F}"/>
              </a:ext>
            </a:extLst>
          </p:cNvPr>
          <p:cNvSpPr/>
          <p:nvPr/>
        </p:nvSpPr>
        <p:spPr>
          <a:xfrm>
            <a:off x="10231084" y="43606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385B710-7493-441D-95EF-82FB46A9842F}"/>
              </a:ext>
            </a:extLst>
          </p:cNvPr>
          <p:cNvSpPr/>
          <p:nvPr/>
        </p:nvSpPr>
        <p:spPr>
          <a:xfrm>
            <a:off x="10409204" y="59796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42F0E0C0-C067-4EB7-947C-A998A2C5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8766" y="722971"/>
            <a:ext cx="649193" cy="558305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1B30B8EC-F5C4-47B6-9712-679054B1072A}"/>
              </a:ext>
            </a:extLst>
          </p:cNvPr>
          <p:cNvSpPr/>
          <p:nvPr/>
        </p:nvSpPr>
        <p:spPr>
          <a:xfrm>
            <a:off x="10291728" y="2164231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3A14A38-DC2B-45EA-A098-C071BCFC5B78}"/>
              </a:ext>
            </a:extLst>
          </p:cNvPr>
          <p:cNvSpPr/>
          <p:nvPr/>
        </p:nvSpPr>
        <p:spPr>
          <a:xfrm>
            <a:off x="10469848" y="2326129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1CC61EB5-173C-46F9-8739-BB788C0C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3338" y="2448949"/>
            <a:ext cx="649193" cy="55830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CB254A9D-89C7-4EE3-95FC-CBD90220C289}"/>
              </a:ext>
            </a:extLst>
          </p:cNvPr>
          <p:cNvSpPr/>
          <p:nvPr/>
        </p:nvSpPr>
        <p:spPr>
          <a:xfrm>
            <a:off x="10650262" y="3857989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1BA1B0-5E68-435E-B389-4E117347D671}"/>
              </a:ext>
            </a:extLst>
          </p:cNvPr>
          <p:cNvSpPr/>
          <p:nvPr/>
        </p:nvSpPr>
        <p:spPr>
          <a:xfrm>
            <a:off x="10828382" y="4019887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Graphic 110">
            <a:extLst>
              <a:ext uri="{FF2B5EF4-FFF2-40B4-BE49-F238E27FC236}">
                <a16:creationId xmlns:a16="http://schemas.microsoft.com/office/drawing/2014/main" id="{B22EA743-9B61-4F0C-A234-6E0EEECF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1644" y="4093161"/>
            <a:ext cx="649193" cy="558305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0BF45C03-4CD9-4D15-B68E-9F928610DED6}"/>
              </a:ext>
            </a:extLst>
          </p:cNvPr>
          <p:cNvSpPr/>
          <p:nvPr/>
        </p:nvSpPr>
        <p:spPr>
          <a:xfrm>
            <a:off x="10802240" y="5451717"/>
            <a:ext cx="1132114" cy="1132114"/>
          </a:xfrm>
          <a:prstGeom prst="ellipse">
            <a:avLst/>
          </a:prstGeom>
          <a:solidFill>
            <a:srgbClr val="D23525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FAC73E3-59ED-4587-9F8B-B4F589B7DDA5}"/>
              </a:ext>
            </a:extLst>
          </p:cNvPr>
          <p:cNvSpPr/>
          <p:nvPr/>
        </p:nvSpPr>
        <p:spPr>
          <a:xfrm>
            <a:off x="10980360" y="5613615"/>
            <a:ext cx="808318" cy="8083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F457638D-CF4E-4BC4-923E-E48196BE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5172" y="5798392"/>
            <a:ext cx="531906" cy="45743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4688967" y="677527"/>
            <a:ext cx="5348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أهمية شبه الجزيرة العربية تاريخيا :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794116" y="4019887"/>
            <a:ext cx="9615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كانت قبيلة قريش في مكة المكرمة تقوم برحلتين للتجارة :</a:t>
            </a:r>
          </a:p>
          <a:p>
            <a:pPr algn="r"/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الأولى : 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في الشتاء بالاتجاه نحو اليمن .</a:t>
            </a: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في الصيف بالاتجاه نحو بلاد الشام .</a:t>
            </a:r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:</a:t>
            </a:r>
            <a:r>
              <a:rPr lang="ar-SY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الثانية </a:t>
            </a:r>
            <a:endParaRPr lang="en-US" sz="2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D8D9CAD-37A5-401A-B7B5-5198996722A5}"/>
              </a:ext>
            </a:extLst>
          </p:cNvPr>
          <p:cNvSpPr/>
          <p:nvPr/>
        </p:nvSpPr>
        <p:spPr>
          <a:xfrm rot="16200000">
            <a:off x="-5692756" y="1423842"/>
            <a:ext cx="12220013" cy="434418"/>
          </a:xfrm>
          <a:prstGeom prst="roundRect">
            <a:avLst>
              <a:gd name="adj" fmla="val 5000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79526D-9295-493F-8F85-9F4B609FDB51}"/>
              </a:ext>
            </a:extLst>
          </p:cNvPr>
          <p:cNvGrpSpPr/>
          <p:nvPr/>
        </p:nvGrpSpPr>
        <p:grpSpPr>
          <a:xfrm rot="16200000">
            <a:off x="962720" y="66546"/>
            <a:ext cx="1572321" cy="3244233"/>
            <a:chOff x="9187998" y="666793"/>
            <a:chExt cx="1572321" cy="3244233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D026263-3EB1-41CB-81C9-93D6AF31BE3E}"/>
                </a:ext>
              </a:extLst>
            </p:cNvPr>
            <p:cNvSpPr/>
            <p:nvPr/>
          </p:nvSpPr>
          <p:spPr>
            <a:xfrm>
              <a:off x="9993778" y="1299839"/>
              <a:ext cx="45719" cy="914400"/>
            </a:xfrm>
            <a:prstGeom prst="rect">
              <a:avLst/>
            </a:prstGeom>
            <a:solidFill>
              <a:srgbClr val="F21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B4305DE-9E23-47B2-A0A4-7F04E3FB5A5E}"/>
                </a:ext>
              </a:extLst>
            </p:cNvPr>
            <p:cNvGrpSpPr/>
            <p:nvPr/>
          </p:nvGrpSpPr>
          <p:grpSpPr>
            <a:xfrm>
              <a:off x="9562071" y="666793"/>
              <a:ext cx="919389" cy="675249"/>
              <a:chOff x="2874348" y="858810"/>
              <a:chExt cx="919389" cy="675249"/>
            </a:xfrm>
          </p:grpSpPr>
          <p:sp>
            <p:nvSpPr>
              <p:cNvPr id="134" name="Rectangle: Top Corners Rounded 133">
                <a:extLst>
                  <a:ext uri="{FF2B5EF4-FFF2-40B4-BE49-F238E27FC236}">
                    <a16:creationId xmlns:a16="http://schemas.microsoft.com/office/drawing/2014/main" id="{63A625DE-30CB-4C29-A4E9-67E04D1AD55D}"/>
                  </a:ext>
                </a:extLst>
              </p:cNvPr>
              <p:cNvSpPr/>
              <p:nvPr/>
            </p:nvSpPr>
            <p:spPr>
              <a:xfrm>
                <a:off x="2968283" y="858810"/>
                <a:ext cx="731520" cy="675249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rgbClr val="F216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3480AAD9-F2FA-41C4-89EF-B6C58D995907}"/>
                  </a:ext>
                </a:extLst>
              </p:cNvPr>
              <p:cNvSpPr/>
              <p:nvPr/>
            </p:nvSpPr>
            <p:spPr>
              <a:xfrm flipH="1">
                <a:off x="2874348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ight Triangle 135">
                <a:extLst>
                  <a:ext uri="{FF2B5EF4-FFF2-40B4-BE49-F238E27FC236}">
                    <a16:creationId xmlns:a16="http://schemas.microsoft.com/office/drawing/2014/main" id="{64E8D421-0017-4819-85CF-C9E2CC427AA9}"/>
                  </a:ext>
                </a:extLst>
              </p:cNvPr>
              <p:cNvSpPr/>
              <p:nvPr/>
            </p:nvSpPr>
            <p:spPr>
              <a:xfrm>
                <a:off x="3699803" y="858810"/>
                <a:ext cx="93934" cy="210334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C602730-1D12-45DB-91B0-B37DA557B847}"/>
                </a:ext>
              </a:extLst>
            </p:cNvPr>
            <p:cNvGrpSpPr/>
            <p:nvPr/>
          </p:nvGrpSpPr>
          <p:grpSpPr>
            <a:xfrm>
              <a:off x="9283211" y="2058810"/>
              <a:ext cx="1477108" cy="1561514"/>
              <a:chOff x="3786850" y="3446587"/>
              <a:chExt cx="1477108" cy="1561514"/>
            </a:xfrm>
            <a:solidFill>
              <a:srgbClr val="F2163A"/>
            </a:solidFill>
            <a:effectLst>
              <a:reflection blurRad="6350" stA="50000" endA="300" endPos="38500" dist="50800" dir="5400000" sy="-100000" algn="bl" rotWithShape="0"/>
            </a:effectLst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691B06D3-0EC6-4BCA-B2A8-2F278C9A70C4}"/>
                  </a:ext>
                </a:extLst>
              </p:cNvPr>
              <p:cNvSpPr/>
              <p:nvPr/>
            </p:nvSpPr>
            <p:spPr>
              <a:xfrm>
                <a:off x="3786850" y="3530993"/>
                <a:ext cx="1477108" cy="1477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EC30B617-0D02-4DF6-8C88-D37970EA3C4F}"/>
                  </a:ext>
                </a:extLst>
              </p:cNvPr>
              <p:cNvSpPr/>
              <p:nvPr/>
            </p:nvSpPr>
            <p:spPr>
              <a:xfrm>
                <a:off x="4384728" y="3446587"/>
                <a:ext cx="281354" cy="16881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8" name="Graphic 127" descr="Trophy">
              <a:extLst>
                <a:ext uri="{FF2B5EF4-FFF2-40B4-BE49-F238E27FC236}">
                  <a16:creationId xmlns:a16="http://schemas.microsoft.com/office/drawing/2014/main" id="{2249F8C1-B463-4E35-B975-92A690F45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3373" y="806289"/>
              <a:ext cx="365760" cy="365760"/>
            </a:xfrm>
            <a:prstGeom prst="rect">
              <a:avLst/>
            </a:prstGeom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F2403FF-2D97-4086-921E-25D4E3C377D5}"/>
                </a:ext>
              </a:extLst>
            </p:cNvPr>
            <p:cNvSpPr txBox="1"/>
            <p:nvPr/>
          </p:nvSpPr>
          <p:spPr>
            <a:xfrm rot="5400000">
              <a:off x="8801312" y="2277845"/>
              <a:ext cx="201986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السادسة</a:t>
              </a:r>
            </a:p>
            <a:p>
              <a:pPr algn="ctr"/>
              <a:r>
                <a:rPr lang="ar-SY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شبه الجزيرة العربية</a:t>
              </a:r>
              <a:endParaRPr lang="en-US" sz="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Rectangle 114">
            <a:extLst>
              <a:ext uri="{FF2B5EF4-FFF2-40B4-BE49-F238E27FC236}">
                <a16:creationId xmlns:a16="http://schemas.microsoft.com/office/drawing/2014/main" id="{CE0FC8E5-B434-4913-A690-8B332D316155}"/>
              </a:ext>
            </a:extLst>
          </p:cNvPr>
          <p:cNvSpPr/>
          <p:nvPr/>
        </p:nvSpPr>
        <p:spPr>
          <a:xfrm>
            <a:off x="6485806" y="2529478"/>
            <a:ext cx="3745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2- رحلة الشتاء والصيف :</a:t>
            </a:r>
            <a:endParaRPr lang="en-US" sz="28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116">
            <a:extLst>
              <a:ext uri="{FF2B5EF4-FFF2-40B4-BE49-F238E27FC236}">
                <a16:creationId xmlns:a16="http://schemas.microsoft.com/office/drawing/2014/main" id="{0B41C826-9B3B-4827-8CA7-9030BA1EE4CB}"/>
              </a:ext>
            </a:extLst>
          </p:cNvPr>
          <p:cNvSpPr/>
          <p:nvPr/>
        </p:nvSpPr>
        <p:spPr>
          <a:xfrm>
            <a:off x="370483" y="5818424"/>
            <a:ext cx="10169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قال الله عزّ وجل : {لِإِيلَافِ قُرَيْشٍ (1) إِيلَافِهِمْ رِحْلَةَ الشِّتَاءِ وَالصَّيْفِ (2) فَلْيَعْبُدُوا رَبَّ هَٰذَا الْبَيْتِ (3) الَّذِي أَطْعَمَهُم مِّن جُوعٍ وَآمَنَهُم مِّنْ خَوْفٍ (4)} [قريش]</a:t>
            </a:r>
          </a:p>
          <a:p>
            <a:pPr algn="r"/>
            <a:endParaRPr lang="ar-S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رابط المادة: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http://iswy.co/e2agp0</a:t>
            </a:r>
            <a:r>
              <a:rPr lang="ar-SY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&gt;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E65467-45F1-4097-9DFB-77D8AB7601B4}"/>
              </a:ext>
            </a:extLst>
          </p:cNvPr>
          <p:cNvSpPr/>
          <p:nvPr/>
        </p:nvSpPr>
        <p:spPr>
          <a:xfrm>
            <a:off x="913834" y="2878728"/>
            <a:ext cx="2743200" cy="2743200"/>
          </a:xfrm>
          <a:prstGeom prst="rect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676A2A-4395-4663-93A9-01E39D202A48}"/>
              </a:ext>
            </a:extLst>
          </p:cNvPr>
          <p:cNvSpPr/>
          <p:nvPr/>
        </p:nvSpPr>
        <p:spPr>
          <a:xfrm>
            <a:off x="1142434" y="3107328"/>
            <a:ext cx="2286000" cy="20257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E3C9BD-70F8-44B4-814D-78E64D6DB022}"/>
              </a:ext>
            </a:extLst>
          </p:cNvPr>
          <p:cNvSpPr/>
          <p:nvPr/>
        </p:nvSpPr>
        <p:spPr>
          <a:xfrm>
            <a:off x="1132604" y="3106295"/>
            <a:ext cx="2286000" cy="202574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7B6E9D2-FC04-44D7-9ABA-CA955C9DD426}"/>
              </a:ext>
            </a:extLst>
          </p:cNvPr>
          <p:cNvSpPr/>
          <p:nvPr/>
        </p:nvSpPr>
        <p:spPr>
          <a:xfrm rot="18899860">
            <a:off x="2020707" y="2278684"/>
            <a:ext cx="529453" cy="1200087"/>
          </a:xfrm>
          <a:custGeom>
            <a:avLst/>
            <a:gdLst>
              <a:gd name="connsiteX0" fmla="*/ 14068 w 900332"/>
              <a:gd name="connsiteY0" fmla="*/ 239151 h 3024554"/>
              <a:gd name="connsiteX1" fmla="*/ 0 w 900332"/>
              <a:gd name="connsiteY1" fmla="*/ 3024554 h 3024554"/>
              <a:gd name="connsiteX2" fmla="*/ 168812 w 900332"/>
              <a:gd name="connsiteY2" fmla="*/ 2771336 h 3024554"/>
              <a:gd name="connsiteX3" fmla="*/ 309489 w 900332"/>
              <a:gd name="connsiteY3" fmla="*/ 2940148 h 3024554"/>
              <a:gd name="connsiteX4" fmla="*/ 351692 w 900332"/>
              <a:gd name="connsiteY4" fmla="*/ 2771336 h 3024554"/>
              <a:gd name="connsiteX5" fmla="*/ 351692 w 900332"/>
              <a:gd name="connsiteY5" fmla="*/ 2771336 h 3024554"/>
              <a:gd name="connsiteX6" fmla="*/ 562708 w 900332"/>
              <a:gd name="connsiteY6" fmla="*/ 2897945 h 3024554"/>
              <a:gd name="connsiteX7" fmla="*/ 590843 w 900332"/>
              <a:gd name="connsiteY7" fmla="*/ 2729133 h 3024554"/>
              <a:gd name="connsiteX8" fmla="*/ 703384 w 900332"/>
              <a:gd name="connsiteY8" fmla="*/ 2897945 h 3024554"/>
              <a:gd name="connsiteX9" fmla="*/ 872197 w 900332"/>
              <a:gd name="connsiteY9" fmla="*/ 2771336 h 3024554"/>
              <a:gd name="connsiteX10" fmla="*/ 900332 w 900332"/>
              <a:gd name="connsiteY10" fmla="*/ 2996419 h 3024554"/>
              <a:gd name="connsiteX11" fmla="*/ 872197 w 900332"/>
              <a:gd name="connsiteY11" fmla="*/ 70339 h 3024554"/>
              <a:gd name="connsiteX12" fmla="*/ 773723 w 900332"/>
              <a:gd name="connsiteY12" fmla="*/ 196948 h 3024554"/>
              <a:gd name="connsiteX13" fmla="*/ 562708 w 900332"/>
              <a:gd name="connsiteY13" fmla="*/ 70339 h 3024554"/>
              <a:gd name="connsiteX14" fmla="*/ 548640 w 900332"/>
              <a:gd name="connsiteY14" fmla="*/ 239151 h 3024554"/>
              <a:gd name="connsiteX15" fmla="*/ 520504 w 900332"/>
              <a:gd name="connsiteY15" fmla="*/ 323557 h 3024554"/>
              <a:gd name="connsiteX16" fmla="*/ 450166 w 900332"/>
              <a:gd name="connsiteY16" fmla="*/ 196948 h 3024554"/>
              <a:gd name="connsiteX17" fmla="*/ 407963 w 900332"/>
              <a:gd name="connsiteY17" fmla="*/ 168813 h 3024554"/>
              <a:gd name="connsiteX18" fmla="*/ 281354 w 900332"/>
              <a:gd name="connsiteY18" fmla="*/ 323557 h 3024554"/>
              <a:gd name="connsiteX19" fmla="*/ 253218 w 900332"/>
              <a:gd name="connsiteY19" fmla="*/ 98474 h 3024554"/>
              <a:gd name="connsiteX20" fmla="*/ 196948 w 900332"/>
              <a:gd name="connsiteY20" fmla="*/ 351693 h 3024554"/>
              <a:gd name="connsiteX21" fmla="*/ 42203 w 900332"/>
              <a:gd name="connsiteY21" fmla="*/ 0 h 3024554"/>
              <a:gd name="connsiteX22" fmla="*/ 14068 w 900332"/>
              <a:gd name="connsiteY22" fmla="*/ 239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0332" h="3024554">
                <a:moveTo>
                  <a:pt x="14068" y="239151"/>
                </a:moveTo>
                <a:cubicBezTo>
                  <a:pt x="9379" y="1167619"/>
                  <a:pt x="4689" y="2096086"/>
                  <a:pt x="0" y="3024554"/>
                </a:cubicBezTo>
                <a:lnTo>
                  <a:pt x="168812" y="2771336"/>
                </a:lnTo>
                <a:lnTo>
                  <a:pt x="309489" y="2940148"/>
                </a:lnTo>
                <a:lnTo>
                  <a:pt x="351692" y="2771336"/>
                </a:lnTo>
                <a:lnTo>
                  <a:pt x="351692" y="2771336"/>
                </a:lnTo>
                <a:lnTo>
                  <a:pt x="562708" y="2897945"/>
                </a:lnTo>
                <a:lnTo>
                  <a:pt x="590843" y="2729133"/>
                </a:lnTo>
                <a:lnTo>
                  <a:pt x="703384" y="2897945"/>
                </a:lnTo>
                <a:lnTo>
                  <a:pt x="872197" y="2771336"/>
                </a:lnTo>
                <a:lnTo>
                  <a:pt x="900332" y="2996419"/>
                </a:lnTo>
                <a:lnTo>
                  <a:pt x="872197" y="70339"/>
                </a:lnTo>
                <a:lnTo>
                  <a:pt x="773723" y="196948"/>
                </a:lnTo>
                <a:lnTo>
                  <a:pt x="562708" y="70339"/>
                </a:lnTo>
                <a:lnTo>
                  <a:pt x="548640" y="239151"/>
                </a:lnTo>
                <a:lnTo>
                  <a:pt x="520504" y="323557"/>
                </a:lnTo>
                <a:lnTo>
                  <a:pt x="450166" y="196948"/>
                </a:lnTo>
                <a:lnTo>
                  <a:pt x="407963" y="168813"/>
                </a:lnTo>
                <a:lnTo>
                  <a:pt x="281354" y="323557"/>
                </a:lnTo>
                <a:lnTo>
                  <a:pt x="253218" y="98474"/>
                </a:lnTo>
                <a:lnTo>
                  <a:pt x="196948" y="351693"/>
                </a:lnTo>
                <a:lnTo>
                  <a:pt x="42203" y="0"/>
                </a:lnTo>
                <a:lnTo>
                  <a:pt x="14068" y="239151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F1374A-26F3-4BBD-BAFF-6C04FE6793C6}"/>
              </a:ext>
            </a:extLst>
          </p:cNvPr>
          <p:cNvSpPr txBox="1"/>
          <p:nvPr/>
        </p:nvSpPr>
        <p:spPr>
          <a:xfrm>
            <a:off x="1214703" y="5218687"/>
            <a:ext cx="214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رحلة الشتاء والصيف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592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6" grpId="0" animBg="1"/>
      <p:bldP spid="107" grpId="0" animBg="1"/>
      <p:bldP spid="109" grpId="0" animBg="1"/>
      <p:bldP spid="110" grpId="0" animBg="1"/>
      <p:bldP spid="112" grpId="0" animBg="1"/>
      <p:bldP spid="113" grpId="0" animBg="1"/>
      <p:bldP spid="115" grpId="0"/>
      <p:bldP spid="117" grpId="0"/>
      <p:bldP spid="34" grpId="0"/>
      <p:bldP spid="35" grpId="0"/>
      <p:bldP spid="42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687"/>
            <a:ext cx="12192000" cy="714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7FACBF41-87A4-46D4-9524-33246DEA261A}"/>
              </a:ext>
            </a:extLst>
          </p:cNvPr>
          <p:cNvSpPr/>
          <p:nvPr/>
        </p:nvSpPr>
        <p:spPr>
          <a:xfrm rot="17070677" flipH="1">
            <a:off x="5805459" y="3581038"/>
            <a:ext cx="1319452" cy="1575620"/>
          </a:xfrm>
          <a:prstGeom prst="arc">
            <a:avLst>
              <a:gd name="adj1" fmla="val 16250258"/>
              <a:gd name="adj2" fmla="val 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07839EDF-4D04-40F9-AE66-0113B6C957F0}"/>
              </a:ext>
            </a:extLst>
          </p:cNvPr>
          <p:cNvSpPr/>
          <p:nvPr/>
        </p:nvSpPr>
        <p:spPr>
          <a:xfrm rot="910285" flipH="1" flipV="1">
            <a:off x="4375802" y="1027431"/>
            <a:ext cx="1319452" cy="1575620"/>
          </a:xfrm>
          <a:prstGeom prst="arc">
            <a:avLst>
              <a:gd name="adj1" fmla="val 16250258"/>
              <a:gd name="adj2" fmla="val 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8894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433</Words>
  <Application>Microsoft Office PowerPoint</Application>
  <PresentationFormat>شاشة عريضة</PresentationFormat>
  <Paragraphs>94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189</cp:revision>
  <dcterms:created xsi:type="dcterms:W3CDTF">2020-10-15T20:27:42Z</dcterms:created>
  <dcterms:modified xsi:type="dcterms:W3CDTF">2021-01-13T14:21:06Z</dcterms:modified>
</cp:coreProperties>
</file>