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4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502A"/>
    <a:srgbClr val="A18C5D"/>
    <a:srgbClr val="AD8EB5"/>
    <a:srgbClr val="542504"/>
    <a:srgbClr val="FFC790"/>
    <a:srgbClr val="DBA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0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6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1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0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9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7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8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5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0E513-6777-42C4-8B1F-74C139853F5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C4E0A-FF04-49C9-8A21-09A0CEC2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2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1.png"/><Relationship Id="rId7" Type="http://schemas.openxmlformats.org/officeDocument/2006/relationships/image" Target="../media/image3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16.jpg"/><Relationship Id="rId10" Type="http://schemas.openxmlformats.org/officeDocument/2006/relationships/image" Target="../media/image62.jpg"/><Relationship Id="rId4" Type="http://schemas.openxmlformats.org/officeDocument/2006/relationships/image" Target="../media/image11.jpg"/><Relationship Id="rId9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2685143" y="3999607"/>
            <a:ext cx="6464991" cy="1004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7200" dirty="0" smtClean="0"/>
              <a:t>التلوث و حماية البيئة</a:t>
            </a:r>
            <a:endParaRPr lang="en-US" sz="7200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8" b="100000" l="18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162"/>
            <a:ext cx="3724502" cy="26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43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43" y="371474"/>
            <a:ext cx="9525000" cy="587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5222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8584" t="21577" r="26079" b="7966"/>
          <a:stretch/>
        </p:blipFill>
        <p:spPr>
          <a:xfrm>
            <a:off x="7005494" y="1291771"/>
            <a:ext cx="4597757" cy="5154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AD8EB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8" b="100000" l="0" r="100000">
                        <a14:foregroundMark x1="94521" y1="12139" x2="42123" y2="63006"/>
                        <a14:foregroundMark x1="93151" y1="22543" x2="47260" y2="69364"/>
                        <a14:foregroundMark x1="89726" y1="45665" x2="43836" y2="68208"/>
                        <a14:foregroundMark x1="83904" y1="10405" x2="80137" y2="56069"/>
                        <a14:foregroundMark x1="95548" y1="13873" x2="88699" y2="53179"/>
                        <a14:foregroundMark x1="83562" y1="52601" x2="33219" y2="61850"/>
                        <a14:foregroundMark x1="80137" y1="12717" x2="79110" y2="36416"/>
                        <a14:foregroundMark x1="1370" y1="15607" x2="19863" y2="5780"/>
                        <a14:foregroundMark x1="19863" y1="5780" x2="19863" y2="5780"/>
                        <a14:foregroundMark x1="19863" y1="5780" x2="19863" y2="5780"/>
                        <a14:foregroundMark x1="19863" y1="6358" x2="22945" y2="16185"/>
                        <a14:foregroundMark x1="1370" y1="17919" x2="20205" y2="56647"/>
                        <a14:foregroundMark x1="16438" y1="69364" x2="20890" y2="578"/>
                        <a14:foregroundMark x1="4452" y1="50867" x2="41781" y2="51445"/>
                        <a14:foregroundMark x1="12329" y1="12139" x2="14041" y2="36416"/>
                        <a14:foregroundMark x1="3082" y1="32948" x2="18836" y2="27746"/>
                        <a14:backgroundMark x1="71918" y1="26012" x2="73630" y2="3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7" y="0"/>
            <a:ext cx="3457339" cy="204835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/>
          <a:srcRect l="56582" t="37054" r="23450" b="40526"/>
          <a:stretch/>
        </p:blipFill>
        <p:spPr>
          <a:xfrm>
            <a:off x="899887" y="2616283"/>
            <a:ext cx="4960316" cy="3131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AD8EB5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ذو زوايا قطرية مستديرة 4"/>
          <p:cNvSpPr/>
          <p:nvPr/>
        </p:nvSpPr>
        <p:spPr>
          <a:xfrm>
            <a:off x="7329714" y="255888"/>
            <a:ext cx="4455887" cy="729243"/>
          </a:xfrm>
          <a:prstGeom prst="round2DiagRect">
            <a:avLst/>
          </a:prstGeom>
          <a:solidFill>
            <a:srgbClr val="AD8EB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تلوث الهواء داخل المباني</a:t>
            </a:r>
          </a:p>
        </p:txBody>
      </p:sp>
    </p:spTree>
    <p:extLst>
      <p:ext uri="{BB962C8B-B14F-4D97-AF65-F5344CB8AC3E}">
        <p14:creationId xmlns:p14="http://schemas.microsoft.com/office/powerpoint/2010/main" val="114574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9950" t="25205" r="41246" b="9375"/>
          <a:stretch/>
        </p:blipFill>
        <p:spPr>
          <a:xfrm>
            <a:off x="7213599" y="1317741"/>
            <a:ext cx="4905830" cy="511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" y="2465817"/>
            <a:ext cx="3156858" cy="2245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7" y="853511"/>
            <a:ext cx="3382690" cy="2607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ذو زوايا قطرية مستديرة 4"/>
          <p:cNvSpPr/>
          <p:nvPr/>
        </p:nvSpPr>
        <p:spPr>
          <a:xfrm>
            <a:off x="9913257" y="138555"/>
            <a:ext cx="2017487" cy="729243"/>
          </a:xfrm>
          <a:prstGeom prst="round2DiagRect">
            <a:avLst/>
          </a:prstGeom>
          <a:solidFill>
            <a:srgbClr val="A18C5D"/>
          </a:solidFill>
          <a:ln>
            <a:solidFill>
              <a:srgbClr val="74502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تلوث الماء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/>
          <a:srcRect l="20371" t="33232" r="27168" b="24339"/>
          <a:stretch/>
        </p:blipFill>
        <p:spPr>
          <a:xfrm>
            <a:off x="121838" y="4761508"/>
            <a:ext cx="4479192" cy="203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2" y="246743"/>
            <a:ext cx="3066571" cy="2040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524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4627" t="39093" r="42609" b="14129"/>
          <a:stretch/>
        </p:blipFill>
        <p:spPr>
          <a:xfrm>
            <a:off x="7258573" y="1930400"/>
            <a:ext cx="4262908" cy="3421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ذو زوايا قطرية مستديرة 3"/>
          <p:cNvSpPr/>
          <p:nvPr/>
        </p:nvSpPr>
        <p:spPr>
          <a:xfrm>
            <a:off x="9216571" y="661069"/>
            <a:ext cx="2017487" cy="729243"/>
          </a:xfrm>
          <a:prstGeom prst="round2DiagRect">
            <a:avLst/>
          </a:prstGeom>
          <a:solidFill>
            <a:srgbClr val="A18C5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فقدان التربة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83" y="1140731"/>
            <a:ext cx="4005717" cy="3000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377"/>
            <a:ext cx="2246574" cy="38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6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5023" t="36577" r="43005" b="20818"/>
          <a:stretch/>
        </p:blipFill>
        <p:spPr>
          <a:xfrm>
            <a:off x="7387771" y="1030516"/>
            <a:ext cx="4676667" cy="3503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8319" t="58074" r="26872" b="10432"/>
          <a:stretch/>
        </p:blipFill>
        <p:spPr>
          <a:xfrm>
            <a:off x="348445" y="283701"/>
            <a:ext cx="6575482" cy="334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ذو زوايا قطرية مستديرة 3"/>
          <p:cNvSpPr/>
          <p:nvPr/>
        </p:nvSpPr>
        <p:spPr>
          <a:xfrm>
            <a:off x="9800208" y="138555"/>
            <a:ext cx="2017487" cy="729243"/>
          </a:xfrm>
          <a:prstGeom prst="round2DiagRect">
            <a:avLst/>
          </a:prstGeom>
          <a:solidFill>
            <a:srgbClr val="A18C5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تلوث التربة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7" y="3947887"/>
            <a:ext cx="4269428" cy="2660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51" y="4034971"/>
            <a:ext cx="3295552" cy="2551268"/>
          </a:xfrm>
          <a:prstGeom prst="rect">
            <a:avLst/>
          </a:prstGeom>
          <a:ln w="76200">
            <a:solidFill>
              <a:srgbClr val="74502A"/>
            </a:solidFill>
          </a:ln>
        </p:spPr>
      </p:pic>
    </p:spTree>
    <p:extLst>
      <p:ext uri="{BB962C8B-B14F-4D97-AF65-F5344CB8AC3E}">
        <p14:creationId xmlns:p14="http://schemas.microsoft.com/office/powerpoint/2010/main" val="2802178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8980" t="24371" r="26475" b="47756"/>
          <a:stretch/>
        </p:blipFill>
        <p:spPr>
          <a:xfrm>
            <a:off x="7345455" y="1464468"/>
            <a:ext cx="4494728" cy="203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4466" t="67070" r="39640" b="12368"/>
          <a:stretch/>
        </p:blipFill>
        <p:spPr>
          <a:xfrm>
            <a:off x="367163" y="4635783"/>
            <a:ext cx="5159308" cy="182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ذو زوايا قطرية مستديرة 3"/>
          <p:cNvSpPr/>
          <p:nvPr/>
        </p:nvSpPr>
        <p:spPr>
          <a:xfrm>
            <a:off x="8443838" y="488661"/>
            <a:ext cx="3396345" cy="729243"/>
          </a:xfrm>
          <a:prstGeom prst="round2Diag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حماية الموارد الطبيعية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671797" y="250077"/>
            <a:ext cx="2454142" cy="5400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ترشيد الاستهلاك</a:t>
            </a:r>
            <a:endParaRPr lang="en-US" sz="3200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/>
          <a:srcRect l="22944" t="23320" r="39640" b="35807"/>
          <a:stretch/>
        </p:blipFill>
        <p:spPr>
          <a:xfrm>
            <a:off x="236534" y="853282"/>
            <a:ext cx="5121896" cy="2989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مستطيل 6"/>
          <p:cNvSpPr/>
          <p:nvPr/>
        </p:nvSpPr>
        <p:spPr>
          <a:xfrm>
            <a:off x="2758271" y="3969460"/>
            <a:ext cx="2454142" cy="5400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إعادة الاستخدام</a:t>
            </a:r>
            <a:endParaRPr lang="en-US" sz="3200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30" y="115094"/>
            <a:ext cx="2605547" cy="1349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971" y="4314965"/>
            <a:ext cx="3452029" cy="2143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62" y="4314965"/>
            <a:ext cx="2847975" cy="2143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3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5813" t="21538" r="26574" b="51980"/>
          <a:stretch/>
        </p:blipFill>
        <p:spPr>
          <a:xfrm>
            <a:off x="6774296" y="1030516"/>
            <a:ext cx="5253549" cy="1937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5713" t="21082" r="26277" b="51629"/>
          <a:stretch/>
        </p:blipFill>
        <p:spPr>
          <a:xfrm>
            <a:off x="6774296" y="3566426"/>
            <a:ext cx="5338130" cy="199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3"/>
          <p:cNvSpPr/>
          <p:nvPr/>
        </p:nvSpPr>
        <p:spPr>
          <a:xfrm>
            <a:off x="9573703" y="310530"/>
            <a:ext cx="2454142" cy="5400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إعادة التدوير</a:t>
            </a:r>
            <a:endParaRPr lang="en-US" sz="32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35713" t="47081" r="26277" b="25044"/>
          <a:stretch/>
        </p:blipFill>
        <p:spPr>
          <a:xfrm>
            <a:off x="267139" y="226970"/>
            <a:ext cx="5750260" cy="2039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/>
          <a:srcRect l="24738" t="38529" r="36355" b="40380"/>
          <a:stretch/>
        </p:blipFill>
        <p:spPr>
          <a:xfrm>
            <a:off x="267139" y="2495743"/>
            <a:ext cx="5750259" cy="1857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/>
          <a:srcRect l="23858" t="63657" r="36968" b="16973"/>
          <a:stretch/>
        </p:blipFill>
        <p:spPr>
          <a:xfrm>
            <a:off x="267138" y="4825183"/>
            <a:ext cx="5750259" cy="170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257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4726" t="28653" r="25584" b="20995"/>
          <a:stretch/>
        </p:blipFill>
        <p:spPr>
          <a:xfrm>
            <a:off x="2549038" y="544725"/>
            <a:ext cx="8059067" cy="459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349301" y="3236837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46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285631" y="122669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الخلاصة</a:t>
            </a:r>
            <a:endParaRPr lang="en-US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/>
          <a:srcRect l="49175" t="18618" r="33404" b="5149"/>
          <a:stretch/>
        </p:blipFill>
        <p:spPr>
          <a:xfrm>
            <a:off x="3680570" y="271791"/>
            <a:ext cx="4354286" cy="625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87" y="865832"/>
            <a:ext cx="2507911" cy="1282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49" y="2293257"/>
            <a:ext cx="2754782" cy="1311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098" y="3401609"/>
            <a:ext cx="2336575" cy="1750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138" y="5100030"/>
            <a:ext cx="1985860" cy="1531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81" y="798285"/>
            <a:ext cx="2605547" cy="1349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3" y="2598343"/>
            <a:ext cx="2442861" cy="183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8" y="4788353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153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اختبر نفسي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9581882" y="2724150"/>
            <a:ext cx="1905268" cy="609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الضباب الدخاني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581882" y="3600450"/>
            <a:ext cx="1905268" cy="61094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ظاهرة الدفينة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581882" y="4557712"/>
            <a:ext cx="1905268" cy="609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المطر الحمضي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33400" y="2581275"/>
            <a:ext cx="4888606" cy="8953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لأن كمية الطاقة المستخدمة في إعادة </a:t>
            </a:r>
            <a:r>
              <a:rPr lang="ar-SY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الإستخدام</a:t>
            </a:r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أقل منها المستخدمة في إعادة التدوير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6305282" y="1636939"/>
            <a:ext cx="5782453" cy="685800"/>
            <a:chOff x="6228008" y="1657350"/>
            <a:chExt cx="5782453" cy="6858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228008" y="1657350"/>
              <a:ext cx="5049592" cy="68580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اذكر </a:t>
              </a:r>
              <a:r>
                <a:rPr lang="ar-SY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أربع طرائق يؤثر بها تلوث الهواء في البيئة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11305611" y="1657350"/>
              <a:ext cx="704850" cy="685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533400" y="1576905"/>
            <a:ext cx="5293570" cy="685800"/>
            <a:chOff x="533400" y="1576905"/>
            <a:chExt cx="5293570" cy="685800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533400" y="1615005"/>
              <a:ext cx="4533900" cy="64770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لماذا عملية إعادة الاستخدام أفضل أحيانا من إعادة التدوير؟</a:t>
              </a:r>
              <a:endPara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شكل بيضاوي 10"/>
            <p:cNvSpPr/>
            <p:nvPr/>
          </p:nvSpPr>
          <p:spPr>
            <a:xfrm>
              <a:off x="5122120" y="1576905"/>
              <a:ext cx="704850" cy="685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90000" l="10000" r="90000">
                        <a14:foregroundMark x1="43333" y1="12333" x2="38000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10" y="-153761"/>
            <a:ext cx="2708010" cy="19431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8996" r="5432" b="15667"/>
          <a:stretch/>
        </p:blipFill>
        <p:spPr>
          <a:xfrm>
            <a:off x="-1" y="3476625"/>
            <a:ext cx="2995311" cy="3381374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9581882" y="5513632"/>
            <a:ext cx="1905268" cy="609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استنزاف الأوزون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4627" t="24780" r="61515" b="12368"/>
          <a:stretch/>
        </p:blipFill>
        <p:spPr>
          <a:xfrm>
            <a:off x="7291077" y="1107029"/>
            <a:ext cx="3841380" cy="509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16088" t="26538" r="66064" b="32788"/>
          <a:stretch/>
        </p:blipFill>
        <p:spPr>
          <a:xfrm>
            <a:off x="2772228" y="1107029"/>
            <a:ext cx="3991429" cy="5114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6" y="2575879"/>
            <a:ext cx="2520580" cy="42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7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871" t="32274" r="30038" b="53565"/>
          <a:stretch/>
        </p:blipFill>
        <p:spPr>
          <a:xfrm>
            <a:off x="4300928" y="2213579"/>
            <a:ext cx="7295987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ذو زاويتين مستديرتين في نفس الجانب 3"/>
          <p:cNvSpPr/>
          <p:nvPr/>
        </p:nvSpPr>
        <p:spPr>
          <a:xfrm>
            <a:off x="4876801" y="537028"/>
            <a:ext cx="6720114" cy="885371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المحافظة على بيئة صحية</a:t>
            </a:r>
            <a:endParaRPr lang="en-US" sz="48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160615" y="3178779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29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572" t="18794" r="29545" b="35571"/>
          <a:stretch/>
        </p:blipFill>
        <p:spPr>
          <a:xfrm>
            <a:off x="6140782" y="1770743"/>
            <a:ext cx="5241141" cy="4354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مستدير الزوايا 2"/>
          <p:cNvSpPr/>
          <p:nvPr/>
        </p:nvSpPr>
        <p:spPr>
          <a:xfrm>
            <a:off x="8897258" y="585885"/>
            <a:ext cx="2464018" cy="618801"/>
          </a:xfrm>
          <a:prstGeom prst="roundRect">
            <a:avLst/>
          </a:prstGeom>
          <a:solidFill>
            <a:srgbClr val="7450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/>
              <a:t>تلوث الهواء</a:t>
            </a:r>
            <a:endParaRPr lang="en-US" sz="4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20627"/>
            <a:ext cx="2133825" cy="362507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40665" t="66513" r="31559" b="17019"/>
          <a:stretch/>
        </p:blipFill>
        <p:spPr>
          <a:xfrm>
            <a:off x="2133825" y="1487713"/>
            <a:ext cx="3614057" cy="1894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25" y="3652574"/>
            <a:ext cx="3614057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74502A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929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1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7201" t="35344" r="42217" b="43023"/>
          <a:stretch/>
        </p:blipFill>
        <p:spPr>
          <a:xfrm>
            <a:off x="570139" y="4359764"/>
            <a:ext cx="5845175" cy="2324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9" y="1160708"/>
            <a:ext cx="60007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27201" t="61243" r="40729" b="12192"/>
          <a:stretch/>
        </p:blipFill>
        <p:spPr>
          <a:xfrm>
            <a:off x="6894285" y="1864867"/>
            <a:ext cx="5179249" cy="2494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مستدير الزوايا 4"/>
          <p:cNvSpPr/>
          <p:nvPr/>
        </p:nvSpPr>
        <p:spPr>
          <a:xfrm>
            <a:off x="8374743" y="585885"/>
            <a:ext cx="2986533" cy="618801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/>
              <a:t>المطر الحمضي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8814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5518" t="23195" r="39739" b="17826"/>
          <a:stretch/>
        </p:blipFill>
        <p:spPr>
          <a:xfrm>
            <a:off x="5898525" y="502275"/>
            <a:ext cx="6078828" cy="5801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005" y="129046"/>
            <a:ext cx="3218520" cy="2104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09" y="4420960"/>
            <a:ext cx="3528472" cy="225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216"/>
            <a:ext cx="3439206" cy="2465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100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242" t="44565" r="28256" b="11135"/>
          <a:stretch/>
        </p:blipFill>
        <p:spPr>
          <a:xfrm>
            <a:off x="6342743" y="2098296"/>
            <a:ext cx="5631543" cy="4315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79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5783" t="15449" r="28256" b="59700"/>
          <a:stretch/>
        </p:blipFill>
        <p:spPr>
          <a:xfrm>
            <a:off x="78631" y="517146"/>
            <a:ext cx="4678915" cy="1817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79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ذو زوايا قطرية مستديرة 3"/>
          <p:cNvSpPr/>
          <p:nvPr/>
        </p:nvSpPr>
        <p:spPr>
          <a:xfrm>
            <a:off x="8911773" y="255888"/>
            <a:ext cx="2873828" cy="908932"/>
          </a:xfrm>
          <a:prstGeom prst="round2Diag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الاحتباس الحراري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8" y="2685144"/>
            <a:ext cx="5698603" cy="3875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79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77" y="167013"/>
            <a:ext cx="4098280" cy="20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2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7297" t="26364" r="24298" b="25396"/>
          <a:stretch/>
        </p:blipFill>
        <p:spPr>
          <a:xfrm>
            <a:off x="6264448" y="977419"/>
            <a:ext cx="4997003" cy="3528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542504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85" y="2075542"/>
            <a:ext cx="3697900" cy="2070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542504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61" l="0" r="100000">
                        <a14:foregroundMark x1="63961" y1="31707" x2="63961" y2="48780"/>
                        <a14:foregroundMark x1="42532" y1="26829" x2="45130" y2="45732"/>
                        <a14:foregroundMark x1="37662" y1="43293" x2="51948" y2="34146"/>
                        <a14:foregroundMark x1="82143" y1="87805" x2="60390" y2="76829"/>
                        <a14:foregroundMark x1="74675" y1="46951" x2="74675" y2="82317"/>
                        <a14:foregroundMark x1="61364" y1="71341" x2="78571" y2="71951"/>
                        <a14:foregroundMark x1="22078" y1="9756" x2="18182" y2="20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8" y="209549"/>
            <a:ext cx="3504426" cy="186599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53" b="100000" l="0" r="100000">
                        <a14:foregroundMark x1="22000" y1="33529" x2="10000" y2="82941"/>
                        <a14:foregroundMark x1="54000" y1="71176" x2="43000" y2="74706"/>
                        <a14:foregroundMark x1="8000" y1="44118" x2="17000" y2="81765"/>
                        <a14:foregroundMark x1="22667" y1="80000" x2="1667" y2="84118"/>
                        <a14:foregroundMark x1="1667" y1="84118" x2="1667" y2="84118"/>
                        <a14:foregroundMark x1="3667" y1="78235" x2="25667" y2="81176"/>
                        <a14:foregroundMark x1="25667" y1="81176" x2="6333" y2="8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136" y="4978400"/>
            <a:ext cx="2857500" cy="16192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1" y="4506232"/>
            <a:ext cx="3857558" cy="2208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542504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813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81</Words>
  <Application>Microsoft Office PowerPoint</Application>
  <PresentationFormat>شاشة عريضة</PresentationFormat>
  <Paragraphs>25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18</cp:revision>
  <dcterms:created xsi:type="dcterms:W3CDTF">2021-01-24T18:46:25Z</dcterms:created>
  <dcterms:modified xsi:type="dcterms:W3CDTF">2021-01-24T22:56:48Z</dcterms:modified>
</cp:coreProperties>
</file>