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8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2ED-68A0-46DF-9D6F-654C54FADF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729C-1E1D-4B46-8B61-1610B0C2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2ED-68A0-46DF-9D6F-654C54FADF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729C-1E1D-4B46-8B61-1610B0C2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2ED-68A0-46DF-9D6F-654C54FADF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729C-1E1D-4B46-8B61-1610B0C2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2ED-68A0-46DF-9D6F-654C54FADF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729C-1E1D-4B46-8B61-1610B0C2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0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2ED-68A0-46DF-9D6F-654C54FADF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729C-1E1D-4B46-8B61-1610B0C2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2ED-68A0-46DF-9D6F-654C54FADF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729C-1E1D-4B46-8B61-1610B0C2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2ED-68A0-46DF-9D6F-654C54FADF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729C-1E1D-4B46-8B61-1610B0C2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3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2ED-68A0-46DF-9D6F-654C54FADF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729C-1E1D-4B46-8B61-1610B0C2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8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2ED-68A0-46DF-9D6F-654C54FADF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729C-1E1D-4B46-8B61-1610B0C2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6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2ED-68A0-46DF-9D6F-654C54FADF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729C-1E1D-4B46-8B61-1610B0C2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2ED-68A0-46DF-9D6F-654C54FADF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729C-1E1D-4B46-8B61-1610B0C2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1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CE2ED-68A0-46DF-9D6F-654C54FADF3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729C-1E1D-4B46-8B61-1610B0C26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33.png"/><Relationship Id="rId7" Type="http://schemas.openxmlformats.org/officeDocument/2006/relationships/image" Target="../media/image2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5.jpg"/><Relationship Id="rId4" Type="http://schemas.openxmlformats.org/officeDocument/2006/relationships/image" Target="../media/image11.jp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microsoft.com/office/2007/relationships/hdphoto" Target="../media/hdphoto2.wdp"/><Relationship Id="rId10" Type="http://schemas.openxmlformats.org/officeDocument/2006/relationships/image" Target="../media/image24.jpg"/><Relationship Id="rId4" Type="http://schemas.openxmlformats.org/officeDocument/2006/relationships/image" Target="../media/image19.pn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29576" t="16858" r="31226" b="5326"/>
          <a:stretch/>
        </p:blipFill>
        <p:spPr>
          <a:xfrm>
            <a:off x="3431096" y="469977"/>
            <a:ext cx="5100034" cy="5692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9536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/>
          <a:srcRect l="50586" t="22059" r="22956" b="30515"/>
          <a:stretch/>
        </p:blipFill>
        <p:spPr>
          <a:xfrm>
            <a:off x="8081682" y="1304365"/>
            <a:ext cx="3442448" cy="346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8" y="4619781"/>
            <a:ext cx="3025545" cy="2013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4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5" y="183045"/>
            <a:ext cx="4544962" cy="2140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84" y="2464073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9" y="2676296"/>
            <a:ext cx="2867025" cy="159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28" y="192540"/>
            <a:ext cx="2686050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9"/>
          <a:srcRect l="25677" t="23162" r="40423" b="46691"/>
          <a:stretch/>
        </p:blipFill>
        <p:spPr>
          <a:xfrm>
            <a:off x="3699050" y="4773707"/>
            <a:ext cx="3908209" cy="1954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76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4146" y="2721203"/>
            <a:ext cx="4873743" cy="1056411"/>
          </a:xfrm>
          <a:prstGeom prst="rect">
            <a:avLst/>
          </a:prstGeom>
          <a:solidFill>
            <a:srgbClr val="8DC94E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المتجددة : ماء ، شمس ، رياح ، الأشجار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012660" y="1480454"/>
            <a:ext cx="6179340" cy="822782"/>
            <a:chOff x="6012660" y="1480454"/>
            <a:chExt cx="6179340" cy="82278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12660" y="1480454"/>
              <a:ext cx="5474490" cy="8227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عدد بعض الموارد الطبيعية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487150" y="1535341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1" y="1480454"/>
            <a:ext cx="5696282" cy="951582"/>
            <a:chOff x="16341" y="1807843"/>
            <a:chExt cx="5696282" cy="53704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341" y="1807843"/>
              <a:ext cx="4947890" cy="53704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/>
                  </a:solidFill>
                </a:rPr>
                <a:t>صنف الموارد التي حصلت عليها من إجابة السؤال السابق على متجددة و غير متجددة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874381"/>
              <a:ext cx="704850" cy="3735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61" y="2884534"/>
            <a:ext cx="5554889" cy="2155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مستطيل 16"/>
          <p:cNvSpPr/>
          <p:nvPr/>
        </p:nvSpPr>
        <p:spPr>
          <a:xfrm>
            <a:off x="74146" y="4101581"/>
            <a:ext cx="4873743" cy="1056411"/>
          </a:xfrm>
          <a:prstGeom prst="rect">
            <a:avLst/>
          </a:prstGeom>
          <a:solidFill>
            <a:srgbClr val="8DC94E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الغير متجددة: الغاز الطبيعي ، النفط ، الفحم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544457" y="2862380"/>
            <a:ext cx="6476846" cy="177728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 smtClean="0"/>
              <a:t>استخدام الموارد الطبيعية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0779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57717" t="22426" r="30088" b="40625"/>
          <a:stretch/>
        </p:blipFill>
        <p:spPr>
          <a:xfrm>
            <a:off x="7342095" y="995082"/>
            <a:ext cx="2541494" cy="4329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C8E0E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7717" t="63236" r="30088" b="10477"/>
          <a:stretch/>
        </p:blipFill>
        <p:spPr>
          <a:xfrm>
            <a:off x="3077638" y="1236730"/>
            <a:ext cx="3484528" cy="422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C8E0E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25" y="4761144"/>
            <a:ext cx="2543175" cy="18002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2" y="2245659"/>
            <a:ext cx="2829765" cy="45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4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1337" t="24259" r="42873" b="35619"/>
          <a:stretch/>
        </p:blipFill>
        <p:spPr>
          <a:xfrm>
            <a:off x="6664170" y="283336"/>
            <a:ext cx="5309583" cy="4643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1673" t="31801" r="40112" b="12868"/>
          <a:stretch/>
        </p:blipFill>
        <p:spPr>
          <a:xfrm>
            <a:off x="3224628" y="283336"/>
            <a:ext cx="3033154" cy="3344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1128945"/>
            <a:ext cx="2802493" cy="211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3" y="3920623"/>
            <a:ext cx="3025545" cy="2013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93" y="3920623"/>
            <a:ext cx="3375177" cy="2428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4033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4773" t="35846" r="15103" b="16177"/>
          <a:stretch/>
        </p:blipFill>
        <p:spPr>
          <a:xfrm>
            <a:off x="5513292" y="1694329"/>
            <a:ext cx="6521825" cy="3509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C8E0E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1" y="624108"/>
            <a:ext cx="4544962" cy="2140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C8E0E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0" y="3449170"/>
            <a:ext cx="311467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C8E0E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925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901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9630" t="31066" r="26884" b="13420"/>
          <a:stretch/>
        </p:blipFill>
        <p:spPr>
          <a:xfrm>
            <a:off x="6250641" y="1556121"/>
            <a:ext cx="5688108" cy="5301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78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6634" y="0"/>
            <a:ext cx="2631300" cy="176212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06" y="4404190"/>
            <a:ext cx="27241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" y="3905376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66" y="2151413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" y="2212124"/>
            <a:ext cx="2867025" cy="159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06" y="258338"/>
            <a:ext cx="2686050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1" y="248813"/>
            <a:ext cx="2657475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785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4748" t="19668" r="22853" b="9927"/>
          <a:stretch/>
        </p:blipFill>
        <p:spPr>
          <a:xfrm>
            <a:off x="121024" y="161365"/>
            <a:ext cx="6817659" cy="515022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40354" t="37132" r="29261" b="40257"/>
          <a:stretch/>
        </p:blipFill>
        <p:spPr>
          <a:xfrm>
            <a:off x="7234518" y="2837329"/>
            <a:ext cx="4746811" cy="383241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8764822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3611" t="54596" r="38150" b="14889"/>
          <a:stretch/>
        </p:blipFill>
        <p:spPr>
          <a:xfrm>
            <a:off x="6297410" y="350904"/>
            <a:ext cx="5784667" cy="2595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5677" t="23162" r="40423" b="46691"/>
          <a:stretch/>
        </p:blipFill>
        <p:spPr>
          <a:xfrm>
            <a:off x="3016623" y="3210218"/>
            <a:ext cx="5836021" cy="2918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-1" y="1858075"/>
            <a:ext cx="3016623" cy="499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3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47</Words>
  <Application>Microsoft Office PowerPoint</Application>
  <PresentationFormat>شاشة عريضة</PresentationFormat>
  <Paragraphs>10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8</cp:revision>
  <dcterms:created xsi:type="dcterms:W3CDTF">2021-01-27T11:48:42Z</dcterms:created>
  <dcterms:modified xsi:type="dcterms:W3CDTF">2021-01-27T12:39:48Z</dcterms:modified>
</cp:coreProperties>
</file>