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47" r:id="rId4"/>
    <p:sldId id="448" r:id="rId5"/>
    <p:sldId id="335" r:id="rId6"/>
    <p:sldId id="449" r:id="rId7"/>
    <p:sldId id="445" r:id="rId8"/>
    <p:sldId id="450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64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214287" y="2680769"/>
            <a:ext cx="8098035" cy="1265254"/>
            <a:chOff x="9198889" y="2670931"/>
            <a:chExt cx="80980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20431" y="315403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محبة النَبِيِّ مُحَمَّدٍ صلى الله عليه و سلّم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501615"/>
            <a:chOff x="538318" y="1529365"/>
            <a:chExt cx="2658769" cy="120169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7" y="2008525"/>
              <a:ext cx="1890424" cy="722538"/>
              <a:chOff x="3549686" y="5466316"/>
              <a:chExt cx="1890424" cy="72253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6" y="5720876"/>
                <a:ext cx="1890424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محبة النبي مُحَمَّد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صلى الله عليه و سلّم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033486" y="282074"/>
            <a:ext cx="7868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محبة النَبِيِّ مُحَمَّدٍ صلى الله عليه و سلّم 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599" y="1797857"/>
            <a:ext cx="5224215" cy="4153741"/>
          </a:xfrm>
          <a:prstGeom prst="rect">
            <a:avLst/>
          </a:prstGeom>
        </p:spPr>
      </p:pic>
      <p:sp>
        <p:nvSpPr>
          <p:cNvPr id="23" name="مربع نص 22"/>
          <p:cNvSpPr txBox="1"/>
          <p:nvPr/>
        </p:nvSpPr>
        <p:spPr>
          <a:xfrm>
            <a:off x="4334358" y="5226302"/>
            <a:ext cx="4898696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أَنا أُحِبُّ </a:t>
            </a:r>
            <a:r>
              <a:rPr lang="ar-SY" sz="2800" b="1" dirty="0">
                <a:solidFill>
                  <a:srgbClr val="FFFF00"/>
                </a:solidFill>
              </a:rPr>
              <a:t>نَبيِّي مُحَمَّداً صلى الله عليه وسلم</a:t>
            </a:r>
            <a:endParaRPr lang="ar-SY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461872"/>
            <a:chOff x="538318" y="1529365"/>
            <a:chExt cx="2658769" cy="116989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557" y="2008525"/>
              <a:ext cx="1897142" cy="690733"/>
              <a:chOff x="3436196" y="5466316"/>
              <a:chExt cx="1897142" cy="69073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6196" y="5689071"/>
                <a:ext cx="1897142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محبة النبي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258471" y="1239982"/>
            <a:ext cx="4933529" cy="790004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أَنا أُحِبُّ نَبيِّي مُحَمَّداً </a:t>
            </a:r>
            <a:r>
              <a:rPr lang="ar-SY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صلى الله عليه وسلم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9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3086127" y="599731"/>
            <a:ext cx="4172344" cy="5958750"/>
            <a:chOff x="1162948" y="497748"/>
            <a:chExt cx="2172294" cy="5646976"/>
          </a:xfrm>
        </p:grpSpPr>
        <p:sp>
          <p:nvSpPr>
            <p:cNvPr id="20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37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41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640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050"/>
                    </a:solidFill>
                    <a:latin typeface="Oswald" panose="02000503000000000000" pitchFamily="2" charset="0"/>
                  </a:rPr>
                  <a:t>1</a:t>
                </a:r>
                <a:endParaRPr lang="en-US" sz="3200" b="1" dirty="0">
                  <a:solidFill>
                    <a:srgbClr val="00B050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24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78689" y="4871589"/>
              <a:ext cx="1919946" cy="1162418"/>
              <a:chOff x="353292" y="4054653"/>
              <a:chExt cx="2219895" cy="1344019"/>
            </a:xfrm>
          </p:grpSpPr>
          <p:sp>
            <p:nvSpPr>
              <p:cNvPr id="35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054653"/>
                <a:ext cx="221989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93403" y="4083435"/>
                <a:ext cx="2094896" cy="1315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مَحَبَّةُ النَّبِيِّ صلى الله عليه و سلم مِنْ أَعْظَمِ الوَاجِبَاتِ عَلَى كُلِّ مُسْلِمٍ وَمُسْلِمَةٍ</a:t>
                </a:r>
              </a:p>
            </p:txBody>
          </p:sp>
        </p:grpSp>
        <p:sp>
          <p:nvSpPr>
            <p:cNvPr id="26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31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3176188" y="6902219"/>
            <a:ext cx="3194829" cy="24705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2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3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5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6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7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8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9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2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3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5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6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7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9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42" grpId="0" animBg="1"/>
          <p:bldP spid="42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5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6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7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8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9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5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6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7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9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42" grpId="0" animBg="1"/>
          <p:bldP spid="42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419678"/>
            <a:chOff x="433987" y="1526310"/>
            <a:chExt cx="2748179" cy="141967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46356" y="2068272"/>
              <a:ext cx="1840475" cy="877716"/>
              <a:chOff x="3357995" y="5526063"/>
              <a:chExt cx="1840475" cy="8777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57995" y="5819004"/>
                <a:ext cx="1840475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محبة النبي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4451774" y="711200"/>
            <a:ext cx="4561597" cy="5790061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85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209142" y="4906712"/>
              <a:ext cx="1994290" cy="1067232"/>
              <a:chOff x="279481" y="4118417"/>
              <a:chExt cx="2305855" cy="1233962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279481" y="4118417"/>
                <a:ext cx="230585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456715" y="4149831"/>
                <a:ext cx="2010895" cy="1202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مَحَبَّةُ النَّبِيِّ صلى الله عليه و سلم مُقَدَّمَةُ عَلَى مَحَبَّةِ النَّفْسِ وَالوَالِدَيْنِ وَالنَّاسِ أَجْمَعينَ</a:t>
                </a: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4679932" y="6821849"/>
            <a:ext cx="3173490" cy="27020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1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734AEDE-7580-44A6-ADB3-6522947C7B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F5870270-1EFB-4BB0-98E9-9415563A1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E4FC37C3-735B-4E96-8526-583867D1B0A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A1D75805-7A30-4739-A68A-235196721A5C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C6E4F16B-1749-4204-9331-208729361F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55" y="2938338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93260"/>
            <a:chOff x="433987" y="1526310"/>
            <a:chExt cx="2748179" cy="139326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46269" y="2068272"/>
              <a:ext cx="1695332" cy="851298"/>
              <a:chOff x="3457908" y="5526063"/>
              <a:chExt cx="1695332" cy="85129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7908" y="5792586"/>
                <a:ext cx="1695332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محبة النبي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4264072" y="422566"/>
            <a:ext cx="4821871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218275" y="2516205"/>
              <a:ext cx="1994293" cy="3628519"/>
              <a:chOff x="4934353" y="2110153"/>
              <a:chExt cx="2305858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4934353" y="3125562"/>
                <a:ext cx="2305858" cy="676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3</a:t>
                </a:r>
                <a:endParaRPr lang="en-US" sz="24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421284" y="4577747"/>
              <a:ext cx="1601098" cy="1296340"/>
              <a:chOff x="531368" y="3726691"/>
              <a:chExt cx="1851233" cy="1498867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1066791" y="3726691"/>
                <a:ext cx="1296372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ar-SY" sz="24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531368" y="4122391"/>
                <a:ext cx="1851233" cy="1103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FFFF00"/>
                    </a:solidFill>
                    <a:latin typeface="Oswald" panose="02000503000000000000" pitchFamily="2" charset="0"/>
                  </a:rPr>
                  <a:t>مَنْ أَحَبَّ النَّبِيَّ صلى الله عليه وسلم كَانَ مَعَهُ يَوْمَ القِيَامَةِ</a:t>
                </a: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4383823" y="6859323"/>
            <a:ext cx="3314435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367918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7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453933"/>
            <a:chOff x="538318" y="1517926"/>
            <a:chExt cx="2658769" cy="116354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9" y="1942553"/>
              <a:ext cx="1717122" cy="738913"/>
              <a:chOff x="3549688" y="5400344"/>
              <a:chExt cx="1717122" cy="7389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8" y="5671279"/>
                <a:ext cx="1717122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محبة النبي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409156"/>
            <a:ext cx="87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        </a:t>
            </a:r>
            <a:r>
              <a:rPr lang="ar-SY" sz="2400" b="1" dirty="0">
                <a:latin typeface="Century Gothic" panose="020B0502020202020204" pitchFamily="34" charset="0"/>
              </a:rPr>
              <a:t>أرتّب المحبة للأشخاص المذكورين بوضع الرقم المناسب في الدائرة :</a:t>
            </a: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285" y="2025239"/>
            <a:ext cx="8086726" cy="2376634"/>
          </a:xfrm>
          <a:prstGeom prst="rect">
            <a:avLst/>
          </a:prstGeom>
        </p:spPr>
      </p:pic>
      <p:sp>
        <p:nvSpPr>
          <p:cNvPr id="21" name="مربع نص 20"/>
          <p:cNvSpPr txBox="1"/>
          <p:nvPr/>
        </p:nvSpPr>
        <p:spPr>
          <a:xfrm>
            <a:off x="4738533" y="3490980"/>
            <a:ext cx="3120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D60093"/>
                </a:solidFill>
              </a:rPr>
              <a:t>1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9572097" y="3490980"/>
            <a:ext cx="3120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D60093"/>
                </a:solidFill>
              </a:rPr>
              <a:t>2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7162739" y="3490979"/>
            <a:ext cx="3120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D60093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6826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79" y="304052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511158"/>
            <a:chOff x="538318" y="1529365"/>
            <a:chExt cx="2658769" cy="120933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20528" y="153704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1999786"/>
              <a:ext cx="1793831" cy="738913"/>
              <a:chOff x="3442572" y="5457577"/>
              <a:chExt cx="1793831" cy="7389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57577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728512"/>
                <a:ext cx="1793831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محبة النبي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224466" y="770426"/>
            <a:ext cx="4967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الْأَسْئِلَةُ :      </a:t>
            </a:r>
            <a:r>
              <a:rPr lang="ar-SY" sz="3200" b="1" dirty="0">
                <a:latin typeface="Century Gothic" panose="020B0502020202020204" pitchFamily="34" charset="0"/>
              </a:rPr>
              <a:t>املأ الفراغات الآتية 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394859" y="3204092"/>
            <a:ext cx="9797141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>
                <a:solidFill>
                  <a:schemeClr val="tx1"/>
                </a:solidFill>
              </a:rPr>
              <a:t>حُكْمُ مَحَبَّةِ النَّبِيِّ صلى الله عليه و سلم 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2394859" y="3348055"/>
            <a:ext cx="644608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محبة الرسول الكريم من أعظم الواجبات على كل مسلم و مسلمة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256933" y="4855934"/>
            <a:ext cx="993506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مَحَبَّةُ النَّبِيِّ               على محبة                 و            و 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9794486" y="4989326"/>
            <a:ext cx="88537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مُقدَّمة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6790029" y="4989326"/>
            <a:ext cx="1217181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الوالدين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5382143" y="4989326"/>
            <a:ext cx="934153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النفس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2528906" y="4988130"/>
            <a:ext cx="2248149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الناس أجمعين</a:t>
            </a:r>
          </a:p>
        </p:txBody>
      </p:sp>
    </p:spTree>
    <p:extLst>
      <p:ext uri="{BB962C8B-B14F-4D97-AF65-F5344CB8AC3E}">
        <p14:creationId xmlns:p14="http://schemas.microsoft.com/office/powerpoint/2010/main" val="67355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28" grpId="0" animBg="1"/>
      <p:bldP spid="23" grpId="0" animBg="1"/>
      <p:bldP spid="2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200</Words>
  <Application>Microsoft Office PowerPoint</Application>
  <PresentationFormat>شاشة عريضة</PresentationFormat>
  <Paragraphs>47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1203</cp:revision>
  <dcterms:created xsi:type="dcterms:W3CDTF">2020-10-10T04:32:51Z</dcterms:created>
  <dcterms:modified xsi:type="dcterms:W3CDTF">2021-01-28T12:47:52Z</dcterms:modified>
</cp:coreProperties>
</file>