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4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4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28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3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6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0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5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1BB9BC-FE1B-4DA4-A2EF-8F479AFA3960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781FB9-D4B1-4A32-BE43-5AB46B77D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3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34921" t="17210" r="36175" b="19234"/>
          <a:stretch/>
        </p:blipFill>
        <p:spPr>
          <a:xfrm>
            <a:off x="3966693" y="488517"/>
            <a:ext cx="4636395" cy="5731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73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23" y="270993"/>
            <a:ext cx="2470946" cy="16994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6" y="463117"/>
            <a:ext cx="1947229" cy="31576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1" y="4649273"/>
            <a:ext cx="3390900" cy="20230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36502" t="43204" r="50669" b="20685"/>
          <a:stretch/>
        </p:blipFill>
        <p:spPr>
          <a:xfrm>
            <a:off x="4615544" y="804345"/>
            <a:ext cx="3352800" cy="53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5275" t="18674" r="37729" b="16935"/>
          <a:stretch/>
        </p:blipFill>
        <p:spPr>
          <a:xfrm>
            <a:off x="6400800" y="-1"/>
            <a:ext cx="5021943" cy="673462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5275" t="23363" r="36948" b="13145"/>
          <a:stretch/>
        </p:blipFill>
        <p:spPr>
          <a:xfrm>
            <a:off x="1146629" y="0"/>
            <a:ext cx="5254171" cy="67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7395" t="28108" r="44795" b="33824"/>
          <a:stretch/>
        </p:blipFill>
        <p:spPr>
          <a:xfrm>
            <a:off x="3845859" y="645458"/>
            <a:ext cx="4800600" cy="5768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23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7" y="272031"/>
            <a:ext cx="5178502" cy="6372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16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6505" t="23195" r="38451" b="16769"/>
          <a:stretch/>
        </p:blipFill>
        <p:spPr>
          <a:xfrm>
            <a:off x="3596680" y="382377"/>
            <a:ext cx="4365938" cy="588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3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-188686" y="-314623"/>
            <a:ext cx="3294743" cy="2861186"/>
          </a:xfrm>
          <a:prstGeom prst="cloudCallout">
            <a:avLst>
              <a:gd name="adj1" fmla="val 33245"/>
              <a:gd name="adj2" fmla="val 81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التغيرات الفيزيائية؟</a:t>
            </a:r>
            <a:endParaRPr lang="en-US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366" t="29526" r="47114" b="44410"/>
          <a:stretch/>
        </p:blipFill>
        <p:spPr>
          <a:xfrm>
            <a:off x="5123543" y="2546563"/>
            <a:ext cx="6768132" cy="431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1430594"/>
            <a:ext cx="3451123" cy="55693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29421" r="26676"/>
          <a:stretch/>
        </p:blipFill>
        <p:spPr>
          <a:xfrm>
            <a:off x="1725561" y="3831770"/>
            <a:ext cx="4250542" cy="35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600" t="20403" r="37219" b="18935"/>
          <a:stretch/>
        </p:blipFill>
        <p:spPr>
          <a:xfrm>
            <a:off x="3657601" y="458564"/>
            <a:ext cx="4404574" cy="6399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64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7403" t="27274" r="36909" b="52120"/>
          <a:stretch/>
        </p:blipFill>
        <p:spPr>
          <a:xfrm>
            <a:off x="7076783" y="2891687"/>
            <a:ext cx="4639236" cy="3670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وسيلة شرح على شكل سحابة 2"/>
          <p:cNvSpPr/>
          <p:nvPr/>
        </p:nvSpPr>
        <p:spPr>
          <a:xfrm>
            <a:off x="4881092" y="1"/>
            <a:ext cx="6834927" cy="2472743"/>
          </a:xfrm>
          <a:prstGeom prst="cloudCallout">
            <a:avLst>
              <a:gd name="adj1" fmla="val -95880"/>
              <a:gd name="adj2" fmla="val 95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ماذا </a:t>
            </a:r>
            <a:r>
              <a:rPr lang="ar-SY" sz="3600" dirty="0" smtClean="0"/>
              <a:t>يحدث عند خلط المواد 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083" y1="36750" x2="58083" y2="36750"/>
                        <a14:foregroundMark x1="46667" y1="40833" x2="46667" y2="40833"/>
                        <a14:foregroundMark x1="47583" y1="39333" x2="47583" y2="39333"/>
                        <a14:foregroundMark x1="47583" y1="39333" x2="47583" y2="39333"/>
                        <a14:foregroundMark x1="58333" y1="35500" x2="58333" y2="35500"/>
                        <a14:foregroundMark x1="45833" y1="39333" x2="45833" y2="39333"/>
                        <a14:foregroundMark x1="45833" y1="39333" x2="45833" y2="39333"/>
                        <a14:foregroundMark x1="45417" y1="38250" x2="45417" y2="38250"/>
                        <a14:foregroundMark x1="86250" y1="30750" x2="86250" y2="30750"/>
                        <a14:foregroundMark x1="86250" y1="30750" x2="86250" y2="30750"/>
                        <a14:foregroundMark x1="86250" y1="30750" x2="76167" y2="41750"/>
                        <a14:foregroundMark x1="76167" y1="28583" x2="86250" y2="29000"/>
                        <a14:foregroundMark x1="83500" y1="26250" x2="78083" y2="27750"/>
                        <a14:foregroundMark x1="79167" y1="29250" x2="79417" y2="27500"/>
                        <a14:foregroundMark x1="77917" y1="25417" x2="80000" y2="28583"/>
                        <a14:foregroundMark x1="71667" y1="49500" x2="71417" y2="50500"/>
                        <a14:foregroundMark x1="71417" y1="50500" x2="71250" y2="49500"/>
                        <a14:foregroundMark x1="71250" y1="49500" x2="71250" y2="49500"/>
                        <a14:foregroundMark x1="59417" y1="36333" x2="60667" y2="34833"/>
                        <a14:foregroundMark x1="48417" y1="38250" x2="45667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325" y="2472744"/>
            <a:ext cx="4584879" cy="524504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38089" t="54006" r="36571" b="14832"/>
          <a:stretch/>
        </p:blipFill>
        <p:spPr>
          <a:xfrm>
            <a:off x="231820" y="193183"/>
            <a:ext cx="3909874" cy="2703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77" y="4612341"/>
            <a:ext cx="2983473" cy="213909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13" y="2472744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6703" t="36047" r="54685" b="41770"/>
          <a:stretch/>
        </p:blipFill>
        <p:spPr>
          <a:xfrm>
            <a:off x="349194" y="156057"/>
            <a:ext cx="2170658" cy="3143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6139" t="70772" r="51563" b="20405"/>
          <a:stretch/>
        </p:blipFill>
        <p:spPr>
          <a:xfrm>
            <a:off x="1709739" y="3052155"/>
            <a:ext cx="3887811" cy="1568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44259" t="15801" r="36472" b="53330"/>
          <a:stretch/>
        </p:blipFill>
        <p:spPr>
          <a:xfrm>
            <a:off x="5718219" y="704045"/>
            <a:ext cx="5675291" cy="5111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35120" t="15801" r="54866" b="62339"/>
          <a:stretch/>
        </p:blipFill>
        <p:spPr>
          <a:xfrm>
            <a:off x="3320332" y="375000"/>
            <a:ext cx="1837133" cy="2254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6329"/>
          <a:stretch/>
        </p:blipFill>
        <p:spPr>
          <a:xfrm>
            <a:off x="141668" y="4270674"/>
            <a:ext cx="3799267" cy="251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69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437" t="22767" r="36366" b="58668"/>
          <a:stretch/>
        </p:blipFill>
        <p:spPr>
          <a:xfrm>
            <a:off x="7141783" y="2618767"/>
            <a:ext cx="4513598" cy="331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5911" t="56587" r="35891" b="14832"/>
          <a:stretch/>
        </p:blipFill>
        <p:spPr>
          <a:xfrm>
            <a:off x="270506" y="5990"/>
            <a:ext cx="6028405" cy="343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35" y="1545465"/>
            <a:ext cx="6134885" cy="6134885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5954761" y="240371"/>
            <a:ext cx="6383199" cy="1996226"/>
          </a:xfrm>
          <a:prstGeom prst="cloudCallout">
            <a:avLst>
              <a:gd name="adj1" fmla="val -61589"/>
              <a:gd name="adj2" fmla="val 60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أفصل مكونات المخلوط؟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4" y="3572490"/>
            <a:ext cx="4095077" cy="2816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26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</TotalTime>
  <Words>15</Words>
  <Application>Microsoft Office PowerPoint</Application>
  <PresentationFormat>شاشة عريضة</PresentationFormat>
  <Paragraphs>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16</cp:revision>
  <dcterms:created xsi:type="dcterms:W3CDTF">2021-01-12T12:42:05Z</dcterms:created>
  <dcterms:modified xsi:type="dcterms:W3CDTF">2021-01-12T15:29:40Z</dcterms:modified>
</cp:coreProperties>
</file>