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8" r:id="rId7"/>
    <p:sldId id="261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1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CD2D-E890-44C5-86E9-77995A98DBE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676C-D51D-4C5D-A99C-B3592090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0468" t="15097" r="32315" b="7262"/>
          <a:stretch/>
        </p:blipFill>
        <p:spPr>
          <a:xfrm>
            <a:off x="3554569" y="875763"/>
            <a:ext cx="4842456" cy="5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8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5419" t="22139" r="28455" b="29974"/>
          <a:stretch/>
        </p:blipFill>
        <p:spPr>
          <a:xfrm>
            <a:off x="3771900" y="1498460"/>
            <a:ext cx="6600602" cy="3852712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29676" t="26541" r="53299" b="56030"/>
          <a:stretch/>
        </p:blipFill>
        <p:spPr>
          <a:xfrm>
            <a:off x="1203017" y="860955"/>
            <a:ext cx="3049516" cy="1755245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3266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9129" t="26801" r="44786" b="13600"/>
          <a:stretch/>
        </p:blipFill>
        <p:spPr>
          <a:xfrm>
            <a:off x="7068457" y="2048038"/>
            <a:ext cx="4322386" cy="463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196891"/>
            <a:ext cx="5391419" cy="1472252"/>
          </a:xfrm>
          <a:prstGeom prst="cloudCallout">
            <a:avLst>
              <a:gd name="adj1" fmla="val -61089"/>
              <a:gd name="adj2" fmla="val 21563"/>
            </a:avLst>
          </a:prstGeom>
          <a:solidFill>
            <a:srgbClr val="CC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نستخدم الكهرباء بطريقة آمنة</a:t>
            </a:r>
            <a:r>
              <a:rPr lang="ar-SY" sz="3600" dirty="0" smtClean="0"/>
              <a:t>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263246" y="196891"/>
            <a:ext cx="1983347" cy="1851147"/>
          </a:xfrm>
          <a:prstGeom prst="rect">
            <a:avLst/>
          </a:prstGeom>
          <a:ln w="76200">
            <a:noFill/>
          </a:ln>
        </p:spPr>
      </p:pic>
      <p:sp>
        <p:nvSpPr>
          <p:cNvPr id="5" name="مربع نص 4"/>
          <p:cNvSpPr txBox="1"/>
          <p:nvPr/>
        </p:nvSpPr>
        <p:spPr>
          <a:xfrm>
            <a:off x="8770583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44" y="4203700"/>
            <a:ext cx="3105150" cy="2033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2" y="2609972"/>
            <a:ext cx="2515957" cy="2618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67" y="571663"/>
            <a:ext cx="3498794" cy="166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/>
          <a:srcRect l="27498" t="30062" r="50923" b="37942"/>
          <a:stretch/>
        </p:blipFill>
        <p:spPr>
          <a:xfrm>
            <a:off x="7431110" y="1205708"/>
            <a:ext cx="4198512" cy="4267245"/>
          </a:xfrm>
          <a:prstGeom prst="rect">
            <a:avLst/>
          </a:prstGeom>
        </p:spPr>
      </p:pic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712564" y="2342012"/>
            <a:ext cx="1459969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400822" y="4935059"/>
            <a:ext cx="1989960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587923" y="2618979"/>
            <a:ext cx="3548175" cy="400549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5" y="225927"/>
            <a:ext cx="3055500" cy="30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078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942" t="17209" r="46173" b="6558"/>
          <a:stretch/>
        </p:blipFill>
        <p:spPr>
          <a:xfrm>
            <a:off x="3915178" y="914399"/>
            <a:ext cx="4559121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556" t="18265" r="31326" b="13953"/>
          <a:stretch/>
        </p:blipFill>
        <p:spPr>
          <a:xfrm>
            <a:off x="3876541" y="1017430"/>
            <a:ext cx="4829577" cy="49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4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198" t="23195" r="38155" b="17122"/>
          <a:stretch/>
        </p:blipFill>
        <p:spPr>
          <a:xfrm>
            <a:off x="3747753" y="0"/>
            <a:ext cx="5331854" cy="6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904" t="26908" r="45579" b="13248"/>
          <a:stretch/>
        </p:blipFill>
        <p:spPr>
          <a:xfrm>
            <a:off x="7881871" y="2007851"/>
            <a:ext cx="3966694" cy="485014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2007851"/>
            <a:ext cx="1545465" cy="210374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0" y="4273832"/>
            <a:ext cx="1849728" cy="249401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82316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7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033" t="25308" r="26178" b="32438"/>
          <a:stretch/>
        </p:blipFill>
        <p:spPr>
          <a:xfrm>
            <a:off x="5372193" y="2245660"/>
            <a:ext cx="6478074" cy="38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8884" t="25484" r="28157" b="26276"/>
          <a:stretch/>
        </p:blipFill>
        <p:spPr>
          <a:xfrm>
            <a:off x="6189433" y="1457324"/>
            <a:ext cx="5589431" cy="35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تسري الكهرباء؟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7696" t="19498" r="31028" b="29094"/>
          <a:stretch/>
        </p:blipFill>
        <p:spPr>
          <a:xfrm>
            <a:off x="766292" y="3097368"/>
            <a:ext cx="5370490" cy="376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891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208" t="34639" r="30731" b="21347"/>
          <a:stretch/>
        </p:blipFill>
        <p:spPr>
          <a:xfrm>
            <a:off x="6879428" y="1812511"/>
            <a:ext cx="5016106" cy="4682418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196891"/>
            <a:ext cx="5391419" cy="1472252"/>
          </a:xfrm>
          <a:prstGeom prst="cloudCallout">
            <a:avLst>
              <a:gd name="adj1" fmla="val -61089"/>
              <a:gd name="adj2" fmla="val 21563"/>
            </a:avLst>
          </a:prstGeom>
          <a:solidFill>
            <a:srgbClr val="CC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أنواع الدوائر الكهربائية؟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4263246" y="196891"/>
            <a:ext cx="1983347" cy="1851147"/>
          </a:xfrm>
          <a:prstGeom prst="rect">
            <a:avLst/>
          </a:prstGeom>
          <a:ln w="76200">
            <a:noFill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7992" t="19322" r="30632" b="35607"/>
          <a:stretch/>
        </p:blipFill>
        <p:spPr>
          <a:xfrm>
            <a:off x="2614411" y="4456194"/>
            <a:ext cx="4276859" cy="2393922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" y="422862"/>
            <a:ext cx="3773714" cy="4033332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3181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شاشة عريضة</PresentationFormat>
  <Paragraphs>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5</cp:revision>
  <dcterms:created xsi:type="dcterms:W3CDTF">2021-01-21T12:24:53Z</dcterms:created>
  <dcterms:modified xsi:type="dcterms:W3CDTF">2021-01-21T13:43:12Z</dcterms:modified>
</cp:coreProperties>
</file>