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534" r:id="rId3"/>
    <p:sldId id="555" r:id="rId4"/>
    <p:sldId id="592" r:id="rId5"/>
    <p:sldId id="335" r:id="rId6"/>
    <p:sldId id="593" r:id="rId7"/>
    <p:sldId id="483" r:id="rId8"/>
    <p:sldId id="594" r:id="rId9"/>
    <p:sldId id="595" r:id="rId10"/>
    <p:sldId id="596" r:id="rId11"/>
    <p:sldId id="497" r:id="rId12"/>
    <p:sldId id="269" r:id="rId13"/>
  </p:sldIdLst>
  <p:sldSz cx="12192000" cy="6858000"/>
  <p:notesSz cx="6858000" cy="9144000"/>
  <p:defaultTextStyle>
    <a:defPPr>
      <a:defRPr lang="ar-S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15:clr>
            <a:srgbClr val="A4A3A4"/>
          </p15:clr>
        </p15:guide>
        <p15:guide id="4" orient="horz" pos="20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276" autoAdjust="0"/>
    <p:restoredTop sz="94660"/>
  </p:normalViewPr>
  <p:slideViewPr>
    <p:cSldViewPr snapToGrid="0" showGuides="1">
      <p:cViewPr varScale="1">
        <p:scale>
          <a:sx n="114" d="100"/>
          <a:sy n="114" d="100"/>
        </p:scale>
        <p:origin x="228" y="126"/>
      </p:cViewPr>
      <p:guideLst>
        <p:guide orient="horz" pos="2160"/>
        <p:guide pos="3840"/>
        <p:guide orient="horz"/>
        <p:guide orient="horz" pos="20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83A0D-B48D-4F64-A17C-39919DBF77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ar-SY"/>
          </a:p>
        </p:txBody>
      </p:sp>
      <p:sp>
        <p:nvSpPr>
          <p:cNvPr id="3" name="Subtitle 2">
            <a:extLst>
              <a:ext uri="{FF2B5EF4-FFF2-40B4-BE49-F238E27FC236}">
                <a16:creationId xmlns:a16="http://schemas.microsoft.com/office/drawing/2014/main" id="{7D887A26-4B77-4461-89DF-F56A13C41B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r-SY"/>
          </a:p>
        </p:txBody>
      </p:sp>
      <p:sp>
        <p:nvSpPr>
          <p:cNvPr id="4" name="Date Placeholder 3">
            <a:extLst>
              <a:ext uri="{FF2B5EF4-FFF2-40B4-BE49-F238E27FC236}">
                <a16:creationId xmlns:a16="http://schemas.microsoft.com/office/drawing/2014/main" id="{DB510252-8039-4AC8-A6B8-43289F83EA84}"/>
              </a:ext>
            </a:extLst>
          </p:cNvPr>
          <p:cNvSpPr>
            <a:spLocks noGrp="1"/>
          </p:cNvSpPr>
          <p:nvPr>
            <p:ph type="dt" sz="half" idx="10"/>
          </p:nvPr>
        </p:nvSpPr>
        <p:spPr/>
        <p:txBody>
          <a:bodyPr/>
          <a:lstStyle/>
          <a:p>
            <a:fld id="{C37EDB44-B60D-4498-963B-2AF8D005F55C}" type="datetimeFigureOut">
              <a:rPr lang="ar-SY" smtClean="0"/>
              <a:t>10/06/1442</a:t>
            </a:fld>
            <a:endParaRPr lang="ar-SY"/>
          </a:p>
        </p:txBody>
      </p:sp>
      <p:sp>
        <p:nvSpPr>
          <p:cNvPr id="5" name="Footer Placeholder 4">
            <a:extLst>
              <a:ext uri="{FF2B5EF4-FFF2-40B4-BE49-F238E27FC236}">
                <a16:creationId xmlns:a16="http://schemas.microsoft.com/office/drawing/2014/main" id="{011930A1-E8AE-4DCA-9C46-4575C2F0691F}"/>
              </a:ext>
            </a:extLst>
          </p:cNvPr>
          <p:cNvSpPr>
            <a:spLocks noGrp="1"/>
          </p:cNvSpPr>
          <p:nvPr>
            <p:ph type="ftr" sz="quarter" idx="11"/>
          </p:nvPr>
        </p:nvSpPr>
        <p:spPr/>
        <p:txBody>
          <a:bodyPr/>
          <a:lstStyle/>
          <a:p>
            <a:endParaRPr lang="ar-SY"/>
          </a:p>
        </p:txBody>
      </p:sp>
      <p:sp>
        <p:nvSpPr>
          <p:cNvPr id="6" name="Slide Number Placeholder 5">
            <a:extLst>
              <a:ext uri="{FF2B5EF4-FFF2-40B4-BE49-F238E27FC236}">
                <a16:creationId xmlns:a16="http://schemas.microsoft.com/office/drawing/2014/main" id="{07B02FA2-A50B-40C3-A2E7-56D58F9674AB}"/>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1744993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C65DE-D598-43F8-9293-94FFA9CDA00E}"/>
              </a:ext>
            </a:extLst>
          </p:cNvPr>
          <p:cNvSpPr>
            <a:spLocks noGrp="1"/>
          </p:cNvSpPr>
          <p:nvPr>
            <p:ph type="title"/>
          </p:nvPr>
        </p:nvSpPr>
        <p:spPr/>
        <p:txBody>
          <a:bodyPr/>
          <a:lstStyle/>
          <a:p>
            <a:r>
              <a:rPr lang="en-US"/>
              <a:t>Click to edit Master title style</a:t>
            </a:r>
            <a:endParaRPr lang="ar-SY"/>
          </a:p>
        </p:txBody>
      </p:sp>
      <p:sp>
        <p:nvSpPr>
          <p:cNvPr id="3" name="Vertical Text Placeholder 2">
            <a:extLst>
              <a:ext uri="{FF2B5EF4-FFF2-40B4-BE49-F238E27FC236}">
                <a16:creationId xmlns:a16="http://schemas.microsoft.com/office/drawing/2014/main" id="{94CEA87D-672A-4F7A-8A8C-6A7567DEEB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4" name="Date Placeholder 3">
            <a:extLst>
              <a:ext uri="{FF2B5EF4-FFF2-40B4-BE49-F238E27FC236}">
                <a16:creationId xmlns:a16="http://schemas.microsoft.com/office/drawing/2014/main" id="{2153E91D-6A0E-4BEC-8AA5-4DF6F853E51A}"/>
              </a:ext>
            </a:extLst>
          </p:cNvPr>
          <p:cNvSpPr>
            <a:spLocks noGrp="1"/>
          </p:cNvSpPr>
          <p:nvPr>
            <p:ph type="dt" sz="half" idx="10"/>
          </p:nvPr>
        </p:nvSpPr>
        <p:spPr/>
        <p:txBody>
          <a:bodyPr/>
          <a:lstStyle/>
          <a:p>
            <a:fld id="{C37EDB44-B60D-4498-963B-2AF8D005F55C}" type="datetimeFigureOut">
              <a:rPr lang="ar-SY" smtClean="0"/>
              <a:t>10/06/1442</a:t>
            </a:fld>
            <a:endParaRPr lang="ar-SY"/>
          </a:p>
        </p:txBody>
      </p:sp>
      <p:sp>
        <p:nvSpPr>
          <p:cNvPr id="5" name="Footer Placeholder 4">
            <a:extLst>
              <a:ext uri="{FF2B5EF4-FFF2-40B4-BE49-F238E27FC236}">
                <a16:creationId xmlns:a16="http://schemas.microsoft.com/office/drawing/2014/main" id="{79FE5220-721E-489B-85BB-33DBD18DA989}"/>
              </a:ext>
            </a:extLst>
          </p:cNvPr>
          <p:cNvSpPr>
            <a:spLocks noGrp="1"/>
          </p:cNvSpPr>
          <p:nvPr>
            <p:ph type="ftr" sz="quarter" idx="11"/>
          </p:nvPr>
        </p:nvSpPr>
        <p:spPr/>
        <p:txBody>
          <a:bodyPr/>
          <a:lstStyle/>
          <a:p>
            <a:endParaRPr lang="ar-SY"/>
          </a:p>
        </p:txBody>
      </p:sp>
      <p:sp>
        <p:nvSpPr>
          <p:cNvPr id="6" name="Slide Number Placeholder 5">
            <a:extLst>
              <a:ext uri="{FF2B5EF4-FFF2-40B4-BE49-F238E27FC236}">
                <a16:creationId xmlns:a16="http://schemas.microsoft.com/office/drawing/2014/main" id="{D2748850-2CEF-4B7C-81FD-471F40CFD520}"/>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2098125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9B5CA8-7C82-4053-BE16-50F3108E372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ar-SY"/>
          </a:p>
        </p:txBody>
      </p:sp>
      <p:sp>
        <p:nvSpPr>
          <p:cNvPr id="3" name="Vertical Text Placeholder 2">
            <a:extLst>
              <a:ext uri="{FF2B5EF4-FFF2-40B4-BE49-F238E27FC236}">
                <a16:creationId xmlns:a16="http://schemas.microsoft.com/office/drawing/2014/main" id="{9B6E2322-4D67-4AD4-94A4-F7F20C109A5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4" name="Date Placeholder 3">
            <a:extLst>
              <a:ext uri="{FF2B5EF4-FFF2-40B4-BE49-F238E27FC236}">
                <a16:creationId xmlns:a16="http://schemas.microsoft.com/office/drawing/2014/main" id="{62D00F9B-61D6-4EA5-A5E6-1870D5A182DA}"/>
              </a:ext>
            </a:extLst>
          </p:cNvPr>
          <p:cNvSpPr>
            <a:spLocks noGrp="1"/>
          </p:cNvSpPr>
          <p:nvPr>
            <p:ph type="dt" sz="half" idx="10"/>
          </p:nvPr>
        </p:nvSpPr>
        <p:spPr/>
        <p:txBody>
          <a:bodyPr/>
          <a:lstStyle/>
          <a:p>
            <a:fld id="{C37EDB44-B60D-4498-963B-2AF8D005F55C}" type="datetimeFigureOut">
              <a:rPr lang="ar-SY" smtClean="0"/>
              <a:t>10/06/1442</a:t>
            </a:fld>
            <a:endParaRPr lang="ar-SY"/>
          </a:p>
        </p:txBody>
      </p:sp>
      <p:sp>
        <p:nvSpPr>
          <p:cNvPr id="5" name="Footer Placeholder 4">
            <a:extLst>
              <a:ext uri="{FF2B5EF4-FFF2-40B4-BE49-F238E27FC236}">
                <a16:creationId xmlns:a16="http://schemas.microsoft.com/office/drawing/2014/main" id="{B05DC9AB-C04D-4C12-8CC1-F6372D76707F}"/>
              </a:ext>
            </a:extLst>
          </p:cNvPr>
          <p:cNvSpPr>
            <a:spLocks noGrp="1"/>
          </p:cNvSpPr>
          <p:nvPr>
            <p:ph type="ftr" sz="quarter" idx="11"/>
          </p:nvPr>
        </p:nvSpPr>
        <p:spPr/>
        <p:txBody>
          <a:bodyPr/>
          <a:lstStyle/>
          <a:p>
            <a:endParaRPr lang="ar-SY"/>
          </a:p>
        </p:txBody>
      </p:sp>
      <p:sp>
        <p:nvSpPr>
          <p:cNvPr id="6" name="Slide Number Placeholder 5">
            <a:extLst>
              <a:ext uri="{FF2B5EF4-FFF2-40B4-BE49-F238E27FC236}">
                <a16:creationId xmlns:a16="http://schemas.microsoft.com/office/drawing/2014/main" id="{32326653-BDC5-4AA2-ADA0-17835B65204F}"/>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101229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6AB24-4E8E-4A94-85C1-D5A9ED2D4787}"/>
              </a:ext>
            </a:extLst>
          </p:cNvPr>
          <p:cNvSpPr>
            <a:spLocks noGrp="1"/>
          </p:cNvSpPr>
          <p:nvPr>
            <p:ph type="title"/>
          </p:nvPr>
        </p:nvSpPr>
        <p:spPr/>
        <p:txBody>
          <a:bodyPr/>
          <a:lstStyle/>
          <a:p>
            <a:r>
              <a:rPr lang="en-US"/>
              <a:t>Click to edit Master title style</a:t>
            </a:r>
            <a:endParaRPr lang="ar-SY"/>
          </a:p>
        </p:txBody>
      </p:sp>
      <p:sp>
        <p:nvSpPr>
          <p:cNvPr id="3" name="Content Placeholder 2">
            <a:extLst>
              <a:ext uri="{FF2B5EF4-FFF2-40B4-BE49-F238E27FC236}">
                <a16:creationId xmlns:a16="http://schemas.microsoft.com/office/drawing/2014/main" id="{857AA61E-808A-476C-9EB2-B54D5FC540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4" name="Date Placeholder 3">
            <a:extLst>
              <a:ext uri="{FF2B5EF4-FFF2-40B4-BE49-F238E27FC236}">
                <a16:creationId xmlns:a16="http://schemas.microsoft.com/office/drawing/2014/main" id="{BD118884-A403-4D0F-8D5B-D485827CCAD6}"/>
              </a:ext>
            </a:extLst>
          </p:cNvPr>
          <p:cNvSpPr>
            <a:spLocks noGrp="1"/>
          </p:cNvSpPr>
          <p:nvPr>
            <p:ph type="dt" sz="half" idx="10"/>
          </p:nvPr>
        </p:nvSpPr>
        <p:spPr/>
        <p:txBody>
          <a:bodyPr/>
          <a:lstStyle/>
          <a:p>
            <a:fld id="{C37EDB44-B60D-4498-963B-2AF8D005F55C}" type="datetimeFigureOut">
              <a:rPr lang="ar-SY" smtClean="0"/>
              <a:t>10/06/1442</a:t>
            </a:fld>
            <a:endParaRPr lang="ar-SY"/>
          </a:p>
        </p:txBody>
      </p:sp>
      <p:sp>
        <p:nvSpPr>
          <p:cNvPr id="5" name="Footer Placeholder 4">
            <a:extLst>
              <a:ext uri="{FF2B5EF4-FFF2-40B4-BE49-F238E27FC236}">
                <a16:creationId xmlns:a16="http://schemas.microsoft.com/office/drawing/2014/main" id="{E1E4D4BF-D6AF-4841-99D1-237AA7BF2BF3}"/>
              </a:ext>
            </a:extLst>
          </p:cNvPr>
          <p:cNvSpPr>
            <a:spLocks noGrp="1"/>
          </p:cNvSpPr>
          <p:nvPr>
            <p:ph type="ftr" sz="quarter" idx="11"/>
          </p:nvPr>
        </p:nvSpPr>
        <p:spPr/>
        <p:txBody>
          <a:bodyPr/>
          <a:lstStyle/>
          <a:p>
            <a:endParaRPr lang="ar-SY"/>
          </a:p>
        </p:txBody>
      </p:sp>
      <p:sp>
        <p:nvSpPr>
          <p:cNvPr id="6" name="Slide Number Placeholder 5">
            <a:extLst>
              <a:ext uri="{FF2B5EF4-FFF2-40B4-BE49-F238E27FC236}">
                <a16:creationId xmlns:a16="http://schemas.microsoft.com/office/drawing/2014/main" id="{55DB0517-CE0B-4824-B698-2DDB73FE89E4}"/>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289498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AD1D5-245D-4875-9F87-6B1B55542FF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r-SY"/>
          </a:p>
        </p:txBody>
      </p:sp>
      <p:sp>
        <p:nvSpPr>
          <p:cNvPr id="3" name="Text Placeholder 2">
            <a:extLst>
              <a:ext uri="{FF2B5EF4-FFF2-40B4-BE49-F238E27FC236}">
                <a16:creationId xmlns:a16="http://schemas.microsoft.com/office/drawing/2014/main" id="{F7083B4E-5E4B-4B70-8C34-FCDDFE1DB2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8558AF-8634-41A3-B1C8-A3832A2A920D}"/>
              </a:ext>
            </a:extLst>
          </p:cNvPr>
          <p:cNvSpPr>
            <a:spLocks noGrp="1"/>
          </p:cNvSpPr>
          <p:nvPr>
            <p:ph type="dt" sz="half" idx="10"/>
          </p:nvPr>
        </p:nvSpPr>
        <p:spPr/>
        <p:txBody>
          <a:bodyPr/>
          <a:lstStyle/>
          <a:p>
            <a:fld id="{C37EDB44-B60D-4498-963B-2AF8D005F55C}" type="datetimeFigureOut">
              <a:rPr lang="ar-SY" smtClean="0"/>
              <a:t>10/06/1442</a:t>
            </a:fld>
            <a:endParaRPr lang="ar-SY"/>
          </a:p>
        </p:txBody>
      </p:sp>
      <p:sp>
        <p:nvSpPr>
          <p:cNvPr id="5" name="Footer Placeholder 4">
            <a:extLst>
              <a:ext uri="{FF2B5EF4-FFF2-40B4-BE49-F238E27FC236}">
                <a16:creationId xmlns:a16="http://schemas.microsoft.com/office/drawing/2014/main" id="{3D7204F2-EC1F-4E4F-ADBC-B2DB592D7306}"/>
              </a:ext>
            </a:extLst>
          </p:cNvPr>
          <p:cNvSpPr>
            <a:spLocks noGrp="1"/>
          </p:cNvSpPr>
          <p:nvPr>
            <p:ph type="ftr" sz="quarter" idx="11"/>
          </p:nvPr>
        </p:nvSpPr>
        <p:spPr/>
        <p:txBody>
          <a:bodyPr/>
          <a:lstStyle/>
          <a:p>
            <a:endParaRPr lang="ar-SY"/>
          </a:p>
        </p:txBody>
      </p:sp>
      <p:sp>
        <p:nvSpPr>
          <p:cNvPr id="6" name="Slide Number Placeholder 5">
            <a:extLst>
              <a:ext uri="{FF2B5EF4-FFF2-40B4-BE49-F238E27FC236}">
                <a16:creationId xmlns:a16="http://schemas.microsoft.com/office/drawing/2014/main" id="{BF35D509-2871-4AFE-A32D-F1542AB74555}"/>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1210590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73057-0C91-4501-A0EC-44C381762966}"/>
              </a:ext>
            </a:extLst>
          </p:cNvPr>
          <p:cNvSpPr>
            <a:spLocks noGrp="1"/>
          </p:cNvSpPr>
          <p:nvPr>
            <p:ph type="title"/>
          </p:nvPr>
        </p:nvSpPr>
        <p:spPr/>
        <p:txBody>
          <a:bodyPr/>
          <a:lstStyle/>
          <a:p>
            <a:r>
              <a:rPr lang="en-US"/>
              <a:t>Click to edit Master title style</a:t>
            </a:r>
            <a:endParaRPr lang="ar-SY"/>
          </a:p>
        </p:txBody>
      </p:sp>
      <p:sp>
        <p:nvSpPr>
          <p:cNvPr id="3" name="Content Placeholder 2">
            <a:extLst>
              <a:ext uri="{FF2B5EF4-FFF2-40B4-BE49-F238E27FC236}">
                <a16:creationId xmlns:a16="http://schemas.microsoft.com/office/drawing/2014/main" id="{E2424076-B2CC-4BFF-8C8B-3398669141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4" name="Content Placeholder 3">
            <a:extLst>
              <a:ext uri="{FF2B5EF4-FFF2-40B4-BE49-F238E27FC236}">
                <a16:creationId xmlns:a16="http://schemas.microsoft.com/office/drawing/2014/main" id="{FF7B2A10-9D9A-4F1B-AE84-D9B03EF432E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5" name="Date Placeholder 4">
            <a:extLst>
              <a:ext uri="{FF2B5EF4-FFF2-40B4-BE49-F238E27FC236}">
                <a16:creationId xmlns:a16="http://schemas.microsoft.com/office/drawing/2014/main" id="{41D58DF2-8B75-41D7-BAA5-954C0DFB87AB}"/>
              </a:ext>
            </a:extLst>
          </p:cNvPr>
          <p:cNvSpPr>
            <a:spLocks noGrp="1"/>
          </p:cNvSpPr>
          <p:nvPr>
            <p:ph type="dt" sz="half" idx="10"/>
          </p:nvPr>
        </p:nvSpPr>
        <p:spPr/>
        <p:txBody>
          <a:bodyPr/>
          <a:lstStyle/>
          <a:p>
            <a:fld id="{C37EDB44-B60D-4498-963B-2AF8D005F55C}" type="datetimeFigureOut">
              <a:rPr lang="ar-SY" smtClean="0"/>
              <a:t>10/06/1442</a:t>
            </a:fld>
            <a:endParaRPr lang="ar-SY"/>
          </a:p>
        </p:txBody>
      </p:sp>
      <p:sp>
        <p:nvSpPr>
          <p:cNvPr id="6" name="Footer Placeholder 5">
            <a:extLst>
              <a:ext uri="{FF2B5EF4-FFF2-40B4-BE49-F238E27FC236}">
                <a16:creationId xmlns:a16="http://schemas.microsoft.com/office/drawing/2014/main" id="{F984891A-CDE6-4A3C-B4B9-19AB6233DACE}"/>
              </a:ext>
            </a:extLst>
          </p:cNvPr>
          <p:cNvSpPr>
            <a:spLocks noGrp="1"/>
          </p:cNvSpPr>
          <p:nvPr>
            <p:ph type="ftr" sz="quarter" idx="11"/>
          </p:nvPr>
        </p:nvSpPr>
        <p:spPr/>
        <p:txBody>
          <a:bodyPr/>
          <a:lstStyle/>
          <a:p>
            <a:endParaRPr lang="ar-SY"/>
          </a:p>
        </p:txBody>
      </p:sp>
      <p:sp>
        <p:nvSpPr>
          <p:cNvPr id="7" name="Slide Number Placeholder 6">
            <a:extLst>
              <a:ext uri="{FF2B5EF4-FFF2-40B4-BE49-F238E27FC236}">
                <a16:creationId xmlns:a16="http://schemas.microsoft.com/office/drawing/2014/main" id="{15F25D58-1C47-48A8-8A25-28E082705AEC}"/>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3843362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8323D-7C67-4CA0-8696-A798B3637FF2}"/>
              </a:ext>
            </a:extLst>
          </p:cNvPr>
          <p:cNvSpPr>
            <a:spLocks noGrp="1"/>
          </p:cNvSpPr>
          <p:nvPr>
            <p:ph type="title"/>
          </p:nvPr>
        </p:nvSpPr>
        <p:spPr>
          <a:xfrm>
            <a:off x="839788" y="365125"/>
            <a:ext cx="10515600" cy="1325563"/>
          </a:xfrm>
        </p:spPr>
        <p:txBody>
          <a:bodyPr/>
          <a:lstStyle/>
          <a:p>
            <a:r>
              <a:rPr lang="en-US"/>
              <a:t>Click to edit Master title style</a:t>
            </a:r>
            <a:endParaRPr lang="ar-SY"/>
          </a:p>
        </p:txBody>
      </p:sp>
      <p:sp>
        <p:nvSpPr>
          <p:cNvPr id="3" name="Text Placeholder 2">
            <a:extLst>
              <a:ext uri="{FF2B5EF4-FFF2-40B4-BE49-F238E27FC236}">
                <a16:creationId xmlns:a16="http://schemas.microsoft.com/office/drawing/2014/main" id="{EC09C6D9-B0C4-4042-BA22-46EA066C24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0EB8EF0-FD10-4D4B-8F2F-17D3F4C4E4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5" name="Text Placeholder 4">
            <a:extLst>
              <a:ext uri="{FF2B5EF4-FFF2-40B4-BE49-F238E27FC236}">
                <a16:creationId xmlns:a16="http://schemas.microsoft.com/office/drawing/2014/main" id="{603F840B-9503-421F-8D2A-1DD895FFFE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CF2DA90-7F1F-4D2A-9C09-15CF736F14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7" name="Date Placeholder 6">
            <a:extLst>
              <a:ext uri="{FF2B5EF4-FFF2-40B4-BE49-F238E27FC236}">
                <a16:creationId xmlns:a16="http://schemas.microsoft.com/office/drawing/2014/main" id="{AC4657FD-93CC-4A8D-9F5E-63BF6AD63A85}"/>
              </a:ext>
            </a:extLst>
          </p:cNvPr>
          <p:cNvSpPr>
            <a:spLocks noGrp="1"/>
          </p:cNvSpPr>
          <p:nvPr>
            <p:ph type="dt" sz="half" idx="10"/>
          </p:nvPr>
        </p:nvSpPr>
        <p:spPr/>
        <p:txBody>
          <a:bodyPr/>
          <a:lstStyle/>
          <a:p>
            <a:fld id="{C37EDB44-B60D-4498-963B-2AF8D005F55C}" type="datetimeFigureOut">
              <a:rPr lang="ar-SY" smtClean="0"/>
              <a:t>10/06/1442</a:t>
            </a:fld>
            <a:endParaRPr lang="ar-SY"/>
          </a:p>
        </p:txBody>
      </p:sp>
      <p:sp>
        <p:nvSpPr>
          <p:cNvPr id="8" name="Footer Placeholder 7">
            <a:extLst>
              <a:ext uri="{FF2B5EF4-FFF2-40B4-BE49-F238E27FC236}">
                <a16:creationId xmlns:a16="http://schemas.microsoft.com/office/drawing/2014/main" id="{64F5E378-A480-45BA-B7DA-2D5D0036FE0B}"/>
              </a:ext>
            </a:extLst>
          </p:cNvPr>
          <p:cNvSpPr>
            <a:spLocks noGrp="1"/>
          </p:cNvSpPr>
          <p:nvPr>
            <p:ph type="ftr" sz="quarter" idx="11"/>
          </p:nvPr>
        </p:nvSpPr>
        <p:spPr/>
        <p:txBody>
          <a:bodyPr/>
          <a:lstStyle/>
          <a:p>
            <a:endParaRPr lang="ar-SY"/>
          </a:p>
        </p:txBody>
      </p:sp>
      <p:sp>
        <p:nvSpPr>
          <p:cNvPr id="9" name="Slide Number Placeholder 8">
            <a:extLst>
              <a:ext uri="{FF2B5EF4-FFF2-40B4-BE49-F238E27FC236}">
                <a16:creationId xmlns:a16="http://schemas.microsoft.com/office/drawing/2014/main" id="{E62D3B63-74C7-418D-BD23-7E0524A5883B}"/>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1110377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15FF9-947A-406E-8895-4A1632C0AEF4}"/>
              </a:ext>
            </a:extLst>
          </p:cNvPr>
          <p:cNvSpPr>
            <a:spLocks noGrp="1"/>
          </p:cNvSpPr>
          <p:nvPr>
            <p:ph type="title"/>
          </p:nvPr>
        </p:nvSpPr>
        <p:spPr/>
        <p:txBody>
          <a:bodyPr/>
          <a:lstStyle/>
          <a:p>
            <a:r>
              <a:rPr lang="en-US"/>
              <a:t>Click to edit Master title style</a:t>
            </a:r>
            <a:endParaRPr lang="ar-SY"/>
          </a:p>
        </p:txBody>
      </p:sp>
      <p:sp>
        <p:nvSpPr>
          <p:cNvPr id="3" name="Date Placeholder 2">
            <a:extLst>
              <a:ext uri="{FF2B5EF4-FFF2-40B4-BE49-F238E27FC236}">
                <a16:creationId xmlns:a16="http://schemas.microsoft.com/office/drawing/2014/main" id="{AE0401D4-32C6-4DCF-B19A-1915FA7DA0A2}"/>
              </a:ext>
            </a:extLst>
          </p:cNvPr>
          <p:cNvSpPr>
            <a:spLocks noGrp="1"/>
          </p:cNvSpPr>
          <p:nvPr>
            <p:ph type="dt" sz="half" idx="10"/>
          </p:nvPr>
        </p:nvSpPr>
        <p:spPr/>
        <p:txBody>
          <a:bodyPr/>
          <a:lstStyle/>
          <a:p>
            <a:fld id="{C37EDB44-B60D-4498-963B-2AF8D005F55C}" type="datetimeFigureOut">
              <a:rPr lang="ar-SY" smtClean="0"/>
              <a:t>10/06/1442</a:t>
            </a:fld>
            <a:endParaRPr lang="ar-SY"/>
          </a:p>
        </p:txBody>
      </p:sp>
      <p:sp>
        <p:nvSpPr>
          <p:cNvPr id="4" name="Footer Placeholder 3">
            <a:extLst>
              <a:ext uri="{FF2B5EF4-FFF2-40B4-BE49-F238E27FC236}">
                <a16:creationId xmlns:a16="http://schemas.microsoft.com/office/drawing/2014/main" id="{E6774DDF-8F91-4464-9770-0218658113B3}"/>
              </a:ext>
            </a:extLst>
          </p:cNvPr>
          <p:cNvSpPr>
            <a:spLocks noGrp="1"/>
          </p:cNvSpPr>
          <p:nvPr>
            <p:ph type="ftr" sz="quarter" idx="11"/>
          </p:nvPr>
        </p:nvSpPr>
        <p:spPr/>
        <p:txBody>
          <a:bodyPr/>
          <a:lstStyle/>
          <a:p>
            <a:endParaRPr lang="ar-SY"/>
          </a:p>
        </p:txBody>
      </p:sp>
      <p:sp>
        <p:nvSpPr>
          <p:cNvPr id="5" name="Slide Number Placeholder 4">
            <a:extLst>
              <a:ext uri="{FF2B5EF4-FFF2-40B4-BE49-F238E27FC236}">
                <a16:creationId xmlns:a16="http://schemas.microsoft.com/office/drawing/2014/main" id="{28D72D68-265D-4CDD-B282-74EC208B4C51}"/>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2667772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D07601-9B59-4C1C-92AA-7946533091B5}"/>
              </a:ext>
            </a:extLst>
          </p:cNvPr>
          <p:cNvSpPr>
            <a:spLocks noGrp="1"/>
          </p:cNvSpPr>
          <p:nvPr>
            <p:ph type="dt" sz="half" idx="10"/>
          </p:nvPr>
        </p:nvSpPr>
        <p:spPr/>
        <p:txBody>
          <a:bodyPr/>
          <a:lstStyle/>
          <a:p>
            <a:fld id="{C37EDB44-B60D-4498-963B-2AF8D005F55C}" type="datetimeFigureOut">
              <a:rPr lang="ar-SY" smtClean="0"/>
              <a:t>10/06/1442</a:t>
            </a:fld>
            <a:endParaRPr lang="ar-SY"/>
          </a:p>
        </p:txBody>
      </p:sp>
      <p:sp>
        <p:nvSpPr>
          <p:cNvPr id="3" name="Footer Placeholder 2">
            <a:extLst>
              <a:ext uri="{FF2B5EF4-FFF2-40B4-BE49-F238E27FC236}">
                <a16:creationId xmlns:a16="http://schemas.microsoft.com/office/drawing/2014/main" id="{868B81AE-5BFC-4AD1-8596-30127A7E75F7}"/>
              </a:ext>
            </a:extLst>
          </p:cNvPr>
          <p:cNvSpPr>
            <a:spLocks noGrp="1"/>
          </p:cNvSpPr>
          <p:nvPr>
            <p:ph type="ftr" sz="quarter" idx="11"/>
          </p:nvPr>
        </p:nvSpPr>
        <p:spPr/>
        <p:txBody>
          <a:bodyPr/>
          <a:lstStyle/>
          <a:p>
            <a:endParaRPr lang="ar-SY"/>
          </a:p>
        </p:txBody>
      </p:sp>
      <p:sp>
        <p:nvSpPr>
          <p:cNvPr id="4" name="Slide Number Placeholder 3">
            <a:extLst>
              <a:ext uri="{FF2B5EF4-FFF2-40B4-BE49-F238E27FC236}">
                <a16:creationId xmlns:a16="http://schemas.microsoft.com/office/drawing/2014/main" id="{22DCABFD-6770-4C50-B41F-AFAA0B32E64A}"/>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3936609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2270E-7D24-4DD1-9131-9433BACB38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SY"/>
          </a:p>
        </p:txBody>
      </p:sp>
      <p:sp>
        <p:nvSpPr>
          <p:cNvPr id="3" name="Content Placeholder 2">
            <a:extLst>
              <a:ext uri="{FF2B5EF4-FFF2-40B4-BE49-F238E27FC236}">
                <a16:creationId xmlns:a16="http://schemas.microsoft.com/office/drawing/2014/main" id="{30E8952B-CD89-4EA0-9887-F824DC50A6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4" name="Text Placeholder 3">
            <a:extLst>
              <a:ext uri="{FF2B5EF4-FFF2-40B4-BE49-F238E27FC236}">
                <a16:creationId xmlns:a16="http://schemas.microsoft.com/office/drawing/2014/main" id="{72D24E29-EDB2-4056-AD3A-D2EFC7DD1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FB215F-4109-41DB-A86F-1CF21D45D63C}"/>
              </a:ext>
            </a:extLst>
          </p:cNvPr>
          <p:cNvSpPr>
            <a:spLocks noGrp="1"/>
          </p:cNvSpPr>
          <p:nvPr>
            <p:ph type="dt" sz="half" idx="10"/>
          </p:nvPr>
        </p:nvSpPr>
        <p:spPr/>
        <p:txBody>
          <a:bodyPr/>
          <a:lstStyle/>
          <a:p>
            <a:fld id="{C37EDB44-B60D-4498-963B-2AF8D005F55C}" type="datetimeFigureOut">
              <a:rPr lang="ar-SY" smtClean="0"/>
              <a:t>10/06/1442</a:t>
            </a:fld>
            <a:endParaRPr lang="ar-SY"/>
          </a:p>
        </p:txBody>
      </p:sp>
      <p:sp>
        <p:nvSpPr>
          <p:cNvPr id="6" name="Footer Placeholder 5">
            <a:extLst>
              <a:ext uri="{FF2B5EF4-FFF2-40B4-BE49-F238E27FC236}">
                <a16:creationId xmlns:a16="http://schemas.microsoft.com/office/drawing/2014/main" id="{2A275B44-3288-4A1F-B5A0-688F3C74509C}"/>
              </a:ext>
            </a:extLst>
          </p:cNvPr>
          <p:cNvSpPr>
            <a:spLocks noGrp="1"/>
          </p:cNvSpPr>
          <p:nvPr>
            <p:ph type="ftr" sz="quarter" idx="11"/>
          </p:nvPr>
        </p:nvSpPr>
        <p:spPr/>
        <p:txBody>
          <a:bodyPr/>
          <a:lstStyle/>
          <a:p>
            <a:endParaRPr lang="ar-SY"/>
          </a:p>
        </p:txBody>
      </p:sp>
      <p:sp>
        <p:nvSpPr>
          <p:cNvPr id="7" name="Slide Number Placeholder 6">
            <a:extLst>
              <a:ext uri="{FF2B5EF4-FFF2-40B4-BE49-F238E27FC236}">
                <a16:creationId xmlns:a16="http://schemas.microsoft.com/office/drawing/2014/main" id="{51C33DBA-3A47-4C6D-9B27-5D5E97FA5C6A}"/>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3086361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7D2BD-45BC-4B4E-844A-91DBE0B2BF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SY"/>
          </a:p>
        </p:txBody>
      </p:sp>
      <p:sp>
        <p:nvSpPr>
          <p:cNvPr id="3" name="Picture Placeholder 2">
            <a:extLst>
              <a:ext uri="{FF2B5EF4-FFF2-40B4-BE49-F238E27FC236}">
                <a16:creationId xmlns:a16="http://schemas.microsoft.com/office/drawing/2014/main" id="{0462BEB4-01FB-4C82-AC82-507BCCD22B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Y"/>
          </a:p>
        </p:txBody>
      </p:sp>
      <p:sp>
        <p:nvSpPr>
          <p:cNvPr id="4" name="Text Placeholder 3">
            <a:extLst>
              <a:ext uri="{FF2B5EF4-FFF2-40B4-BE49-F238E27FC236}">
                <a16:creationId xmlns:a16="http://schemas.microsoft.com/office/drawing/2014/main" id="{CDB95F76-E121-4774-B6C7-253B248970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BA99A4-50D8-4406-AC84-F4C4ED2F6441}"/>
              </a:ext>
            </a:extLst>
          </p:cNvPr>
          <p:cNvSpPr>
            <a:spLocks noGrp="1"/>
          </p:cNvSpPr>
          <p:nvPr>
            <p:ph type="dt" sz="half" idx="10"/>
          </p:nvPr>
        </p:nvSpPr>
        <p:spPr/>
        <p:txBody>
          <a:bodyPr/>
          <a:lstStyle/>
          <a:p>
            <a:fld id="{C37EDB44-B60D-4498-963B-2AF8D005F55C}" type="datetimeFigureOut">
              <a:rPr lang="ar-SY" smtClean="0"/>
              <a:t>10/06/1442</a:t>
            </a:fld>
            <a:endParaRPr lang="ar-SY"/>
          </a:p>
        </p:txBody>
      </p:sp>
      <p:sp>
        <p:nvSpPr>
          <p:cNvPr id="6" name="Footer Placeholder 5">
            <a:extLst>
              <a:ext uri="{FF2B5EF4-FFF2-40B4-BE49-F238E27FC236}">
                <a16:creationId xmlns:a16="http://schemas.microsoft.com/office/drawing/2014/main" id="{C55B3A3F-2B49-4C3E-A74C-8939F2EBF142}"/>
              </a:ext>
            </a:extLst>
          </p:cNvPr>
          <p:cNvSpPr>
            <a:spLocks noGrp="1"/>
          </p:cNvSpPr>
          <p:nvPr>
            <p:ph type="ftr" sz="quarter" idx="11"/>
          </p:nvPr>
        </p:nvSpPr>
        <p:spPr/>
        <p:txBody>
          <a:bodyPr/>
          <a:lstStyle/>
          <a:p>
            <a:endParaRPr lang="ar-SY"/>
          </a:p>
        </p:txBody>
      </p:sp>
      <p:sp>
        <p:nvSpPr>
          <p:cNvPr id="7" name="Slide Number Placeholder 6">
            <a:extLst>
              <a:ext uri="{FF2B5EF4-FFF2-40B4-BE49-F238E27FC236}">
                <a16:creationId xmlns:a16="http://schemas.microsoft.com/office/drawing/2014/main" id="{52EEFC22-CEE7-4638-A70A-86A04525EA2B}"/>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1849281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082126-0589-4B08-9177-8BB1E9A75B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ar-SY"/>
          </a:p>
        </p:txBody>
      </p:sp>
      <p:sp>
        <p:nvSpPr>
          <p:cNvPr id="3" name="Text Placeholder 2">
            <a:extLst>
              <a:ext uri="{FF2B5EF4-FFF2-40B4-BE49-F238E27FC236}">
                <a16:creationId xmlns:a16="http://schemas.microsoft.com/office/drawing/2014/main" id="{BDA39409-730B-4CF9-A249-09D1D98613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4" name="Date Placeholder 3">
            <a:extLst>
              <a:ext uri="{FF2B5EF4-FFF2-40B4-BE49-F238E27FC236}">
                <a16:creationId xmlns:a16="http://schemas.microsoft.com/office/drawing/2014/main" id="{655E56DD-CEDE-42BD-A4D1-602159115B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7EDB44-B60D-4498-963B-2AF8D005F55C}" type="datetimeFigureOut">
              <a:rPr lang="ar-SY" smtClean="0"/>
              <a:t>10/06/1442</a:t>
            </a:fld>
            <a:endParaRPr lang="ar-SY"/>
          </a:p>
        </p:txBody>
      </p:sp>
      <p:sp>
        <p:nvSpPr>
          <p:cNvPr id="5" name="Footer Placeholder 4">
            <a:extLst>
              <a:ext uri="{FF2B5EF4-FFF2-40B4-BE49-F238E27FC236}">
                <a16:creationId xmlns:a16="http://schemas.microsoft.com/office/drawing/2014/main" id="{34582D66-112D-4659-BC1F-A6AE074E58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SY"/>
          </a:p>
        </p:txBody>
      </p:sp>
      <p:sp>
        <p:nvSpPr>
          <p:cNvPr id="6" name="Slide Number Placeholder 5">
            <a:extLst>
              <a:ext uri="{FF2B5EF4-FFF2-40B4-BE49-F238E27FC236}">
                <a16:creationId xmlns:a16="http://schemas.microsoft.com/office/drawing/2014/main" id="{555F410F-E040-40F6-B044-0FCF3F9300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B32FDB-2389-45D1-A7B7-E1019A81BE9F}" type="slidenum">
              <a:rPr lang="ar-SY" smtClean="0"/>
              <a:t>‹#›</a:t>
            </a:fld>
            <a:endParaRPr lang="ar-SY"/>
          </a:p>
        </p:txBody>
      </p:sp>
    </p:spTree>
    <p:extLst>
      <p:ext uri="{BB962C8B-B14F-4D97-AF65-F5344CB8AC3E}">
        <p14:creationId xmlns:p14="http://schemas.microsoft.com/office/powerpoint/2010/main" val="12763888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3.svg"/><Relationship Id="rId7" Type="http://schemas.openxmlformats.org/officeDocument/2006/relationships/image" Target="../media/image25.svg"/><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24.svg"/><Relationship Id="rId4" Type="http://schemas.openxmlformats.org/officeDocument/2006/relationships/image" Target="../media/image23.png"/><Relationship Id="rId9" Type="http://schemas.openxmlformats.org/officeDocument/2006/relationships/image" Target="../media/image27.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1CF34079-EEF9-4657-8F5A-13DEFFCB1F59}"/>
              </a:ext>
            </a:extLst>
          </p:cNvPr>
          <p:cNvSpPr/>
          <p:nvPr/>
        </p:nvSpPr>
        <p:spPr>
          <a:xfrm>
            <a:off x="-72682" y="4161692"/>
            <a:ext cx="12191999" cy="2848708"/>
          </a:xfrm>
          <a:custGeom>
            <a:avLst/>
            <a:gdLst>
              <a:gd name="connsiteX0" fmla="*/ 3183987 w 12191999"/>
              <a:gd name="connsiteY0" fmla="*/ 495881 h 2848708"/>
              <a:gd name="connsiteX1" fmla="*/ 2213316 w 12191999"/>
              <a:gd name="connsiteY1" fmla="*/ 1466552 h 2848708"/>
              <a:gd name="connsiteX2" fmla="*/ 2213316 w 12191999"/>
              <a:gd name="connsiteY2" fmla="*/ 2838152 h 2848708"/>
              <a:gd name="connsiteX3" fmla="*/ 4154658 w 12191999"/>
              <a:gd name="connsiteY3" fmla="*/ 2838152 h 2848708"/>
              <a:gd name="connsiteX4" fmla="*/ 4154658 w 12191999"/>
              <a:gd name="connsiteY4" fmla="*/ 1466552 h 2848708"/>
              <a:gd name="connsiteX5" fmla="*/ 3183987 w 12191999"/>
              <a:gd name="connsiteY5" fmla="*/ 495881 h 2848708"/>
              <a:gd name="connsiteX6" fmla="*/ 5790024 w 12191999"/>
              <a:gd name="connsiteY6" fmla="*/ 495880 h 2848708"/>
              <a:gd name="connsiteX7" fmla="*/ 4618889 w 12191999"/>
              <a:gd name="connsiteY7" fmla="*/ 1667016 h 2848708"/>
              <a:gd name="connsiteX8" fmla="*/ 4618889 w 12191999"/>
              <a:gd name="connsiteY8" fmla="*/ 2838151 h 2848708"/>
              <a:gd name="connsiteX9" fmla="*/ 7453527 w 12191999"/>
              <a:gd name="connsiteY9" fmla="*/ 2838151 h 2848708"/>
              <a:gd name="connsiteX10" fmla="*/ 7453528 w 12191999"/>
              <a:gd name="connsiteY10" fmla="*/ 1667016 h 2848708"/>
              <a:gd name="connsiteX11" fmla="*/ 6282392 w 12191999"/>
              <a:gd name="connsiteY11" fmla="*/ 495880 h 2848708"/>
              <a:gd name="connsiteX12" fmla="*/ 9008012 w 12191999"/>
              <a:gd name="connsiteY12" fmla="*/ 495879 h 2848708"/>
              <a:gd name="connsiteX13" fmla="*/ 8037341 w 12191999"/>
              <a:gd name="connsiteY13" fmla="*/ 1466550 h 2848708"/>
              <a:gd name="connsiteX14" fmla="*/ 8037341 w 12191999"/>
              <a:gd name="connsiteY14" fmla="*/ 2838150 h 2848708"/>
              <a:gd name="connsiteX15" fmla="*/ 9978683 w 12191999"/>
              <a:gd name="connsiteY15" fmla="*/ 2838150 h 2848708"/>
              <a:gd name="connsiteX16" fmla="*/ 9978683 w 12191999"/>
              <a:gd name="connsiteY16" fmla="*/ 1466550 h 2848708"/>
              <a:gd name="connsiteX17" fmla="*/ 9008012 w 12191999"/>
              <a:gd name="connsiteY17" fmla="*/ 495879 h 2848708"/>
              <a:gd name="connsiteX18" fmla="*/ 0 w 12191999"/>
              <a:gd name="connsiteY18" fmla="*/ 0 h 2848708"/>
              <a:gd name="connsiteX19" fmla="*/ 12191999 w 12191999"/>
              <a:gd name="connsiteY19" fmla="*/ 0 h 2848708"/>
              <a:gd name="connsiteX20" fmla="*/ 12191999 w 12191999"/>
              <a:gd name="connsiteY20" fmla="*/ 837741 h 2848708"/>
              <a:gd name="connsiteX21" fmla="*/ 12144508 w 12191999"/>
              <a:gd name="connsiteY21" fmla="*/ 780181 h 2848708"/>
              <a:gd name="connsiteX22" fmla="*/ 11458140 w 12191999"/>
              <a:gd name="connsiteY22" fmla="*/ 495878 h 2848708"/>
              <a:gd name="connsiteX23" fmla="*/ 10487469 w 12191999"/>
              <a:gd name="connsiteY23" fmla="*/ 1466549 h 2848708"/>
              <a:gd name="connsiteX24" fmla="*/ 10487469 w 12191999"/>
              <a:gd name="connsiteY24" fmla="*/ 2838149 h 2848708"/>
              <a:gd name="connsiteX25" fmla="*/ 12191999 w 12191999"/>
              <a:gd name="connsiteY25" fmla="*/ 2838149 h 2848708"/>
              <a:gd name="connsiteX26" fmla="*/ 12191999 w 12191999"/>
              <a:gd name="connsiteY26" fmla="*/ 2848708 h 2848708"/>
              <a:gd name="connsiteX27" fmla="*/ 1648266 w 12191999"/>
              <a:gd name="connsiteY27" fmla="*/ 2848708 h 2848708"/>
              <a:gd name="connsiteX28" fmla="*/ 1648266 w 12191999"/>
              <a:gd name="connsiteY28" fmla="*/ 1480625 h 2848708"/>
              <a:gd name="connsiteX29" fmla="*/ 677595 w 12191999"/>
              <a:gd name="connsiteY29" fmla="*/ 509954 h 2848708"/>
              <a:gd name="connsiteX30" fmla="*/ 134883 w 12191999"/>
              <a:gd name="connsiteY30" fmla="*/ 675730 h 2848708"/>
              <a:gd name="connsiteX31" fmla="*/ 0 w 12191999"/>
              <a:gd name="connsiteY31" fmla="*/ 787019 h 284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191999" h="2848708">
                <a:moveTo>
                  <a:pt x="3183987" y="495881"/>
                </a:moveTo>
                <a:cubicBezTo>
                  <a:pt x="2647900" y="495881"/>
                  <a:pt x="2213316" y="930465"/>
                  <a:pt x="2213316" y="1466552"/>
                </a:cubicBezTo>
                <a:lnTo>
                  <a:pt x="2213316" y="2838152"/>
                </a:lnTo>
                <a:lnTo>
                  <a:pt x="4154658" y="2838152"/>
                </a:lnTo>
                <a:lnTo>
                  <a:pt x="4154658" y="1466552"/>
                </a:lnTo>
                <a:cubicBezTo>
                  <a:pt x="4154658" y="930465"/>
                  <a:pt x="3720074" y="495881"/>
                  <a:pt x="3183987" y="495881"/>
                </a:cubicBezTo>
                <a:close/>
                <a:moveTo>
                  <a:pt x="5790024" y="495880"/>
                </a:moveTo>
                <a:cubicBezTo>
                  <a:pt x="5143223" y="495880"/>
                  <a:pt x="4618889" y="1020215"/>
                  <a:pt x="4618889" y="1667016"/>
                </a:cubicBezTo>
                <a:lnTo>
                  <a:pt x="4618889" y="2838151"/>
                </a:lnTo>
                <a:lnTo>
                  <a:pt x="7453527" y="2838151"/>
                </a:lnTo>
                <a:cubicBezTo>
                  <a:pt x="7453527" y="2447773"/>
                  <a:pt x="7453528" y="2057394"/>
                  <a:pt x="7453528" y="1667016"/>
                </a:cubicBezTo>
                <a:cubicBezTo>
                  <a:pt x="7453528" y="1020215"/>
                  <a:pt x="6929193" y="495880"/>
                  <a:pt x="6282392" y="495880"/>
                </a:cubicBezTo>
                <a:close/>
                <a:moveTo>
                  <a:pt x="9008012" y="495879"/>
                </a:moveTo>
                <a:cubicBezTo>
                  <a:pt x="8471925" y="495879"/>
                  <a:pt x="8037341" y="930463"/>
                  <a:pt x="8037341" y="1466550"/>
                </a:cubicBezTo>
                <a:lnTo>
                  <a:pt x="8037341" y="2838150"/>
                </a:lnTo>
                <a:lnTo>
                  <a:pt x="9978683" y="2838150"/>
                </a:lnTo>
                <a:lnTo>
                  <a:pt x="9978683" y="1466550"/>
                </a:lnTo>
                <a:cubicBezTo>
                  <a:pt x="9978683" y="930463"/>
                  <a:pt x="9544099" y="495879"/>
                  <a:pt x="9008012" y="495879"/>
                </a:cubicBezTo>
                <a:close/>
                <a:moveTo>
                  <a:pt x="0" y="0"/>
                </a:moveTo>
                <a:lnTo>
                  <a:pt x="12191999" y="0"/>
                </a:lnTo>
                <a:lnTo>
                  <a:pt x="12191999" y="837741"/>
                </a:lnTo>
                <a:lnTo>
                  <a:pt x="12144508" y="780181"/>
                </a:lnTo>
                <a:cubicBezTo>
                  <a:pt x="11968851" y="604524"/>
                  <a:pt x="11726183" y="495878"/>
                  <a:pt x="11458140" y="495878"/>
                </a:cubicBezTo>
                <a:cubicBezTo>
                  <a:pt x="10922053" y="495878"/>
                  <a:pt x="10487469" y="930462"/>
                  <a:pt x="10487469" y="1466549"/>
                </a:cubicBezTo>
                <a:lnTo>
                  <a:pt x="10487469" y="2838149"/>
                </a:lnTo>
                <a:lnTo>
                  <a:pt x="12191999" y="2838149"/>
                </a:lnTo>
                <a:lnTo>
                  <a:pt x="12191999" y="2848708"/>
                </a:lnTo>
                <a:lnTo>
                  <a:pt x="1648266" y="2848708"/>
                </a:lnTo>
                <a:lnTo>
                  <a:pt x="1648266" y="1480625"/>
                </a:lnTo>
                <a:cubicBezTo>
                  <a:pt x="1648266" y="944538"/>
                  <a:pt x="1213682" y="509954"/>
                  <a:pt x="677595" y="509954"/>
                </a:cubicBezTo>
                <a:cubicBezTo>
                  <a:pt x="476562" y="509954"/>
                  <a:pt x="289803" y="571068"/>
                  <a:pt x="134883" y="675730"/>
                </a:cubicBezTo>
                <a:lnTo>
                  <a:pt x="0" y="787019"/>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2E80C4A-C70F-457E-84D8-43ECF2B245C8}"/>
              </a:ext>
            </a:extLst>
          </p:cNvPr>
          <p:cNvSpPr/>
          <p:nvPr/>
        </p:nvSpPr>
        <p:spPr>
          <a:xfrm>
            <a:off x="2" y="4009292"/>
            <a:ext cx="12191999" cy="2848708"/>
          </a:xfrm>
          <a:custGeom>
            <a:avLst/>
            <a:gdLst>
              <a:gd name="connsiteX0" fmla="*/ 3183987 w 12191999"/>
              <a:gd name="connsiteY0" fmla="*/ 495881 h 2848708"/>
              <a:gd name="connsiteX1" fmla="*/ 2213316 w 12191999"/>
              <a:gd name="connsiteY1" fmla="*/ 1466552 h 2848708"/>
              <a:gd name="connsiteX2" fmla="*/ 2213316 w 12191999"/>
              <a:gd name="connsiteY2" fmla="*/ 2838152 h 2848708"/>
              <a:gd name="connsiteX3" fmla="*/ 4154658 w 12191999"/>
              <a:gd name="connsiteY3" fmla="*/ 2838152 h 2848708"/>
              <a:gd name="connsiteX4" fmla="*/ 4154658 w 12191999"/>
              <a:gd name="connsiteY4" fmla="*/ 1466552 h 2848708"/>
              <a:gd name="connsiteX5" fmla="*/ 3183987 w 12191999"/>
              <a:gd name="connsiteY5" fmla="*/ 495881 h 2848708"/>
              <a:gd name="connsiteX6" fmla="*/ 5790024 w 12191999"/>
              <a:gd name="connsiteY6" fmla="*/ 495880 h 2848708"/>
              <a:gd name="connsiteX7" fmla="*/ 4618889 w 12191999"/>
              <a:gd name="connsiteY7" fmla="*/ 1667016 h 2848708"/>
              <a:gd name="connsiteX8" fmla="*/ 4618889 w 12191999"/>
              <a:gd name="connsiteY8" fmla="*/ 2838151 h 2848708"/>
              <a:gd name="connsiteX9" fmla="*/ 7453527 w 12191999"/>
              <a:gd name="connsiteY9" fmla="*/ 2838151 h 2848708"/>
              <a:gd name="connsiteX10" fmla="*/ 7453528 w 12191999"/>
              <a:gd name="connsiteY10" fmla="*/ 1667016 h 2848708"/>
              <a:gd name="connsiteX11" fmla="*/ 6282392 w 12191999"/>
              <a:gd name="connsiteY11" fmla="*/ 495880 h 2848708"/>
              <a:gd name="connsiteX12" fmla="*/ 9008012 w 12191999"/>
              <a:gd name="connsiteY12" fmla="*/ 495879 h 2848708"/>
              <a:gd name="connsiteX13" fmla="*/ 8037341 w 12191999"/>
              <a:gd name="connsiteY13" fmla="*/ 1466550 h 2848708"/>
              <a:gd name="connsiteX14" fmla="*/ 8037341 w 12191999"/>
              <a:gd name="connsiteY14" fmla="*/ 2838150 h 2848708"/>
              <a:gd name="connsiteX15" fmla="*/ 9978683 w 12191999"/>
              <a:gd name="connsiteY15" fmla="*/ 2838150 h 2848708"/>
              <a:gd name="connsiteX16" fmla="*/ 9978683 w 12191999"/>
              <a:gd name="connsiteY16" fmla="*/ 1466550 h 2848708"/>
              <a:gd name="connsiteX17" fmla="*/ 9008012 w 12191999"/>
              <a:gd name="connsiteY17" fmla="*/ 495879 h 2848708"/>
              <a:gd name="connsiteX18" fmla="*/ 0 w 12191999"/>
              <a:gd name="connsiteY18" fmla="*/ 0 h 2848708"/>
              <a:gd name="connsiteX19" fmla="*/ 12191999 w 12191999"/>
              <a:gd name="connsiteY19" fmla="*/ 0 h 2848708"/>
              <a:gd name="connsiteX20" fmla="*/ 12191999 w 12191999"/>
              <a:gd name="connsiteY20" fmla="*/ 837741 h 2848708"/>
              <a:gd name="connsiteX21" fmla="*/ 12144508 w 12191999"/>
              <a:gd name="connsiteY21" fmla="*/ 780181 h 2848708"/>
              <a:gd name="connsiteX22" fmla="*/ 11458140 w 12191999"/>
              <a:gd name="connsiteY22" fmla="*/ 495878 h 2848708"/>
              <a:gd name="connsiteX23" fmla="*/ 10487469 w 12191999"/>
              <a:gd name="connsiteY23" fmla="*/ 1466549 h 2848708"/>
              <a:gd name="connsiteX24" fmla="*/ 10487469 w 12191999"/>
              <a:gd name="connsiteY24" fmla="*/ 2838149 h 2848708"/>
              <a:gd name="connsiteX25" fmla="*/ 12191999 w 12191999"/>
              <a:gd name="connsiteY25" fmla="*/ 2838149 h 2848708"/>
              <a:gd name="connsiteX26" fmla="*/ 12191999 w 12191999"/>
              <a:gd name="connsiteY26" fmla="*/ 2848708 h 2848708"/>
              <a:gd name="connsiteX27" fmla="*/ 1648266 w 12191999"/>
              <a:gd name="connsiteY27" fmla="*/ 2848708 h 2848708"/>
              <a:gd name="connsiteX28" fmla="*/ 1648266 w 12191999"/>
              <a:gd name="connsiteY28" fmla="*/ 1480625 h 2848708"/>
              <a:gd name="connsiteX29" fmla="*/ 677595 w 12191999"/>
              <a:gd name="connsiteY29" fmla="*/ 509954 h 2848708"/>
              <a:gd name="connsiteX30" fmla="*/ 134883 w 12191999"/>
              <a:gd name="connsiteY30" fmla="*/ 675730 h 2848708"/>
              <a:gd name="connsiteX31" fmla="*/ 0 w 12191999"/>
              <a:gd name="connsiteY31" fmla="*/ 787019 h 284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191999" h="2848708">
                <a:moveTo>
                  <a:pt x="3183987" y="495881"/>
                </a:moveTo>
                <a:cubicBezTo>
                  <a:pt x="2647900" y="495881"/>
                  <a:pt x="2213316" y="930465"/>
                  <a:pt x="2213316" y="1466552"/>
                </a:cubicBezTo>
                <a:lnTo>
                  <a:pt x="2213316" y="2838152"/>
                </a:lnTo>
                <a:lnTo>
                  <a:pt x="4154658" y="2838152"/>
                </a:lnTo>
                <a:lnTo>
                  <a:pt x="4154658" y="1466552"/>
                </a:lnTo>
                <a:cubicBezTo>
                  <a:pt x="4154658" y="930465"/>
                  <a:pt x="3720074" y="495881"/>
                  <a:pt x="3183987" y="495881"/>
                </a:cubicBezTo>
                <a:close/>
                <a:moveTo>
                  <a:pt x="5790024" y="495880"/>
                </a:moveTo>
                <a:cubicBezTo>
                  <a:pt x="5143223" y="495880"/>
                  <a:pt x="4618889" y="1020215"/>
                  <a:pt x="4618889" y="1667016"/>
                </a:cubicBezTo>
                <a:lnTo>
                  <a:pt x="4618889" y="2838151"/>
                </a:lnTo>
                <a:lnTo>
                  <a:pt x="7453527" y="2838151"/>
                </a:lnTo>
                <a:cubicBezTo>
                  <a:pt x="7453527" y="2447773"/>
                  <a:pt x="7453528" y="2057394"/>
                  <a:pt x="7453528" y="1667016"/>
                </a:cubicBezTo>
                <a:cubicBezTo>
                  <a:pt x="7453528" y="1020215"/>
                  <a:pt x="6929193" y="495880"/>
                  <a:pt x="6282392" y="495880"/>
                </a:cubicBezTo>
                <a:close/>
                <a:moveTo>
                  <a:pt x="9008012" y="495879"/>
                </a:moveTo>
                <a:cubicBezTo>
                  <a:pt x="8471925" y="495879"/>
                  <a:pt x="8037341" y="930463"/>
                  <a:pt x="8037341" y="1466550"/>
                </a:cubicBezTo>
                <a:lnTo>
                  <a:pt x="8037341" y="2838150"/>
                </a:lnTo>
                <a:lnTo>
                  <a:pt x="9978683" y="2838150"/>
                </a:lnTo>
                <a:lnTo>
                  <a:pt x="9978683" y="1466550"/>
                </a:lnTo>
                <a:cubicBezTo>
                  <a:pt x="9978683" y="930463"/>
                  <a:pt x="9544099" y="495879"/>
                  <a:pt x="9008012" y="495879"/>
                </a:cubicBezTo>
                <a:close/>
                <a:moveTo>
                  <a:pt x="0" y="0"/>
                </a:moveTo>
                <a:lnTo>
                  <a:pt x="12191999" y="0"/>
                </a:lnTo>
                <a:lnTo>
                  <a:pt x="12191999" y="837741"/>
                </a:lnTo>
                <a:lnTo>
                  <a:pt x="12144508" y="780181"/>
                </a:lnTo>
                <a:cubicBezTo>
                  <a:pt x="11968851" y="604524"/>
                  <a:pt x="11726183" y="495878"/>
                  <a:pt x="11458140" y="495878"/>
                </a:cubicBezTo>
                <a:cubicBezTo>
                  <a:pt x="10922053" y="495878"/>
                  <a:pt x="10487469" y="930462"/>
                  <a:pt x="10487469" y="1466549"/>
                </a:cubicBezTo>
                <a:lnTo>
                  <a:pt x="10487469" y="2838149"/>
                </a:lnTo>
                <a:lnTo>
                  <a:pt x="12191999" y="2838149"/>
                </a:lnTo>
                <a:lnTo>
                  <a:pt x="12191999" y="2848708"/>
                </a:lnTo>
                <a:lnTo>
                  <a:pt x="1648266" y="2848708"/>
                </a:lnTo>
                <a:lnTo>
                  <a:pt x="1648266" y="1480625"/>
                </a:lnTo>
                <a:cubicBezTo>
                  <a:pt x="1648266" y="944538"/>
                  <a:pt x="1213682" y="509954"/>
                  <a:pt x="677595" y="509954"/>
                </a:cubicBezTo>
                <a:cubicBezTo>
                  <a:pt x="476562" y="509954"/>
                  <a:pt x="289803" y="571068"/>
                  <a:pt x="134883" y="675730"/>
                </a:cubicBezTo>
                <a:lnTo>
                  <a:pt x="0" y="7870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a:extLst>
              <a:ext uri="{FF2B5EF4-FFF2-40B4-BE49-F238E27FC236}">
                <a16:creationId xmlns:a16="http://schemas.microsoft.com/office/drawing/2014/main" id="{6423CB7A-CBB0-4D81-9F6A-C0CF60F5193F}"/>
              </a:ext>
            </a:extLst>
          </p:cNvPr>
          <p:cNvGrpSpPr/>
          <p:nvPr/>
        </p:nvGrpSpPr>
        <p:grpSpPr>
          <a:xfrm>
            <a:off x="-418823" y="3936185"/>
            <a:ext cx="13029646" cy="66500"/>
            <a:chOff x="875607" y="3208713"/>
            <a:chExt cx="13029646" cy="66500"/>
          </a:xfrm>
        </p:grpSpPr>
        <p:sp>
          <p:nvSpPr>
            <p:cNvPr id="15" name="Freeform: Shape 14">
              <a:extLst>
                <a:ext uri="{FF2B5EF4-FFF2-40B4-BE49-F238E27FC236}">
                  <a16:creationId xmlns:a16="http://schemas.microsoft.com/office/drawing/2014/main" id="{8A6E6669-222C-4FC7-9604-DD649D708772}"/>
                </a:ext>
              </a:extLst>
            </p:cNvPr>
            <p:cNvSpPr/>
            <p:nvPr/>
          </p:nvSpPr>
          <p:spPr>
            <a:xfrm>
              <a:off x="87560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36683BC-89ED-49BE-9D25-8F40A3D28A0D}"/>
                </a:ext>
              </a:extLst>
            </p:cNvPr>
            <p:cNvSpPr/>
            <p:nvPr/>
          </p:nvSpPr>
          <p:spPr>
            <a:xfrm>
              <a:off x="105017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D813D00-F48E-41E5-AF87-93FF2A67A1C3}"/>
                </a:ext>
              </a:extLst>
            </p:cNvPr>
            <p:cNvSpPr/>
            <p:nvPr/>
          </p:nvSpPr>
          <p:spPr>
            <a:xfrm>
              <a:off x="122474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F4C3E17-2711-41A7-A866-A414FBB4F010}"/>
                </a:ext>
              </a:extLst>
            </p:cNvPr>
            <p:cNvSpPr/>
            <p:nvPr/>
          </p:nvSpPr>
          <p:spPr>
            <a:xfrm>
              <a:off x="139930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3D0F3FE-2EFF-4BEC-ACD5-44C9A85D88E0}"/>
                </a:ext>
              </a:extLst>
            </p:cNvPr>
            <p:cNvSpPr/>
            <p:nvPr/>
          </p:nvSpPr>
          <p:spPr>
            <a:xfrm>
              <a:off x="157387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0CB0020-2EB0-4904-94F0-E4157F6F9ADC}"/>
                </a:ext>
              </a:extLst>
            </p:cNvPr>
            <p:cNvSpPr/>
            <p:nvPr/>
          </p:nvSpPr>
          <p:spPr>
            <a:xfrm>
              <a:off x="174844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783D7E-1B62-4618-8FE0-A1C4842A39F7}"/>
                </a:ext>
              </a:extLst>
            </p:cNvPr>
            <p:cNvSpPr/>
            <p:nvPr/>
          </p:nvSpPr>
          <p:spPr>
            <a:xfrm>
              <a:off x="192300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404DD01-64A9-4A89-A870-B5C595D03850}"/>
                </a:ext>
              </a:extLst>
            </p:cNvPr>
            <p:cNvSpPr/>
            <p:nvPr/>
          </p:nvSpPr>
          <p:spPr>
            <a:xfrm>
              <a:off x="209757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0259E3C-A8FF-4720-8BCD-2AD023A2A262}"/>
                </a:ext>
              </a:extLst>
            </p:cNvPr>
            <p:cNvSpPr/>
            <p:nvPr/>
          </p:nvSpPr>
          <p:spPr>
            <a:xfrm>
              <a:off x="227214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CC73F059-00D6-407C-BA90-87B542557991}"/>
                </a:ext>
              </a:extLst>
            </p:cNvPr>
            <p:cNvSpPr/>
            <p:nvPr/>
          </p:nvSpPr>
          <p:spPr>
            <a:xfrm>
              <a:off x="244671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6C26804-6A7B-415D-B11E-6DCEB67E2E30}"/>
                </a:ext>
              </a:extLst>
            </p:cNvPr>
            <p:cNvSpPr/>
            <p:nvPr/>
          </p:nvSpPr>
          <p:spPr>
            <a:xfrm>
              <a:off x="262127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BE81DC7D-1867-4685-AD85-9985B10A74D1}"/>
                </a:ext>
              </a:extLst>
            </p:cNvPr>
            <p:cNvSpPr/>
            <p:nvPr/>
          </p:nvSpPr>
          <p:spPr>
            <a:xfrm>
              <a:off x="279584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B99770DD-831E-4D1A-8B8C-C397A9A561DA}"/>
                </a:ext>
              </a:extLst>
            </p:cNvPr>
            <p:cNvSpPr/>
            <p:nvPr/>
          </p:nvSpPr>
          <p:spPr>
            <a:xfrm>
              <a:off x="297041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460F3FE-62B2-435D-828B-47BD3D0274CC}"/>
                </a:ext>
              </a:extLst>
            </p:cNvPr>
            <p:cNvSpPr/>
            <p:nvPr/>
          </p:nvSpPr>
          <p:spPr>
            <a:xfrm>
              <a:off x="314497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B3D33DF6-F776-4F8C-8409-BD0EEF4A8F5E}"/>
                </a:ext>
              </a:extLst>
            </p:cNvPr>
            <p:cNvSpPr/>
            <p:nvPr/>
          </p:nvSpPr>
          <p:spPr>
            <a:xfrm>
              <a:off x="331954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0026FB-C312-4140-A76E-61802044969F}"/>
                </a:ext>
              </a:extLst>
            </p:cNvPr>
            <p:cNvSpPr/>
            <p:nvPr/>
          </p:nvSpPr>
          <p:spPr>
            <a:xfrm>
              <a:off x="349411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715CC4-F3EC-4C19-AD2E-B4A6B1BFD000}"/>
                </a:ext>
              </a:extLst>
            </p:cNvPr>
            <p:cNvSpPr/>
            <p:nvPr/>
          </p:nvSpPr>
          <p:spPr>
            <a:xfrm>
              <a:off x="366867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B8CE68C-F0A3-43D8-921D-E1186F7D4CC7}"/>
                </a:ext>
              </a:extLst>
            </p:cNvPr>
            <p:cNvSpPr/>
            <p:nvPr/>
          </p:nvSpPr>
          <p:spPr>
            <a:xfrm>
              <a:off x="384324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572D033-ABD7-49D4-B891-1E2E3AC0AD7B}"/>
                </a:ext>
              </a:extLst>
            </p:cNvPr>
            <p:cNvSpPr/>
            <p:nvPr/>
          </p:nvSpPr>
          <p:spPr>
            <a:xfrm>
              <a:off x="401781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DF88AEDD-F16C-4D09-9860-956E84267F63}"/>
                </a:ext>
              </a:extLst>
            </p:cNvPr>
            <p:cNvSpPr/>
            <p:nvPr/>
          </p:nvSpPr>
          <p:spPr>
            <a:xfrm>
              <a:off x="419238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7C8AA0C-ADB0-4031-B665-2C7E90EC0446}"/>
                </a:ext>
              </a:extLst>
            </p:cNvPr>
            <p:cNvSpPr/>
            <p:nvPr/>
          </p:nvSpPr>
          <p:spPr>
            <a:xfrm>
              <a:off x="436694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A6E5D06-BF8B-4690-9309-AF9CD341DF13}"/>
                </a:ext>
              </a:extLst>
            </p:cNvPr>
            <p:cNvSpPr/>
            <p:nvPr/>
          </p:nvSpPr>
          <p:spPr>
            <a:xfrm>
              <a:off x="454151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E5879F8-63A6-4B0B-B104-32814766D154}"/>
                </a:ext>
              </a:extLst>
            </p:cNvPr>
            <p:cNvSpPr/>
            <p:nvPr/>
          </p:nvSpPr>
          <p:spPr>
            <a:xfrm>
              <a:off x="471608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D7144B8-0CC4-4740-B6DD-25D412C065E7}"/>
                </a:ext>
              </a:extLst>
            </p:cNvPr>
            <p:cNvSpPr/>
            <p:nvPr/>
          </p:nvSpPr>
          <p:spPr>
            <a:xfrm>
              <a:off x="489064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609F947-606B-424B-9223-C05692C1B41A}"/>
                </a:ext>
              </a:extLst>
            </p:cNvPr>
            <p:cNvSpPr/>
            <p:nvPr/>
          </p:nvSpPr>
          <p:spPr>
            <a:xfrm>
              <a:off x="506521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C88F5285-3F45-4CBC-B2F2-673D074907C3}"/>
                </a:ext>
              </a:extLst>
            </p:cNvPr>
            <p:cNvSpPr/>
            <p:nvPr/>
          </p:nvSpPr>
          <p:spPr>
            <a:xfrm>
              <a:off x="523978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C942A968-A9B7-48B9-B883-BA4CF3535431}"/>
                </a:ext>
              </a:extLst>
            </p:cNvPr>
            <p:cNvSpPr/>
            <p:nvPr/>
          </p:nvSpPr>
          <p:spPr>
            <a:xfrm>
              <a:off x="541434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9367951-9D28-479C-8FB6-21410538144C}"/>
                </a:ext>
              </a:extLst>
            </p:cNvPr>
            <p:cNvSpPr/>
            <p:nvPr/>
          </p:nvSpPr>
          <p:spPr>
            <a:xfrm>
              <a:off x="558891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98768F0-A156-421A-BDC1-384DA8784F5D}"/>
                </a:ext>
              </a:extLst>
            </p:cNvPr>
            <p:cNvSpPr/>
            <p:nvPr/>
          </p:nvSpPr>
          <p:spPr>
            <a:xfrm>
              <a:off x="576348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C849FF9-CA3C-44E8-83AF-FC2048BDC003}"/>
                </a:ext>
              </a:extLst>
            </p:cNvPr>
            <p:cNvSpPr/>
            <p:nvPr/>
          </p:nvSpPr>
          <p:spPr>
            <a:xfrm>
              <a:off x="593805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4AACB40C-9F9C-4F5E-BA15-F36D7E53FEAE}"/>
                </a:ext>
              </a:extLst>
            </p:cNvPr>
            <p:cNvSpPr/>
            <p:nvPr/>
          </p:nvSpPr>
          <p:spPr>
            <a:xfrm>
              <a:off x="611261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C3502E7D-1BA9-4F0D-801A-D43BD5A01535}"/>
                </a:ext>
              </a:extLst>
            </p:cNvPr>
            <p:cNvSpPr/>
            <p:nvPr/>
          </p:nvSpPr>
          <p:spPr>
            <a:xfrm>
              <a:off x="628718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F76B982-4EE2-49C8-9B3E-8F1F6704E153}"/>
                </a:ext>
              </a:extLst>
            </p:cNvPr>
            <p:cNvSpPr/>
            <p:nvPr/>
          </p:nvSpPr>
          <p:spPr>
            <a:xfrm>
              <a:off x="646175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E4073A58-8D46-4A77-AD3E-F08BA3C8FBE9}"/>
                </a:ext>
              </a:extLst>
            </p:cNvPr>
            <p:cNvSpPr/>
            <p:nvPr/>
          </p:nvSpPr>
          <p:spPr>
            <a:xfrm>
              <a:off x="663631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765BEAE-7B71-455B-BEC1-EC6D4FBB52F7}"/>
                </a:ext>
              </a:extLst>
            </p:cNvPr>
            <p:cNvSpPr/>
            <p:nvPr/>
          </p:nvSpPr>
          <p:spPr>
            <a:xfrm>
              <a:off x="681088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1469BBF-82A4-40F3-8A10-B3B3DEDBB130}"/>
                </a:ext>
              </a:extLst>
            </p:cNvPr>
            <p:cNvSpPr/>
            <p:nvPr/>
          </p:nvSpPr>
          <p:spPr>
            <a:xfrm>
              <a:off x="698545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85E1F78-4F8B-4B7E-BC1B-1A5926673087}"/>
                </a:ext>
              </a:extLst>
            </p:cNvPr>
            <p:cNvSpPr/>
            <p:nvPr/>
          </p:nvSpPr>
          <p:spPr>
            <a:xfrm>
              <a:off x="716001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40E680E-0447-4E6C-90E8-29A2DB6F59C0}"/>
                </a:ext>
              </a:extLst>
            </p:cNvPr>
            <p:cNvSpPr/>
            <p:nvPr/>
          </p:nvSpPr>
          <p:spPr>
            <a:xfrm>
              <a:off x="733458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C08465D0-6640-4641-8A5A-2179B707AB18}"/>
                </a:ext>
              </a:extLst>
            </p:cNvPr>
            <p:cNvSpPr/>
            <p:nvPr/>
          </p:nvSpPr>
          <p:spPr>
            <a:xfrm>
              <a:off x="750915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F874DD69-9F1B-4009-8A17-EA429AA69DEB}"/>
                </a:ext>
              </a:extLst>
            </p:cNvPr>
            <p:cNvSpPr/>
            <p:nvPr/>
          </p:nvSpPr>
          <p:spPr>
            <a:xfrm>
              <a:off x="768372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4467547F-2969-470F-B090-2713343DC55D}"/>
                </a:ext>
              </a:extLst>
            </p:cNvPr>
            <p:cNvSpPr/>
            <p:nvPr/>
          </p:nvSpPr>
          <p:spPr>
            <a:xfrm>
              <a:off x="785828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024C61CB-EFC5-4D66-A28B-427D5BA751E3}"/>
                </a:ext>
              </a:extLst>
            </p:cNvPr>
            <p:cNvSpPr/>
            <p:nvPr/>
          </p:nvSpPr>
          <p:spPr>
            <a:xfrm>
              <a:off x="803285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DFB59739-3CA2-4C5B-9E88-36C8D9C85ED1}"/>
                </a:ext>
              </a:extLst>
            </p:cNvPr>
            <p:cNvSpPr/>
            <p:nvPr/>
          </p:nvSpPr>
          <p:spPr>
            <a:xfrm>
              <a:off x="820742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BA47E68-3C21-4D92-9191-72C22A16D94D}"/>
                </a:ext>
              </a:extLst>
            </p:cNvPr>
            <p:cNvSpPr/>
            <p:nvPr/>
          </p:nvSpPr>
          <p:spPr>
            <a:xfrm>
              <a:off x="838198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C8383ACB-81F9-476F-A2C8-7274C5AC0B77}"/>
                </a:ext>
              </a:extLst>
            </p:cNvPr>
            <p:cNvSpPr/>
            <p:nvPr/>
          </p:nvSpPr>
          <p:spPr>
            <a:xfrm>
              <a:off x="855655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064832AC-B594-45D2-A6A1-838DDF3206A1}"/>
                </a:ext>
              </a:extLst>
            </p:cNvPr>
            <p:cNvSpPr/>
            <p:nvPr/>
          </p:nvSpPr>
          <p:spPr>
            <a:xfrm>
              <a:off x="873112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0CBD84-B552-47CD-A0D7-EAFBC7DD75A5}"/>
                </a:ext>
              </a:extLst>
            </p:cNvPr>
            <p:cNvSpPr/>
            <p:nvPr/>
          </p:nvSpPr>
          <p:spPr>
            <a:xfrm>
              <a:off x="890568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C40E78C4-3290-43CE-9E83-1EB804587F6C}"/>
                </a:ext>
              </a:extLst>
            </p:cNvPr>
            <p:cNvSpPr/>
            <p:nvPr/>
          </p:nvSpPr>
          <p:spPr>
            <a:xfrm>
              <a:off x="908025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50ABC2BC-B158-4641-8F95-19A2BE20D264}"/>
                </a:ext>
              </a:extLst>
            </p:cNvPr>
            <p:cNvSpPr/>
            <p:nvPr/>
          </p:nvSpPr>
          <p:spPr>
            <a:xfrm>
              <a:off x="925482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18352CE-0942-4C58-869C-6483577F1DAF}"/>
                </a:ext>
              </a:extLst>
            </p:cNvPr>
            <p:cNvSpPr/>
            <p:nvPr/>
          </p:nvSpPr>
          <p:spPr>
            <a:xfrm>
              <a:off x="942939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4C8FCFD8-565E-485F-9AC4-2EFBFD7470FE}"/>
                </a:ext>
              </a:extLst>
            </p:cNvPr>
            <p:cNvSpPr/>
            <p:nvPr/>
          </p:nvSpPr>
          <p:spPr>
            <a:xfrm>
              <a:off x="960395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ABB4F8-DF59-4236-A549-F85C93324005}"/>
                </a:ext>
              </a:extLst>
            </p:cNvPr>
            <p:cNvSpPr/>
            <p:nvPr/>
          </p:nvSpPr>
          <p:spPr>
            <a:xfrm>
              <a:off x="977852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92077FA5-5FC3-406A-B40A-E6DC83E071B4}"/>
                </a:ext>
              </a:extLst>
            </p:cNvPr>
            <p:cNvSpPr/>
            <p:nvPr/>
          </p:nvSpPr>
          <p:spPr>
            <a:xfrm>
              <a:off x="995309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921061C-4E77-4F4A-B220-BCA8EC072337}"/>
                </a:ext>
              </a:extLst>
            </p:cNvPr>
            <p:cNvSpPr/>
            <p:nvPr/>
          </p:nvSpPr>
          <p:spPr>
            <a:xfrm>
              <a:off x="1012765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24D576E4-34DD-40A4-92A3-9BBC1870D1A1}"/>
                </a:ext>
              </a:extLst>
            </p:cNvPr>
            <p:cNvSpPr/>
            <p:nvPr/>
          </p:nvSpPr>
          <p:spPr>
            <a:xfrm>
              <a:off x="1030222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CB7A630B-1EBE-4C18-AA72-21F27B237AE1}"/>
                </a:ext>
              </a:extLst>
            </p:cNvPr>
            <p:cNvSpPr/>
            <p:nvPr/>
          </p:nvSpPr>
          <p:spPr>
            <a:xfrm>
              <a:off x="1047679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9E8A846-06D2-48FB-B2E0-1A32E3CAA9D7}"/>
                </a:ext>
              </a:extLst>
            </p:cNvPr>
            <p:cNvSpPr/>
            <p:nvPr/>
          </p:nvSpPr>
          <p:spPr>
            <a:xfrm>
              <a:off x="1065135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0B13D83B-C857-4022-A7A7-2238CCB5DD01}"/>
                </a:ext>
              </a:extLst>
            </p:cNvPr>
            <p:cNvSpPr/>
            <p:nvPr/>
          </p:nvSpPr>
          <p:spPr>
            <a:xfrm>
              <a:off x="1082592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C514F47B-8CC0-4292-A987-F80A29229983}"/>
                </a:ext>
              </a:extLst>
            </p:cNvPr>
            <p:cNvSpPr/>
            <p:nvPr/>
          </p:nvSpPr>
          <p:spPr>
            <a:xfrm>
              <a:off x="1100049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C159865-52F3-4393-8DA3-32D9FA47001F}"/>
                </a:ext>
              </a:extLst>
            </p:cNvPr>
            <p:cNvSpPr/>
            <p:nvPr/>
          </p:nvSpPr>
          <p:spPr>
            <a:xfrm>
              <a:off x="1117506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9AD06CB-E70E-4087-9A5C-F2739B7891CE}"/>
                </a:ext>
              </a:extLst>
            </p:cNvPr>
            <p:cNvSpPr/>
            <p:nvPr/>
          </p:nvSpPr>
          <p:spPr>
            <a:xfrm>
              <a:off x="1134962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78CCE102-E7C8-4BC2-A675-60D0A0E3CD7D}"/>
                </a:ext>
              </a:extLst>
            </p:cNvPr>
            <p:cNvSpPr/>
            <p:nvPr/>
          </p:nvSpPr>
          <p:spPr>
            <a:xfrm>
              <a:off x="1152419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9A293-0912-492D-A911-B0B2264A7EF7}"/>
                </a:ext>
              </a:extLst>
            </p:cNvPr>
            <p:cNvSpPr/>
            <p:nvPr/>
          </p:nvSpPr>
          <p:spPr>
            <a:xfrm>
              <a:off x="1169876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E58544EE-13CF-4A8D-A708-3547661C070D}"/>
                </a:ext>
              </a:extLst>
            </p:cNvPr>
            <p:cNvSpPr/>
            <p:nvPr/>
          </p:nvSpPr>
          <p:spPr>
            <a:xfrm>
              <a:off x="1187332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AB607EF-173C-473D-9469-FAEBE42F127E}"/>
                </a:ext>
              </a:extLst>
            </p:cNvPr>
            <p:cNvSpPr/>
            <p:nvPr/>
          </p:nvSpPr>
          <p:spPr>
            <a:xfrm>
              <a:off x="1204789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2E700DFA-BF84-4DC7-9564-E0EAA7C59037}"/>
                </a:ext>
              </a:extLst>
            </p:cNvPr>
            <p:cNvSpPr/>
            <p:nvPr/>
          </p:nvSpPr>
          <p:spPr>
            <a:xfrm>
              <a:off x="1222246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8F66BA70-E165-4BE6-92A4-B29549942535}"/>
                </a:ext>
              </a:extLst>
            </p:cNvPr>
            <p:cNvSpPr/>
            <p:nvPr/>
          </p:nvSpPr>
          <p:spPr>
            <a:xfrm>
              <a:off x="1239702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9B72A1B2-63E5-4CF5-93E9-3D7F25699AA5}"/>
                </a:ext>
              </a:extLst>
            </p:cNvPr>
            <p:cNvSpPr/>
            <p:nvPr/>
          </p:nvSpPr>
          <p:spPr>
            <a:xfrm>
              <a:off x="1257159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C2BE15D5-DE7E-4D80-BC0D-F28B27830F5A}"/>
                </a:ext>
              </a:extLst>
            </p:cNvPr>
            <p:cNvSpPr/>
            <p:nvPr/>
          </p:nvSpPr>
          <p:spPr>
            <a:xfrm>
              <a:off x="1274616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148B188C-466E-45AD-AE22-CF2B6DB2CB2E}"/>
                </a:ext>
              </a:extLst>
            </p:cNvPr>
            <p:cNvSpPr/>
            <p:nvPr/>
          </p:nvSpPr>
          <p:spPr>
            <a:xfrm>
              <a:off x="1292073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13E0D47-E90D-4C46-ADFF-7350ADCA5320}"/>
                </a:ext>
              </a:extLst>
            </p:cNvPr>
            <p:cNvSpPr/>
            <p:nvPr/>
          </p:nvSpPr>
          <p:spPr>
            <a:xfrm>
              <a:off x="1309529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07BC0D2C-1D64-48F3-956F-5D71923AF6D3}"/>
                </a:ext>
              </a:extLst>
            </p:cNvPr>
            <p:cNvSpPr/>
            <p:nvPr/>
          </p:nvSpPr>
          <p:spPr>
            <a:xfrm>
              <a:off x="1326986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BA60BEB8-0C23-406B-938C-E4006ABFF8A2}"/>
                </a:ext>
              </a:extLst>
            </p:cNvPr>
            <p:cNvSpPr/>
            <p:nvPr/>
          </p:nvSpPr>
          <p:spPr>
            <a:xfrm>
              <a:off x="1344443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A15422B7-31E1-4DC7-A9D5-1C007A11631C}"/>
                </a:ext>
              </a:extLst>
            </p:cNvPr>
            <p:cNvSpPr/>
            <p:nvPr/>
          </p:nvSpPr>
          <p:spPr>
            <a:xfrm>
              <a:off x="1361899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2045B9E-CD32-44C9-BEF8-CEAB32D6B3A9}"/>
                </a:ext>
              </a:extLst>
            </p:cNvPr>
            <p:cNvSpPr/>
            <p:nvPr/>
          </p:nvSpPr>
          <p:spPr>
            <a:xfrm>
              <a:off x="1379356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Rectangle 90">
            <a:extLst>
              <a:ext uri="{FF2B5EF4-FFF2-40B4-BE49-F238E27FC236}">
                <a16:creationId xmlns:a16="http://schemas.microsoft.com/office/drawing/2014/main" id="{CD758F6C-F906-4A36-9FDC-DBC00F69E107}"/>
              </a:ext>
            </a:extLst>
          </p:cNvPr>
          <p:cNvSpPr/>
          <p:nvPr/>
        </p:nvSpPr>
        <p:spPr>
          <a:xfrm>
            <a:off x="-194599" y="3890466"/>
            <a:ext cx="1271016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4" name="Group 343">
            <a:extLst>
              <a:ext uri="{FF2B5EF4-FFF2-40B4-BE49-F238E27FC236}">
                <a16:creationId xmlns:a16="http://schemas.microsoft.com/office/drawing/2014/main" id="{6B593B20-1F5C-431F-8B71-BF5257FC17D7}"/>
              </a:ext>
            </a:extLst>
          </p:cNvPr>
          <p:cNvGrpSpPr/>
          <p:nvPr/>
        </p:nvGrpSpPr>
        <p:grpSpPr>
          <a:xfrm>
            <a:off x="9198889" y="2670931"/>
            <a:ext cx="8374735" cy="1265254"/>
            <a:chOff x="9198889" y="2670931"/>
            <a:chExt cx="8374735" cy="1265254"/>
          </a:xfrm>
        </p:grpSpPr>
        <p:grpSp>
          <p:nvGrpSpPr>
            <p:cNvPr id="92" name="Group 91">
              <a:extLst>
                <a:ext uri="{FF2B5EF4-FFF2-40B4-BE49-F238E27FC236}">
                  <a16:creationId xmlns:a16="http://schemas.microsoft.com/office/drawing/2014/main" id="{773A0024-C885-4F57-A944-EDEE6320140B}"/>
                </a:ext>
              </a:extLst>
            </p:cNvPr>
            <p:cNvGrpSpPr/>
            <p:nvPr/>
          </p:nvGrpSpPr>
          <p:grpSpPr>
            <a:xfrm>
              <a:off x="9198889" y="2670931"/>
              <a:ext cx="2974562" cy="1265254"/>
              <a:chOff x="2945383" y="3975679"/>
              <a:chExt cx="6769635" cy="2879520"/>
            </a:xfrm>
          </p:grpSpPr>
          <p:sp>
            <p:nvSpPr>
              <p:cNvPr id="93" name="Rectangle 92">
                <a:extLst>
                  <a:ext uri="{FF2B5EF4-FFF2-40B4-BE49-F238E27FC236}">
                    <a16:creationId xmlns:a16="http://schemas.microsoft.com/office/drawing/2014/main" id="{F579677B-4C3E-4B77-A28A-8F8AF2FC80F2}"/>
                  </a:ext>
                </a:extLst>
              </p:cNvPr>
              <p:cNvSpPr/>
              <p:nvPr/>
            </p:nvSpPr>
            <p:spPr>
              <a:xfrm>
                <a:off x="3345004" y="6064440"/>
                <a:ext cx="6029231" cy="319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Top Corners Rounded 93">
                <a:extLst>
                  <a:ext uri="{FF2B5EF4-FFF2-40B4-BE49-F238E27FC236}">
                    <a16:creationId xmlns:a16="http://schemas.microsoft.com/office/drawing/2014/main" id="{323E74CB-5875-4438-82ED-089953BC6DD0}"/>
                  </a:ext>
                </a:extLst>
              </p:cNvPr>
              <p:cNvSpPr/>
              <p:nvPr/>
            </p:nvSpPr>
            <p:spPr>
              <a:xfrm rot="16200000">
                <a:off x="3305492" y="4439896"/>
                <a:ext cx="1835124" cy="1255270"/>
              </a:xfrm>
              <a:prstGeom prst="round2Same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071D3DF5-CB02-4977-8DB1-49A0129547B6}"/>
                  </a:ext>
                </a:extLst>
              </p:cNvPr>
              <p:cNvSpPr/>
              <p:nvPr/>
            </p:nvSpPr>
            <p:spPr>
              <a:xfrm>
                <a:off x="4799328" y="4149968"/>
                <a:ext cx="151036" cy="18351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78C89E93-EBA2-4F80-AAAB-A188AF878128}"/>
                  </a:ext>
                </a:extLst>
              </p:cNvPr>
              <p:cNvSpPr/>
              <p:nvPr/>
            </p:nvSpPr>
            <p:spPr>
              <a:xfrm>
                <a:off x="4878825" y="3975679"/>
                <a:ext cx="1392415" cy="2009413"/>
              </a:xfrm>
              <a:prstGeom prst="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D0C96BED-339A-49C0-8528-3376634CCE7B}"/>
                  </a:ext>
                </a:extLst>
              </p:cNvPr>
              <p:cNvSpPr/>
              <p:nvPr/>
            </p:nvSpPr>
            <p:spPr>
              <a:xfrm>
                <a:off x="6238820" y="4160242"/>
                <a:ext cx="151036" cy="18351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Top Corners Rounded 97">
                <a:extLst>
                  <a:ext uri="{FF2B5EF4-FFF2-40B4-BE49-F238E27FC236}">
                    <a16:creationId xmlns:a16="http://schemas.microsoft.com/office/drawing/2014/main" id="{98C2717E-DBBA-468D-A4D0-7356F7570BF8}"/>
                  </a:ext>
                </a:extLst>
              </p:cNvPr>
              <p:cNvSpPr/>
              <p:nvPr/>
            </p:nvSpPr>
            <p:spPr>
              <a:xfrm rot="5400000" flipH="1">
                <a:off x="6803095" y="3645058"/>
                <a:ext cx="1835124" cy="2850861"/>
              </a:xfrm>
              <a:prstGeom prst="round2SameRect">
                <a:avLst>
                  <a:gd name="adj1" fmla="val 9001"/>
                  <a:gd name="adj2" fmla="val 0"/>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A7C74533-917A-44FB-997B-76DBADCE11DB}"/>
                  </a:ext>
                </a:extLst>
              </p:cNvPr>
              <p:cNvGrpSpPr/>
              <p:nvPr/>
            </p:nvGrpSpPr>
            <p:grpSpPr>
              <a:xfrm>
                <a:off x="4002182" y="4390725"/>
                <a:ext cx="752170" cy="1594367"/>
                <a:chOff x="4002182" y="4390725"/>
                <a:chExt cx="752170" cy="1594367"/>
              </a:xfrm>
            </p:grpSpPr>
            <p:sp>
              <p:nvSpPr>
                <p:cNvPr id="222" name="Rectangle 221">
                  <a:extLst>
                    <a:ext uri="{FF2B5EF4-FFF2-40B4-BE49-F238E27FC236}">
                      <a16:creationId xmlns:a16="http://schemas.microsoft.com/office/drawing/2014/main" id="{4AB29BE1-E4EE-4B0B-BE86-DB470E375A3B}"/>
                    </a:ext>
                  </a:extLst>
                </p:cNvPr>
                <p:cNvSpPr/>
                <p:nvPr/>
              </p:nvSpPr>
              <p:spPr>
                <a:xfrm>
                  <a:off x="4292381" y="4390725"/>
                  <a:ext cx="461971"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ectangle 168">
                  <a:extLst>
                    <a:ext uri="{FF2B5EF4-FFF2-40B4-BE49-F238E27FC236}">
                      <a16:creationId xmlns:a16="http://schemas.microsoft.com/office/drawing/2014/main" id="{C6A8F9A1-F80D-4174-9E63-A627E47940C3}"/>
                    </a:ext>
                  </a:extLst>
                </p:cNvPr>
                <p:cNvSpPr/>
                <p:nvPr/>
              </p:nvSpPr>
              <p:spPr>
                <a:xfrm>
                  <a:off x="4002182" y="4431850"/>
                  <a:ext cx="313210" cy="1553241"/>
                </a:xfrm>
                <a:custGeom>
                  <a:avLst/>
                  <a:gdLst>
                    <a:gd name="connsiteX0" fmla="*/ 0 w 305836"/>
                    <a:gd name="connsiteY0" fmla="*/ 0 h 1383634"/>
                    <a:gd name="connsiteX1" fmla="*/ 305836 w 305836"/>
                    <a:gd name="connsiteY1" fmla="*/ 0 h 1383634"/>
                    <a:gd name="connsiteX2" fmla="*/ 305836 w 305836"/>
                    <a:gd name="connsiteY2" fmla="*/ 1383634 h 1383634"/>
                    <a:gd name="connsiteX3" fmla="*/ 0 w 305836"/>
                    <a:gd name="connsiteY3" fmla="*/ 1383634 h 1383634"/>
                    <a:gd name="connsiteX4" fmla="*/ 0 w 305836"/>
                    <a:gd name="connsiteY4" fmla="*/ 0 h 1383634"/>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210" h="1553241">
                      <a:moveTo>
                        <a:pt x="0" y="169607"/>
                      </a:moveTo>
                      <a:cubicBezTo>
                        <a:pt x="104403" y="113071"/>
                        <a:pt x="253052" y="137652"/>
                        <a:pt x="313210" y="0"/>
                      </a:cubicBezTo>
                      <a:lnTo>
                        <a:pt x="305836" y="1553241"/>
                      </a:lnTo>
                      <a:lnTo>
                        <a:pt x="0" y="1553241"/>
                      </a:lnTo>
                      <a:lnTo>
                        <a:pt x="0" y="169607"/>
                      </a:lnTo>
                      <a:close/>
                    </a:path>
                  </a:pathLst>
                </a:cu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0" name="Rectangle 99">
                <a:extLst>
                  <a:ext uri="{FF2B5EF4-FFF2-40B4-BE49-F238E27FC236}">
                    <a16:creationId xmlns:a16="http://schemas.microsoft.com/office/drawing/2014/main" id="{1E2DB645-966C-47B5-978E-23B0F7854914}"/>
                  </a:ext>
                </a:extLst>
              </p:cNvPr>
              <p:cNvSpPr/>
              <p:nvPr/>
            </p:nvSpPr>
            <p:spPr>
              <a:xfrm>
                <a:off x="4894974" y="4098295"/>
                <a:ext cx="1313541" cy="188448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5D19D808-C9ED-41D7-BF5C-53D0AE2328CF}"/>
                  </a:ext>
                </a:extLst>
              </p:cNvPr>
              <p:cNvSpPr/>
              <p:nvPr/>
            </p:nvSpPr>
            <p:spPr>
              <a:xfrm>
                <a:off x="5101798" y="4409021"/>
                <a:ext cx="914049" cy="500471"/>
              </a:xfrm>
              <a:prstGeom prst="rect">
                <a:avLst/>
              </a:prstGeom>
              <a:solidFill>
                <a:srgbClr val="8E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21FF9419-EF47-4DB8-B0E3-AF08123C071C}"/>
                  </a:ext>
                </a:extLst>
              </p:cNvPr>
              <p:cNvSpPr/>
              <p:nvPr/>
            </p:nvSpPr>
            <p:spPr>
              <a:xfrm>
                <a:off x="5142621" y="4431832"/>
                <a:ext cx="852435" cy="429372"/>
              </a:xfrm>
              <a:prstGeom prst="rect">
                <a:avLst/>
              </a:prstGeom>
              <a:solidFill>
                <a:srgbClr val="1B3B5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A415ED92-9F56-46A3-8761-252569781B9A}"/>
                  </a:ext>
                </a:extLst>
              </p:cNvPr>
              <p:cNvSpPr/>
              <p:nvPr/>
            </p:nvSpPr>
            <p:spPr>
              <a:xfrm>
                <a:off x="5395815" y="4433982"/>
                <a:ext cx="45719" cy="429372"/>
              </a:xfrm>
              <a:prstGeom prst="rect">
                <a:avLst/>
              </a:prstGeom>
              <a:solidFill>
                <a:srgbClr val="8E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AD7775C-C000-4C90-B235-1C0E6D79EFBE}"/>
                  </a:ext>
                </a:extLst>
              </p:cNvPr>
              <p:cNvSpPr/>
              <p:nvPr/>
            </p:nvSpPr>
            <p:spPr>
              <a:xfrm>
                <a:off x="5711696" y="4433049"/>
                <a:ext cx="45719" cy="429372"/>
              </a:xfrm>
              <a:prstGeom prst="rect">
                <a:avLst/>
              </a:prstGeom>
              <a:solidFill>
                <a:srgbClr val="8E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104">
                <a:extLst>
                  <a:ext uri="{FF2B5EF4-FFF2-40B4-BE49-F238E27FC236}">
                    <a16:creationId xmlns:a16="http://schemas.microsoft.com/office/drawing/2014/main" id="{BC2406C0-00FF-495B-A963-5B9E3FDE93F3}"/>
                  </a:ext>
                </a:extLst>
              </p:cNvPr>
              <p:cNvGrpSpPr/>
              <p:nvPr/>
            </p:nvGrpSpPr>
            <p:grpSpPr>
              <a:xfrm>
                <a:off x="5205053" y="5425130"/>
                <a:ext cx="683130" cy="307420"/>
                <a:chOff x="2256702" y="5319656"/>
                <a:chExt cx="683130" cy="307420"/>
              </a:xfrm>
            </p:grpSpPr>
            <p:sp>
              <p:nvSpPr>
                <p:cNvPr id="218" name="Rectangle: Rounded Corners 217">
                  <a:extLst>
                    <a:ext uri="{FF2B5EF4-FFF2-40B4-BE49-F238E27FC236}">
                      <a16:creationId xmlns:a16="http://schemas.microsoft.com/office/drawing/2014/main" id="{94BB4CF3-B804-4AA4-BFD9-F1208A62CB02}"/>
                    </a:ext>
                  </a:extLst>
                </p:cNvPr>
                <p:cNvSpPr/>
                <p:nvPr/>
              </p:nvSpPr>
              <p:spPr>
                <a:xfrm>
                  <a:off x="2256702"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ectangle: Rounded Corners 218">
                  <a:extLst>
                    <a:ext uri="{FF2B5EF4-FFF2-40B4-BE49-F238E27FC236}">
                      <a16:creationId xmlns:a16="http://schemas.microsoft.com/office/drawing/2014/main" id="{38306979-7791-4066-AA0D-30B4E56EC7C1}"/>
                    </a:ext>
                  </a:extLst>
                </p:cNvPr>
                <p:cNvSpPr/>
                <p:nvPr/>
              </p:nvSpPr>
              <p:spPr>
                <a:xfrm>
                  <a:off x="2434049"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ectangle: Rounded Corners 219">
                  <a:extLst>
                    <a:ext uri="{FF2B5EF4-FFF2-40B4-BE49-F238E27FC236}">
                      <a16:creationId xmlns:a16="http://schemas.microsoft.com/office/drawing/2014/main" id="{6032C711-5850-47BC-9D34-ED578CB1C4C8}"/>
                    </a:ext>
                  </a:extLst>
                </p:cNvPr>
                <p:cNvSpPr/>
                <p:nvPr/>
              </p:nvSpPr>
              <p:spPr>
                <a:xfrm>
                  <a:off x="2611396"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ectangle: Rounded Corners 220">
                  <a:extLst>
                    <a:ext uri="{FF2B5EF4-FFF2-40B4-BE49-F238E27FC236}">
                      <a16:creationId xmlns:a16="http://schemas.microsoft.com/office/drawing/2014/main" id="{D014C117-39A4-4DA6-A6C6-154462F21FDB}"/>
                    </a:ext>
                  </a:extLst>
                </p:cNvPr>
                <p:cNvSpPr/>
                <p:nvPr/>
              </p:nvSpPr>
              <p:spPr>
                <a:xfrm>
                  <a:off x="2788743"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Rectangle 105">
                <a:extLst>
                  <a:ext uri="{FF2B5EF4-FFF2-40B4-BE49-F238E27FC236}">
                    <a16:creationId xmlns:a16="http://schemas.microsoft.com/office/drawing/2014/main" id="{BC7B4064-543D-4F4C-9587-E73D3E23A704}"/>
                  </a:ext>
                </a:extLst>
              </p:cNvPr>
              <p:cNvSpPr/>
              <p:nvPr/>
            </p:nvSpPr>
            <p:spPr>
              <a:xfrm>
                <a:off x="6340363" y="4359522"/>
                <a:ext cx="461971"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45AAA4CD-A5F9-4747-88A1-527CB3F35DF2}"/>
                  </a:ext>
                </a:extLst>
              </p:cNvPr>
              <p:cNvSpPr/>
              <p:nvPr/>
            </p:nvSpPr>
            <p:spPr>
              <a:xfrm>
                <a:off x="6868776" y="4359521"/>
                <a:ext cx="1291172"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 107">
                <a:extLst>
                  <a:ext uri="{FF2B5EF4-FFF2-40B4-BE49-F238E27FC236}">
                    <a16:creationId xmlns:a16="http://schemas.microsoft.com/office/drawing/2014/main" id="{D9E4E7EF-AF75-4E59-A3BB-207326DDC5FA}"/>
                  </a:ext>
                </a:extLst>
              </p:cNvPr>
              <p:cNvGrpSpPr/>
              <p:nvPr/>
            </p:nvGrpSpPr>
            <p:grpSpPr>
              <a:xfrm flipH="1">
                <a:off x="8209131" y="4359521"/>
                <a:ext cx="752170" cy="1594367"/>
                <a:chOff x="4002182" y="4390725"/>
                <a:chExt cx="752170" cy="1594367"/>
              </a:xfrm>
            </p:grpSpPr>
            <p:sp>
              <p:nvSpPr>
                <p:cNvPr id="216" name="Rectangle 215">
                  <a:extLst>
                    <a:ext uri="{FF2B5EF4-FFF2-40B4-BE49-F238E27FC236}">
                      <a16:creationId xmlns:a16="http://schemas.microsoft.com/office/drawing/2014/main" id="{42030AA8-4C5C-4D9C-8FF9-3EB660F3CDBF}"/>
                    </a:ext>
                  </a:extLst>
                </p:cNvPr>
                <p:cNvSpPr/>
                <p:nvPr/>
              </p:nvSpPr>
              <p:spPr>
                <a:xfrm>
                  <a:off x="4292381" y="4390725"/>
                  <a:ext cx="461971"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ectangle 168">
                  <a:extLst>
                    <a:ext uri="{FF2B5EF4-FFF2-40B4-BE49-F238E27FC236}">
                      <a16:creationId xmlns:a16="http://schemas.microsoft.com/office/drawing/2014/main" id="{367EA01D-0CE8-4878-AD03-801E4B13EF6C}"/>
                    </a:ext>
                  </a:extLst>
                </p:cNvPr>
                <p:cNvSpPr/>
                <p:nvPr/>
              </p:nvSpPr>
              <p:spPr>
                <a:xfrm>
                  <a:off x="4002182" y="4431850"/>
                  <a:ext cx="313210" cy="1553241"/>
                </a:xfrm>
                <a:custGeom>
                  <a:avLst/>
                  <a:gdLst>
                    <a:gd name="connsiteX0" fmla="*/ 0 w 305836"/>
                    <a:gd name="connsiteY0" fmla="*/ 0 h 1383634"/>
                    <a:gd name="connsiteX1" fmla="*/ 305836 w 305836"/>
                    <a:gd name="connsiteY1" fmla="*/ 0 h 1383634"/>
                    <a:gd name="connsiteX2" fmla="*/ 305836 w 305836"/>
                    <a:gd name="connsiteY2" fmla="*/ 1383634 h 1383634"/>
                    <a:gd name="connsiteX3" fmla="*/ 0 w 305836"/>
                    <a:gd name="connsiteY3" fmla="*/ 1383634 h 1383634"/>
                    <a:gd name="connsiteX4" fmla="*/ 0 w 305836"/>
                    <a:gd name="connsiteY4" fmla="*/ 0 h 1383634"/>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210" h="1553241">
                      <a:moveTo>
                        <a:pt x="0" y="169607"/>
                      </a:moveTo>
                      <a:cubicBezTo>
                        <a:pt x="104403" y="113071"/>
                        <a:pt x="253052" y="137652"/>
                        <a:pt x="313210" y="0"/>
                      </a:cubicBezTo>
                      <a:lnTo>
                        <a:pt x="305836" y="1553241"/>
                      </a:lnTo>
                      <a:lnTo>
                        <a:pt x="0" y="1553241"/>
                      </a:lnTo>
                      <a:lnTo>
                        <a:pt x="0" y="169607"/>
                      </a:lnTo>
                      <a:close/>
                    </a:path>
                  </a:pathLst>
                </a:cu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398C9235-E6DE-4FAC-BF26-FFAA3E877A27}"/>
                  </a:ext>
                </a:extLst>
              </p:cNvPr>
              <p:cNvGrpSpPr/>
              <p:nvPr/>
            </p:nvGrpSpPr>
            <p:grpSpPr>
              <a:xfrm>
                <a:off x="7193406" y="4968808"/>
                <a:ext cx="613601" cy="635359"/>
                <a:chOff x="1026942" y="3798277"/>
                <a:chExt cx="613601" cy="844061"/>
              </a:xfrm>
            </p:grpSpPr>
            <p:sp>
              <p:nvSpPr>
                <p:cNvPr id="206" name="Rectangle: Rounded Corners 205">
                  <a:extLst>
                    <a:ext uri="{FF2B5EF4-FFF2-40B4-BE49-F238E27FC236}">
                      <a16:creationId xmlns:a16="http://schemas.microsoft.com/office/drawing/2014/main" id="{AFA107E6-ACFA-40A8-AEA4-9FE5161D697D}"/>
                    </a:ext>
                  </a:extLst>
                </p:cNvPr>
                <p:cNvSpPr/>
                <p:nvPr/>
              </p:nvSpPr>
              <p:spPr>
                <a:xfrm>
                  <a:off x="102694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Rounded Corners 206">
                  <a:extLst>
                    <a:ext uri="{FF2B5EF4-FFF2-40B4-BE49-F238E27FC236}">
                      <a16:creationId xmlns:a16="http://schemas.microsoft.com/office/drawing/2014/main" id="{2578A6C7-CD9F-4E5F-8D01-9AD908FED97E}"/>
                    </a:ext>
                  </a:extLst>
                </p:cNvPr>
                <p:cNvSpPr/>
                <p:nvPr/>
              </p:nvSpPr>
              <p:spPr>
                <a:xfrm>
                  <a:off x="109004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Rounded Corners 207">
                  <a:extLst>
                    <a:ext uri="{FF2B5EF4-FFF2-40B4-BE49-F238E27FC236}">
                      <a16:creationId xmlns:a16="http://schemas.microsoft.com/office/drawing/2014/main" id="{37E3D252-6684-435A-9799-ED5FBCC5B0B2}"/>
                    </a:ext>
                  </a:extLst>
                </p:cNvPr>
                <p:cNvSpPr/>
                <p:nvPr/>
              </p:nvSpPr>
              <p:spPr>
                <a:xfrm>
                  <a:off x="115313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Rounded Corners 208">
                  <a:extLst>
                    <a:ext uri="{FF2B5EF4-FFF2-40B4-BE49-F238E27FC236}">
                      <a16:creationId xmlns:a16="http://schemas.microsoft.com/office/drawing/2014/main" id="{9B714940-D99E-4DFF-B353-4E899DD5F31C}"/>
                    </a:ext>
                  </a:extLst>
                </p:cNvPr>
                <p:cNvSpPr/>
                <p:nvPr/>
              </p:nvSpPr>
              <p:spPr>
                <a:xfrm>
                  <a:off x="121623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ectangle: Rounded Corners 209">
                  <a:extLst>
                    <a:ext uri="{FF2B5EF4-FFF2-40B4-BE49-F238E27FC236}">
                      <a16:creationId xmlns:a16="http://schemas.microsoft.com/office/drawing/2014/main" id="{BBD7F6A5-1CDD-41DE-950F-D0EEC290594A}"/>
                    </a:ext>
                  </a:extLst>
                </p:cNvPr>
                <p:cNvSpPr/>
                <p:nvPr/>
              </p:nvSpPr>
              <p:spPr>
                <a:xfrm>
                  <a:off x="127933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Rounded Corners 210">
                  <a:extLst>
                    <a:ext uri="{FF2B5EF4-FFF2-40B4-BE49-F238E27FC236}">
                      <a16:creationId xmlns:a16="http://schemas.microsoft.com/office/drawing/2014/main" id="{875C5A3D-6E26-4B5D-8DF4-4C2082C57E3F}"/>
                    </a:ext>
                  </a:extLst>
                </p:cNvPr>
                <p:cNvSpPr/>
                <p:nvPr/>
              </p:nvSpPr>
              <p:spPr>
                <a:xfrm>
                  <a:off x="134243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Rounded Corners 211">
                  <a:extLst>
                    <a:ext uri="{FF2B5EF4-FFF2-40B4-BE49-F238E27FC236}">
                      <a16:creationId xmlns:a16="http://schemas.microsoft.com/office/drawing/2014/main" id="{068916CB-CEFB-4223-ADDB-9B590600EDC6}"/>
                    </a:ext>
                  </a:extLst>
                </p:cNvPr>
                <p:cNvSpPr/>
                <p:nvPr/>
              </p:nvSpPr>
              <p:spPr>
                <a:xfrm>
                  <a:off x="140553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ectangle: Rounded Corners 212">
                  <a:extLst>
                    <a:ext uri="{FF2B5EF4-FFF2-40B4-BE49-F238E27FC236}">
                      <a16:creationId xmlns:a16="http://schemas.microsoft.com/office/drawing/2014/main" id="{37B7610E-BF8A-428A-A807-4F0C39C81C4C}"/>
                    </a:ext>
                  </a:extLst>
                </p:cNvPr>
                <p:cNvSpPr/>
                <p:nvPr/>
              </p:nvSpPr>
              <p:spPr>
                <a:xfrm>
                  <a:off x="146862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Rounded Corners 213">
                  <a:extLst>
                    <a:ext uri="{FF2B5EF4-FFF2-40B4-BE49-F238E27FC236}">
                      <a16:creationId xmlns:a16="http://schemas.microsoft.com/office/drawing/2014/main" id="{178566E4-F922-4F51-B0A0-DB2FFC793A94}"/>
                    </a:ext>
                  </a:extLst>
                </p:cNvPr>
                <p:cNvSpPr/>
                <p:nvPr/>
              </p:nvSpPr>
              <p:spPr>
                <a:xfrm>
                  <a:off x="153172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ectangle: Rounded Corners 214">
                  <a:extLst>
                    <a:ext uri="{FF2B5EF4-FFF2-40B4-BE49-F238E27FC236}">
                      <a16:creationId xmlns:a16="http://schemas.microsoft.com/office/drawing/2014/main" id="{98B98AF9-709A-4BD2-8951-4FC5B56409C3}"/>
                    </a:ext>
                  </a:extLst>
                </p:cNvPr>
                <p:cNvSpPr/>
                <p:nvPr/>
              </p:nvSpPr>
              <p:spPr>
                <a:xfrm>
                  <a:off x="159482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8F7F0E01-C19D-42A0-B21E-D8691ACF98A8}"/>
                  </a:ext>
                </a:extLst>
              </p:cNvPr>
              <p:cNvGrpSpPr/>
              <p:nvPr/>
            </p:nvGrpSpPr>
            <p:grpSpPr>
              <a:xfrm>
                <a:off x="7170546" y="4418334"/>
                <a:ext cx="613601" cy="366182"/>
                <a:chOff x="1026942" y="3798277"/>
                <a:chExt cx="613601" cy="844061"/>
              </a:xfrm>
            </p:grpSpPr>
            <p:sp>
              <p:nvSpPr>
                <p:cNvPr id="196" name="Rectangle: Rounded Corners 195">
                  <a:extLst>
                    <a:ext uri="{FF2B5EF4-FFF2-40B4-BE49-F238E27FC236}">
                      <a16:creationId xmlns:a16="http://schemas.microsoft.com/office/drawing/2014/main" id="{3F809248-535F-4E4D-B4AA-6969E7FC3B3C}"/>
                    </a:ext>
                  </a:extLst>
                </p:cNvPr>
                <p:cNvSpPr/>
                <p:nvPr/>
              </p:nvSpPr>
              <p:spPr>
                <a:xfrm>
                  <a:off x="102694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Rounded Corners 196">
                  <a:extLst>
                    <a:ext uri="{FF2B5EF4-FFF2-40B4-BE49-F238E27FC236}">
                      <a16:creationId xmlns:a16="http://schemas.microsoft.com/office/drawing/2014/main" id="{8517BA88-C036-434D-B5E4-2D87D5345D4B}"/>
                    </a:ext>
                  </a:extLst>
                </p:cNvPr>
                <p:cNvSpPr/>
                <p:nvPr/>
              </p:nvSpPr>
              <p:spPr>
                <a:xfrm>
                  <a:off x="109004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Rounded Corners 197">
                  <a:extLst>
                    <a:ext uri="{FF2B5EF4-FFF2-40B4-BE49-F238E27FC236}">
                      <a16:creationId xmlns:a16="http://schemas.microsoft.com/office/drawing/2014/main" id="{A34A56E6-0B96-4602-985D-3E4881A1A899}"/>
                    </a:ext>
                  </a:extLst>
                </p:cNvPr>
                <p:cNvSpPr/>
                <p:nvPr/>
              </p:nvSpPr>
              <p:spPr>
                <a:xfrm>
                  <a:off x="115313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Rounded Corners 198">
                  <a:extLst>
                    <a:ext uri="{FF2B5EF4-FFF2-40B4-BE49-F238E27FC236}">
                      <a16:creationId xmlns:a16="http://schemas.microsoft.com/office/drawing/2014/main" id="{59973A79-9EB2-4BD2-A383-BDCCDB5707A8}"/>
                    </a:ext>
                  </a:extLst>
                </p:cNvPr>
                <p:cNvSpPr/>
                <p:nvPr/>
              </p:nvSpPr>
              <p:spPr>
                <a:xfrm>
                  <a:off x="121623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Rounded Corners 199">
                  <a:extLst>
                    <a:ext uri="{FF2B5EF4-FFF2-40B4-BE49-F238E27FC236}">
                      <a16:creationId xmlns:a16="http://schemas.microsoft.com/office/drawing/2014/main" id="{D6FD37E5-1E3E-4C27-B8A3-C02360DD9614}"/>
                    </a:ext>
                  </a:extLst>
                </p:cNvPr>
                <p:cNvSpPr/>
                <p:nvPr/>
              </p:nvSpPr>
              <p:spPr>
                <a:xfrm>
                  <a:off x="127933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Rounded Corners 200">
                  <a:extLst>
                    <a:ext uri="{FF2B5EF4-FFF2-40B4-BE49-F238E27FC236}">
                      <a16:creationId xmlns:a16="http://schemas.microsoft.com/office/drawing/2014/main" id="{E62FCEFF-C264-4381-84E9-2B6E26031DDA}"/>
                    </a:ext>
                  </a:extLst>
                </p:cNvPr>
                <p:cNvSpPr/>
                <p:nvPr/>
              </p:nvSpPr>
              <p:spPr>
                <a:xfrm>
                  <a:off x="134243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Rounded Corners 201">
                  <a:extLst>
                    <a:ext uri="{FF2B5EF4-FFF2-40B4-BE49-F238E27FC236}">
                      <a16:creationId xmlns:a16="http://schemas.microsoft.com/office/drawing/2014/main" id="{B57BD56F-2732-434C-834B-23C809AD1E70}"/>
                    </a:ext>
                  </a:extLst>
                </p:cNvPr>
                <p:cNvSpPr/>
                <p:nvPr/>
              </p:nvSpPr>
              <p:spPr>
                <a:xfrm>
                  <a:off x="140553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Rounded Corners 202">
                  <a:extLst>
                    <a:ext uri="{FF2B5EF4-FFF2-40B4-BE49-F238E27FC236}">
                      <a16:creationId xmlns:a16="http://schemas.microsoft.com/office/drawing/2014/main" id="{857EDC78-A2A8-4ECE-BCE2-47D670F7FFE6}"/>
                    </a:ext>
                  </a:extLst>
                </p:cNvPr>
                <p:cNvSpPr/>
                <p:nvPr/>
              </p:nvSpPr>
              <p:spPr>
                <a:xfrm>
                  <a:off x="146862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Rounded Corners 203">
                  <a:extLst>
                    <a:ext uri="{FF2B5EF4-FFF2-40B4-BE49-F238E27FC236}">
                      <a16:creationId xmlns:a16="http://schemas.microsoft.com/office/drawing/2014/main" id="{05187112-3E1E-4E66-A402-E7A7D1056509}"/>
                    </a:ext>
                  </a:extLst>
                </p:cNvPr>
                <p:cNvSpPr/>
                <p:nvPr/>
              </p:nvSpPr>
              <p:spPr>
                <a:xfrm>
                  <a:off x="153172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ectangle: Rounded Corners 204">
                  <a:extLst>
                    <a:ext uri="{FF2B5EF4-FFF2-40B4-BE49-F238E27FC236}">
                      <a16:creationId xmlns:a16="http://schemas.microsoft.com/office/drawing/2014/main" id="{CE21CC66-0F24-43F7-A09C-335E1E24C4FB}"/>
                    </a:ext>
                  </a:extLst>
                </p:cNvPr>
                <p:cNvSpPr/>
                <p:nvPr/>
              </p:nvSpPr>
              <p:spPr>
                <a:xfrm>
                  <a:off x="159482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50CA98E2-CDC7-4A43-A76E-5572CE4837EA}"/>
                  </a:ext>
                </a:extLst>
              </p:cNvPr>
              <p:cNvGrpSpPr/>
              <p:nvPr/>
            </p:nvGrpSpPr>
            <p:grpSpPr>
              <a:xfrm>
                <a:off x="6359620" y="4413208"/>
                <a:ext cx="397553" cy="397690"/>
                <a:chOff x="1026942" y="3798277"/>
                <a:chExt cx="613601" cy="844061"/>
              </a:xfrm>
            </p:grpSpPr>
            <p:sp>
              <p:nvSpPr>
                <p:cNvPr id="186" name="Rectangle: Rounded Corners 185">
                  <a:extLst>
                    <a:ext uri="{FF2B5EF4-FFF2-40B4-BE49-F238E27FC236}">
                      <a16:creationId xmlns:a16="http://schemas.microsoft.com/office/drawing/2014/main" id="{1E5FE79C-5641-4D86-A14C-C60AFC533382}"/>
                    </a:ext>
                  </a:extLst>
                </p:cNvPr>
                <p:cNvSpPr/>
                <p:nvPr/>
              </p:nvSpPr>
              <p:spPr>
                <a:xfrm>
                  <a:off x="102694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Rounded Corners 186">
                  <a:extLst>
                    <a:ext uri="{FF2B5EF4-FFF2-40B4-BE49-F238E27FC236}">
                      <a16:creationId xmlns:a16="http://schemas.microsoft.com/office/drawing/2014/main" id="{8BF951D6-3E0C-409B-B26A-778387E51E92}"/>
                    </a:ext>
                  </a:extLst>
                </p:cNvPr>
                <p:cNvSpPr/>
                <p:nvPr/>
              </p:nvSpPr>
              <p:spPr>
                <a:xfrm>
                  <a:off x="109004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Rounded Corners 187">
                  <a:extLst>
                    <a:ext uri="{FF2B5EF4-FFF2-40B4-BE49-F238E27FC236}">
                      <a16:creationId xmlns:a16="http://schemas.microsoft.com/office/drawing/2014/main" id="{C9F79058-DCC9-43EE-A334-B80D28590AD6}"/>
                    </a:ext>
                  </a:extLst>
                </p:cNvPr>
                <p:cNvSpPr/>
                <p:nvPr/>
              </p:nvSpPr>
              <p:spPr>
                <a:xfrm>
                  <a:off x="115313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Rounded Corners 188">
                  <a:extLst>
                    <a:ext uri="{FF2B5EF4-FFF2-40B4-BE49-F238E27FC236}">
                      <a16:creationId xmlns:a16="http://schemas.microsoft.com/office/drawing/2014/main" id="{DC42C589-769E-4D6B-A44F-E8B047CB7A17}"/>
                    </a:ext>
                  </a:extLst>
                </p:cNvPr>
                <p:cNvSpPr/>
                <p:nvPr/>
              </p:nvSpPr>
              <p:spPr>
                <a:xfrm>
                  <a:off x="121623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Rounded Corners 189">
                  <a:extLst>
                    <a:ext uri="{FF2B5EF4-FFF2-40B4-BE49-F238E27FC236}">
                      <a16:creationId xmlns:a16="http://schemas.microsoft.com/office/drawing/2014/main" id="{97F049B0-C233-46D6-8831-A1914882632D}"/>
                    </a:ext>
                  </a:extLst>
                </p:cNvPr>
                <p:cNvSpPr/>
                <p:nvPr/>
              </p:nvSpPr>
              <p:spPr>
                <a:xfrm>
                  <a:off x="127933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Rounded Corners 190">
                  <a:extLst>
                    <a:ext uri="{FF2B5EF4-FFF2-40B4-BE49-F238E27FC236}">
                      <a16:creationId xmlns:a16="http://schemas.microsoft.com/office/drawing/2014/main" id="{ADA86C9C-5E57-421A-B71B-02521EC25AAB}"/>
                    </a:ext>
                  </a:extLst>
                </p:cNvPr>
                <p:cNvSpPr/>
                <p:nvPr/>
              </p:nvSpPr>
              <p:spPr>
                <a:xfrm>
                  <a:off x="134243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Rounded Corners 191">
                  <a:extLst>
                    <a:ext uri="{FF2B5EF4-FFF2-40B4-BE49-F238E27FC236}">
                      <a16:creationId xmlns:a16="http://schemas.microsoft.com/office/drawing/2014/main" id="{B560879D-50DF-4D0C-B5A8-FD4727A74C90}"/>
                    </a:ext>
                  </a:extLst>
                </p:cNvPr>
                <p:cNvSpPr/>
                <p:nvPr/>
              </p:nvSpPr>
              <p:spPr>
                <a:xfrm>
                  <a:off x="140553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Rounded Corners 192">
                  <a:extLst>
                    <a:ext uri="{FF2B5EF4-FFF2-40B4-BE49-F238E27FC236}">
                      <a16:creationId xmlns:a16="http://schemas.microsoft.com/office/drawing/2014/main" id="{60E5EC45-518F-41A9-90D9-DBA626F10163}"/>
                    </a:ext>
                  </a:extLst>
                </p:cNvPr>
                <p:cNvSpPr/>
                <p:nvPr/>
              </p:nvSpPr>
              <p:spPr>
                <a:xfrm>
                  <a:off x="146862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Rounded Corners 193">
                  <a:extLst>
                    <a:ext uri="{FF2B5EF4-FFF2-40B4-BE49-F238E27FC236}">
                      <a16:creationId xmlns:a16="http://schemas.microsoft.com/office/drawing/2014/main" id="{EDDCD973-5CFB-4517-A706-A70E435DE37A}"/>
                    </a:ext>
                  </a:extLst>
                </p:cNvPr>
                <p:cNvSpPr/>
                <p:nvPr/>
              </p:nvSpPr>
              <p:spPr>
                <a:xfrm>
                  <a:off x="153172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Rounded Corners 194">
                  <a:extLst>
                    <a:ext uri="{FF2B5EF4-FFF2-40B4-BE49-F238E27FC236}">
                      <a16:creationId xmlns:a16="http://schemas.microsoft.com/office/drawing/2014/main" id="{51E6A4FE-039A-4102-BE9A-9A0ABADFC9E8}"/>
                    </a:ext>
                  </a:extLst>
                </p:cNvPr>
                <p:cNvSpPr/>
                <p:nvPr/>
              </p:nvSpPr>
              <p:spPr>
                <a:xfrm>
                  <a:off x="159482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AA66D66D-A895-418F-A5AA-74CF1A5F2372}"/>
                  </a:ext>
                </a:extLst>
              </p:cNvPr>
              <p:cNvGrpSpPr/>
              <p:nvPr/>
            </p:nvGrpSpPr>
            <p:grpSpPr>
              <a:xfrm>
                <a:off x="6156851" y="5433831"/>
                <a:ext cx="814350" cy="455829"/>
                <a:chOff x="1769751" y="5208470"/>
                <a:chExt cx="814350" cy="455829"/>
              </a:xfrm>
            </p:grpSpPr>
            <p:sp>
              <p:nvSpPr>
                <p:cNvPr id="184" name="Rectangle 183">
                  <a:extLst>
                    <a:ext uri="{FF2B5EF4-FFF2-40B4-BE49-F238E27FC236}">
                      <a16:creationId xmlns:a16="http://schemas.microsoft.com/office/drawing/2014/main" id="{12BD0187-726F-4E4D-8B85-67445317894A}"/>
                    </a:ext>
                  </a:extLst>
                </p:cNvPr>
                <p:cNvSpPr/>
                <p:nvPr/>
              </p:nvSpPr>
              <p:spPr>
                <a:xfrm>
                  <a:off x="1842868" y="5208470"/>
                  <a:ext cx="741233" cy="393697"/>
                </a:xfrm>
                <a:prstGeom prst="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a:extLst>
                    <a:ext uri="{FF2B5EF4-FFF2-40B4-BE49-F238E27FC236}">
                      <a16:creationId xmlns:a16="http://schemas.microsoft.com/office/drawing/2014/main" id="{2D435302-C3E5-4EED-831E-04F3BE62F9B6}"/>
                    </a:ext>
                  </a:extLst>
                </p:cNvPr>
                <p:cNvSpPr/>
                <p:nvPr/>
              </p:nvSpPr>
              <p:spPr>
                <a:xfrm>
                  <a:off x="1769751" y="5270602"/>
                  <a:ext cx="741233" cy="39369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3" name="Rectangle 112">
                <a:extLst>
                  <a:ext uri="{FF2B5EF4-FFF2-40B4-BE49-F238E27FC236}">
                    <a16:creationId xmlns:a16="http://schemas.microsoft.com/office/drawing/2014/main" id="{62F22C71-D461-4E35-85CB-0A68F5506F80}"/>
                  </a:ext>
                </a:extLst>
              </p:cNvPr>
              <p:cNvSpPr/>
              <p:nvPr/>
            </p:nvSpPr>
            <p:spPr>
              <a:xfrm>
                <a:off x="7226914" y="5336720"/>
                <a:ext cx="192024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639319ED-D79D-4E34-ABB0-272302A73032}"/>
                  </a:ext>
                </a:extLst>
              </p:cNvPr>
              <p:cNvSpPr/>
              <p:nvPr/>
            </p:nvSpPr>
            <p:spPr>
              <a:xfrm>
                <a:off x="6235692" y="5046931"/>
                <a:ext cx="73152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3DB9466A-563E-45C0-A431-2219A644F949}"/>
                  </a:ext>
                </a:extLst>
              </p:cNvPr>
              <p:cNvSpPr/>
              <p:nvPr/>
            </p:nvSpPr>
            <p:spPr>
              <a:xfrm rot="2574620">
                <a:off x="6877796" y="5193862"/>
                <a:ext cx="4572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AEFC2E53-42ED-45B7-A16D-AF275E6899C5}"/>
                  </a:ext>
                </a:extLst>
              </p:cNvPr>
              <p:cNvSpPr/>
              <p:nvPr/>
            </p:nvSpPr>
            <p:spPr>
              <a:xfrm>
                <a:off x="8813247" y="5371784"/>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808642FB-0C17-4339-82A4-24BFBF2E7C3D}"/>
                  </a:ext>
                </a:extLst>
              </p:cNvPr>
              <p:cNvSpPr/>
              <p:nvPr/>
            </p:nvSpPr>
            <p:spPr>
              <a:xfrm>
                <a:off x="8318888" y="5382439"/>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E27DD3EA-D9E9-438D-A5E1-8751D0437316}"/>
                  </a:ext>
                </a:extLst>
              </p:cNvPr>
              <p:cNvSpPr/>
              <p:nvPr/>
            </p:nvSpPr>
            <p:spPr>
              <a:xfrm>
                <a:off x="7824529" y="5393094"/>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7297B4F3-8A19-434F-BAA6-48EDFE512CCB}"/>
                  </a:ext>
                </a:extLst>
              </p:cNvPr>
              <p:cNvSpPr/>
              <p:nvPr/>
            </p:nvSpPr>
            <p:spPr>
              <a:xfrm>
                <a:off x="7330170" y="5403749"/>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302E3E62-56D8-4845-BC00-936252F7CCD5}"/>
                  </a:ext>
                </a:extLst>
              </p:cNvPr>
              <p:cNvSpPr/>
              <p:nvPr/>
            </p:nvSpPr>
            <p:spPr>
              <a:xfrm>
                <a:off x="6835811" y="5090844"/>
                <a:ext cx="56701"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B6735D12-3745-4B06-88CD-F1C7E183CA98}"/>
                  </a:ext>
                </a:extLst>
              </p:cNvPr>
              <p:cNvSpPr/>
              <p:nvPr/>
            </p:nvSpPr>
            <p:spPr>
              <a:xfrm>
                <a:off x="3653283" y="5324509"/>
                <a:ext cx="118872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E1F3A043-0E82-49F1-A7B5-A28EE18C1C0E}"/>
                  </a:ext>
                </a:extLst>
              </p:cNvPr>
              <p:cNvSpPr/>
              <p:nvPr/>
            </p:nvSpPr>
            <p:spPr>
              <a:xfrm>
                <a:off x="4486023" y="5347368"/>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13C83898-8484-475F-8184-419382A51CD9}"/>
                  </a:ext>
                </a:extLst>
              </p:cNvPr>
              <p:cNvSpPr/>
              <p:nvPr/>
            </p:nvSpPr>
            <p:spPr>
              <a:xfrm>
                <a:off x="3808016" y="5332116"/>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BE5EE591-FF5B-4AC3-A552-6C9B3E530122}"/>
                  </a:ext>
                </a:extLst>
              </p:cNvPr>
              <p:cNvSpPr/>
              <p:nvPr/>
            </p:nvSpPr>
            <p:spPr>
              <a:xfrm>
                <a:off x="3512236" y="5881560"/>
                <a:ext cx="5675919" cy="227613"/>
              </a:xfrm>
              <a:prstGeom prst="rect">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696041D8-22DC-4175-B8D9-AD5EBB6C7075}"/>
                  </a:ext>
                </a:extLst>
              </p:cNvPr>
              <p:cNvSpPr/>
              <p:nvPr/>
            </p:nvSpPr>
            <p:spPr>
              <a:xfrm>
                <a:off x="6467706" y="5088498"/>
                <a:ext cx="56701"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C3D4E619-41BB-4306-AB21-5421850A0A75}"/>
                  </a:ext>
                </a:extLst>
              </p:cNvPr>
              <p:cNvSpPr/>
              <p:nvPr/>
            </p:nvSpPr>
            <p:spPr>
              <a:xfrm>
                <a:off x="3549616" y="4359521"/>
                <a:ext cx="90814" cy="260632"/>
              </a:xfrm>
              <a:prstGeom prst="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7" name="Group 126">
                <a:extLst>
                  <a:ext uri="{FF2B5EF4-FFF2-40B4-BE49-F238E27FC236}">
                    <a16:creationId xmlns:a16="http://schemas.microsoft.com/office/drawing/2014/main" id="{61F391FF-D22A-4A59-BC93-8FE73AEF9314}"/>
                  </a:ext>
                </a:extLst>
              </p:cNvPr>
              <p:cNvGrpSpPr/>
              <p:nvPr/>
            </p:nvGrpSpPr>
            <p:grpSpPr>
              <a:xfrm>
                <a:off x="3567582" y="6178022"/>
                <a:ext cx="1883287" cy="669637"/>
                <a:chOff x="3567582" y="6178022"/>
                <a:chExt cx="1883287" cy="669637"/>
              </a:xfrm>
            </p:grpSpPr>
            <p:sp>
              <p:nvSpPr>
                <p:cNvPr id="162" name="Rectangle 161">
                  <a:extLst>
                    <a:ext uri="{FF2B5EF4-FFF2-40B4-BE49-F238E27FC236}">
                      <a16:creationId xmlns:a16="http://schemas.microsoft.com/office/drawing/2014/main" id="{BDB6F3EF-343C-4C1E-9962-EDFC58A43E91}"/>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3" name="Group 162">
                  <a:extLst>
                    <a:ext uri="{FF2B5EF4-FFF2-40B4-BE49-F238E27FC236}">
                      <a16:creationId xmlns:a16="http://schemas.microsoft.com/office/drawing/2014/main" id="{EA386113-37A8-45C9-8EF7-BDB363DCF8F8}"/>
                    </a:ext>
                  </a:extLst>
                </p:cNvPr>
                <p:cNvGrpSpPr/>
                <p:nvPr/>
              </p:nvGrpSpPr>
              <p:grpSpPr>
                <a:xfrm>
                  <a:off x="3567582" y="6225235"/>
                  <a:ext cx="1883287" cy="622424"/>
                  <a:chOff x="1083937" y="4627649"/>
                  <a:chExt cx="1883287" cy="622424"/>
                </a:xfrm>
              </p:grpSpPr>
              <p:grpSp>
                <p:nvGrpSpPr>
                  <p:cNvPr id="164" name="Group 163">
                    <a:extLst>
                      <a:ext uri="{FF2B5EF4-FFF2-40B4-BE49-F238E27FC236}">
                        <a16:creationId xmlns:a16="http://schemas.microsoft.com/office/drawing/2014/main" id="{306E7449-D43A-4425-A3A9-134CACAB072A}"/>
                      </a:ext>
                    </a:extLst>
                  </p:cNvPr>
                  <p:cNvGrpSpPr/>
                  <p:nvPr/>
                </p:nvGrpSpPr>
                <p:grpSpPr>
                  <a:xfrm>
                    <a:off x="2404694" y="4684172"/>
                    <a:ext cx="562530" cy="562530"/>
                    <a:chOff x="872197" y="3031795"/>
                    <a:chExt cx="562530" cy="562530"/>
                  </a:xfrm>
                </p:grpSpPr>
                <p:sp>
                  <p:nvSpPr>
                    <p:cNvPr id="182" name="Circle: Hollow 181">
                      <a:extLst>
                        <a:ext uri="{FF2B5EF4-FFF2-40B4-BE49-F238E27FC236}">
                          <a16:creationId xmlns:a16="http://schemas.microsoft.com/office/drawing/2014/main" id="{08E7F8FB-D073-4984-A9E6-8DB9783516DF}"/>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3" name="Oval 182">
                      <a:extLst>
                        <a:ext uri="{FF2B5EF4-FFF2-40B4-BE49-F238E27FC236}">
                          <a16:creationId xmlns:a16="http://schemas.microsoft.com/office/drawing/2014/main" id="{13CD3E99-8A0A-4A7E-8951-9E5D7628AAF6}"/>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Group 164">
                    <a:extLst>
                      <a:ext uri="{FF2B5EF4-FFF2-40B4-BE49-F238E27FC236}">
                        <a16:creationId xmlns:a16="http://schemas.microsoft.com/office/drawing/2014/main" id="{FDE814D5-2B25-4147-9E91-C4628C15EBF7}"/>
                      </a:ext>
                    </a:extLst>
                  </p:cNvPr>
                  <p:cNvGrpSpPr/>
                  <p:nvPr/>
                </p:nvGrpSpPr>
                <p:grpSpPr>
                  <a:xfrm>
                    <a:off x="1083937" y="4687543"/>
                    <a:ext cx="562530" cy="562530"/>
                    <a:chOff x="872197" y="3031795"/>
                    <a:chExt cx="562530" cy="562530"/>
                  </a:xfrm>
                </p:grpSpPr>
                <p:sp>
                  <p:nvSpPr>
                    <p:cNvPr id="180" name="Circle: Hollow 179">
                      <a:extLst>
                        <a:ext uri="{FF2B5EF4-FFF2-40B4-BE49-F238E27FC236}">
                          <a16:creationId xmlns:a16="http://schemas.microsoft.com/office/drawing/2014/main" id="{CCA63F7E-FE92-4D36-A615-6E3AED48A4AA}"/>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1" name="Oval 180">
                      <a:extLst>
                        <a:ext uri="{FF2B5EF4-FFF2-40B4-BE49-F238E27FC236}">
                          <a16:creationId xmlns:a16="http://schemas.microsoft.com/office/drawing/2014/main" id="{2F38E728-0499-4B86-BE2B-3D533ED87542}"/>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6" name="Freeform: Shape 165">
                    <a:extLst>
                      <a:ext uri="{FF2B5EF4-FFF2-40B4-BE49-F238E27FC236}">
                        <a16:creationId xmlns:a16="http://schemas.microsoft.com/office/drawing/2014/main" id="{A78D74C6-D384-4C14-895C-6C09B6406E63}"/>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Top Corners Rounded 166">
                    <a:extLst>
                      <a:ext uri="{FF2B5EF4-FFF2-40B4-BE49-F238E27FC236}">
                        <a16:creationId xmlns:a16="http://schemas.microsoft.com/office/drawing/2014/main" id="{65D6445A-667E-40C8-815D-3205BBA833F6}"/>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Top Corners Rounded 167">
                    <a:extLst>
                      <a:ext uri="{FF2B5EF4-FFF2-40B4-BE49-F238E27FC236}">
                        <a16:creationId xmlns:a16="http://schemas.microsoft.com/office/drawing/2014/main" id="{0FE9D11F-6890-4797-AF85-EA9EA0A4174C}"/>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9F7904F-907B-4C86-BAE5-BDAC38D18337}"/>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0" name="Group 169">
                    <a:extLst>
                      <a:ext uri="{FF2B5EF4-FFF2-40B4-BE49-F238E27FC236}">
                        <a16:creationId xmlns:a16="http://schemas.microsoft.com/office/drawing/2014/main" id="{01E03002-AD18-45A4-A16D-F93EAF62B53B}"/>
                      </a:ext>
                    </a:extLst>
                  </p:cNvPr>
                  <p:cNvGrpSpPr/>
                  <p:nvPr/>
                </p:nvGrpSpPr>
                <p:grpSpPr>
                  <a:xfrm>
                    <a:off x="1823553" y="4702112"/>
                    <a:ext cx="173664" cy="305465"/>
                    <a:chOff x="1923011" y="5286487"/>
                    <a:chExt cx="173664" cy="305465"/>
                  </a:xfrm>
                </p:grpSpPr>
                <p:sp>
                  <p:nvSpPr>
                    <p:cNvPr id="176" name="Rectangle: Rounded Corners 175">
                      <a:extLst>
                        <a:ext uri="{FF2B5EF4-FFF2-40B4-BE49-F238E27FC236}">
                          <a16:creationId xmlns:a16="http://schemas.microsoft.com/office/drawing/2014/main" id="{CC04F6EE-3A38-4F7E-84DA-3BBC575E1282}"/>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Rounded Corners 176">
                      <a:extLst>
                        <a:ext uri="{FF2B5EF4-FFF2-40B4-BE49-F238E27FC236}">
                          <a16:creationId xmlns:a16="http://schemas.microsoft.com/office/drawing/2014/main" id="{7B9C486D-7F75-4976-B91C-64BD9AA38694}"/>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Rounded Corners 177">
                      <a:extLst>
                        <a:ext uri="{FF2B5EF4-FFF2-40B4-BE49-F238E27FC236}">
                          <a16:creationId xmlns:a16="http://schemas.microsoft.com/office/drawing/2014/main" id="{46624345-864F-4DFC-8B75-E4C81003E909}"/>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Rounded Corners 178">
                      <a:extLst>
                        <a:ext uri="{FF2B5EF4-FFF2-40B4-BE49-F238E27FC236}">
                          <a16:creationId xmlns:a16="http://schemas.microsoft.com/office/drawing/2014/main" id="{4BB81D7C-10A0-4D3E-A46D-5F9B8091D045}"/>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1" name="Group 170">
                    <a:extLst>
                      <a:ext uri="{FF2B5EF4-FFF2-40B4-BE49-F238E27FC236}">
                        <a16:creationId xmlns:a16="http://schemas.microsoft.com/office/drawing/2014/main" id="{82C3E4B5-1BDE-4B11-B14A-25EECFD7FA9B}"/>
                      </a:ext>
                    </a:extLst>
                  </p:cNvPr>
                  <p:cNvGrpSpPr/>
                  <p:nvPr/>
                </p:nvGrpSpPr>
                <p:grpSpPr>
                  <a:xfrm>
                    <a:off x="2096675" y="4714839"/>
                    <a:ext cx="173664" cy="305465"/>
                    <a:chOff x="1923011" y="5286487"/>
                    <a:chExt cx="173664" cy="305465"/>
                  </a:xfrm>
                </p:grpSpPr>
                <p:sp>
                  <p:nvSpPr>
                    <p:cNvPr id="172" name="Rectangle: Rounded Corners 171">
                      <a:extLst>
                        <a:ext uri="{FF2B5EF4-FFF2-40B4-BE49-F238E27FC236}">
                          <a16:creationId xmlns:a16="http://schemas.microsoft.com/office/drawing/2014/main" id="{D07826FA-1E88-4457-AFAB-1C8C9FF55208}"/>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Rounded Corners 172">
                      <a:extLst>
                        <a:ext uri="{FF2B5EF4-FFF2-40B4-BE49-F238E27FC236}">
                          <a16:creationId xmlns:a16="http://schemas.microsoft.com/office/drawing/2014/main" id="{0742840A-ACD6-4403-8D39-8C930593869C}"/>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Rounded Corners 173">
                      <a:extLst>
                        <a:ext uri="{FF2B5EF4-FFF2-40B4-BE49-F238E27FC236}">
                          <a16:creationId xmlns:a16="http://schemas.microsoft.com/office/drawing/2014/main" id="{86D4A83D-D9C0-4A16-A273-BE4A790B05AB}"/>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Rounded Corners 174">
                      <a:extLst>
                        <a:ext uri="{FF2B5EF4-FFF2-40B4-BE49-F238E27FC236}">
                          <a16:creationId xmlns:a16="http://schemas.microsoft.com/office/drawing/2014/main" id="{52488D8F-C505-40DF-97D0-45A359A6AC46}"/>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28" name="Group 127">
                <a:extLst>
                  <a:ext uri="{FF2B5EF4-FFF2-40B4-BE49-F238E27FC236}">
                    <a16:creationId xmlns:a16="http://schemas.microsoft.com/office/drawing/2014/main" id="{B2FCE8B1-53D7-434C-A36B-203080D560DB}"/>
                  </a:ext>
                </a:extLst>
              </p:cNvPr>
              <p:cNvGrpSpPr/>
              <p:nvPr/>
            </p:nvGrpSpPr>
            <p:grpSpPr>
              <a:xfrm>
                <a:off x="7289700" y="6185562"/>
                <a:ext cx="1883287" cy="669637"/>
                <a:chOff x="3567582" y="6178022"/>
                <a:chExt cx="1883287" cy="669637"/>
              </a:xfrm>
            </p:grpSpPr>
            <p:sp>
              <p:nvSpPr>
                <p:cNvPr id="140" name="Rectangle 139">
                  <a:extLst>
                    <a:ext uri="{FF2B5EF4-FFF2-40B4-BE49-F238E27FC236}">
                      <a16:creationId xmlns:a16="http://schemas.microsoft.com/office/drawing/2014/main" id="{A20E6576-93D9-446B-8AB3-1F335464A1B8}"/>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10391BDE-F43D-47DE-BFEE-D5085CD5D6FB}"/>
                    </a:ext>
                  </a:extLst>
                </p:cNvPr>
                <p:cNvGrpSpPr/>
                <p:nvPr/>
              </p:nvGrpSpPr>
              <p:grpSpPr>
                <a:xfrm>
                  <a:off x="3567582" y="6225235"/>
                  <a:ext cx="1883287" cy="622424"/>
                  <a:chOff x="1083937" y="4627649"/>
                  <a:chExt cx="1883287" cy="622424"/>
                </a:xfrm>
              </p:grpSpPr>
              <p:grpSp>
                <p:nvGrpSpPr>
                  <p:cNvPr id="142" name="Group 141">
                    <a:extLst>
                      <a:ext uri="{FF2B5EF4-FFF2-40B4-BE49-F238E27FC236}">
                        <a16:creationId xmlns:a16="http://schemas.microsoft.com/office/drawing/2014/main" id="{1883956F-72D0-4782-9DC9-A5AAF7D65ECA}"/>
                      </a:ext>
                    </a:extLst>
                  </p:cNvPr>
                  <p:cNvGrpSpPr/>
                  <p:nvPr/>
                </p:nvGrpSpPr>
                <p:grpSpPr>
                  <a:xfrm>
                    <a:off x="2404694" y="4684172"/>
                    <a:ext cx="562530" cy="562530"/>
                    <a:chOff x="872197" y="3031795"/>
                    <a:chExt cx="562530" cy="562530"/>
                  </a:xfrm>
                </p:grpSpPr>
                <p:sp>
                  <p:nvSpPr>
                    <p:cNvPr id="160" name="Circle: Hollow 159">
                      <a:extLst>
                        <a:ext uri="{FF2B5EF4-FFF2-40B4-BE49-F238E27FC236}">
                          <a16:creationId xmlns:a16="http://schemas.microsoft.com/office/drawing/2014/main" id="{8E34CB06-93CC-48F7-8319-30A5979794A7}"/>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1" name="Oval 160">
                      <a:extLst>
                        <a:ext uri="{FF2B5EF4-FFF2-40B4-BE49-F238E27FC236}">
                          <a16:creationId xmlns:a16="http://schemas.microsoft.com/office/drawing/2014/main" id="{89E98DDC-36AA-4B6B-9C56-94850D82BE0F}"/>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 name="Group 142">
                    <a:extLst>
                      <a:ext uri="{FF2B5EF4-FFF2-40B4-BE49-F238E27FC236}">
                        <a16:creationId xmlns:a16="http://schemas.microsoft.com/office/drawing/2014/main" id="{D1249408-3254-4FCE-9CFB-1AB1D11EA4D0}"/>
                      </a:ext>
                    </a:extLst>
                  </p:cNvPr>
                  <p:cNvGrpSpPr/>
                  <p:nvPr/>
                </p:nvGrpSpPr>
                <p:grpSpPr>
                  <a:xfrm>
                    <a:off x="1083937" y="4687543"/>
                    <a:ext cx="562530" cy="562530"/>
                    <a:chOff x="872197" y="3031795"/>
                    <a:chExt cx="562530" cy="562530"/>
                  </a:xfrm>
                </p:grpSpPr>
                <p:sp>
                  <p:nvSpPr>
                    <p:cNvPr id="158" name="Circle: Hollow 157">
                      <a:extLst>
                        <a:ext uri="{FF2B5EF4-FFF2-40B4-BE49-F238E27FC236}">
                          <a16:creationId xmlns:a16="http://schemas.microsoft.com/office/drawing/2014/main" id="{F23959FF-E179-4F47-A0AD-E978B8797BCB}"/>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9" name="Oval 158">
                      <a:extLst>
                        <a:ext uri="{FF2B5EF4-FFF2-40B4-BE49-F238E27FC236}">
                          <a16:creationId xmlns:a16="http://schemas.microsoft.com/office/drawing/2014/main" id="{0D2821C7-56A3-4FC2-8A59-CCEA338B5192}"/>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4" name="Freeform: Shape 143">
                    <a:extLst>
                      <a:ext uri="{FF2B5EF4-FFF2-40B4-BE49-F238E27FC236}">
                        <a16:creationId xmlns:a16="http://schemas.microsoft.com/office/drawing/2014/main" id="{69E15DA7-8DBE-4ECE-B304-04F4D1843D8B}"/>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Top Corners Rounded 144">
                    <a:extLst>
                      <a:ext uri="{FF2B5EF4-FFF2-40B4-BE49-F238E27FC236}">
                        <a16:creationId xmlns:a16="http://schemas.microsoft.com/office/drawing/2014/main" id="{F495001B-B30F-4A87-808A-FDA13445ADE6}"/>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Top Corners Rounded 145">
                    <a:extLst>
                      <a:ext uri="{FF2B5EF4-FFF2-40B4-BE49-F238E27FC236}">
                        <a16:creationId xmlns:a16="http://schemas.microsoft.com/office/drawing/2014/main" id="{3B93BD8D-A2CA-45A9-AD2B-A22FE110BCDA}"/>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0E9486D3-F23B-4C3A-85C3-D2898BDB77B2}"/>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8" name="Group 147">
                    <a:extLst>
                      <a:ext uri="{FF2B5EF4-FFF2-40B4-BE49-F238E27FC236}">
                        <a16:creationId xmlns:a16="http://schemas.microsoft.com/office/drawing/2014/main" id="{0FE3987D-48F6-4F89-82C0-961EF70AF472}"/>
                      </a:ext>
                    </a:extLst>
                  </p:cNvPr>
                  <p:cNvGrpSpPr/>
                  <p:nvPr/>
                </p:nvGrpSpPr>
                <p:grpSpPr>
                  <a:xfrm>
                    <a:off x="1823553" y="4702112"/>
                    <a:ext cx="173664" cy="305465"/>
                    <a:chOff x="1923011" y="5286487"/>
                    <a:chExt cx="173664" cy="305465"/>
                  </a:xfrm>
                </p:grpSpPr>
                <p:sp>
                  <p:nvSpPr>
                    <p:cNvPr id="154" name="Rectangle: Rounded Corners 153">
                      <a:extLst>
                        <a:ext uri="{FF2B5EF4-FFF2-40B4-BE49-F238E27FC236}">
                          <a16:creationId xmlns:a16="http://schemas.microsoft.com/office/drawing/2014/main" id="{1D384821-926E-4E35-A6F3-270FA7B4F29B}"/>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Rounded Corners 154">
                      <a:extLst>
                        <a:ext uri="{FF2B5EF4-FFF2-40B4-BE49-F238E27FC236}">
                          <a16:creationId xmlns:a16="http://schemas.microsoft.com/office/drawing/2014/main" id="{28C94D3D-C756-4177-916E-07037B2A5E41}"/>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Rounded Corners 155">
                      <a:extLst>
                        <a:ext uri="{FF2B5EF4-FFF2-40B4-BE49-F238E27FC236}">
                          <a16:creationId xmlns:a16="http://schemas.microsoft.com/office/drawing/2014/main" id="{BABF3547-B99E-44DA-8325-778A1D66E8EB}"/>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Rounded Corners 156">
                      <a:extLst>
                        <a:ext uri="{FF2B5EF4-FFF2-40B4-BE49-F238E27FC236}">
                          <a16:creationId xmlns:a16="http://schemas.microsoft.com/office/drawing/2014/main" id="{9AAE8C86-9C2E-43A1-BF3C-F7E66530B070}"/>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72ABA9F4-2B76-4C10-8DDE-F9CAB6C3B7D8}"/>
                      </a:ext>
                    </a:extLst>
                  </p:cNvPr>
                  <p:cNvGrpSpPr/>
                  <p:nvPr/>
                </p:nvGrpSpPr>
                <p:grpSpPr>
                  <a:xfrm>
                    <a:off x="2096675" y="4714839"/>
                    <a:ext cx="173664" cy="305465"/>
                    <a:chOff x="1923011" y="5286487"/>
                    <a:chExt cx="173664" cy="305465"/>
                  </a:xfrm>
                </p:grpSpPr>
                <p:sp>
                  <p:nvSpPr>
                    <p:cNvPr id="150" name="Rectangle: Rounded Corners 149">
                      <a:extLst>
                        <a:ext uri="{FF2B5EF4-FFF2-40B4-BE49-F238E27FC236}">
                          <a16:creationId xmlns:a16="http://schemas.microsoft.com/office/drawing/2014/main" id="{0A801442-FFD2-4FFC-92B7-13C11A8947C5}"/>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Rounded Corners 150">
                      <a:extLst>
                        <a:ext uri="{FF2B5EF4-FFF2-40B4-BE49-F238E27FC236}">
                          <a16:creationId xmlns:a16="http://schemas.microsoft.com/office/drawing/2014/main" id="{31020DA3-BF60-4F0C-834F-45C34024FC8A}"/>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Rounded Corners 151">
                      <a:extLst>
                        <a:ext uri="{FF2B5EF4-FFF2-40B4-BE49-F238E27FC236}">
                          <a16:creationId xmlns:a16="http://schemas.microsoft.com/office/drawing/2014/main" id="{8862A3B8-770F-4263-A0D2-D6D21BB5F246}"/>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Rounded Corners 152">
                      <a:extLst>
                        <a:ext uri="{FF2B5EF4-FFF2-40B4-BE49-F238E27FC236}">
                          <a16:creationId xmlns:a16="http://schemas.microsoft.com/office/drawing/2014/main" id="{420F0937-358E-48A7-BAC4-70965012F913}"/>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29" name="Rectangle 128">
                <a:extLst>
                  <a:ext uri="{FF2B5EF4-FFF2-40B4-BE49-F238E27FC236}">
                    <a16:creationId xmlns:a16="http://schemas.microsoft.com/office/drawing/2014/main" id="{E5F7CE34-6B04-4871-BE98-6A521BC89F13}"/>
                  </a:ext>
                </a:extLst>
              </p:cNvPr>
              <p:cNvSpPr/>
              <p:nvPr/>
            </p:nvSpPr>
            <p:spPr>
              <a:xfrm>
                <a:off x="5717795" y="6131792"/>
                <a:ext cx="1357672" cy="439868"/>
              </a:xfrm>
              <a:prstGeom prst="rect">
                <a:avLst/>
              </a:prstGeom>
              <a:solidFill>
                <a:srgbClr val="2E2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0" name="Group 129">
                <a:extLst>
                  <a:ext uri="{FF2B5EF4-FFF2-40B4-BE49-F238E27FC236}">
                    <a16:creationId xmlns:a16="http://schemas.microsoft.com/office/drawing/2014/main" id="{75F8658F-8D74-496B-B89B-21B2A98C848B}"/>
                  </a:ext>
                </a:extLst>
              </p:cNvPr>
              <p:cNvGrpSpPr/>
              <p:nvPr/>
            </p:nvGrpSpPr>
            <p:grpSpPr>
              <a:xfrm>
                <a:off x="2945383" y="5604167"/>
                <a:ext cx="475790" cy="1075846"/>
                <a:chOff x="2945383" y="5604167"/>
                <a:chExt cx="475790" cy="1075846"/>
              </a:xfrm>
            </p:grpSpPr>
            <p:sp>
              <p:nvSpPr>
                <p:cNvPr id="136" name="Rectangle 135">
                  <a:extLst>
                    <a:ext uri="{FF2B5EF4-FFF2-40B4-BE49-F238E27FC236}">
                      <a16:creationId xmlns:a16="http://schemas.microsoft.com/office/drawing/2014/main" id="{BE838215-61EC-415D-BF62-F90E2B83A594}"/>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2B87280E-8594-4BD6-B6AD-3F4014DBFFC9}"/>
                    </a:ext>
                  </a:extLst>
                </p:cNvPr>
                <p:cNvSpPr/>
                <p:nvPr/>
              </p:nvSpPr>
              <p:spPr>
                <a:xfrm>
                  <a:off x="3101139" y="5604167"/>
                  <a:ext cx="45719" cy="5050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618B24CB-CDF2-49E5-B2AF-275CC4DDB1C2}"/>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rapezoid 138">
                  <a:extLst>
                    <a:ext uri="{FF2B5EF4-FFF2-40B4-BE49-F238E27FC236}">
                      <a16:creationId xmlns:a16="http://schemas.microsoft.com/office/drawing/2014/main" id="{1A13BDF7-6135-4D96-9422-4E35B8FB7096}"/>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130">
                <a:extLst>
                  <a:ext uri="{FF2B5EF4-FFF2-40B4-BE49-F238E27FC236}">
                    <a16:creationId xmlns:a16="http://schemas.microsoft.com/office/drawing/2014/main" id="{AE8D79AB-CC11-4C02-8A9C-2CD03F04FDF7}"/>
                  </a:ext>
                </a:extLst>
              </p:cNvPr>
              <p:cNvGrpSpPr/>
              <p:nvPr/>
            </p:nvGrpSpPr>
            <p:grpSpPr>
              <a:xfrm flipH="1">
                <a:off x="9239228" y="5612054"/>
                <a:ext cx="475790" cy="1075846"/>
                <a:chOff x="2945383" y="5604167"/>
                <a:chExt cx="475790" cy="1075846"/>
              </a:xfrm>
            </p:grpSpPr>
            <p:sp>
              <p:nvSpPr>
                <p:cNvPr id="132" name="Rectangle 131">
                  <a:extLst>
                    <a:ext uri="{FF2B5EF4-FFF2-40B4-BE49-F238E27FC236}">
                      <a16:creationId xmlns:a16="http://schemas.microsoft.com/office/drawing/2014/main" id="{F45EDEEF-1309-4F72-ACFB-D9AB9EF88AD0}"/>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477D6F71-80F6-4DBD-A9C2-DD01D46D2FEE}"/>
                    </a:ext>
                  </a:extLst>
                </p:cNvPr>
                <p:cNvSpPr/>
                <p:nvPr/>
              </p:nvSpPr>
              <p:spPr>
                <a:xfrm>
                  <a:off x="3101139" y="5604167"/>
                  <a:ext cx="45719" cy="5050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E77A98B1-FC92-44DE-8305-A61F3F6706EB}"/>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rapezoid 134">
                  <a:extLst>
                    <a:ext uri="{FF2B5EF4-FFF2-40B4-BE49-F238E27FC236}">
                      <a16:creationId xmlns:a16="http://schemas.microsoft.com/office/drawing/2014/main" id="{31EC09C8-EC13-4ABD-B6C8-BA2F75ACE102}"/>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4" name="Group 223">
              <a:extLst>
                <a:ext uri="{FF2B5EF4-FFF2-40B4-BE49-F238E27FC236}">
                  <a16:creationId xmlns:a16="http://schemas.microsoft.com/office/drawing/2014/main" id="{CE0B34E9-6E61-4AD2-9664-AE9D4B4569EB}"/>
                </a:ext>
              </a:extLst>
            </p:cNvPr>
            <p:cNvGrpSpPr/>
            <p:nvPr/>
          </p:nvGrpSpPr>
          <p:grpSpPr>
            <a:xfrm>
              <a:off x="12170544" y="3552847"/>
              <a:ext cx="2409424" cy="346534"/>
              <a:chOff x="7551957" y="3337076"/>
              <a:chExt cx="6769635" cy="973639"/>
            </a:xfrm>
          </p:grpSpPr>
          <p:sp>
            <p:nvSpPr>
              <p:cNvPr id="225" name="Rectangle 224">
                <a:extLst>
                  <a:ext uri="{FF2B5EF4-FFF2-40B4-BE49-F238E27FC236}">
                    <a16:creationId xmlns:a16="http://schemas.microsoft.com/office/drawing/2014/main" id="{DECF6CD6-3A3C-4226-8039-3E6001337D48}"/>
                  </a:ext>
                </a:extLst>
              </p:cNvPr>
              <p:cNvSpPr/>
              <p:nvPr/>
            </p:nvSpPr>
            <p:spPr>
              <a:xfrm>
                <a:off x="7951578" y="3519956"/>
                <a:ext cx="6029231" cy="319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225">
                <a:extLst>
                  <a:ext uri="{FF2B5EF4-FFF2-40B4-BE49-F238E27FC236}">
                    <a16:creationId xmlns:a16="http://schemas.microsoft.com/office/drawing/2014/main" id="{0C31F77F-E95D-4685-834F-7F007AB2E22A}"/>
                  </a:ext>
                </a:extLst>
              </p:cNvPr>
              <p:cNvSpPr/>
              <p:nvPr/>
            </p:nvSpPr>
            <p:spPr>
              <a:xfrm>
                <a:off x="8118810" y="3337076"/>
                <a:ext cx="5675919" cy="227613"/>
              </a:xfrm>
              <a:prstGeom prst="rect">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7" name="Group 226">
                <a:extLst>
                  <a:ext uri="{FF2B5EF4-FFF2-40B4-BE49-F238E27FC236}">
                    <a16:creationId xmlns:a16="http://schemas.microsoft.com/office/drawing/2014/main" id="{E5E18AB8-845F-4187-A449-B14F9F88FBD4}"/>
                  </a:ext>
                </a:extLst>
              </p:cNvPr>
              <p:cNvGrpSpPr/>
              <p:nvPr/>
            </p:nvGrpSpPr>
            <p:grpSpPr>
              <a:xfrm>
                <a:off x="8174156" y="3633538"/>
                <a:ext cx="1883287" cy="669637"/>
                <a:chOff x="3567582" y="6178022"/>
                <a:chExt cx="1883287" cy="669637"/>
              </a:xfrm>
            </p:grpSpPr>
            <p:sp>
              <p:nvSpPr>
                <p:cNvPr id="260" name="Rectangle 259">
                  <a:extLst>
                    <a:ext uri="{FF2B5EF4-FFF2-40B4-BE49-F238E27FC236}">
                      <a16:creationId xmlns:a16="http://schemas.microsoft.com/office/drawing/2014/main" id="{8E87FBDD-34C8-40B7-98E2-B87B4519D215}"/>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1" name="Group 260">
                  <a:extLst>
                    <a:ext uri="{FF2B5EF4-FFF2-40B4-BE49-F238E27FC236}">
                      <a16:creationId xmlns:a16="http://schemas.microsoft.com/office/drawing/2014/main" id="{F84E404E-7802-47D4-94DB-CF11F6F7F720}"/>
                    </a:ext>
                  </a:extLst>
                </p:cNvPr>
                <p:cNvGrpSpPr/>
                <p:nvPr/>
              </p:nvGrpSpPr>
              <p:grpSpPr>
                <a:xfrm>
                  <a:off x="3567582" y="6225235"/>
                  <a:ext cx="1883287" cy="622424"/>
                  <a:chOff x="1083937" y="4627649"/>
                  <a:chExt cx="1883287" cy="622424"/>
                </a:xfrm>
              </p:grpSpPr>
              <p:grpSp>
                <p:nvGrpSpPr>
                  <p:cNvPr id="262" name="Group 261">
                    <a:extLst>
                      <a:ext uri="{FF2B5EF4-FFF2-40B4-BE49-F238E27FC236}">
                        <a16:creationId xmlns:a16="http://schemas.microsoft.com/office/drawing/2014/main" id="{C0FC6994-45FF-4F19-B3CC-249BD3AE862B}"/>
                      </a:ext>
                    </a:extLst>
                  </p:cNvPr>
                  <p:cNvGrpSpPr/>
                  <p:nvPr/>
                </p:nvGrpSpPr>
                <p:grpSpPr>
                  <a:xfrm>
                    <a:off x="2404694" y="4684172"/>
                    <a:ext cx="562530" cy="562530"/>
                    <a:chOff x="872197" y="3031795"/>
                    <a:chExt cx="562530" cy="562530"/>
                  </a:xfrm>
                </p:grpSpPr>
                <p:sp>
                  <p:nvSpPr>
                    <p:cNvPr id="280" name="Circle: Hollow 279">
                      <a:extLst>
                        <a:ext uri="{FF2B5EF4-FFF2-40B4-BE49-F238E27FC236}">
                          <a16:creationId xmlns:a16="http://schemas.microsoft.com/office/drawing/2014/main" id="{17240DC6-CD2D-4619-8B64-CCA3F227734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1" name="Oval 280">
                      <a:extLst>
                        <a:ext uri="{FF2B5EF4-FFF2-40B4-BE49-F238E27FC236}">
                          <a16:creationId xmlns:a16="http://schemas.microsoft.com/office/drawing/2014/main" id="{DD42277C-88CC-45B3-8AC4-8998DEEE8449}"/>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3" name="Group 262">
                    <a:extLst>
                      <a:ext uri="{FF2B5EF4-FFF2-40B4-BE49-F238E27FC236}">
                        <a16:creationId xmlns:a16="http://schemas.microsoft.com/office/drawing/2014/main" id="{FD3140BA-3238-4F17-871A-F3B9C3DAB9BD}"/>
                      </a:ext>
                    </a:extLst>
                  </p:cNvPr>
                  <p:cNvGrpSpPr/>
                  <p:nvPr/>
                </p:nvGrpSpPr>
                <p:grpSpPr>
                  <a:xfrm>
                    <a:off x="1083937" y="4687543"/>
                    <a:ext cx="562530" cy="562530"/>
                    <a:chOff x="872197" y="3031795"/>
                    <a:chExt cx="562530" cy="562530"/>
                  </a:xfrm>
                </p:grpSpPr>
                <p:sp>
                  <p:nvSpPr>
                    <p:cNvPr id="278" name="Circle: Hollow 277">
                      <a:extLst>
                        <a:ext uri="{FF2B5EF4-FFF2-40B4-BE49-F238E27FC236}">
                          <a16:creationId xmlns:a16="http://schemas.microsoft.com/office/drawing/2014/main" id="{BA89EC7C-530B-4BE0-909E-33EFB4FD823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9" name="Oval 278">
                      <a:extLst>
                        <a:ext uri="{FF2B5EF4-FFF2-40B4-BE49-F238E27FC236}">
                          <a16:creationId xmlns:a16="http://schemas.microsoft.com/office/drawing/2014/main" id="{8C8D57F4-FE06-4180-91A2-5DECF331650A}"/>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4" name="Freeform: Shape 263">
                    <a:extLst>
                      <a:ext uri="{FF2B5EF4-FFF2-40B4-BE49-F238E27FC236}">
                        <a16:creationId xmlns:a16="http://schemas.microsoft.com/office/drawing/2014/main" id="{FA04BC57-72A9-432F-A1AF-4A6B1C94DB02}"/>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Rectangle: Top Corners Rounded 264">
                    <a:extLst>
                      <a:ext uri="{FF2B5EF4-FFF2-40B4-BE49-F238E27FC236}">
                        <a16:creationId xmlns:a16="http://schemas.microsoft.com/office/drawing/2014/main" id="{A3AE322D-58B4-45F8-9BCB-326AA42A2867}"/>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Rectangle: Top Corners Rounded 265">
                    <a:extLst>
                      <a:ext uri="{FF2B5EF4-FFF2-40B4-BE49-F238E27FC236}">
                        <a16:creationId xmlns:a16="http://schemas.microsoft.com/office/drawing/2014/main" id="{11DE7F3B-CE4A-4BD8-97D1-AE9FBE0BFC9E}"/>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5BE1D774-FD6D-4DD5-BEB8-BB7DC7372085}"/>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8" name="Group 267">
                    <a:extLst>
                      <a:ext uri="{FF2B5EF4-FFF2-40B4-BE49-F238E27FC236}">
                        <a16:creationId xmlns:a16="http://schemas.microsoft.com/office/drawing/2014/main" id="{0EA5EB20-2CFD-4299-A1A3-294CC979F6DC}"/>
                      </a:ext>
                    </a:extLst>
                  </p:cNvPr>
                  <p:cNvGrpSpPr/>
                  <p:nvPr/>
                </p:nvGrpSpPr>
                <p:grpSpPr>
                  <a:xfrm>
                    <a:off x="1823553" y="4702112"/>
                    <a:ext cx="173664" cy="305465"/>
                    <a:chOff x="1923011" y="5286487"/>
                    <a:chExt cx="173664" cy="305465"/>
                  </a:xfrm>
                </p:grpSpPr>
                <p:sp>
                  <p:nvSpPr>
                    <p:cNvPr id="274" name="Rectangle: Rounded Corners 273">
                      <a:extLst>
                        <a:ext uri="{FF2B5EF4-FFF2-40B4-BE49-F238E27FC236}">
                          <a16:creationId xmlns:a16="http://schemas.microsoft.com/office/drawing/2014/main" id="{50B728E3-17A1-4C3F-A6EE-A70E6E5AE37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Rectangle: Rounded Corners 274">
                      <a:extLst>
                        <a:ext uri="{FF2B5EF4-FFF2-40B4-BE49-F238E27FC236}">
                          <a16:creationId xmlns:a16="http://schemas.microsoft.com/office/drawing/2014/main" id="{2CAD7412-913D-4241-88D4-B20BDCC1361F}"/>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ectangle: Rounded Corners 275">
                      <a:extLst>
                        <a:ext uri="{FF2B5EF4-FFF2-40B4-BE49-F238E27FC236}">
                          <a16:creationId xmlns:a16="http://schemas.microsoft.com/office/drawing/2014/main" id="{C5DC4306-4BDB-4FED-9444-078C69E8D39F}"/>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Rectangle: Rounded Corners 276">
                      <a:extLst>
                        <a:ext uri="{FF2B5EF4-FFF2-40B4-BE49-F238E27FC236}">
                          <a16:creationId xmlns:a16="http://schemas.microsoft.com/office/drawing/2014/main" id="{2EA328E8-F680-4753-9FB4-B2585E1D9EE1}"/>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9" name="Group 268">
                    <a:extLst>
                      <a:ext uri="{FF2B5EF4-FFF2-40B4-BE49-F238E27FC236}">
                        <a16:creationId xmlns:a16="http://schemas.microsoft.com/office/drawing/2014/main" id="{12434C9D-06D1-4596-8B30-0390235DDBB6}"/>
                      </a:ext>
                    </a:extLst>
                  </p:cNvPr>
                  <p:cNvGrpSpPr/>
                  <p:nvPr/>
                </p:nvGrpSpPr>
                <p:grpSpPr>
                  <a:xfrm>
                    <a:off x="2096675" y="4714839"/>
                    <a:ext cx="173664" cy="305465"/>
                    <a:chOff x="1923011" y="5286487"/>
                    <a:chExt cx="173664" cy="305465"/>
                  </a:xfrm>
                </p:grpSpPr>
                <p:sp>
                  <p:nvSpPr>
                    <p:cNvPr id="270" name="Rectangle: Rounded Corners 269">
                      <a:extLst>
                        <a:ext uri="{FF2B5EF4-FFF2-40B4-BE49-F238E27FC236}">
                          <a16:creationId xmlns:a16="http://schemas.microsoft.com/office/drawing/2014/main" id="{36F43177-1770-4A6F-A2CB-860DF41A8701}"/>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ectangle: Rounded Corners 270">
                      <a:extLst>
                        <a:ext uri="{FF2B5EF4-FFF2-40B4-BE49-F238E27FC236}">
                          <a16:creationId xmlns:a16="http://schemas.microsoft.com/office/drawing/2014/main" id="{0D48BD11-7FF8-4E7C-AF1E-733A54836F4E}"/>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Rectangle: Rounded Corners 271">
                      <a:extLst>
                        <a:ext uri="{FF2B5EF4-FFF2-40B4-BE49-F238E27FC236}">
                          <a16:creationId xmlns:a16="http://schemas.microsoft.com/office/drawing/2014/main" id="{18613431-8441-4885-B858-00B04199C480}"/>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Rectangle: Rounded Corners 272">
                      <a:extLst>
                        <a:ext uri="{FF2B5EF4-FFF2-40B4-BE49-F238E27FC236}">
                          <a16:creationId xmlns:a16="http://schemas.microsoft.com/office/drawing/2014/main" id="{E9F46078-E0C1-45E5-A764-089C5DDB45B1}"/>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28" name="Group 227">
                <a:extLst>
                  <a:ext uri="{FF2B5EF4-FFF2-40B4-BE49-F238E27FC236}">
                    <a16:creationId xmlns:a16="http://schemas.microsoft.com/office/drawing/2014/main" id="{0BA21BC6-29C3-47FE-855E-0F71BAEDD00B}"/>
                  </a:ext>
                </a:extLst>
              </p:cNvPr>
              <p:cNvGrpSpPr/>
              <p:nvPr/>
            </p:nvGrpSpPr>
            <p:grpSpPr>
              <a:xfrm>
                <a:off x="11896274" y="3641078"/>
                <a:ext cx="1883287" cy="669637"/>
                <a:chOff x="3567582" y="6178022"/>
                <a:chExt cx="1883287" cy="669637"/>
              </a:xfrm>
            </p:grpSpPr>
            <p:sp>
              <p:nvSpPr>
                <p:cNvPr id="238" name="Rectangle 237">
                  <a:extLst>
                    <a:ext uri="{FF2B5EF4-FFF2-40B4-BE49-F238E27FC236}">
                      <a16:creationId xmlns:a16="http://schemas.microsoft.com/office/drawing/2014/main" id="{C0552170-808C-4600-826F-C07B33598F50}"/>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9" name="Group 238">
                  <a:extLst>
                    <a:ext uri="{FF2B5EF4-FFF2-40B4-BE49-F238E27FC236}">
                      <a16:creationId xmlns:a16="http://schemas.microsoft.com/office/drawing/2014/main" id="{8D114E0E-F0F7-4431-AD9D-FD68616B92CB}"/>
                    </a:ext>
                  </a:extLst>
                </p:cNvPr>
                <p:cNvGrpSpPr/>
                <p:nvPr/>
              </p:nvGrpSpPr>
              <p:grpSpPr>
                <a:xfrm>
                  <a:off x="3567582" y="6225235"/>
                  <a:ext cx="1883287" cy="622424"/>
                  <a:chOff x="1083937" y="4627649"/>
                  <a:chExt cx="1883287" cy="622424"/>
                </a:xfrm>
              </p:grpSpPr>
              <p:grpSp>
                <p:nvGrpSpPr>
                  <p:cNvPr id="240" name="Group 239">
                    <a:extLst>
                      <a:ext uri="{FF2B5EF4-FFF2-40B4-BE49-F238E27FC236}">
                        <a16:creationId xmlns:a16="http://schemas.microsoft.com/office/drawing/2014/main" id="{7A066733-6392-4B79-95AA-5AD5BDDEDA2D}"/>
                      </a:ext>
                    </a:extLst>
                  </p:cNvPr>
                  <p:cNvGrpSpPr/>
                  <p:nvPr/>
                </p:nvGrpSpPr>
                <p:grpSpPr>
                  <a:xfrm>
                    <a:off x="2404694" y="4684172"/>
                    <a:ext cx="562530" cy="562530"/>
                    <a:chOff x="872197" y="3031795"/>
                    <a:chExt cx="562530" cy="562530"/>
                  </a:xfrm>
                </p:grpSpPr>
                <p:sp>
                  <p:nvSpPr>
                    <p:cNvPr id="258" name="Circle: Hollow 257">
                      <a:extLst>
                        <a:ext uri="{FF2B5EF4-FFF2-40B4-BE49-F238E27FC236}">
                          <a16:creationId xmlns:a16="http://schemas.microsoft.com/office/drawing/2014/main" id="{0D3D2E19-2A9F-486A-9E5D-298BB10F1325}"/>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9" name="Oval 258">
                      <a:extLst>
                        <a:ext uri="{FF2B5EF4-FFF2-40B4-BE49-F238E27FC236}">
                          <a16:creationId xmlns:a16="http://schemas.microsoft.com/office/drawing/2014/main" id="{179C176D-A3A2-45A1-90E8-6FAA3BC3D12E}"/>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1" name="Group 240">
                    <a:extLst>
                      <a:ext uri="{FF2B5EF4-FFF2-40B4-BE49-F238E27FC236}">
                        <a16:creationId xmlns:a16="http://schemas.microsoft.com/office/drawing/2014/main" id="{F5B923EE-C636-4311-98AF-259518D793F7}"/>
                      </a:ext>
                    </a:extLst>
                  </p:cNvPr>
                  <p:cNvGrpSpPr/>
                  <p:nvPr/>
                </p:nvGrpSpPr>
                <p:grpSpPr>
                  <a:xfrm>
                    <a:off x="1083937" y="4687543"/>
                    <a:ext cx="562530" cy="562530"/>
                    <a:chOff x="872197" y="3031795"/>
                    <a:chExt cx="562530" cy="562530"/>
                  </a:xfrm>
                </p:grpSpPr>
                <p:sp>
                  <p:nvSpPr>
                    <p:cNvPr id="256" name="Circle: Hollow 255">
                      <a:extLst>
                        <a:ext uri="{FF2B5EF4-FFF2-40B4-BE49-F238E27FC236}">
                          <a16:creationId xmlns:a16="http://schemas.microsoft.com/office/drawing/2014/main" id="{FC4B01E3-0101-4379-94F0-067CCAED171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7" name="Oval 256">
                      <a:extLst>
                        <a:ext uri="{FF2B5EF4-FFF2-40B4-BE49-F238E27FC236}">
                          <a16:creationId xmlns:a16="http://schemas.microsoft.com/office/drawing/2014/main" id="{6B13D8D8-D3DF-4E55-B140-EDAD5E79C479}"/>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2" name="Freeform: Shape 241">
                    <a:extLst>
                      <a:ext uri="{FF2B5EF4-FFF2-40B4-BE49-F238E27FC236}">
                        <a16:creationId xmlns:a16="http://schemas.microsoft.com/office/drawing/2014/main" id="{BBF7F594-CC10-4284-A9F7-3003330FB533}"/>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ectangle: Top Corners Rounded 242">
                    <a:extLst>
                      <a:ext uri="{FF2B5EF4-FFF2-40B4-BE49-F238E27FC236}">
                        <a16:creationId xmlns:a16="http://schemas.microsoft.com/office/drawing/2014/main" id="{8AB541A5-DCB9-45D6-8E1B-A0C622C4FA8A}"/>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Top Corners Rounded 243">
                    <a:extLst>
                      <a:ext uri="{FF2B5EF4-FFF2-40B4-BE49-F238E27FC236}">
                        <a16:creationId xmlns:a16="http://schemas.microsoft.com/office/drawing/2014/main" id="{B0431277-F207-4B6F-A234-97303B9A481C}"/>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7FEC4A70-7777-46D0-8959-D712A19FC173}"/>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6" name="Group 245">
                    <a:extLst>
                      <a:ext uri="{FF2B5EF4-FFF2-40B4-BE49-F238E27FC236}">
                        <a16:creationId xmlns:a16="http://schemas.microsoft.com/office/drawing/2014/main" id="{F4ECB570-CF5E-4A32-839D-09548E8B0272}"/>
                      </a:ext>
                    </a:extLst>
                  </p:cNvPr>
                  <p:cNvGrpSpPr/>
                  <p:nvPr/>
                </p:nvGrpSpPr>
                <p:grpSpPr>
                  <a:xfrm>
                    <a:off x="1823553" y="4702112"/>
                    <a:ext cx="173664" cy="305465"/>
                    <a:chOff x="1923011" y="5286487"/>
                    <a:chExt cx="173664" cy="305465"/>
                  </a:xfrm>
                </p:grpSpPr>
                <p:sp>
                  <p:nvSpPr>
                    <p:cNvPr id="252" name="Rectangle: Rounded Corners 251">
                      <a:extLst>
                        <a:ext uri="{FF2B5EF4-FFF2-40B4-BE49-F238E27FC236}">
                          <a16:creationId xmlns:a16="http://schemas.microsoft.com/office/drawing/2014/main" id="{BB0382AB-5159-4D92-A967-2C01D0531D30}"/>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ectangle: Rounded Corners 252">
                      <a:extLst>
                        <a:ext uri="{FF2B5EF4-FFF2-40B4-BE49-F238E27FC236}">
                          <a16:creationId xmlns:a16="http://schemas.microsoft.com/office/drawing/2014/main" id="{C0AD2198-8807-4D80-89CD-499A4A883C2B}"/>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Rectangle: Rounded Corners 253">
                      <a:extLst>
                        <a:ext uri="{FF2B5EF4-FFF2-40B4-BE49-F238E27FC236}">
                          <a16:creationId xmlns:a16="http://schemas.microsoft.com/office/drawing/2014/main" id="{8B074077-F973-415C-BA31-42ACE9762C50}"/>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Rounded Corners 254">
                      <a:extLst>
                        <a:ext uri="{FF2B5EF4-FFF2-40B4-BE49-F238E27FC236}">
                          <a16:creationId xmlns:a16="http://schemas.microsoft.com/office/drawing/2014/main" id="{CDA95738-2B4F-4D4D-B76F-2C38A18413CB}"/>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7" name="Group 246">
                    <a:extLst>
                      <a:ext uri="{FF2B5EF4-FFF2-40B4-BE49-F238E27FC236}">
                        <a16:creationId xmlns:a16="http://schemas.microsoft.com/office/drawing/2014/main" id="{5D5C2DF0-A031-43C0-A905-F4DCB9BE3B43}"/>
                      </a:ext>
                    </a:extLst>
                  </p:cNvPr>
                  <p:cNvGrpSpPr/>
                  <p:nvPr/>
                </p:nvGrpSpPr>
                <p:grpSpPr>
                  <a:xfrm>
                    <a:off x="2096675" y="4714839"/>
                    <a:ext cx="173664" cy="305465"/>
                    <a:chOff x="1923011" y="5286487"/>
                    <a:chExt cx="173664" cy="305465"/>
                  </a:xfrm>
                </p:grpSpPr>
                <p:sp>
                  <p:nvSpPr>
                    <p:cNvPr id="248" name="Rectangle: Rounded Corners 247">
                      <a:extLst>
                        <a:ext uri="{FF2B5EF4-FFF2-40B4-BE49-F238E27FC236}">
                          <a16:creationId xmlns:a16="http://schemas.microsoft.com/office/drawing/2014/main" id="{617E6A13-BC99-49B3-9959-227984F79118}"/>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Rectangle: Rounded Corners 248">
                      <a:extLst>
                        <a:ext uri="{FF2B5EF4-FFF2-40B4-BE49-F238E27FC236}">
                          <a16:creationId xmlns:a16="http://schemas.microsoft.com/office/drawing/2014/main" id="{82A25FB6-C3D9-4430-ADB2-8B5D88584E19}"/>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Rectangle: Rounded Corners 249">
                      <a:extLst>
                        <a:ext uri="{FF2B5EF4-FFF2-40B4-BE49-F238E27FC236}">
                          <a16:creationId xmlns:a16="http://schemas.microsoft.com/office/drawing/2014/main" id="{8E7F6571-8CA1-4AAB-B8F7-0FD61A83DB0D}"/>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ectangle: Rounded Corners 250">
                      <a:extLst>
                        <a:ext uri="{FF2B5EF4-FFF2-40B4-BE49-F238E27FC236}">
                          <a16:creationId xmlns:a16="http://schemas.microsoft.com/office/drawing/2014/main" id="{3524A732-836F-4E08-A783-08B0E9DB01F3}"/>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29" name="Rectangle 228">
                <a:extLst>
                  <a:ext uri="{FF2B5EF4-FFF2-40B4-BE49-F238E27FC236}">
                    <a16:creationId xmlns:a16="http://schemas.microsoft.com/office/drawing/2014/main" id="{EF116A9C-10ED-40C1-A4FE-71E5D0727DA1}"/>
                  </a:ext>
                </a:extLst>
              </p:cNvPr>
              <p:cNvSpPr/>
              <p:nvPr/>
            </p:nvSpPr>
            <p:spPr>
              <a:xfrm>
                <a:off x="10324369" y="3587308"/>
                <a:ext cx="1357672" cy="439868"/>
              </a:xfrm>
              <a:prstGeom prst="rect">
                <a:avLst/>
              </a:prstGeom>
              <a:solidFill>
                <a:srgbClr val="2E2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0" name="Group 229">
                <a:extLst>
                  <a:ext uri="{FF2B5EF4-FFF2-40B4-BE49-F238E27FC236}">
                    <a16:creationId xmlns:a16="http://schemas.microsoft.com/office/drawing/2014/main" id="{5EFCCFFF-7183-42DC-8608-87E4B2958C34}"/>
                  </a:ext>
                </a:extLst>
              </p:cNvPr>
              <p:cNvGrpSpPr/>
              <p:nvPr/>
            </p:nvGrpSpPr>
            <p:grpSpPr>
              <a:xfrm>
                <a:off x="7551957" y="3514829"/>
                <a:ext cx="475790" cy="620700"/>
                <a:chOff x="2945383" y="6059313"/>
                <a:chExt cx="475790" cy="620700"/>
              </a:xfrm>
            </p:grpSpPr>
            <p:sp>
              <p:nvSpPr>
                <p:cNvPr id="235" name="Rectangle 234">
                  <a:extLst>
                    <a:ext uri="{FF2B5EF4-FFF2-40B4-BE49-F238E27FC236}">
                      <a16:creationId xmlns:a16="http://schemas.microsoft.com/office/drawing/2014/main" id="{941BF371-D88F-4396-A244-7692C0327E27}"/>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922B494D-B272-4AD8-B3F0-7DD513D340AC}"/>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rapezoid 236">
                  <a:extLst>
                    <a:ext uri="{FF2B5EF4-FFF2-40B4-BE49-F238E27FC236}">
                      <a16:creationId xmlns:a16="http://schemas.microsoft.com/office/drawing/2014/main" id="{B65F468D-5D92-49C4-88B5-7B6B7C4C74BF}"/>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1" name="Group 230">
                <a:extLst>
                  <a:ext uri="{FF2B5EF4-FFF2-40B4-BE49-F238E27FC236}">
                    <a16:creationId xmlns:a16="http://schemas.microsoft.com/office/drawing/2014/main" id="{3A78AB21-4BBE-411F-8FF2-46E2FAC7AF88}"/>
                  </a:ext>
                </a:extLst>
              </p:cNvPr>
              <p:cNvGrpSpPr/>
              <p:nvPr/>
            </p:nvGrpSpPr>
            <p:grpSpPr>
              <a:xfrm flipH="1">
                <a:off x="13845802" y="3522716"/>
                <a:ext cx="475790" cy="620700"/>
                <a:chOff x="2945383" y="6059313"/>
                <a:chExt cx="475790" cy="620700"/>
              </a:xfrm>
            </p:grpSpPr>
            <p:sp>
              <p:nvSpPr>
                <p:cNvPr id="232" name="Rectangle 231">
                  <a:extLst>
                    <a:ext uri="{FF2B5EF4-FFF2-40B4-BE49-F238E27FC236}">
                      <a16:creationId xmlns:a16="http://schemas.microsoft.com/office/drawing/2014/main" id="{CF27EE3E-8B49-45BC-BAAC-8DEB451EB49B}"/>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F270B137-A82A-48C6-A000-9794F34D0E90}"/>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Trapezoid 233">
                  <a:extLst>
                    <a:ext uri="{FF2B5EF4-FFF2-40B4-BE49-F238E27FC236}">
                      <a16:creationId xmlns:a16="http://schemas.microsoft.com/office/drawing/2014/main" id="{E89747BD-8915-48BF-B4F6-44E85F6872D6}"/>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2" name="Group 281">
              <a:extLst>
                <a:ext uri="{FF2B5EF4-FFF2-40B4-BE49-F238E27FC236}">
                  <a16:creationId xmlns:a16="http://schemas.microsoft.com/office/drawing/2014/main" id="{6C728AE4-D2AB-484F-B67B-F430262B2F4D}"/>
                </a:ext>
              </a:extLst>
            </p:cNvPr>
            <p:cNvGrpSpPr/>
            <p:nvPr/>
          </p:nvGrpSpPr>
          <p:grpSpPr>
            <a:xfrm>
              <a:off x="14569294" y="3555361"/>
              <a:ext cx="2409424" cy="346534"/>
              <a:chOff x="7551957" y="3337076"/>
              <a:chExt cx="6769635" cy="973639"/>
            </a:xfrm>
          </p:grpSpPr>
          <p:sp>
            <p:nvSpPr>
              <p:cNvPr id="283" name="Rectangle 282">
                <a:extLst>
                  <a:ext uri="{FF2B5EF4-FFF2-40B4-BE49-F238E27FC236}">
                    <a16:creationId xmlns:a16="http://schemas.microsoft.com/office/drawing/2014/main" id="{2F328ED0-3D27-4D8A-B970-12F0ABA254E1}"/>
                  </a:ext>
                </a:extLst>
              </p:cNvPr>
              <p:cNvSpPr/>
              <p:nvPr/>
            </p:nvSpPr>
            <p:spPr>
              <a:xfrm>
                <a:off x="7951578" y="3519956"/>
                <a:ext cx="6029231" cy="319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Rectangle 283">
                <a:extLst>
                  <a:ext uri="{FF2B5EF4-FFF2-40B4-BE49-F238E27FC236}">
                    <a16:creationId xmlns:a16="http://schemas.microsoft.com/office/drawing/2014/main" id="{AFDBB089-4BB8-41A2-8DD4-E05A6DE51E16}"/>
                  </a:ext>
                </a:extLst>
              </p:cNvPr>
              <p:cNvSpPr/>
              <p:nvPr/>
            </p:nvSpPr>
            <p:spPr>
              <a:xfrm>
                <a:off x="8118810" y="3337076"/>
                <a:ext cx="5675919" cy="227613"/>
              </a:xfrm>
              <a:prstGeom prst="rect">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5" name="Group 284">
                <a:extLst>
                  <a:ext uri="{FF2B5EF4-FFF2-40B4-BE49-F238E27FC236}">
                    <a16:creationId xmlns:a16="http://schemas.microsoft.com/office/drawing/2014/main" id="{860A1ED1-1B3D-447B-BAB9-6B9FEA18E21B}"/>
                  </a:ext>
                </a:extLst>
              </p:cNvPr>
              <p:cNvGrpSpPr/>
              <p:nvPr/>
            </p:nvGrpSpPr>
            <p:grpSpPr>
              <a:xfrm>
                <a:off x="8174156" y="3633538"/>
                <a:ext cx="1883287" cy="669637"/>
                <a:chOff x="3567582" y="6178022"/>
                <a:chExt cx="1883287" cy="669637"/>
              </a:xfrm>
            </p:grpSpPr>
            <p:sp>
              <p:nvSpPr>
                <p:cNvPr id="318" name="Rectangle 317">
                  <a:extLst>
                    <a:ext uri="{FF2B5EF4-FFF2-40B4-BE49-F238E27FC236}">
                      <a16:creationId xmlns:a16="http://schemas.microsoft.com/office/drawing/2014/main" id="{721E99EE-1D72-405E-BAE3-059B9FD6B7FD}"/>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9" name="Group 318">
                  <a:extLst>
                    <a:ext uri="{FF2B5EF4-FFF2-40B4-BE49-F238E27FC236}">
                      <a16:creationId xmlns:a16="http://schemas.microsoft.com/office/drawing/2014/main" id="{67D70856-D7B1-43AF-A06B-79FE9F52EE3B}"/>
                    </a:ext>
                  </a:extLst>
                </p:cNvPr>
                <p:cNvGrpSpPr/>
                <p:nvPr/>
              </p:nvGrpSpPr>
              <p:grpSpPr>
                <a:xfrm>
                  <a:off x="3567582" y="6225235"/>
                  <a:ext cx="1883287" cy="622424"/>
                  <a:chOff x="1083937" y="4627649"/>
                  <a:chExt cx="1883287" cy="622424"/>
                </a:xfrm>
              </p:grpSpPr>
              <p:grpSp>
                <p:nvGrpSpPr>
                  <p:cNvPr id="320" name="Group 319">
                    <a:extLst>
                      <a:ext uri="{FF2B5EF4-FFF2-40B4-BE49-F238E27FC236}">
                        <a16:creationId xmlns:a16="http://schemas.microsoft.com/office/drawing/2014/main" id="{F2FA33F3-E9CB-4369-ABD1-7C03D4DC8A89}"/>
                      </a:ext>
                    </a:extLst>
                  </p:cNvPr>
                  <p:cNvGrpSpPr/>
                  <p:nvPr/>
                </p:nvGrpSpPr>
                <p:grpSpPr>
                  <a:xfrm>
                    <a:off x="2404694" y="4684172"/>
                    <a:ext cx="562530" cy="562530"/>
                    <a:chOff x="872197" y="3031795"/>
                    <a:chExt cx="562530" cy="562530"/>
                  </a:xfrm>
                </p:grpSpPr>
                <p:sp>
                  <p:nvSpPr>
                    <p:cNvPr id="338" name="Circle: Hollow 337">
                      <a:extLst>
                        <a:ext uri="{FF2B5EF4-FFF2-40B4-BE49-F238E27FC236}">
                          <a16:creationId xmlns:a16="http://schemas.microsoft.com/office/drawing/2014/main" id="{FC02D2D3-C221-4086-86DB-AEF1688AC2F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9" name="Oval 338">
                      <a:extLst>
                        <a:ext uri="{FF2B5EF4-FFF2-40B4-BE49-F238E27FC236}">
                          <a16:creationId xmlns:a16="http://schemas.microsoft.com/office/drawing/2014/main" id="{B080C389-53FB-4173-B223-3BC4476052F4}"/>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1" name="Group 320">
                    <a:extLst>
                      <a:ext uri="{FF2B5EF4-FFF2-40B4-BE49-F238E27FC236}">
                        <a16:creationId xmlns:a16="http://schemas.microsoft.com/office/drawing/2014/main" id="{7BFA069F-CE72-45B8-B37B-8F8E2CF25C79}"/>
                      </a:ext>
                    </a:extLst>
                  </p:cNvPr>
                  <p:cNvGrpSpPr/>
                  <p:nvPr/>
                </p:nvGrpSpPr>
                <p:grpSpPr>
                  <a:xfrm>
                    <a:off x="1083937" y="4687543"/>
                    <a:ext cx="562530" cy="562530"/>
                    <a:chOff x="872197" y="3031795"/>
                    <a:chExt cx="562530" cy="562530"/>
                  </a:xfrm>
                </p:grpSpPr>
                <p:sp>
                  <p:nvSpPr>
                    <p:cNvPr id="336" name="Circle: Hollow 335">
                      <a:extLst>
                        <a:ext uri="{FF2B5EF4-FFF2-40B4-BE49-F238E27FC236}">
                          <a16:creationId xmlns:a16="http://schemas.microsoft.com/office/drawing/2014/main" id="{5DDD5FC2-FF53-4BDE-84DC-E68289F6D4C4}"/>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7" name="Oval 336">
                      <a:extLst>
                        <a:ext uri="{FF2B5EF4-FFF2-40B4-BE49-F238E27FC236}">
                          <a16:creationId xmlns:a16="http://schemas.microsoft.com/office/drawing/2014/main" id="{FF25748F-B505-4B52-9AC4-59A2557B2589}"/>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2" name="Freeform: Shape 321">
                    <a:extLst>
                      <a:ext uri="{FF2B5EF4-FFF2-40B4-BE49-F238E27FC236}">
                        <a16:creationId xmlns:a16="http://schemas.microsoft.com/office/drawing/2014/main" id="{ED5EC72D-C3D0-4ACC-927D-027DDE12B222}"/>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Rectangle: Top Corners Rounded 322">
                    <a:extLst>
                      <a:ext uri="{FF2B5EF4-FFF2-40B4-BE49-F238E27FC236}">
                        <a16:creationId xmlns:a16="http://schemas.microsoft.com/office/drawing/2014/main" id="{ADE19828-FAF2-4B65-AE8D-5429AB0EB3DF}"/>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Rectangle: Top Corners Rounded 323">
                    <a:extLst>
                      <a:ext uri="{FF2B5EF4-FFF2-40B4-BE49-F238E27FC236}">
                        <a16:creationId xmlns:a16="http://schemas.microsoft.com/office/drawing/2014/main" id="{18AB7283-D164-42A2-A723-81CE4C01FB35}"/>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8C0DCF64-B7CD-49F0-B014-7957B73DF604}"/>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6" name="Group 325">
                    <a:extLst>
                      <a:ext uri="{FF2B5EF4-FFF2-40B4-BE49-F238E27FC236}">
                        <a16:creationId xmlns:a16="http://schemas.microsoft.com/office/drawing/2014/main" id="{2FCA9B7D-BA04-431E-A0AF-8DF9D11AFE49}"/>
                      </a:ext>
                    </a:extLst>
                  </p:cNvPr>
                  <p:cNvGrpSpPr/>
                  <p:nvPr/>
                </p:nvGrpSpPr>
                <p:grpSpPr>
                  <a:xfrm>
                    <a:off x="1823553" y="4702112"/>
                    <a:ext cx="173664" cy="305465"/>
                    <a:chOff x="1923011" y="5286487"/>
                    <a:chExt cx="173664" cy="305465"/>
                  </a:xfrm>
                </p:grpSpPr>
                <p:sp>
                  <p:nvSpPr>
                    <p:cNvPr id="332" name="Rectangle: Rounded Corners 331">
                      <a:extLst>
                        <a:ext uri="{FF2B5EF4-FFF2-40B4-BE49-F238E27FC236}">
                          <a16:creationId xmlns:a16="http://schemas.microsoft.com/office/drawing/2014/main" id="{DC0619B0-EBA9-40F4-9B91-3D80E13B5328}"/>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Rectangle: Rounded Corners 332">
                      <a:extLst>
                        <a:ext uri="{FF2B5EF4-FFF2-40B4-BE49-F238E27FC236}">
                          <a16:creationId xmlns:a16="http://schemas.microsoft.com/office/drawing/2014/main" id="{C642C578-D594-43A1-9BD6-B5CEA237AF6A}"/>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Rectangle: Rounded Corners 333">
                      <a:extLst>
                        <a:ext uri="{FF2B5EF4-FFF2-40B4-BE49-F238E27FC236}">
                          <a16:creationId xmlns:a16="http://schemas.microsoft.com/office/drawing/2014/main" id="{8396B3DF-407C-49C2-BA6C-4EBB07D847EF}"/>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Rectangle: Rounded Corners 334">
                      <a:extLst>
                        <a:ext uri="{FF2B5EF4-FFF2-40B4-BE49-F238E27FC236}">
                          <a16:creationId xmlns:a16="http://schemas.microsoft.com/office/drawing/2014/main" id="{51B38F7F-9317-4F77-82C1-AAE933C17B09}"/>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7" name="Group 326">
                    <a:extLst>
                      <a:ext uri="{FF2B5EF4-FFF2-40B4-BE49-F238E27FC236}">
                        <a16:creationId xmlns:a16="http://schemas.microsoft.com/office/drawing/2014/main" id="{5D18FFBD-1047-4571-A184-EA14C960C64C}"/>
                      </a:ext>
                    </a:extLst>
                  </p:cNvPr>
                  <p:cNvGrpSpPr/>
                  <p:nvPr/>
                </p:nvGrpSpPr>
                <p:grpSpPr>
                  <a:xfrm>
                    <a:off x="2096675" y="4714839"/>
                    <a:ext cx="173664" cy="305465"/>
                    <a:chOff x="1923011" y="5286487"/>
                    <a:chExt cx="173664" cy="305465"/>
                  </a:xfrm>
                </p:grpSpPr>
                <p:sp>
                  <p:nvSpPr>
                    <p:cNvPr id="328" name="Rectangle: Rounded Corners 327">
                      <a:extLst>
                        <a:ext uri="{FF2B5EF4-FFF2-40B4-BE49-F238E27FC236}">
                          <a16:creationId xmlns:a16="http://schemas.microsoft.com/office/drawing/2014/main" id="{64981368-5A86-4DA4-B596-0DF6ECAE998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Rectangle: Rounded Corners 328">
                      <a:extLst>
                        <a:ext uri="{FF2B5EF4-FFF2-40B4-BE49-F238E27FC236}">
                          <a16:creationId xmlns:a16="http://schemas.microsoft.com/office/drawing/2014/main" id="{DBD87933-6407-48AC-8076-C8435D9E71A5}"/>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Rectangle: Rounded Corners 329">
                      <a:extLst>
                        <a:ext uri="{FF2B5EF4-FFF2-40B4-BE49-F238E27FC236}">
                          <a16:creationId xmlns:a16="http://schemas.microsoft.com/office/drawing/2014/main" id="{BFF5B62D-0206-40D1-AFBC-B6EADAC8E6C6}"/>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Rectangle: Rounded Corners 330">
                      <a:extLst>
                        <a:ext uri="{FF2B5EF4-FFF2-40B4-BE49-F238E27FC236}">
                          <a16:creationId xmlns:a16="http://schemas.microsoft.com/office/drawing/2014/main" id="{7A58A525-66C4-43D4-9DA9-1CAF77D0D61F}"/>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86" name="Group 285">
                <a:extLst>
                  <a:ext uri="{FF2B5EF4-FFF2-40B4-BE49-F238E27FC236}">
                    <a16:creationId xmlns:a16="http://schemas.microsoft.com/office/drawing/2014/main" id="{95BDA884-C4A0-4540-ADFE-B9085B88AE89}"/>
                  </a:ext>
                </a:extLst>
              </p:cNvPr>
              <p:cNvGrpSpPr/>
              <p:nvPr/>
            </p:nvGrpSpPr>
            <p:grpSpPr>
              <a:xfrm>
                <a:off x="11896274" y="3641078"/>
                <a:ext cx="1883287" cy="669637"/>
                <a:chOff x="3567582" y="6178022"/>
                <a:chExt cx="1883287" cy="669637"/>
              </a:xfrm>
            </p:grpSpPr>
            <p:sp>
              <p:nvSpPr>
                <p:cNvPr id="296" name="Rectangle 295">
                  <a:extLst>
                    <a:ext uri="{FF2B5EF4-FFF2-40B4-BE49-F238E27FC236}">
                      <a16:creationId xmlns:a16="http://schemas.microsoft.com/office/drawing/2014/main" id="{B9DFB1CC-3D2F-4EBA-A554-F59D6E3C209D}"/>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7" name="Group 296">
                  <a:extLst>
                    <a:ext uri="{FF2B5EF4-FFF2-40B4-BE49-F238E27FC236}">
                      <a16:creationId xmlns:a16="http://schemas.microsoft.com/office/drawing/2014/main" id="{8C6246C6-D1D9-43C5-87EC-88BA37EDB885}"/>
                    </a:ext>
                  </a:extLst>
                </p:cNvPr>
                <p:cNvGrpSpPr/>
                <p:nvPr/>
              </p:nvGrpSpPr>
              <p:grpSpPr>
                <a:xfrm>
                  <a:off x="3567582" y="6225235"/>
                  <a:ext cx="1883287" cy="622424"/>
                  <a:chOff x="1083937" y="4627649"/>
                  <a:chExt cx="1883287" cy="622424"/>
                </a:xfrm>
              </p:grpSpPr>
              <p:grpSp>
                <p:nvGrpSpPr>
                  <p:cNvPr id="298" name="Group 297">
                    <a:extLst>
                      <a:ext uri="{FF2B5EF4-FFF2-40B4-BE49-F238E27FC236}">
                        <a16:creationId xmlns:a16="http://schemas.microsoft.com/office/drawing/2014/main" id="{BF00819E-B22C-4AC5-88AC-2B2D5E3B685E}"/>
                      </a:ext>
                    </a:extLst>
                  </p:cNvPr>
                  <p:cNvGrpSpPr/>
                  <p:nvPr/>
                </p:nvGrpSpPr>
                <p:grpSpPr>
                  <a:xfrm>
                    <a:off x="2404694" y="4684172"/>
                    <a:ext cx="562530" cy="562530"/>
                    <a:chOff x="872197" y="3031795"/>
                    <a:chExt cx="562530" cy="562530"/>
                  </a:xfrm>
                </p:grpSpPr>
                <p:sp>
                  <p:nvSpPr>
                    <p:cNvPr id="316" name="Circle: Hollow 315">
                      <a:extLst>
                        <a:ext uri="{FF2B5EF4-FFF2-40B4-BE49-F238E27FC236}">
                          <a16:creationId xmlns:a16="http://schemas.microsoft.com/office/drawing/2014/main" id="{51A2E0C2-0AB4-4894-B37C-8CD5BFB9F33B}"/>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7" name="Oval 316">
                      <a:extLst>
                        <a:ext uri="{FF2B5EF4-FFF2-40B4-BE49-F238E27FC236}">
                          <a16:creationId xmlns:a16="http://schemas.microsoft.com/office/drawing/2014/main" id="{1DF88241-951E-45BF-B941-AA568E3B414A}"/>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9" name="Group 298">
                    <a:extLst>
                      <a:ext uri="{FF2B5EF4-FFF2-40B4-BE49-F238E27FC236}">
                        <a16:creationId xmlns:a16="http://schemas.microsoft.com/office/drawing/2014/main" id="{5239D5B9-3CA3-4715-AB44-793187844215}"/>
                      </a:ext>
                    </a:extLst>
                  </p:cNvPr>
                  <p:cNvGrpSpPr/>
                  <p:nvPr/>
                </p:nvGrpSpPr>
                <p:grpSpPr>
                  <a:xfrm>
                    <a:off x="1083937" y="4687543"/>
                    <a:ext cx="562530" cy="562530"/>
                    <a:chOff x="872197" y="3031795"/>
                    <a:chExt cx="562530" cy="562530"/>
                  </a:xfrm>
                </p:grpSpPr>
                <p:sp>
                  <p:nvSpPr>
                    <p:cNvPr id="314" name="Circle: Hollow 313">
                      <a:extLst>
                        <a:ext uri="{FF2B5EF4-FFF2-40B4-BE49-F238E27FC236}">
                          <a16:creationId xmlns:a16="http://schemas.microsoft.com/office/drawing/2014/main" id="{72F87BE7-9FCC-4654-AF27-285AD13C9C4B}"/>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5" name="Oval 314">
                      <a:extLst>
                        <a:ext uri="{FF2B5EF4-FFF2-40B4-BE49-F238E27FC236}">
                          <a16:creationId xmlns:a16="http://schemas.microsoft.com/office/drawing/2014/main" id="{A14B7F4A-46C6-4868-9E07-3ED0DC61B9DE}"/>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0" name="Freeform: Shape 299">
                    <a:extLst>
                      <a:ext uri="{FF2B5EF4-FFF2-40B4-BE49-F238E27FC236}">
                        <a16:creationId xmlns:a16="http://schemas.microsoft.com/office/drawing/2014/main" id="{1AC2259C-7AFF-4FFD-8C9B-E17186E9AF5F}"/>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Rectangle: Top Corners Rounded 300">
                    <a:extLst>
                      <a:ext uri="{FF2B5EF4-FFF2-40B4-BE49-F238E27FC236}">
                        <a16:creationId xmlns:a16="http://schemas.microsoft.com/office/drawing/2014/main" id="{FEBC1A72-64D2-40DA-A97B-DA6E83DF4C9A}"/>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Rectangle: Top Corners Rounded 301">
                    <a:extLst>
                      <a:ext uri="{FF2B5EF4-FFF2-40B4-BE49-F238E27FC236}">
                        <a16:creationId xmlns:a16="http://schemas.microsoft.com/office/drawing/2014/main" id="{F0649DF4-E099-42BA-AFA0-DB68CD5F8F6C}"/>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F11F5B67-8FCB-4709-92A0-A6DD98FD8FAA}"/>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4" name="Group 303">
                    <a:extLst>
                      <a:ext uri="{FF2B5EF4-FFF2-40B4-BE49-F238E27FC236}">
                        <a16:creationId xmlns:a16="http://schemas.microsoft.com/office/drawing/2014/main" id="{FE5D2E60-2E07-4EDB-B0E0-6B23FAF33528}"/>
                      </a:ext>
                    </a:extLst>
                  </p:cNvPr>
                  <p:cNvGrpSpPr/>
                  <p:nvPr/>
                </p:nvGrpSpPr>
                <p:grpSpPr>
                  <a:xfrm>
                    <a:off x="1823553" y="4702112"/>
                    <a:ext cx="173664" cy="305465"/>
                    <a:chOff x="1923011" y="5286487"/>
                    <a:chExt cx="173664" cy="305465"/>
                  </a:xfrm>
                </p:grpSpPr>
                <p:sp>
                  <p:nvSpPr>
                    <p:cNvPr id="310" name="Rectangle: Rounded Corners 309">
                      <a:extLst>
                        <a:ext uri="{FF2B5EF4-FFF2-40B4-BE49-F238E27FC236}">
                          <a16:creationId xmlns:a16="http://schemas.microsoft.com/office/drawing/2014/main" id="{27C105DD-D244-44E0-B29B-4D20702167B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Rectangle: Rounded Corners 310">
                      <a:extLst>
                        <a:ext uri="{FF2B5EF4-FFF2-40B4-BE49-F238E27FC236}">
                          <a16:creationId xmlns:a16="http://schemas.microsoft.com/office/drawing/2014/main" id="{A08330B8-6563-4D9C-A973-D23A2C36B6E2}"/>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Rectangle: Rounded Corners 311">
                      <a:extLst>
                        <a:ext uri="{FF2B5EF4-FFF2-40B4-BE49-F238E27FC236}">
                          <a16:creationId xmlns:a16="http://schemas.microsoft.com/office/drawing/2014/main" id="{2E7456A1-C9E5-4FFB-BA36-F3CC62BB5B17}"/>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Rectangle: Rounded Corners 312">
                      <a:extLst>
                        <a:ext uri="{FF2B5EF4-FFF2-40B4-BE49-F238E27FC236}">
                          <a16:creationId xmlns:a16="http://schemas.microsoft.com/office/drawing/2014/main" id="{07E8A39A-A6EB-478F-AD8E-59C48C0CDB47}"/>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5" name="Group 304">
                    <a:extLst>
                      <a:ext uri="{FF2B5EF4-FFF2-40B4-BE49-F238E27FC236}">
                        <a16:creationId xmlns:a16="http://schemas.microsoft.com/office/drawing/2014/main" id="{DD96EE1D-991E-4A8D-8C82-B1483514B686}"/>
                      </a:ext>
                    </a:extLst>
                  </p:cNvPr>
                  <p:cNvGrpSpPr/>
                  <p:nvPr/>
                </p:nvGrpSpPr>
                <p:grpSpPr>
                  <a:xfrm>
                    <a:off x="2096675" y="4714839"/>
                    <a:ext cx="173664" cy="305465"/>
                    <a:chOff x="1923011" y="5286487"/>
                    <a:chExt cx="173664" cy="305465"/>
                  </a:xfrm>
                </p:grpSpPr>
                <p:sp>
                  <p:nvSpPr>
                    <p:cNvPr id="306" name="Rectangle: Rounded Corners 305">
                      <a:extLst>
                        <a:ext uri="{FF2B5EF4-FFF2-40B4-BE49-F238E27FC236}">
                          <a16:creationId xmlns:a16="http://schemas.microsoft.com/office/drawing/2014/main" id="{E4D24936-3CEE-43F5-A517-D775D297A20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Rectangle: Rounded Corners 306">
                      <a:extLst>
                        <a:ext uri="{FF2B5EF4-FFF2-40B4-BE49-F238E27FC236}">
                          <a16:creationId xmlns:a16="http://schemas.microsoft.com/office/drawing/2014/main" id="{58DD1355-6D4D-474F-B79F-2B5C5957B0BE}"/>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ectangle: Rounded Corners 307">
                      <a:extLst>
                        <a:ext uri="{FF2B5EF4-FFF2-40B4-BE49-F238E27FC236}">
                          <a16:creationId xmlns:a16="http://schemas.microsoft.com/office/drawing/2014/main" id="{0BCAF2D9-BB02-44A0-9D39-3B4B182DF59E}"/>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Rectangle: Rounded Corners 308">
                      <a:extLst>
                        <a:ext uri="{FF2B5EF4-FFF2-40B4-BE49-F238E27FC236}">
                          <a16:creationId xmlns:a16="http://schemas.microsoft.com/office/drawing/2014/main" id="{FAE820E4-F6C7-49BD-8822-F25CD69C517D}"/>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87" name="Rectangle 286">
                <a:extLst>
                  <a:ext uri="{FF2B5EF4-FFF2-40B4-BE49-F238E27FC236}">
                    <a16:creationId xmlns:a16="http://schemas.microsoft.com/office/drawing/2014/main" id="{2DC40DA4-6EC5-4608-8265-E40976C3E4A9}"/>
                  </a:ext>
                </a:extLst>
              </p:cNvPr>
              <p:cNvSpPr/>
              <p:nvPr/>
            </p:nvSpPr>
            <p:spPr>
              <a:xfrm>
                <a:off x="10324369" y="3587308"/>
                <a:ext cx="1357672" cy="439868"/>
              </a:xfrm>
              <a:prstGeom prst="rect">
                <a:avLst/>
              </a:prstGeom>
              <a:solidFill>
                <a:srgbClr val="2E2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8" name="Group 287">
                <a:extLst>
                  <a:ext uri="{FF2B5EF4-FFF2-40B4-BE49-F238E27FC236}">
                    <a16:creationId xmlns:a16="http://schemas.microsoft.com/office/drawing/2014/main" id="{FE9A949F-3FC5-4DF0-933B-771E8E321435}"/>
                  </a:ext>
                </a:extLst>
              </p:cNvPr>
              <p:cNvGrpSpPr/>
              <p:nvPr/>
            </p:nvGrpSpPr>
            <p:grpSpPr>
              <a:xfrm>
                <a:off x="7551957" y="3514829"/>
                <a:ext cx="475790" cy="620700"/>
                <a:chOff x="2945383" y="6059313"/>
                <a:chExt cx="475790" cy="620700"/>
              </a:xfrm>
            </p:grpSpPr>
            <p:sp>
              <p:nvSpPr>
                <p:cNvPr id="293" name="Rectangle 292">
                  <a:extLst>
                    <a:ext uri="{FF2B5EF4-FFF2-40B4-BE49-F238E27FC236}">
                      <a16:creationId xmlns:a16="http://schemas.microsoft.com/office/drawing/2014/main" id="{59B2C899-E9AA-474E-9B6A-4DDE84974762}"/>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6B33BAC5-96D9-4BD0-A609-348515B39FF0}"/>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Trapezoid 294">
                  <a:extLst>
                    <a:ext uri="{FF2B5EF4-FFF2-40B4-BE49-F238E27FC236}">
                      <a16:creationId xmlns:a16="http://schemas.microsoft.com/office/drawing/2014/main" id="{FD9648A9-B160-417E-B28B-8F74852AEB54}"/>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9" name="Group 288">
                <a:extLst>
                  <a:ext uri="{FF2B5EF4-FFF2-40B4-BE49-F238E27FC236}">
                    <a16:creationId xmlns:a16="http://schemas.microsoft.com/office/drawing/2014/main" id="{D182D3BA-9423-4DC1-8A71-F0AB37105746}"/>
                  </a:ext>
                </a:extLst>
              </p:cNvPr>
              <p:cNvGrpSpPr/>
              <p:nvPr/>
            </p:nvGrpSpPr>
            <p:grpSpPr>
              <a:xfrm flipH="1">
                <a:off x="13845802" y="3522716"/>
                <a:ext cx="475790" cy="620700"/>
                <a:chOff x="2945383" y="6059313"/>
                <a:chExt cx="475790" cy="620700"/>
              </a:xfrm>
            </p:grpSpPr>
            <p:sp>
              <p:nvSpPr>
                <p:cNvPr id="290" name="Rectangle 289">
                  <a:extLst>
                    <a:ext uri="{FF2B5EF4-FFF2-40B4-BE49-F238E27FC236}">
                      <a16:creationId xmlns:a16="http://schemas.microsoft.com/office/drawing/2014/main" id="{A8F488AF-819B-443A-B245-5701DDCB45B1}"/>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1C392061-3C5C-41EE-A572-3677197658F8}"/>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Trapezoid 291">
                  <a:extLst>
                    <a:ext uri="{FF2B5EF4-FFF2-40B4-BE49-F238E27FC236}">
                      <a16:creationId xmlns:a16="http://schemas.microsoft.com/office/drawing/2014/main" id="{63BDB20B-1CB3-47C9-92BF-D3CBB58D0790}"/>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42" name="TextBox 341">
              <a:extLst>
                <a:ext uri="{FF2B5EF4-FFF2-40B4-BE49-F238E27FC236}">
                  <a16:creationId xmlns:a16="http://schemas.microsoft.com/office/drawing/2014/main" id="{5F1E1639-F48D-4D01-80D9-2058D7799887}"/>
                </a:ext>
              </a:extLst>
            </p:cNvPr>
            <p:cNvSpPr txBox="1"/>
            <p:nvPr/>
          </p:nvSpPr>
          <p:spPr>
            <a:xfrm>
              <a:off x="11897131" y="3141995"/>
              <a:ext cx="5676493" cy="523220"/>
            </a:xfrm>
            <a:prstGeom prst="rect">
              <a:avLst/>
            </a:prstGeom>
            <a:noFill/>
          </p:spPr>
          <p:txBody>
            <a:bodyPr wrap="square" rtlCol="0">
              <a:spAutoFit/>
            </a:bodyPr>
            <a:lstStyle/>
            <a:p>
              <a:pPr algn="ctr"/>
              <a:r>
                <a:rPr lang="ar-SY" sz="2800" dirty="0">
                  <a:latin typeface="Cooper Black" panose="0208090404030B020404" pitchFamily="18" charset="0"/>
                </a:rPr>
                <a:t>ركائز الأمن الوطني</a:t>
              </a:r>
            </a:p>
          </p:txBody>
        </p:sp>
      </p:grpSp>
    </p:spTree>
    <p:extLst>
      <p:ext uri="{BB962C8B-B14F-4D97-AF65-F5344CB8AC3E}">
        <p14:creationId xmlns:p14="http://schemas.microsoft.com/office/powerpoint/2010/main" val="853982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9000" fill="hold" nodeType="clickEffect">
                                  <p:stCondLst>
                                    <p:cond delay="0"/>
                                  </p:stCondLst>
                                  <p:childTnLst>
                                    <p:animMotion origin="layout" path="M 2.29167E-6 -1.48148E-6 L -1.41901 0.00278 " pathEditMode="relative" rAng="0" ptsTypes="AA">
                                      <p:cBhvr>
                                        <p:cTn id="6" dur="20000" fill="hold"/>
                                        <p:tgtEl>
                                          <p:spTgt spid="344"/>
                                        </p:tgtEl>
                                        <p:attrNameLst>
                                          <p:attrName>ppt_x</p:attrName>
                                          <p:attrName>ppt_y</p:attrName>
                                        </p:attrNameLst>
                                      </p:cBhvr>
                                      <p:rCtr x="-70951" y="1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1CCA3FD4-4C1C-4525-AE8F-FE90ABF7E611}"/>
              </a:ext>
            </a:extLst>
          </p:cNvPr>
          <p:cNvSpPr txBox="1"/>
          <p:nvPr/>
        </p:nvSpPr>
        <p:spPr>
          <a:xfrm>
            <a:off x="5955146" y="1631777"/>
            <a:ext cx="2648984" cy="523220"/>
          </a:xfrm>
          <a:prstGeom prst="rect">
            <a:avLst/>
          </a:prstGeom>
          <a:noFill/>
        </p:spPr>
        <p:txBody>
          <a:bodyPr wrap="square" rtlCol="0">
            <a:spAutoFit/>
          </a:bodyPr>
          <a:lstStyle/>
          <a:p>
            <a:pPr algn="r"/>
            <a:r>
              <a:rPr lang="ar-SY" sz="2800" b="1" dirty="0">
                <a:solidFill>
                  <a:schemeClr val="accent2"/>
                </a:solidFill>
                <a:latin typeface="Century Gothic" panose="020B0502020202020204" pitchFamily="34" charset="0"/>
              </a:rPr>
              <a:t>5- الهوية  :</a:t>
            </a:r>
          </a:p>
        </p:txBody>
      </p:sp>
      <p:sp>
        <p:nvSpPr>
          <p:cNvPr id="19" name="TextBox 18">
            <a:extLst>
              <a:ext uri="{FF2B5EF4-FFF2-40B4-BE49-F238E27FC236}">
                <a16:creationId xmlns:a16="http://schemas.microsoft.com/office/drawing/2014/main" id="{AB96FEDA-B927-4D92-89D5-75761265E707}"/>
              </a:ext>
            </a:extLst>
          </p:cNvPr>
          <p:cNvSpPr txBox="1"/>
          <p:nvPr/>
        </p:nvSpPr>
        <p:spPr>
          <a:xfrm>
            <a:off x="1028701" y="2407805"/>
            <a:ext cx="5271058" cy="1015663"/>
          </a:xfrm>
          <a:prstGeom prst="rect">
            <a:avLst/>
          </a:prstGeom>
          <a:noFill/>
        </p:spPr>
        <p:txBody>
          <a:bodyPr wrap="square" rtlCol="0">
            <a:spAutoFit/>
          </a:bodyPr>
          <a:lstStyle/>
          <a:p>
            <a:pPr algn="r"/>
            <a:r>
              <a:rPr lang="ar-SY" sz="2000" b="1" dirty="0">
                <a:latin typeface="Century Gothic" panose="020B0502020202020204" pitchFamily="34" charset="0"/>
              </a:rPr>
              <a:t>وهي مجموعة الخصائص التي تتميز بها شخصية المواطن في المجتمع , وترتبط بالقيم والتاريخ والمبادئ , لذا تعدّ العناية بالهوية الوطنية والانتماء للوطن من أسس الأمن الوطني . </a:t>
            </a:r>
          </a:p>
        </p:txBody>
      </p:sp>
      <p:cxnSp>
        <p:nvCxnSpPr>
          <p:cNvPr id="25" name="Straight Arrow Connector 24">
            <a:extLst>
              <a:ext uri="{FF2B5EF4-FFF2-40B4-BE49-F238E27FC236}">
                <a16:creationId xmlns:a16="http://schemas.microsoft.com/office/drawing/2014/main" id="{7236FBB6-A4FC-4544-AA7E-6247BF07CF75}"/>
              </a:ext>
            </a:extLst>
          </p:cNvPr>
          <p:cNvCxnSpPr>
            <a:cxnSpLocks/>
          </p:cNvCxnSpPr>
          <p:nvPr/>
        </p:nvCxnSpPr>
        <p:spPr>
          <a:xfrm flipH="1">
            <a:off x="6530678" y="2158904"/>
            <a:ext cx="1965622" cy="0"/>
          </a:xfrm>
          <a:prstGeom prst="straightConnector1">
            <a:avLst/>
          </a:prstGeom>
          <a:ln>
            <a:solidFill>
              <a:srgbClr val="FF9900"/>
            </a:solidFill>
            <a:tailEnd type="triangle"/>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29BA398D-206E-40B1-BB46-14B90BDEFFBD}"/>
              </a:ext>
            </a:extLst>
          </p:cNvPr>
          <p:cNvGrpSpPr/>
          <p:nvPr/>
        </p:nvGrpSpPr>
        <p:grpSpPr>
          <a:xfrm>
            <a:off x="8787826" y="1151260"/>
            <a:ext cx="1763485" cy="1763485"/>
            <a:chOff x="8787826" y="1151260"/>
            <a:chExt cx="1763485" cy="1763485"/>
          </a:xfrm>
        </p:grpSpPr>
        <p:sp>
          <p:nvSpPr>
            <p:cNvPr id="5" name="Frame 4">
              <a:extLst>
                <a:ext uri="{FF2B5EF4-FFF2-40B4-BE49-F238E27FC236}">
                  <a16:creationId xmlns:a16="http://schemas.microsoft.com/office/drawing/2014/main" id="{7A3644DF-E6C8-4304-BE91-06A0F31E0384}"/>
                </a:ext>
              </a:extLst>
            </p:cNvPr>
            <p:cNvSpPr/>
            <p:nvPr/>
          </p:nvSpPr>
          <p:spPr>
            <a:xfrm>
              <a:off x="8787826" y="1151260"/>
              <a:ext cx="1763485" cy="1763485"/>
            </a:xfrm>
            <a:prstGeom prst="frame">
              <a:avLst>
                <a:gd name="adj1" fmla="val 14797"/>
              </a:avLst>
            </a:prstGeom>
            <a:solidFill>
              <a:srgbClr val="FF9900"/>
            </a:solidFill>
            <a:ln>
              <a:noFill/>
            </a:ln>
            <a:scene3d>
              <a:camera prst="isometricOffAxis2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55F46122-0DBC-4741-A1A5-B97C0B3ED2D1}"/>
                </a:ext>
              </a:extLst>
            </p:cNvPr>
            <p:cNvSpPr/>
            <p:nvPr/>
          </p:nvSpPr>
          <p:spPr>
            <a:xfrm>
              <a:off x="9280405" y="1437242"/>
              <a:ext cx="986972" cy="1101272"/>
            </a:xfrm>
            <a:prstGeom prst="rect">
              <a:avLst/>
            </a:prstGeom>
            <a:solidFill>
              <a:schemeClr val="bg1">
                <a:lumMod val="95000"/>
              </a:schemeClr>
            </a:solidFill>
            <a:ln>
              <a:noFill/>
            </a:ln>
            <a:effectLst/>
            <a:scene3d>
              <a:camera prst="isometricOffAxis2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Bullseye">
              <a:extLst>
                <a:ext uri="{FF2B5EF4-FFF2-40B4-BE49-F238E27FC236}">
                  <a16:creationId xmlns:a16="http://schemas.microsoft.com/office/drawing/2014/main" id="{886DF49D-724C-4249-8131-2D71C9A7353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42151" y="1711848"/>
              <a:ext cx="640080" cy="640080"/>
            </a:xfrm>
            <a:prstGeom prst="rect">
              <a:avLst/>
            </a:prstGeom>
            <a:scene3d>
              <a:camera prst="isometricOffAxis2Left"/>
              <a:lightRig rig="threePt" dir="t"/>
            </a:scene3d>
          </p:spPr>
        </p:pic>
      </p:grpSp>
      <p:sp>
        <p:nvSpPr>
          <p:cNvPr id="4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مجموعة 43"/>
          <p:cNvGrpSpPr/>
          <p:nvPr/>
        </p:nvGrpSpPr>
        <p:grpSpPr>
          <a:xfrm>
            <a:off x="338813" y="22303"/>
            <a:ext cx="8449012" cy="1128959"/>
            <a:chOff x="338813" y="22303"/>
            <a:chExt cx="8449012" cy="1128959"/>
          </a:xfrm>
        </p:grpSpPr>
        <p:grpSp>
          <p:nvGrpSpPr>
            <p:cNvPr id="45" name="مجموعة 44"/>
            <p:cNvGrpSpPr/>
            <p:nvPr/>
          </p:nvGrpSpPr>
          <p:grpSpPr>
            <a:xfrm>
              <a:off x="338813" y="22303"/>
              <a:ext cx="1704537" cy="1128957"/>
              <a:chOff x="338813" y="22303"/>
              <a:chExt cx="1704537" cy="1128957"/>
            </a:xfrm>
          </p:grpSpPr>
          <p:sp>
            <p:nvSpPr>
              <p:cNvPr id="5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a:t>
                </a:r>
              </a:p>
              <a:p>
                <a:pPr algn="ctr"/>
                <a:r>
                  <a:rPr lang="ar-SY" sz="2400" b="1" dirty="0">
                    <a:latin typeface="Century Gothic" panose="020B0502020202020204" pitchFamily="34" charset="0"/>
                  </a:rPr>
                  <a:t>7</a:t>
                </a:r>
                <a:endParaRPr lang="en-US" sz="2400" b="1" dirty="0">
                  <a:latin typeface="Century Gothic" panose="020B0502020202020204" pitchFamily="34" charset="0"/>
                </a:endParaRPr>
              </a:p>
            </p:txBody>
          </p:sp>
        </p:grpSp>
        <p:grpSp>
          <p:nvGrpSpPr>
            <p:cNvPr id="46" name="مجموعة 45"/>
            <p:cNvGrpSpPr/>
            <p:nvPr/>
          </p:nvGrpSpPr>
          <p:grpSpPr>
            <a:xfrm>
              <a:off x="2350491" y="22303"/>
              <a:ext cx="6437334" cy="1128959"/>
              <a:chOff x="2350491" y="22303"/>
              <a:chExt cx="6437334" cy="1128959"/>
            </a:xfrm>
          </p:grpSpPr>
          <p:sp>
            <p:nvSpPr>
              <p:cNvPr id="5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a:extLst>
                  <a:ext uri="{FF2B5EF4-FFF2-40B4-BE49-F238E27FC236}">
                    <a16:creationId xmlns:a16="http://schemas.microsoft.com/office/drawing/2014/main" id="{27984296-FF80-419E-8703-5280B5AB1741}"/>
                  </a:ext>
                </a:extLst>
              </p:cNvPr>
              <p:cNvGrpSpPr/>
              <p:nvPr/>
            </p:nvGrpSpPr>
            <p:grpSpPr>
              <a:xfrm>
                <a:off x="3411080" y="165530"/>
                <a:ext cx="5376745" cy="847684"/>
                <a:chOff x="5193431" y="1484950"/>
                <a:chExt cx="5376745" cy="847684"/>
              </a:xfrm>
            </p:grpSpPr>
            <p:sp>
              <p:nvSpPr>
                <p:cNvPr id="5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الثاني عشر </a:t>
                  </a:r>
                  <a:endParaRPr lang="en-US" b="1" dirty="0">
                    <a:latin typeface="Century Gothic" panose="020B0502020202020204" pitchFamily="34" charset="0"/>
                  </a:endParaRPr>
                </a:p>
              </p:txBody>
            </p:sp>
            <p:sp>
              <p:nvSpPr>
                <p:cNvPr id="55" name="TextBox 54">
                  <a:extLst>
                    <a:ext uri="{FF2B5EF4-FFF2-40B4-BE49-F238E27FC236}">
                      <a16:creationId xmlns:a16="http://schemas.microsoft.com/office/drawing/2014/main" id="{77083AD1-19E7-47DD-AD18-FA3E1ABEF6F5}"/>
                    </a:ext>
                  </a:extLst>
                </p:cNvPr>
                <p:cNvSpPr txBox="1"/>
                <p:nvPr/>
              </p:nvSpPr>
              <p:spPr>
                <a:xfrm>
                  <a:off x="5193431" y="1809414"/>
                  <a:ext cx="5376745" cy="523220"/>
                </a:xfrm>
                <a:prstGeom prst="rect">
                  <a:avLst/>
                </a:prstGeom>
                <a:noFill/>
              </p:spPr>
              <p:txBody>
                <a:bodyPr wrap="square" rtlCol="0">
                  <a:spAutoFit/>
                </a:bodyPr>
                <a:lstStyle/>
                <a:p>
                  <a:pPr algn="ctr"/>
                  <a:r>
                    <a:rPr lang="ar-SY" sz="2800" b="1" dirty="0">
                      <a:latin typeface="Century Gothic" panose="020B0502020202020204" pitchFamily="34" charset="0"/>
                    </a:rPr>
                    <a:t>ركائز الأمن الوطني</a:t>
                  </a:r>
                </a:p>
              </p:txBody>
            </p:sp>
          </p:grpSp>
        </p:grpSp>
        <p:grpSp>
          <p:nvGrpSpPr>
            <p:cNvPr id="4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4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8" name="Rectangle 5">
            <a:extLst>
              <a:ext uri="{FF2B5EF4-FFF2-40B4-BE49-F238E27FC236}">
                <a16:creationId xmlns:a16="http://schemas.microsoft.com/office/drawing/2014/main" id="{1F827C7E-4449-437A-B9AF-C2C0DB477F00}"/>
              </a:ext>
            </a:extLst>
          </p:cNvPr>
          <p:cNvSpPr/>
          <p:nvPr/>
        </p:nvSpPr>
        <p:spPr>
          <a:xfrm>
            <a:off x="-1682247" y="0"/>
            <a:ext cx="2107808"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5" name="Group 26">
            <a:extLst>
              <a:ext uri="{FF2B5EF4-FFF2-40B4-BE49-F238E27FC236}">
                <a16:creationId xmlns:a16="http://schemas.microsoft.com/office/drawing/2014/main" id="{2AC1D5D3-5F91-471B-8D64-41C3AFEB8EA0}"/>
              </a:ext>
            </a:extLst>
          </p:cNvPr>
          <p:cNvGrpSpPr/>
          <p:nvPr/>
        </p:nvGrpSpPr>
        <p:grpSpPr>
          <a:xfrm>
            <a:off x="6741933" y="4048527"/>
            <a:ext cx="2910585" cy="2355391"/>
            <a:chOff x="7066834" y="1407614"/>
            <a:chExt cx="3190458" cy="2543168"/>
          </a:xfrm>
        </p:grpSpPr>
        <p:grpSp>
          <p:nvGrpSpPr>
            <p:cNvPr id="66" name="Group 17">
              <a:extLst>
                <a:ext uri="{FF2B5EF4-FFF2-40B4-BE49-F238E27FC236}">
                  <a16:creationId xmlns:a16="http://schemas.microsoft.com/office/drawing/2014/main" id="{53137BCD-AB69-43BC-ACDF-D10660BCA645}"/>
                </a:ext>
              </a:extLst>
            </p:cNvPr>
            <p:cNvGrpSpPr/>
            <p:nvPr/>
          </p:nvGrpSpPr>
          <p:grpSpPr>
            <a:xfrm>
              <a:off x="7066835" y="1462442"/>
              <a:ext cx="3190456" cy="2488340"/>
              <a:chOff x="3698256" y="965840"/>
              <a:chExt cx="4072101" cy="3175961"/>
            </a:xfrm>
            <a:effectLst>
              <a:reflection blurRad="6350" stA="51000" endPos="14000" dir="5400000" sy="-100000" algn="bl" rotWithShape="0"/>
            </a:effectLst>
          </p:grpSpPr>
          <p:sp>
            <p:nvSpPr>
              <p:cNvPr id="69" name="Rectangle 18">
                <a:extLst>
                  <a:ext uri="{FF2B5EF4-FFF2-40B4-BE49-F238E27FC236}">
                    <a16:creationId xmlns:a16="http://schemas.microsoft.com/office/drawing/2014/main" id="{FCBD6FA9-07F9-4D1E-8F2A-B5AA8C77D81F}"/>
                  </a:ext>
                </a:extLst>
              </p:cNvPr>
              <p:cNvSpPr/>
              <p:nvPr/>
            </p:nvSpPr>
            <p:spPr>
              <a:xfrm>
                <a:off x="3698256" y="1246151"/>
                <a:ext cx="4072100" cy="2895650"/>
              </a:xfrm>
              <a:prstGeom prst="rect">
                <a:avLst/>
              </a:prstGeom>
              <a:gradFill flip="none" rotWithShape="1">
                <a:gsLst>
                  <a:gs pos="100000">
                    <a:schemeClr val="bg1"/>
                  </a:gs>
                  <a:gs pos="0">
                    <a:schemeClr val="bg1">
                      <a:lumMod val="95000"/>
                    </a:schemeClr>
                  </a:gs>
                </a:gsLst>
                <a:lin ang="5400000" scaled="1"/>
                <a:tileRect/>
              </a:gra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19">
                <a:extLst>
                  <a:ext uri="{FF2B5EF4-FFF2-40B4-BE49-F238E27FC236}">
                    <a16:creationId xmlns:a16="http://schemas.microsoft.com/office/drawing/2014/main" id="{41D7193C-94B5-4C66-A4CF-3DB8A9019A8E}"/>
                  </a:ext>
                </a:extLst>
              </p:cNvPr>
              <p:cNvSpPr/>
              <p:nvPr/>
            </p:nvSpPr>
            <p:spPr>
              <a:xfrm flipV="1">
                <a:off x="3714707" y="965840"/>
                <a:ext cx="4055650" cy="838335"/>
              </a:xfrm>
              <a:custGeom>
                <a:avLst/>
                <a:gdLst>
                  <a:gd name="connsiteX0" fmla="*/ 0 w 3010485"/>
                  <a:gd name="connsiteY0" fmla="*/ 1051704 h 1051704"/>
                  <a:gd name="connsiteX1" fmla="*/ 3010485 w 3010485"/>
                  <a:gd name="connsiteY1" fmla="*/ 1051704 h 1051704"/>
                  <a:gd name="connsiteX2" fmla="*/ 3010485 w 3010485"/>
                  <a:gd name="connsiteY2" fmla="*/ 281356 h 1051704"/>
                  <a:gd name="connsiteX3" fmla="*/ 1668429 w 3010485"/>
                  <a:gd name="connsiteY3" fmla="*/ 281356 h 1051704"/>
                  <a:gd name="connsiteX4" fmla="*/ 1505243 w 3010485"/>
                  <a:gd name="connsiteY4" fmla="*/ 0 h 1051704"/>
                  <a:gd name="connsiteX5" fmla="*/ 1342056 w 3010485"/>
                  <a:gd name="connsiteY5" fmla="*/ 281356 h 1051704"/>
                  <a:gd name="connsiteX6" fmla="*/ 0 w 3010485"/>
                  <a:gd name="connsiteY6" fmla="*/ 281356 h 105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0485" h="1051704">
                    <a:moveTo>
                      <a:pt x="0" y="1051704"/>
                    </a:moveTo>
                    <a:lnTo>
                      <a:pt x="3010485" y="1051704"/>
                    </a:lnTo>
                    <a:lnTo>
                      <a:pt x="3010485" y="281356"/>
                    </a:lnTo>
                    <a:lnTo>
                      <a:pt x="1668429" y="281356"/>
                    </a:lnTo>
                    <a:lnTo>
                      <a:pt x="1505243" y="0"/>
                    </a:lnTo>
                    <a:lnTo>
                      <a:pt x="1342056" y="281356"/>
                    </a:lnTo>
                    <a:lnTo>
                      <a:pt x="0" y="281356"/>
                    </a:lnTo>
                    <a:close/>
                  </a:path>
                </a:pathLst>
              </a:custGeom>
              <a:solidFill>
                <a:srgbClr val="0066CC"/>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7" name="Picture 12">
              <a:extLst>
                <a:ext uri="{FF2B5EF4-FFF2-40B4-BE49-F238E27FC236}">
                  <a16:creationId xmlns:a16="http://schemas.microsoft.com/office/drawing/2014/main" id="{039FBA9A-A698-4B3C-979A-FA7C649AAE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5536" y="2119272"/>
              <a:ext cx="3061756" cy="1667127"/>
            </a:xfrm>
            <a:prstGeom prst="rect">
              <a:avLst/>
            </a:prstGeom>
          </p:spPr>
        </p:pic>
        <p:sp>
          <p:nvSpPr>
            <p:cNvPr id="68" name="TextBox 21">
              <a:extLst>
                <a:ext uri="{FF2B5EF4-FFF2-40B4-BE49-F238E27FC236}">
                  <a16:creationId xmlns:a16="http://schemas.microsoft.com/office/drawing/2014/main" id="{3FFEC7E5-9AAA-420D-9D59-9AD5230E6B3C}"/>
                </a:ext>
              </a:extLst>
            </p:cNvPr>
            <p:cNvSpPr txBox="1"/>
            <p:nvPr/>
          </p:nvSpPr>
          <p:spPr>
            <a:xfrm>
              <a:off x="7066834" y="1407614"/>
              <a:ext cx="3190455" cy="398776"/>
            </a:xfrm>
            <a:prstGeom prst="rect">
              <a:avLst/>
            </a:prstGeom>
            <a:noFill/>
          </p:spPr>
          <p:txBody>
            <a:bodyPr wrap="square" rtlCol="0">
              <a:spAutoFit/>
            </a:bodyPr>
            <a:lstStyle/>
            <a:p>
              <a:pPr algn="ctr"/>
              <a:r>
                <a:rPr lang="ar-SY" b="1" dirty="0">
                  <a:solidFill>
                    <a:schemeClr val="bg1"/>
                  </a:solidFill>
                  <a:latin typeface="Helvetica" panose="020B0604020202020204" pitchFamily="34" charset="0"/>
                </a:rPr>
                <a:t>علم المملكة العربية السعودية</a:t>
              </a:r>
              <a:endParaRPr lang="en-US" b="1" dirty="0">
                <a:solidFill>
                  <a:schemeClr val="bg1"/>
                </a:solidFill>
                <a:latin typeface="Helvetica" panose="020B0604020202020204" pitchFamily="34" charset="0"/>
              </a:endParaRPr>
            </a:p>
          </p:txBody>
        </p:sp>
      </p:grpSp>
    </p:spTree>
    <p:extLst>
      <p:ext uri="{BB962C8B-B14F-4D97-AF65-F5344CB8AC3E}">
        <p14:creationId xmlns:p14="http://schemas.microsoft.com/office/powerpoint/2010/main" val="258648207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14:presetBounceEnd="52000">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14:bounceEnd="52000">
                                          <p:cBhvr additive="base">
                                            <p:cTn id="13" dur="500" fill="hold"/>
                                            <p:tgtEl>
                                              <p:spTgt spid="2"/>
                                            </p:tgtEl>
                                            <p:attrNameLst>
                                              <p:attrName>ppt_x</p:attrName>
                                            </p:attrNameLst>
                                          </p:cBhvr>
                                          <p:tavLst>
                                            <p:tav tm="0">
                                              <p:val>
                                                <p:strVal val="#ppt_x"/>
                                              </p:val>
                                            </p:tav>
                                            <p:tav tm="100000">
                                              <p:val>
                                                <p:strVal val="#ppt_x"/>
                                              </p:val>
                                            </p:tav>
                                          </p:tavLst>
                                        </p:anim>
                                        <p:anim calcmode="lin" valueType="num" p14:bounceEnd="52000">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17" presetClass="entr" presetSubtype="2"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ppt_x</p:attrName>
                                            </p:attrNameLst>
                                          </p:cBhvr>
                                          <p:tavLst>
                                            <p:tav tm="0">
                                              <p:val>
                                                <p:strVal val="#ppt_x+#ppt_w/2"/>
                                              </p:val>
                                            </p:tav>
                                            <p:tav tm="100000">
                                              <p:val>
                                                <p:strVal val="#ppt_x"/>
                                              </p:val>
                                            </p:tav>
                                          </p:tavLst>
                                        </p:anim>
                                        <p:anim calcmode="lin" valueType="num">
                                          <p:cBhvr>
                                            <p:cTn id="19" dur="500" fill="hold"/>
                                            <p:tgtEl>
                                              <p:spTgt spid="18"/>
                                            </p:tgtEl>
                                            <p:attrNameLst>
                                              <p:attrName>ppt_y</p:attrName>
                                            </p:attrNameLst>
                                          </p:cBhvr>
                                          <p:tavLst>
                                            <p:tav tm="0">
                                              <p:val>
                                                <p:strVal val="#ppt_y"/>
                                              </p:val>
                                            </p:tav>
                                            <p:tav tm="100000">
                                              <p:val>
                                                <p:strVal val="#ppt_y"/>
                                              </p:val>
                                            </p:tav>
                                          </p:tavLst>
                                        </p:anim>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strVal val="#ppt_h"/>
                                              </p:val>
                                            </p:tav>
                                            <p:tav tm="100000">
                                              <p:val>
                                                <p:strVal val="#ppt_h"/>
                                              </p:val>
                                            </p:tav>
                                          </p:tavLst>
                                        </p:anim>
                                      </p:childTnLst>
                                    </p:cTn>
                                  </p:par>
                                  <p:par>
                                    <p:cTn id="22" presetID="17" presetClass="entr" presetSubtype="2"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ppt_x</p:attrName>
                                            </p:attrNameLst>
                                          </p:cBhvr>
                                          <p:tavLst>
                                            <p:tav tm="0">
                                              <p:val>
                                                <p:strVal val="#ppt_x+#ppt_w/2"/>
                                              </p:val>
                                            </p:tav>
                                            <p:tav tm="100000">
                                              <p:val>
                                                <p:strVal val="#ppt_x"/>
                                              </p:val>
                                            </p:tav>
                                          </p:tavLst>
                                        </p:anim>
                                        <p:anim calcmode="lin" valueType="num">
                                          <p:cBhvr>
                                            <p:cTn id="25" dur="500" fill="hold"/>
                                            <p:tgtEl>
                                              <p:spTgt spid="25"/>
                                            </p:tgtEl>
                                            <p:attrNameLst>
                                              <p:attrName>ppt_y</p:attrName>
                                            </p:attrNameLst>
                                          </p:cBhvr>
                                          <p:tavLst>
                                            <p:tav tm="0">
                                              <p:val>
                                                <p:strVal val="#ppt_y"/>
                                              </p:val>
                                            </p:tav>
                                            <p:tav tm="100000">
                                              <p:val>
                                                <p:strVal val="#ppt_y"/>
                                              </p:val>
                                            </p:tav>
                                          </p:tavLst>
                                        </p:anim>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strVal val="#ppt_h"/>
                                              </p:val>
                                            </p:tav>
                                            <p:tav tm="100000">
                                              <p:val>
                                                <p:strVal val="#ppt_h"/>
                                              </p:val>
                                            </p:tav>
                                          </p:tavLst>
                                        </p:anim>
                                      </p:childTnLst>
                                    </p:cTn>
                                  </p:par>
                                  <p:par>
                                    <p:cTn id="28" presetID="17" presetClass="entr" presetSubtype="1"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ppt_x</p:attrName>
                                            </p:attrNameLst>
                                          </p:cBhvr>
                                          <p:tavLst>
                                            <p:tav tm="0">
                                              <p:val>
                                                <p:strVal val="#ppt_x"/>
                                              </p:val>
                                            </p:tav>
                                            <p:tav tm="100000">
                                              <p:val>
                                                <p:strVal val="#ppt_x"/>
                                              </p:val>
                                            </p:tav>
                                          </p:tavLst>
                                        </p:anim>
                                        <p:anim calcmode="lin" valueType="num">
                                          <p:cBhvr>
                                            <p:cTn id="31" dur="500" fill="hold"/>
                                            <p:tgtEl>
                                              <p:spTgt spid="19"/>
                                            </p:tgtEl>
                                            <p:attrNameLst>
                                              <p:attrName>ppt_y</p:attrName>
                                            </p:attrNameLst>
                                          </p:cBhvr>
                                          <p:tavLst>
                                            <p:tav tm="0">
                                              <p:val>
                                                <p:strVal val="#ppt_y-#ppt_h/2"/>
                                              </p:val>
                                            </p:tav>
                                            <p:tav tm="100000">
                                              <p:val>
                                                <p:strVal val="#ppt_y"/>
                                              </p:val>
                                            </p:tav>
                                          </p:tavLst>
                                        </p:anim>
                                        <p:anim calcmode="lin" valueType="num">
                                          <p:cBhvr>
                                            <p:cTn id="32" dur="500" fill="hold"/>
                                            <p:tgtEl>
                                              <p:spTgt spid="19"/>
                                            </p:tgtEl>
                                            <p:attrNameLst>
                                              <p:attrName>ppt_w</p:attrName>
                                            </p:attrNameLst>
                                          </p:cBhvr>
                                          <p:tavLst>
                                            <p:tav tm="0">
                                              <p:val>
                                                <p:strVal val="#ppt_w"/>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accel="38000" fill="hold" nodeType="clickEffect" p14:presetBounceEnd="53000">
                                      <p:stCondLst>
                                        <p:cond delay="0"/>
                                      </p:stCondLst>
                                      <p:childTnLst>
                                        <p:set>
                                          <p:cBhvr>
                                            <p:cTn id="37" dur="1" fill="hold">
                                              <p:stCondLst>
                                                <p:cond delay="0"/>
                                              </p:stCondLst>
                                            </p:cTn>
                                            <p:tgtEl>
                                              <p:spTgt spid="65"/>
                                            </p:tgtEl>
                                            <p:attrNameLst>
                                              <p:attrName>style.visibility</p:attrName>
                                            </p:attrNameLst>
                                          </p:cBhvr>
                                          <p:to>
                                            <p:strVal val="visible"/>
                                          </p:to>
                                        </p:set>
                                        <p:anim calcmode="lin" valueType="num" p14:bounceEnd="53000">
                                          <p:cBhvr additive="base">
                                            <p:cTn id="38" dur="1000" fill="hold"/>
                                            <p:tgtEl>
                                              <p:spTgt spid="65"/>
                                            </p:tgtEl>
                                            <p:attrNameLst>
                                              <p:attrName>ppt_x</p:attrName>
                                            </p:attrNameLst>
                                          </p:cBhvr>
                                          <p:tavLst>
                                            <p:tav tm="0">
                                              <p:val>
                                                <p:strVal val="#ppt_x"/>
                                              </p:val>
                                            </p:tav>
                                            <p:tav tm="100000">
                                              <p:val>
                                                <p:strVal val="#ppt_x"/>
                                              </p:val>
                                            </p:tav>
                                          </p:tavLst>
                                        </p:anim>
                                        <p:anim calcmode="lin" valueType="num" p14:bounceEnd="53000">
                                          <p:cBhvr additive="base">
                                            <p:cTn id="39" dur="1000" fill="hold"/>
                                            <p:tgtEl>
                                              <p:spTgt spid="6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17" presetClass="entr" presetSubtype="2"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ppt_x</p:attrName>
                                            </p:attrNameLst>
                                          </p:cBhvr>
                                          <p:tavLst>
                                            <p:tav tm="0">
                                              <p:val>
                                                <p:strVal val="#ppt_x+#ppt_w/2"/>
                                              </p:val>
                                            </p:tav>
                                            <p:tav tm="100000">
                                              <p:val>
                                                <p:strVal val="#ppt_x"/>
                                              </p:val>
                                            </p:tav>
                                          </p:tavLst>
                                        </p:anim>
                                        <p:anim calcmode="lin" valueType="num">
                                          <p:cBhvr>
                                            <p:cTn id="19" dur="500" fill="hold"/>
                                            <p:tgtEl>
                                              <p:spTgt spid="18"/>
                                            </p:tgtEl>
                                            <p:attrNameLst>
                                              <p:attrName>ppt_y</p:attrName>
                                            </p:attrNameLst>
                                          </p:cBhvr>
                                          <p:tavLst>
                                            <p:tav tm="0">
                                              <p:val>
                                                <p:strVal val="#ppt_y"/>
                                              </p:val>
                                            </p:tav>
                                            <p:tav tm="100000">
                                              <p:val>
                                                <p:strVal val="#ppt_y"/>
                                              </p:val>
                                            </p:tav>
                                          </p:tavLst>
                                        </p:anim>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strVal val="#ppt_h"/>
                                              </p:val>
                                            </p:tav>
                                            <p:tav tm="100000">
                                              <p:val>
                                                <p:strVal val="#ppt_h"/>
                                              </p:val>
                                            </p:tav>
                                          </p:tavLst>
                                        </p:anim>
                                      </p:childTnLst>
                                    </p:cTn>
                                  </p:par>
                                  <p:par>
                                    <p:cTn id="22" presetID="17" presetClass="entr" presetSubtype="2"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ppt_x</p:attrName>
                                            </p:attrNameLst>
                                          </p:cBhvr>
                                          <p:tavLst>
                                            <p:tav tm="0">
                                              <p:val>
                                                <p:strVal val="#ppt_x+#ppt_w/2"/>
                                              </p:val>
                                            </p:tav>
                                            <p:tav tm="100000">
                                              <p:val>
                                                <p:strVal val="#ppt_x"/>
                                              </p:val>
                                            </p:tav>
                                          </p:tavLst>
                                        </p:anim>
                                        <p:anim calcmode="lin" valueType="num">
                                          <p:cBhvr>
                                            <p:cTn id="25" dur="500" fill="hold"/>
                                            <p:tgtEl>
                                              <p:spTgt spid="25"/>
                                            </p:tgtEl>
                                            <p:attrNameLst>
                                              <p:attrName>ppt_y</p:attrName>
                                            </p:attrNameLst>
                                          </p:cBhvr>
                                          <p:tavLst>
                                            <p:tav tm="0">
                                              <p:val>
                                                <p:strVal val="#ppt_y"/>
                                              </p:val>
                                            </p:tav>
                                            <p:tav tm="100000">
                                              <p:val>
                                                <p:strVal val="#ppt_y"/>
                                              </p:val>
                                            </p:tav>
                                          </p:tavLst>
                                        </p:anim>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strVal val="#ppt_h"/>
                                              </p:val>
                                            </p:tav>
                                            <p:tav tm="100000">
                                              <p:val>
                                                <p:strVal val="#ppt_h"/>
                                              </p:val>
                                            </p:tav>
                                          </p:tavLst>
                                        </p:anim>
                                      </p:childTnLst>
                                    </p:cTn>
                                  </p:par>
                                  <p:par>
                                    <p:cTn id="28" presetID="17" presetClass="entr" presetSubtype="1"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ppt_x</p:attrName>
                                            </p:attrNameLst>
                                          </p:cBhvr>
                                          <p:tavLst>
                                            <p:tav tm="0">
                                              <p:val>
                                                <p:strVal val="#ppt_x"/>
                                              </p:val>
                                            </p:tav>
                                            <p:tav tm="100000">
                                              <p:val>
                                                <p:strVal val="#ppt_x"/>
                                              </p:val>
                                            </p:tav>
                                          </p:tavLst>
                                        </p:anim>
                                        <p:anim calcmode="lin" valueType="num">
                                          <p:cBhvr>
                                            <p:cTn id="31" dur="500" fill="hold"/>
                                            <p:tgtEl>
                                              <p:spTgt spid="19"/>
                                            </p:tgtEl>
                                            <p:attrNameLst>
                                              <p:attrName>ppt_y</p:attrName>
                                            </p:attrNameLst>
                                          </p:cBhvr>
                                          <p:tavLst>
                                            <p:tav tm="0">
                                              <p:val>
                                                <p:strVal val="#ppt_y-#ppt_h/2"/>
                                              </p:val>
                                            </p:tav>
                                            <p:tav tm="100000">
                                              <p:val>
                                                <p:strVal val="#ppt_y"/>
                                              </p:val>
                                            </p:tav>
                                          </p:tavLst>
                                        </p:anim>
                                        <p:anim calcmode="lin" valueType="num">
                                          <p:cBhvr>
                                            <p:cTn id="32" dur="500" fill="hold"/>
                                            <p:tgtEl>
                                              <p:spTgt spid="19"/>
                                            </p:tgtEl>
                                            <p:attrNameLst>
                                              <p:attrName>ppt_w</p:attrName>
                                            </p:attrNameLst>
                                          </p:cBhvr>
                                          <p:tavLst>
                                            <p:tav tm="0">
                                              <p:val>
                                                <p:strVal val="#ppt_w"/>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accel="38000" fill="hold" nodeType="click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1000" fill="hold"/>
                                            <p:tgtEl>
                                              <p:spTgt spid="26"/>
                                            </p:tgtEl>
                                            <p:attrNameLst>
                                              <p:attrName>ppt_x</p:attrName>
                                            </p:attrNameLst>
                                          </p:cBhvr>
                                          <p:tavLst>
                                            <p:tav tm="0">
                                              <p:val>
                                                <p:strVal val="#ppt_x"/>
                                              </p:val>
                                            </p:tav>
                                            <p:tav tm="100000">
                                              <p:val>
                                                <p:strVal val="#ppt_x"/>
                                              </p:val>
                                            </p:tav>
                                          </p:tavLst>
                                        </p:anim>
                                        <p:anim calcmode="lin" valueType="num">
                                          <p:cBhvr additive="base">
                                            <p:cTn id="39" dur="1000" fill="hold"/>
                                            <p:tgtEl>
                                              <p:spTgt spid="26"/>
                                            </p:tgtEl>
                                            <p:attrNameLst>
                                              <p:attrName>ppt_y</p:attrName>
                                            </p:attrNameLst>
                                          </p:cBhvr>
                                          <p:tavLst>
                                            <p:tav tm="0">
                                              <p:val>
                                                <p:strVal val="0-#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1" accel="38000" fill="hold" nodeType="clickEffect">
                                      <p:stCondLst>
                                        <p:cond delay="0"/>
                                      </p:stCondLst>
                                      <p:childTnLst>
                                        <p:set>
                                          <p:cBhvr>
                                            <p:cTn id="43" dur="1" fill="hold">
                                              <p:stCondLst>
                                                <p:cond delay="0"/>
                                              </p:stCondLst>
                                            </p:cTn>
                                            <p:tgtEl>
                                              <p:spTgt spid="37"/>
                                            </p:tgtEl>
                                            <p:attrNameLst>
                                              <p:attrName>style.visibility</p:attrName>
                                            </p:attrNameLst>
                                          </p:cBhvr>
                                          <p:to>
                                            <p:strVal val="visible"/>
                                          </p:to>
                                        </p:set>
                                        <p:anim calcmode="lin" valueType="num">
                                          <p:cBhvr additive="base">
                                            <p:cTn id="44" dur="1000" fill="hold"/>
                                            <p:tgtEl>
                                              <p:spTgt spid="37"/>
                                            </p:tgtEl>
                                            <p:attrNameLst>
                                              <p:attrName>ppt_x</p:attrName>
                                            </p:attrNameLst>
                                          </p:cBhvr>
                                          <p:tavLst>
                                            <p:tav tm="0">
                                              <p:val>
                                                <p:strVal val="#ppt_x"/>
                                              </p:val>
                                            </p:tav>
                                            <p:tav tm="100000">
                                              <p:val>
                                                <p:strVal val="#ppt_x"/>
                                              </p:val>
                                            </p:tav>
                                          </p:tavLst>
                                        </p:anim>
                                        <p:anim calcmode="lin" valueType="num">
                                          <p:cBhvr additive="base">
                                            <p:cTn id="45"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1" accel="38000" fill="hold" nodeType="clickEffect">
                                      <p:stCondLst>
                                        <p:cond delay="0"/>
                                      </p:stCondLst>
                                      <p:childTnLst>
                                        <p:set>
                                          <p:cBhvr>
                                            <p:cTn id="49" dur="1" fill="hold">
                                              <p:stCondLst>
                                                <p:cond delay="0"/>
                                              </p:stCondLst>
                                            </p:cTn>
                                            <p:tgtEl>
                                              <p:spTgt spid="65"/>
                                            </p:tgtEl>
                                            <p:attrNameLst>
                                              <p:attrName>style.visibility</p:attrName>
                                            </p:attrNameLst>
                                          </p:cBhvr>
                                          <p:to>
                                            <p:strVal val="visible"/>
                                          </p:to>
                                        </p:set>
                                        <p:anim calcmode="lin" valueType="num">
                                          <p:cBhvr additive="base">
                                            <p:cTn id="50" dur="1000" fill="hold"/>
                                            <p:tgtEl>
                                              <p:spTgt spid="65"/>
                                            </p:tgtEl>
                                            <p:attrNameLst>
                                              <p:attrName>ppt_x</p:attrName>
                                            </p:attrNameLst>
                                          </p:cBhvr>
                                          <p:tavLst>
                                            <p:tav tm="0">
                                              <p:val>
                                                <p:strVal val="#ppt_x"/>
                                              </p:val>
                                            </p:tav>
                                            <p:tav tm="100000">
                                              <p:val>
                                                <p:strVal val="#ppt_x"/>
                                              </p:val>
                                            </p:tav>
                                          </p:tavLst>
                                        </p:anim>
                                        <p:anim calcmode="lin" valueType="num">
                                          <p:cBhvr additive="base">
                                            <p:cTn id="51" dur="1000" fill="hold"/>
                                            <p:tgtEl>
                                              <p:spTgt spid="6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C7A28C4-DC2A-40B3-B132-98BC2F21256D}"/>
              </a:ext>
            </a:extLst>
          </p:cNvPr>
          <p:cNvGrpSpPr/>
          <p:nvPr/>
        </p:nvGrpSpPr>
        <p:grpSpPr>
          <a:xfrm>
            <a:off x="8787826" y="4827446"/>
            <a:ext cx="1905007" cy="1905007"/>
            <a:chOff x="8787826" y="4827446"/>
            <a:chExt cx="1905007" cy="1905007"/>
          </a:xfrm>
        </p:grpSpPr>
        <p:sp>
          <p:nvSpPr>
            <p:cNvPr id="8" name="Frame 7">
              <a:extLst>
                <a:ext uri="{FF2B5EF4-FFF2-40B4-BE49-F238E27FC236}">
                  <a16:creationId xmlns:a16="http://schemas.microsoft.com/office/drawing/2014/main" id="{F851CAA9-6228-46D3-985A-8E5A1F31969B}"/>
                </a:ext>
              </a:extLst>
            </p:cNvPr>
            <p:cNvSpPr/>
            <p:nvPr/>
          </p:nvSpPr>
          <p:spPr>
            <a:xfrm>
              <a:off x="8787826" y="4827446"/>
              <a:ext cx="1905007" cy="1905007"/>
            </a:xfrm>
            <a:prstGeom prst="frame">
              <a:avLst>
                <a:gd name="adj1" fmla="val 14797"/>
              </a:avLst>
            </a:prstGeom>
            <a:solidFill>
              <a:srgbClr val="9900CC"/>
            </a:solidFill>
            <a:ln>
              <a:noFill/>
            </a:ln>
            <a:scene3d>
              <a:camera prst="isometricOffAxis2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Rectangle 10">
              <a:extLst>
                <a:ext uri="{FF2B5EF4-FFF2-40B4-BE49-F238E27FC236}">
                  <a16:creationId xmlns:a16="http://schemas.microsoft.com/office/drawing/2014/main" id="{AA2BB633-214C-4EBC-8362-58E50A6CD731}"/>
                </a:ext>
              </a:extLst>
            </p:cNvPr>
            <p:cNvSpPr/>
            <p:nvPr/>
          </p:nvSpPr>
          <p:spPr>
            <a:xfrm>
              <a:off x="9410132" y="5143435"/>
              <a:ext cx="986972" cy="1101272"/>
            </a:xfrm>
            <a:prstGeom prst="rect">
              <a:avLst/>
            </a:prstGeom>
            <a:solidFill>
              <a:schemeClr val="bg1">
                <a:lumMod val="95000"/>
              </a:schemeClr>
            </a:solidFill>
            <a:ln>
              <a:noFill/>
            </a:ln>
            <a:effectLst/>
            <a:scene3d>
              <a:camera prst="isometricOffAxis2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Head with gears">
              <a:extLst>
                <a:ext uri="{FF2B5EF4-FFF2-40B4-BE49-F238E27FC236}">
                  <a16:creationId xmlns:a16="http://schemas.microsoft.com/office/drawing/2014/main" id="{C41D6AEB-8DBB-4066-9D01-C2AD8FD6B46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30961" y="5412625"/>
              <a:ext cx="640080" cy="640080"/>
            </a:xfrm>
            <a:prstGeom prst="rect">
              <a:avLst/>
            </a:prstGeom>
            <a:scene3d>
              <a:camera prst="isometricOffAxis2Left"/>
              <a:lightRig rig="threePt" dir="t"/>
            </a:scene3d>
          </p:spPr>
        </p:pic>
      </p:grpSp>
      <p:sp>
        <p:nvSpPr>
          <p:cNvPr id="18" name="TextBox 17">
            <a:extLst>
              <a:ext uri="{FF2B5EF4-FFF2-40B4-BE49-F238E27FC236}">
                <a16:creationId xmlns:a16="http://schemas.microsoft.com/office/drawing/2014/main" id="{1CCA3FD4-4C1C-4525-AE8F-FE90ABF7E611}"/>
              </a:ext>
            </a:extLst>
          </p:cNvPr>
          <p:cNvSpPr txBox="1"/>
          <p:nvPr/>
        </p:nvSpPr>
        <p:spPr>
          <a:xfrm>
            <a:off x="5955146" y="1803212"/>
            <a:ext cx="2652402" cy="461665"/>
          </a:xfrm>
          <a:prstGeom prst="rect">
            <a:avLst/>
          </a:prstGeom>
          <a:noFill/>
        </p:spPr>
        <p:txBody>
          <a:bodyPr wrap="square" rtlCol="0">
            <a:spAutoFit/>
          </a:bodyPr>
          <a:lstStyle/>
          <a:p>
            <a:pPr algn="r"/>
            <a:r>
              <a:rPr lang="ar-SY" sz="2400" b="1" dirty="0">
                <a:solidFill>
                  <a:srgbClr val="FF9900"/>
                </a:solidFill>
                <a:latin typeface="Century Gothic" panose="020B0502020202020204" pitchFamily="34" charset="0"/>
              </a:rPr>
              <a:t>6- العدل : </a:t>
            </a:r>
            <a:endParaRPr lang="en-US" sz="2400" b="1" dirty="0">
              <a:solidFill>
                <a:srgbClr val="FF9900"/>
              </a:solidFill>
              <a:latin typeface="Century Gothic" panose="020B0502020202020204" pitchFamily="34" charset="0"/>
            </a:endParaRPr>
          </a:p>
        </p:txBody>
      </p:sp>
      <p:sp>
        <p:nvSpPr>
          <p:cNvPr id="19" name="TextBox 18">
            <a:extLst>
              <a:ext uri="{FF2B5EF4-FFF2-40B4-BE49-F238E27FC236}">
                <a16:creationId xmlns:a16="http://schemas.microsoft.com/office/drawing/2014/main" id="{AB96FEDA-B927-4D92-89D5-75761265E707}"/>
              </a:ext>
            </a:extLst>
          </p:cNvPr>
          <p:cNvSpPr txBox="1"/>
          <p:nvPr/>
        </p:nvSpPr>
        <p:spPr>
          <a:xfrm>
            <a:off x="670029" y="1792344"/>
            <a:ext cx="5709223" cy="1200329"/>
          </a:xfrm>
          <a:prstGeom prst="rect">
            <a:avLst/>
          </a:prstGeom>
          <a:noFill/>
        </p:spPr>
        <p:txBody>
          <a:bodyPr wrap="square" rtlCol="0">
            <a:spAutoFit/>
          </a:bodyPr>
          <a:lstStyle/>
          <a:p>
            <a:pPr algn="r"/>
            <a:r>
              <a:rPr lang="ar-SY" dirty="0">
                <a:latin typeface="Century Gothic" panose="020B0502020202020204" pitchFamily="34" charset="0"/>
              </a:rPr>
              <a:t>يكون بتنفيذ الحدود والعقوبات وفق الشريعة الإسلامية وتجنّب الظلم ويقوم القضاء في المملكة العربية السعودية على هذا الأساس من حيث استقلال المحاكم وتطبيق أحكام الشريعة الإسلامية التي لا تميز أحداً عن غيره , فالجميع سواسية أمام القضاء .</a:t>
            </a:r>
          </a:p>
        </p:txBody>
      </p:sp>
      <p:sp>
        <p:nvSpPr>
          <p:cNvPr id="21" name="TextBox 20">
            <a:extLst>
              <a:ext uri="{FF2B5EF4-FFF2-40B4-BE49-F238E27FC236}">
                <a16:creationId xmlns:a16="http://schemas.microsoft.com/office/drawing/2014/main" id="{C45B251C-D149-4081-842A-8B8570BBE91C}"/>
              </a:ext>
            </a:extLst>
          </p:cNvPr>
          <p:cNvSpPr txBox="1"/>
          <p:nvPr/>
        </p:nvSpPr>
        <p:spPr>
          <a:xfrm>
            <a:off x="719342" y="3506322"/>
            <a:ext cx="5727346" cy="1200329"/>
          </a:xfrm>
          <a:prstGeom prst="rect">
            <a:avLst/>
          </a:prstGeom>
          <a:noFill/>
        </p:spPr>
        <p:txBody>
          <a:bodyPr wrap="square" rtlCol="0">
            <a:spAutoFit/>
          </a:bodyPr>
          <a:lstStyle/>
          <a:p>
            <a:pPr algn="r"/>
            <a:r>
              <a:rPr lang="ar-SY" dirty="0">
                <a:latin typeface="Century Gothic" panose="020B0502020202020204" pitchFamily="34" charset="0"/>
              </a:rPr>
              <a:t>تتميز المملكة العربية السعودية بوحدتها الراسخة والقويمة التي تعد من أهم ركائز الأمن الوطني, وتقع على الدولة والمواطن مسؤولية المحافظة عليها , وتعني الوحدة للوطن والمواطن الاستقرار والتكاتف والقوة</a:t>
            </a:r>
          </a:p>
          <a:p>
            <a:pPr algn="r"/>
            <a:r>
              <a:rPr lang="ar-SY" dirty="0">
                <a:latin typeface="Century Gothic" panose="020B0502020202020204" pitchFamily="34" charset="0"/>
              </a:rPr>
              <a:t> والازدهار . </a:t>
            </a:r>
          </a:p>
        </p:txBody>
      </p:sp>
      <p:sp>
        <p:nvSpPr>
          <p:cNvPr id="22" name="TextBox 21">
            <a:extLst>
              <a:ext uri="{FF2B5EF4-FFF2-40B4-BE49-F238E27FC236}">
                <a16:creationId xmlns:a16="http://schemas.microsoft.com/office/drawing/2014/main" id="{CB20D5B9-EF7F-4084-B913-E7D025B8A8C7}"/>
              </a:ext>
            </a:extLst>
          </p:cNvPr>
          <p:cNvSpPr txBox="1"/>
          <p:nvPr/>
        </p:nvSpPr>
        <p:spPr>
          <a:xfrm>
            <a:off x="6362698" y="5315629"/>
            <a:ext cx="2133602" cy="461665"/>
          </a:xfrm>
          <a:prstGeom prst="rect">
            <a:avLst/>
          </a:prstGeom>
          <a:noFill/>
        </p:spPr>
        <p:txBody>
          <a:bodyPr wrap="square" rtlCol="0">
            <a:spAutoFit/>
          </a:bodyPr>
          <a:lstStyle/>
          <a:p>
            <a:pPr algn="r"/>
            <a:r>
              <a:rPr lang="ar-SY" sz="2400" dirty="0">
                <a:solidFill>
                  <a:schemeClr val="accent2"/>
                </a:solidFill>
                <a:latin typeface="Century Gothic" panose="020B0502020202020204" pitchFamily="34" charset="0"/>
              </a:rPr>
              <a:t>8- الاقتصاد :</a:t>
            </a:r>
            <a:endParaRPr lang="en-US" sz="2400" b="1" dirty="0">
              <a:solidFill>
                <a:srgbClr val="9900CC"/>
              </a:solidFill>
              <a:latin typeface="Century Gothic" panose="020B0502020202020204" pitchFamily="34" charset="0"/>
            </a:endParaRPr>
          </a:p>
        </p:txBody>
      </p:sp>
      <p:sp>
        <p:nvSpPr>
          <p:cNvPr id="23" name="TextBox 22">
            <a:extLst>
              <a:ext uri="{FF2B5EF4-FFF2-40B4-BE49-F238E27FC236}">
                <a16:creationId xmlns:a16="http://schemas.microsoft.com/office/drawing/2014/main" id="{BBF4782B-4378-4155-940C-C191C8766443}"/>
              </a:ext>
            </a:extLst>
          </p:cNvPr>
          <p:cNvSpPr txBox="1"/>
          <p:nvPr/>
        </p:nvSpPr>
        <p:spPr>
          <a:xfrm>
            <a:off x="614843" y="5334009"/>
            <a:ext cx="5936343" cy="1200329"/>
          </a:xfrm>
          <a:prstGeom prst="rect">
            <a:avLst/>
          </a:prstGeom>
          <a:noFill/>
        </p:spPr>
        <p:txBody>
          <a:bodyPr wrap="square" rtlCol="0">
            <a:spAutoFit/>
          </a:bodyPr>
          <a:lstStyle/>
          <a:p>
            <a:pPr algn="r"/>
            <a:r>
              <a:rPr lang="ar-SY" dirty="0">
                <a:latin typeface="Century Gothic" panose="020B0502020202020204" pitchFamily="34" charset="0"/>
              </a:rPr>
              <a:t>استثمار الموارد الطبيعية والانتاج والخدمات التي تسهم في تطور المجتمع وتوفير عوامل ازدهاره . واقتصاد المملكة العربية السعودية يتطور في كل عام منذ تأسيسها , ورؤية 2030 دليل واضح على سياسة الدولة في عنايتها بالمجتمع وتطوره . </a:t>
            </a:r>
            <a:endParaRPr lang="en-US" dirty="0">
              <a:solidFill>
                <a:srgbClr val="FFC000"/>
              </a:solidFill>
              <a:latin typeface="Century Gothic" panose="020B0502020202020204" pitchFamily="34" charset="0"/>
            </a:endParaRPr>
          </a:p>
        </p:txBody>
      </p:sp>
      <p:cxnSp>
        <p:nvCxnSpPr>
          <p:cNvPr id="25" name="Straight Arrow Connector 24">
            <a:extLst>
              <a:ext uri="{FF2B5EF4-FFF2-40B4-BE49-F238E27FC236}">
                <a16:creationId xmlns:a16="http://schemas.microsoft.com/office/drawing/2014/main" id="{7236FBB6-A4FC-4544-AA7E-6247BF07CF75}"/>
              </a:ext>
            </a:extLst>
          </p:cNvPr>
          <p:cNvCxnSpPr>
            <a:cxnSpLocks/>
          </p:cNvCxnSpPr>
          <p:nvPr/>
        </p:nvCxnSpPr>
        <p:spPr>
          <a:xfrm flipH="1">
            <a:off x="6530678" y="2158904"/>
            <a:ext cx="1965622" cy="0"/>
          </a:xfrm>
          <a:prstGeom prst="straightConnector1">
            <a:avLst/>
          </a:prstGeom>
          <a:ln>
            <a:solidFill>
              <a:srgbClr val="FF99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B38FD9BF-2A3A-443A-83CA-4A679E6E1689}"/>
              </a:ext>
            </a:extLst>
          </p:cNvPr>
          <p:cNvCxnSpPr>
            <a:cxnSpLocks/>
          </p:cNvCxnSpPr>
          <p:nvPr/>
        </p:nvCxnSpPr>
        <p:spPr>
          <a:xfrm flipH="1">
            <a:off x="6530678" y="3875654"/>
            <a:ext cx="1965622" cy="0"/>
          </a:xfrm>
          <a:prstGeom prst="straightConnector1">
            <a:avLst/>
          </a:prstGeom>
          <a:ln>
            <a:solidFill>
              <a:srgbClr val="33CCFF"/>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AA6D044F-F777-428C-AB36-2C7378A58283}"/>
              </a:ext>
            </a:extLst>
          </p:cNvPr>
          <p:cNvCxnSpPr>
            <a:cxnSpLocks/>
          </p:cNvCxnSpPr>
          <p:nvPr/>
        </p:nvCxnSpPr>
        <p:spPr>
          <a:xfrm flipH="1">
            <a:off x="6530678" y="5685722"/>
            <a:ext cx="1812654" cy="0"/>
          </a:xfrm>
          <a:prstGeom prst="straightConnector1">
            <a:avLst/>
          </a:prstGeom>
          <a:ln>
            <a:solidFill>
              <a:srgbClr val="9900CC"/>
            </a:solidFill>
            <a:tailEnd type="triangle"/>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D6C46D03-C357-4DE3-862A-D1357C985C1B}"/>
              </a:ext>
            </a:extLst>
          </p:cNvPr>
          <p:cNvGrpSpPr/>
          <p:nvPr/>
        </p:nvGrpSpPr>
        <p:grpSpPr>
          <a:xfrm>
            <a:off x="8417715" y="2850074"/>
            <a:ext cx="1763485" cy="1763485"/>
            <a:chOff x="8417715" y="2850074"/>
            <a:chExt cx="1763485" cy="1763485"/>
          </a:xfrm>
        </p:grpSpPr>
        <p:sp>
          <p:nvSpPr>
            <p:cNvPr id="6" name="Frame 5">
              <a:extLst>
                <a:ext uri="{FF2B5EF4-FFF2-40B4-BE49-F238E27FC236}">
                  <a16:creationId xmlns:a16="http://schemas.microsoft.com/office/drawing/2014/main" id="{3C41DED4-FC13-4971-A445-8A4EFB6A1617}"/>
                </a:ext>
              </a:extLst>
            </p:cNvPr>
            <p:cNvSpPr/>
            <p:nvPr/>
          </p:nvSpPr>
          <p:spPr>
            <a:xfrm>
              <a:off x="8417715" y="2850074"/>
              <a:ext cx="1763485" cy="1763485"/>
            </a:xfrm>
            <a:prstGeom prst="frame">
              <a:avLst>
                <a:gd name="adj1" fmla="val 14797"/>
              </a:avLst>
            </a:prstGeom>
            <a:solidFill>
              <a:srgbClr val="33CCFF"/>
            </a:solidFill>
            <a:ln>
              <a:noFill/>
            </a:ln>
            <a:scene3d>
              <a:camera prst="isometricOffAxis1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ectangle 9">
              <a:extLst>
                <a:ext uri="{FF2B5EF4-FFF2-40B4-BE49-F238E27FC236}">
                  <a16:creationId xmlns:a16="http://schemas.microsoft.com/office/drawing/2014/main" id="{B23941E4-D955-45AB-BDB8-30EE2932D449}"/>
                </a:ext>
              </a:extLst>
            </p:cNvPr>
            <p:cNvSpPr/>
            <p:nvPr/>
          </p:nvSpPr>
          <p:spPr>
            <a:xfrm>
              <a:off x="8678875" y="3117124"/>
              <a:ext cx="1232036" cy="1229363"/>
            </a:xfrm>
            <a:prstGeom prst="rect">
              <a:avLst/>
            </a:prstGeom>
            <a:solidFill>
              <a:schemeClr val="bg1">
                <a:lumMod val="95000"/>
              </a:schemeClr>
            </a:solidFill>
            <a:ln>
              <a:noFill/>
            </a:ln>
            <a:effectLst/>
            <a:scene3d>
              <a:camera prst="isometricOffAxis1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Presentation with pie chart">
              <a:extLst>
                <a:ext uri="{FF2B5EF4-FFF2-40B4-BE49-F238E27FC236}">
                  <a16:creationId xmlns:a16="http://schemas.microsoft.com/office/drawing/2014/main" id="{1A2E6B73-2A70-4F37-82AF-5172C954C7F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68503" y="3504028"/>
              <a:ext cx="640080" cy="640080"/>
            </a:xfrm>
            <a:prstGeom prst="rect">
              <a:avLst/>
            </a:prstGeom>
            <a:scene3d>
              <a:camera prst="isometricOffAxis1Left"/>
              <a:lightRig rig="threePt" dir="t"/>
            </a:scene3d>
          </p:spPr>
        </p:pic>
      </p:grpSp>
      <p:grpSp>
        <p:nvGrpSpPr>
          <p:cNvPr id="2" name="Group 1">
            <a:extLst>
              <a:ext uri="{FF2B5EF4-FFF2-40B4-BE49-F238E27FC236}">
                <a16:creationId xmlns:a16="http://schemas.microsoft.com/office/drawing/2014/main" id="{29BA398D-206E-40B1-BB46-14B90BDEFFBD}"/>
              </a:ext>
            </a:extLst>
          </p:cNvPr>
          <p:cNvGrpSpPr/>
          <p:nvPr/>
        </p:nvGrpSpPr>
        <p:grpSpPr>
          <a:xfrm>
            <a:off x="8787826" y="1151260"/>
            <a:ext cx="1763485" cy="1763485"/>
            <a:chOff x="8787826" y="1151260"/>
            <a:chExt cx="1763485" cy="1763485"/>
          </a:xfrm>
        </p:grpSpPr>
        <p:sp>
          <p:nvSpPr>
            <p:cNvPr id="5" name="Frame 4">
              <a:extLst>
                <a:ext uri="{FF2B5EF4-FFF2-40B4-BE49-F238E27FC236}">
                  <a16:creationId xmlns:a16="http://schemas.microsoft.com/office/drawing/2014/main" id="{7A3644DF-E6C8-4304-BE91-06A0F31E0384}"/>
                </a:ext>
              </a:extLst>
            </p:cNvPr>
            <p:cNvSpPr/>
            <p:nvPr/>
          </p:nvSpPr>
          <p:spPr>
            <a:xfrm>
              <a:off x="8787826" y="1151260"/>
              <a:ext cx="1763485" cy="1763485"/>
            </a:xfrm>
            <a:prstGeom prst="frame">
              <a:avLst>
                <a:gd name="adj1" fmla="val 14797"/>
              </a:avLst>
            </a:prstGeom>
            <a:solidFill>
              <a:srgbClr val="FF9900"/>
            </a:solidFill>
            <a:ln>
              <a:noFill/>
            </a:ln>
            <a:scene3d>
              <a:camera prst="isometricOffAxis2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55F46122-0DBC-4741-A1A5-B97C0B3ED2D1}"/>
                </a:ext>
              </a:extLst>
            </p:cNvPr>
            <p:cNvSpPr/>
            <p:nvPr/>
          </p:nvSpPr>
          <p:spPr>
            <a:xfrm>
              <a:off x="9280405" y="1437242"/>
              <a:ext cx="986972" cy="1101272"/>
            </a:xfrm>
            <a:prstGeom prst="rect">
              <a:avLst/>
            </a:prstGeom>
            <a:solidFill>
              <a:schemeClr val="bg1">
                <a:lumMod val="95000"/>
              </a:schemeClr>
            </a:solidFill>
            <a:ln>
              <a:noFill/>
            </a:ln>
            <a:effectLst/>
            <a:scene3d>
              <a:camera prst="isometricOffAxis2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Bullseye">
              <a:extLst>
                <a:ext uri="{FF2B5EF4-FFF2-40B4-BE49-F238E27FC236}">
                  <a16:creationId xmlns:a16="http://schemas.microsoft.com/office/drawing/2014/main" id="{886DF49D-724C-4249-8131-2D71C9A7353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442151" y="1711848"/>
              <a:ext cx="640080" cy="640080"/>
            </a:xfrm>
            <a:prstGeom prst="rect">
              <a:avLst/>
            </a:prstGeom>
            <a:scene3d>
              <a:camera prst="isometricOffAxis2Left"/>
              <a:lightRig rig="threePt" dir="t"/>
            </a:scene3d>
          </p:spPr>
        </p:pic>
      </p:grpSp>
      <p:sp>
        <p:nvSpPr>
          <p:cNvPr id="4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مجموعة 43"/>
          <p:cNvGrpSpPr/>
          <p:nvPr/>
        </p:nvGrpSpPr>
        <p:grpSpPr>
          <a:xfrm>
            <a:off x="338813" y="22303"/>
            <a:ext cx="8201466" cy="1128959"/>
            <a:chOff x="338813" y="22303"/>
            <a:chExt cx="8201466" cy="1128959"/>
          </a:xfrm>
        </p:grpSpPr>
        <p:grpSp>
          <p:nvGrpSpPr>
            <p:cNvPr id="45" name="مجموعة 44"/>
            <p:cNvGrpSpPr/>
            <p:nvPr/>
          </p:nvGrpSpPr>
          <p:grpSpPr>
            <a:xfrm>
              <a:off x="338813" y="22303"/>
              <a:ext cx="1704537" cy="1128957"/>
              <a:chOff x="338813" y="22303"/>
              <a:chExt cx="1704537" cy="1128957"/>
            </a:xfrm>
          </p:grpSpPr>
          <p:sp>
            <p:nvSpPr>
              <p:cNvPr id="5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a:t>
                </a:r>
              </a:p>
              <a:p>
                <a:pPr algn="ctr"/>
                <a:r>
                  <a:rPr lang="ar-SY" sz="2400" b="1" dirty="0">
                    <a:latin typeface="Century Gothic" panose="020B0502020202020204" pitchFamily="34" charset="0"/>
                  </a:rPr>
                  <a:t>5</a:t>
                </a:r>
                <a:endParaRPr lang="en-US" sz="2400" b="1" dirty="0">
                  <a:latin typeface="Century Gothic" panose="020B0502020202020204" pitchFamily="34" charset="0"/>
                </a:endParaRPr>
              </a:p>
            </p:txBody>
          </p:sp>
        </p:grpSp>
        <p:grpSp>
          <p:nvGrpSpPr>
            <p:cNvPr id="46" name="مجموعة 45"/>
            <p:cNvGrpSpPr/>
            <p:nvPr/>
          </p:nvGrpSpPr>
          <p:grpSpPr>
            <a:xfrm>
              <a:off x="2350490" y="22303"/>
              <a:ext cx="6189789" cy="1128959"/>
              <a:chOff x="2350490" y="22303"/>
              <a:chExt cx="6189789" cy="1128959"/>
            </a:xfrm>
          </p:grpSpPr>
          <p:sp>
            <p:nvSpPr>
              <p:cNvPr id="5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Graphic 2" descr="Thought bubble">
                <a:extLst>
                  <a:ext uri="{FF2B5EF4-FFF2-40B4-BE49-F238E27FC236}">
                    <a16:creationId xmlns:a16="http://schemas.microsoft.com/office/drawing/2014/main" id="{1BC5C56D-BC9C-4A5D-9ACC-9B354DB22762}"/>
                  </a:ext>
                </a:extLst>
              </p:cNvPr>
              <p:cNvPicPr>
                <a:picLocks/>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2771001" y="356747"/>
                <a:ext cx="640080" cy="640080"/>
              </a:xfrm>
              <a:prstGeom prst="rect">
                <a:avLst/>
              </a:prstGeom>
            </p:spPr>
          </p:pic>
          <p:grpSp>
            <p:nvGrpSpPr>
              <p:cNvPr id="53" name="Group 52">
                <a:extLst>
                  <a:ext uri="{FF2B5EF4-FFF2-40B4-BE49-F238E27FC236}">
                    <a16:creationId xmlns:a16="http://schemas.microsoft.com/office/drawing/2014/main" id="{27984296-FF80-419E-8703-5280B5AB1741}"/>
                  </a:ext>
                </a:extLst>
              </p:cNvPr>
              <p:cNvGrpSpPr/>
              <p:nvPr/>
            </p:nvGrpSpPr>
            <p:grpSpPr>
              <a:xfrm>
                <a:off x="2350490" y="165530"/>
                <a:ext cx="6145810" cy="850557"/>
                <a:chOff x="4132841" y="1484950"/>
                <a:chExt cx="6145810" cy="850557"/>
              </a:xfrm>
            </p:grpSpPr>
            <p:sp>
              <p:nvSpPr>
                <p:cNvPr id="5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الأول</a:t>
                  </a:r>
                  <a:endParaRPr lang="en-US" b="1" dirty="0">
                    <a:latin typeface="Century Gothic" panose="020B0502020202020204" pitchFamily="34" charset="0"/>
                  </a:endParaRPr>
                </a:p>
              </p:txBody>
            </p:sp>
            <p:sp>
              <p:nvSpPr>
                <p:cNvPr id="55" name="TextBox 54">
                  <a:extLst>
                    <a:ext uri="{FF2B5EF4-FFF2-40B4-BE49-F238E27FC236}">
                      <a16:creationId xmlns:a16="http://schemas.microsoft.com/office/drawing/2014/main" id="{77083AD1-19E7-47DD-AD18-FA3E1ABEF6F5}"/>
                    </a:ext>
                  </a:extLst>
                </p:cNvPr>
                <p:cNvSpPr txBox="1"/>
                <p:nvPr/>
              </p:nvSpPr>
              <p:spPr>
                <a:xfrm>
                  <a:off x="4132841" y="1812287"/>
                  <a:ext cx="6145810" cy="523220"/>
                </a:xfrm>
                <a:prstGeom prst="rect">
                  <a:avLst/>
                </a:prstGeom>
                <a:noFill/>
              </p:spPr>
              <p:txBody>
                <a:bodyPr wrap="square" rtlCol="0">
                  <a:spAutoFit/>
                </a:bodyPr>
                <a:lstStyle/>
                <a:p>
                  <a:pPr algn="r"/>
                  <a:r>
                    <a:rPr lang="ar-SY" sz="2800" dirty="0">
                      <a:latin typeface="Century Gothic" panose="020B0502020202020204" pitchFamily="34" charset="0"/>
                    </a:rPr>
                    <a:t>شبه الجزيرة العربية قبل ظهور الإسلام </a:t>
                  </a:r>
                </a:p>
              </p:txBody>
            </p:sp>
          </p:grpSp>
        </p:grpSp>
        <p:grpSp>
          <p:nvGrpSpPr>
            <p:cNvPr id="4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4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8" name="Rectangle 5">
            <a:extLst>
              <a:ext uri="{FF2B5EF4-FFF2-40B4-BE49-F238E27FC236}">
                <a16:creationId xmlns:a16="http://schemas.microsoft.com/office/drawing/2014/main" id="{1F827C7E-4449-437A-B9AF-C2C0DB477F00}"/>
              </a:ext>
            </a:extLst>
          </p:cNvPr>
          <p:cNvSpPr/>
          <p:nvPr/>
        </p:nvSpPr>
        <p:spPr>
          <a:xfrm>
            <a:off x="-1682247" y="0"/>
            <a:ext cx="2107808"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17">
            <a:extLst>
              <a:ext uri="{FF2B5EF4-FFF2-40B4-BE49-F238E27FC236}">
                <a16:creationId xmlns:a16="http://schemas.microsoft.com/office/drawing/2014/main" id="{1CCA3FD4-4C1C-4525-AE8F-FE90ABF7E611}"/>
              </a:ext>
            </a:extLst>
          </p:cNvPr>
          <p:cNvSpPr txBox="1"/>
          <p:nvPr/>
        </p:nvSpPr>
        <p:spPr>
          <a:xfrm>
            <a:off x="6446688" y="3474600"/>
            <a:ext cx="2133602" cy="461665"/>
          </a:xfrm>
          <a:prstGeom prst="rect">
            <a:avLst/>
          </a:prstGeom>
          <a:noFill/>
        </p:spPr>
        <p:txBody>
          <a:bodyPr wrap="square" rtlCol="0">
            <a:spAutoFit/>
          </a:bodyPr>
          <a:lstStyle/>
          <a:p>
            <a:pPr algn="r"/>
            <a:r>
              <a:rPr lang="ar-SY" sz="2400" b="1" dirty="0">
                <a:solidFill>
                  <a:schemeClr val="accent2"/>
                </a:solidFill>
                <a:latin typeface="Century Gothic" panose="020B0502020202020204" pitchFamily="34" charset="0"/>
              </a:rPr>
              <a:t>7- الوحدة : </a:t>
            </a:r>
            <a:endParaRPr lang="en-US" sz="2400" b="1" dirty="0">
              <a:solidFill>
                <a:srgbClr val="FF9900"/>
              </a:solidFill>
              <a:latin typeface="Century Gothic" panose="020B0502020202020204" pitchFamily="34" charset="0"/>
            </a:endParaRPr>
          </a:p>
        </p:txBody>
      </p:sp>
    </p:spTree>
    <p:extLst>
      <p:ext uri="{BB962C8B-B14F-4D97-AF65-F5344CB8AC3E}">
        <p14:creationId xmlns:p14="http://schemas.microsoft.com/office/powerpoint/2010/main" val="144360519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14:presetBounceEnd="52000">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14:bounceEnd="52000">
                                          <p:cBhvr additive="base">
                                            <p:cTn id="13" dur="500" fill="hold"/>
                                            <p:tgtEl>
                                              <p:spTgt spid="7"/>
                                            </p:tgtEl>
                                            <p:attrNameLst>
                                              <p:attrName>ppt_x</p:attrName>
                                            </p:attrNameLst>
                                          </p:cBhvr>
                                          <p:tavLst>
                                            <p:tav tm="0">
                                              <p:val>
                                                <p:strVal val="#ppt_x"/>
                                              </p:val>
                                            </p:tav>
                                            <p:tav tm="100000">
                                              <p:val>
                                                <p:strVal val="#ppt_x"/>
                                              </p:val>
                                            </p:tav>
                                          </p:tavLst>
                                        </p:anim>
                                        <p:anim calcmode="lin" valueType="num" p14:bounceEnd="52000">
                                          <p:cBhvr additive="base">
                                            <p:cTn id="14"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14:presetBounceEnd="52000">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14:bounceEnd="52000">
                                          <p:cBhvr additive="base">
                                            <p:cTn id="19" dur="500" fill="hold"/>
                                            <p:tgtEl>
                                              <p:spTgt spid="3"/>
                                            </p:tgtEl>
                                            <p:attrNameLst>
                                              <p:attrName>ppt_x</p:attrName>
                                            </p:attrNameLst>
                                          </p:cBhvr>
                                          <p:tavLst>
                                            <p:tav tm="0">
                                              <p:val>
                                                <p:strVal val="#ppt_x"/>
                                              </p:val>
                                            </p:tav>
                                            <p:tav tm="100000">
                                              <p:val>
                                                <p:strVal val="#ppt_x"/>
                                              </p:val>
                                            </p:tav>
                                          </p:tavLst>
                                        </p:anim>
                                        <p:anim calcmode="lin" valueType="num" p14:bounceEnd="52000">
                                          <p:cBhvr additive="base">
                                            <p:cTn id="20"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14:presetBounceEnd="52000">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14:bounceEnd="52000">
                                          <p:cBhvr additive="base">
                                            <p:cTn id="25" dur="500" fill="hold"/>
                                            <p:tgtEl>
                                              <p:spTgt spid="2"/>
                                            </p:tgtEl>
                                            <p:attrNameLst>
                                              <p:attrName>ppt_x</p:attrName>
                                            </p:attrNameLst>
                                          </p:cBhvr>
                                          <p:tavLst>
                                            <p:tav tm="0">
                                              <p:val>
                                                <p:strVal val="#ppt_x"/>
                                              </p:val>
                                            </p:tav>
                                            <p:tav tm="100000">
                                              <p:val>
                                                <p:strVal val="#ppt_x"/>
                                              </p:val>
                                            </p:tav>
                                          </p:tavLst>
                                        </p:anim>
                                        <p:anim calcmode="lin" valueType="num" p14:bounceEnd="52000">
                                          <p:cBhvr additive="base">
                                            <p:cTn id="26" dur="500" fill="hold"/>
                                            <p:tgtEl>
                                              <p:spTgt spid="2"/>
                                            </p:tgtEl>
                                            <p:attrNameLst>
                                              <p:attrName>ppt_y</p:attrName>
                                            </p:attrNameLst>
                                          </p:cBhvr>
                                          <p:tavLst>
                                            <p:tav tm="0">
                                              <p:val>
                                                <p:strVal val="0-#ppt_h/2"/>
                                              </p:val>
                                            </p:tav>
                                            <p:tav tm="100000">
                                              <p:val>
                                                <p:strVal val="#ppt_y"/>
                                              </p:val>
                                            </p:tav>
                                          </p:tavLst>
                                        </p:anim>
                                      </p:childTnLst>
                                    </p:cTn>
                                  </p:par>
                                </p:childTnLst>
                              </p:cTn>
                            </p:par>
                            <p:par>
                              <p:cTn id="27" fill="hold">
                                <p:stCondLst>
                                  <p:cond delay="500"/>
                                </p:stCondLst>
                                <p:childTnLst>
                                  <p:par>
                                    <p:cTn id="28" presetID="17" presetClass="entr" presetSubtype="2"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ppt_x</p:attrName>
                                            </p:attrNameLst>
                                          </p:cBhvr>
                                          <p:tavLst>
                                            <p:tav tm="0">
                                              <p:val>
                                                <p:strVal val="#ppt_x+#ppt_w/2"/>
                                              </p:val>
                                            </p:tav>
                                            <p:tav tm="100000">
                                              <p:val>
                                                <p:strVal val="#ppt_x"/>
                                              </p:val>
                                            </p:tav>
                                          </p:tavLst>
                                        </p:anim>
                                        <p:anim calcmode="lin" valueType="num">
                                          <p:cBhvr>
                                            <p:cTn id="31" dur="500" fill="hold"/>
                                            <p:tgtEl>
                                              <p:spTgt spid="18"/>
                                            </p:tgtEl>
                                            <p:attrNameLst>
                                              <p:attrName>ppt_y</p:attrName>
                                            </p:attrNameLst>
                                          </p:cBhvr>
                                          <p:tavLst>
                                            <p:tav tm="0">
                                              <p:val>
                                                <p:strVal val="#ppt_y"/>
                                              </p:val>
                                            </p:tav>
                                            <p:tav tm="100000">
                                              <p:val>
                                                <p:strVal val="#ppt_y"/>
                                              </p:val>
                                            </p:tav>
                                          </p:tavLst>
                                        </p:anim>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strVal val="#ppt_h"/>
                                              </p:val>
                                            </p:tav>
                                            <p:tav tm="100000">
                                              <p:val>
                                                <p:strVal val="#ppt_h"/>
                                              </p:val>
                                            </p:tav>
                                          </p:tavLst>
                                        </p:anim>
                                      </p:childTnLst>
                                    </p:cTn>
                                  </p:par>
                                  <p:par>
                                    <p:cTn id="34" presetID="17" presetClass="entr" presetSubtype="2"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ppt_x</p:attrName>
                                            </p:attrNameLst>
                                          </p:cBhvr>
                                          <p:tavLst>
                                            <p:tav tm="0">
                                              <p:val>
                                                <p:strVal val="#ppt_x+#ppt_w/2"/>
                                              </p:val>
                                            </p:tav>
                                            <p:tav tm="100000">
                                              <p:val>
                                                <p:strVal val="#ppt_x"/>
                                              </p:val>
                                            </p:tav>
                                          </p:tavLst>
                                        </p:anim>
                                        <p:anim calcmode="lin" valueType="num">
                                          <p:cBhvr>
                                            <p:cTn id="37" dur="500" fill="hold"/>
                                            <p:tgtEl>
                                              <p:spTgt spid="25"/>
                                            </p:tgtEl>
                                            <p:attrNameLst>
                                              <p:attrName>ppt_y</p:attrName>
                                            </p:attrNameLst>
                                          </p:cBhvr>
                                          <p:tavLst>
                                            <p:tav tm="0">
                                              <p:val>
                                                <p:strVal val="#ppt_y"/>
                                              </p:val>
                                            </p:tav>
                                            <p:tav tm="100000">
                                              <p:val>
                                                <p:strVal val="#ppt_y"/>
                                              </p:val>
                                            </p:tav>
                                          </p:tavLst>
                                        </p:anim>
                                        <p:anim calcmode="lin" valueType="num">
                                          <p:cBhvr>
                                            <p:cTn id="38" dur="500" fill="hold"/>
                                            <p:tgtEl>
                                              <p:spTgt spid="25"/>
                                            </p:tgtEl>
                                            <p:attrNameLst>
                                              <p:attrName>ppt_w</p:attrName>
                                            </p:attrNameLst>
                                          </p:cBhvr>
                                          <p:tavLst>
                                            <p:tav tm="0">
                                              <p:val>
                                                <p:fltVal val="0"/>
                                              </p:val>
                                            </p:tav>
                                            <p:tav tm="100000">
                                              <p:val>
                                                <p:strVal val="#ppt_w"/>
                                              </p:val>
                                            </p:tav>
                                          </p:tavLst>
                                        </p:anim>
                                        <p:anim calcmode="lin" valueType="num">
                                          <p:cBhvr>
                                            <p:cTn id="39" dur="500" fill="hold"/>
                                            <p:tgtEl>
                                              <p:spTgt spid="25"/>
                                            </p:tgtEl>
                                            <p:attrNameLst>
                                              <p:attrName>ppt_h</p:attrName>
                                            </p:attrNameLst>
                                          </p:cBhvr>
                                          <p:tavLst>
                                            <p:tav tm="0">
                                              <p:val>
                                                <p:strVal val="#ppt_h"/>
                                              </p:val>
                                            </p:tav>
                                            <p:tav tm="100000">
                                              <p:val>
                                                <p:strVal val="#ppt_h"/>
                                              </p:val>
                                            </p:tav>
                                          </p:tavLst>
                                        </p:anim>
                                      </p:childTnLst>
                                    </p:cTn>
                                  </p:par>
                                  <p:par>
                                    <p:cTn id="40" presetID="17" presetClass="entr" presetSubtype="1"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ppt_x</p:attrName>
                                            </p:attrNameLst>
                                          </p:cBhvr>
                                          <p:tavLst>
                                            <p:tav tm="0">
                                              <p:val>
                                                <p:strVal val="#ppt_x"/>
                                              </p:val>
                                            </p:tav>
                                            <p:tav tm="100000">
                                              <p:val>
                                                <p:strVal val="#ppt_x"/>
                                              </p:val>
                                            </p:tav>
                                          </p:tavLst>
                                        </p:anim>
                                        <p:anim calcmode="lin" valueType="num">
                                          <p:cBhvr>
                                            <p:cTn id="43" dur="500" fill="hold"/>
                                            <p:tgtEl>
                                              <p:spTgt spid="19"/>
                                            </p:tgtEl>
                                            <p:attrNameLst>
                                              <p:attrName>ppt_y</p:attrName>
                                            </p:attrNameLst>
                                          </p:cBhvr>
                                          <p:tavLst>
                                            <p:tav tm="0">
                                              <p:val>
                                                <p:strVal val="#ppt_y-#ppt_h/2"/>
                                              </p:val>
                                            </p:tav>
                                            <p:tav tm="100000">
                                              <p:val>
                                                <p:strVal val="#ppt_y"/>
                                              </p:val>
                                            </p:tav>
                                          </p:tavLst>
                                        </p:anim>
                                        <p:anim calcmode="lin" valueType="num">
                                          <p:cBhvr>
                                            <p:cTn id="44" dur="500" fill="hold"/>
                                            <p:tgtEl>
                                              <p:spTgt spid="19"/>
                                            </p:tgtEl>
                                            <p:attrNameLst>
                                              <p:attrName>ppt_w</p:attrName>
                                            </p:attrNameLst>
                                          </p:cBhvr>
                                          <p:tavLst>
                                            <p:tav tm="0">
                                              <p:val>
                                                <p:strVal val="#ppt_w"/>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childTnLst>
                              </p:cTn>
                            </p:par>
                            <p:par>
                              <p:cTn id="46" fill="hold">
                                <p:stCondLst>
                                  <p:cond delay="1000"/>
                                </p:stCondLst>
                                <p:childTnLst>
                                  <p:par>
                                    <p:cTn id="47" presetID="17" presetClass="entr" presetSubtype="2" fill="hold" grpId="0" nodeType="afterEffect">
                                      <p:stCondLst>
                                        <p:cond delay="0"/>
                                      </p:stCondLst>
                                      <p:childTnLst>
                                        <p:set>
                                          <p:cBhvr>
                                            <p:cTn id="48" dur="1" fill="hold">
                                              <p:stCondLst>
                                                <p:cond delay="0"/>
                                              </p:stCondLst>
                                            </p:cTn>
                                            <p:tgtEl>
                                              <p:spTgt spid="39"/>
                                            </p:tgtEl>
                                            <p:attrNameLst>
                                              <p:attrName>style.visibility</p:attrName>
                                            </p:attrNameLst>
                                          </p:cBhvr>
                                          <p:to>
                                            <p:strVal val="visible"/>
                                          </p:to>
                                        </p:set>
                                        <p:anim calcmode="lin" valueType="num">
                                          <p:cBhvr>
                                            <p:cTn id="49" dur="500" fill="hold"/>
                                            <p:tgtEl>
                                              <p:spTgt spid="39"/>
                                            </p:tgtEl>
                                            <p:attrNameLst>
                                              <p:attrName>ppt_x</p:attrName>
                                            </p:attrNameLst>
                                          </p:cBhvr>
                                          <p:tavLst>
                                            <p:tav tm="0">
                                              <p:val>
                                                <p:strVal val="#ppt_x+#ppt_w/2"/>
                                              </p:val>
                                            </p:tav>
                                            <p:tav tm="100000">
                                              <p:val>
                                                <p:strVal val="#ppt_x"/>
                                              </p:val>
                                            </p:tav>
                                          </p:tavLst>
                                        </p:anim>
                                        <p:anim calcmode="lin" valueType="num">
                                          <p:cBhvr>
                                            <p:cTn id="50" dur="500" fill="hold"/>
                                            <p:tgtEl>
                                              <p:spTgt spid="39"/>
                                            </p:tgtEl>
                                            <p:attrNameLst>
                                              <p:attrName>ppt_y</p:attrName>
                                            </p:attrNameLst>
                                          </p:cBhvr>
                                          <p:tavLst>
                                            <p:tav tm="0">
                                              <p:val>
                                                <p:strVal val="#ppt_y"/>
                                              </p:val>
                                            </p:tav>
                                            <p:tav tm="100000">
                                              <p:val>
                                                <p:strVal val="#ppt_y"/>
                                              </p:val>
                                            </p:tav>
                                          </p:tavLst>
                                        </p:anim>
                                        <p:anim calcmode="lin" valueType="num">
                                          <p:cBhvr>
                                            <p:cTn id="51" dur="500" fill="hold"/>
                                            <p:tgtEl>
                                              <p:spTgt spid="39"/>
                                            </p:tgtEl>
                                            <p:attrNameLst>
                                              <p:attrName>ppt_w</p:attrName>
                                            </p:attrNameLst>
                                          </p:cBhvr>
                                          <p:tavLst>
                                            <p:tav tm="0">
                                              <p:val>
                                                <p:fltVal val="0"/>
                                              </p:val>
                                            </p:tav>
                                            <p:tav tm="100000">
                                              <p:val>
                                                <p:strVal val="#ppt_w"/>
                                              </p:val>
                                            </p:tav>
                                          </p:tavLst>
                                        </p:anim>
                                        <p:anim calcmode="lin" valueType="num">
                                          <p:cBhvr>
                                            <p:cTn id="52" dur="500" fill="hold"/>
                                            <p:tgtEl>
                                              <p:spTgt spid="39"/>
                                            </p:tgtEl>
                                            <p:attrNameLst>
                                              <p:attrName>ppt_h</p:attrName>
                                            </p:attrNameLst>
                                          </p:cBhvr>
                                          <p:tavLst>
                                            <p:tav tm="0">
                                              <p:val>
                                                <p:strVal val="#ppt_h"/>
                                              </p:val>
                                            </p:tav>
                                            <p:tav tm="100000">
                                              <p:val>
                                                <p:strVal val="#ppt_h"/>
                                              </p:val>
                                            </p:tav>
                                          </p:tavLst>
                                        </p:anim>
                                      </p:childTnLst>
                                    </p:cTn>
                                  </p:par>
                                  <p:par>
                                    <p:cTn id="53" presetID="17" presetClass="entr" presetSubtype="2" fill="hold" nodeType="with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ppt_x</p:attrName>
                                            </p:attrNameLst>
                                          </p:cBhvr>
                                          <p:tavLst>
                                            <p:tav tm="0">
                                              <p:val>
                                                <p:strVal val="#ppt_x+#ppt_w/2"/>
                                              </p:val>
                                            </p:tav>
                                            <p:tav tm="100000">
                                              <p:val>
                                                <p:strVal val="#ppt_x"/>
                                              </p:val>
                                            </p:tav>
                                          </p:tavLst>
                                        </p:anim>
                                        <p:anim calcmode="lin" valueType="num">
                                          <p:cBhvr>
                                            <p:cTn id="56" dur="500" fill="hold"/>
                                            <p:tgtEl>
                                              <p:spTgt spid="27"/>
                                            </p:tgtEl>
                                            <p:attrNameLst>
                                              <p:attrName>ppt_y</p:attrName>
                                            </p:attrNameLst>
                                          </p:cBhvr>
                                          <p:tavLst>
                                            <p:tav tm="0">
                                              <p:val>
                                                <p:strVal val="#ppt_y"/>
                                              </p:val>
                                            </p:tav>
                                            <p:tav tm="100000">
                                              <p:val>
                                                <p:strVal val="#ppt_y"/>
                                              </p:val>
                                            </p:tav>
                                          </p:tavLst>
                                        </p:anim>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strVal val="#ppt_h"/>
                                              </p:val>
                                            </p:tav>
                                            <p:tav tm="100000">
                                              <p:val>
                                                <p:strVal val="#ppt_h"/>
                                              </p:val>
                                            </p:tav>
                                          </p:tavLst>
                                        </p:anim>
                                      </p:childTnLst>
                                    </p:cTn>
                                  </p:par>
                                  <p:par>
                                    <p:cTn id="59" presetID="17" presetClass="entr" presetSubtype="1"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p:cTn id="61" dur="500" fill="hold"/>
                                            <p:tgtEl>
                                              <p:spTgt spid="21"/>
                                            </p:tgtEl>
                                            <p:attrNameLst>
                                              <p:attrName>ppt_x</p:attrName>
                                            </p:attrNameLst>
                                          </p:cBhvr>
                                          <p:tavLst>
                                            <p:tav tm="0">
                                              <p:val>
                                                <p:strVal val="#ppt_x"/>
                                              </p:val>
                                            </p:tav>
                                            <p:tav tm="100000">
                                              <p:val>
                                                <p:strVal val="#ppt_x"/>
                                              </p:val>
                                            </p:tav>
                                          </p:tavLst>
                                        </p:anim>
                                        <p:anim calcmode="lin" valueType="num">
                                          <p:cBhvr>
                                            <p:cTn id="62" dur="500" fill="hold"/>
                                            <p:tgtEl>
                                              <p:spTgt spid="21"/>
                                            </p:tgtEl>
                                            <p:attrNameLst>
                                              <p:attrName>ppt_y</p:attrName>
                                            </p:attrNameLst>
                                          </p:cBhvr>
                                          <p:tavLst>
                                            <p:tav tm="0">
                                              <p:val>
                                                <p:strVal val="#ppt_y-#ppt_h/2"/>
                                              </p:val>
                                            </p:tav>
                                            <p:tav tm="100000">
                                              <p:val>
                                                <p:strVal val="#ppt_y"/>
                                              </p:val>
                                            </p:tav>
                                          </p:tavLst>
                                        </p:anim>
                                        <p:anim calcmode="lin" valueType="num">
                                          <p:cBhvr>
                                            <p:cTn id="63" dur="500" fill="hold"/>
                                            <p:tgtEl>
                                              <p:spTgt spid="21"/>
                                            </p:tgtEl>
                                            <p:attrNameLst>
                                              <p:attrName>ppt_w</p:attrName>
                                            </p:attrNameLst>
                                          </p:cBhvr>
                                          <p:tavLst>
                                            <p:tav tm="0">
                                              <p:val>
                                                <p:strVal val="#ppt_w"/>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childTnLst>
                                    </p:cTn>
                                  </p:par>
                                </p:childTnLst>
                              </p:cTn>
                            </p:par>
                            <p:par>
                              <p:cTn id="65" fill="hold">
                                <p:stCondLst>
                                  <p:cond delay="1500"/>
                                </p:stCondLst>
                                <p:childTnLst>
                                  <p:par>
                                    <p:cTn id="66" presetID="17" presetClass="entr" presetSubtype="2"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ppt_x</p:attrName>
                                            </p:attrNameLst>
                                          </p:cBhvr>
                                          <p:tavLst>
                                            <p:tav tm="0">
                                              <p:val>
                                                <p:strVal val="#ppt_x+#ppt_w/2"/>
                                              </p:val>
                                            </p:tav>
                                            <p:tav tm="100000">
                                              <p:val>
                                                <p:strVal val="#ppt_x"/>
                                              </p:val>
                                            </p:tav>
                                          </p:tavLst>
                                        </p:anim>
                                        <p:anim calcmode="lin" valueType="num">
                                          <p:cBhvr>
                                            <p:cTn id="69" dur="500" fill="hold"/>
                                            <p:tgtEl>
                                              <p:spTgt spid="22"/>
                                            </p:tgtEl>
                                            <p:attrNameLst>
                                              <p:attrName>ppt_y</p:attrName>
                                            </p:attrNameLst>
                                          </p:cBhvr>
                                          <p:tavLst>
                                            <p:tav tm="0">
                                              <p:val>
                                                <p:strVal val="#ppt_y"/>
                                              </p:val>
                                            </p:tav>
                                            <p:tav tm="100000">
                                              <p:val>
                                                <p:strVal val="#ppt_y"/>
                                              </p:val>
                                            </p:tav>
                                          </p:tavLst>
                                        </p:anim>
                                        <p:anim calcmode="lin" valueType="num">
                                          <p:cBhvr>
                                            <p:cTn id="70" dur="500" fill="hold"/>
                                            <p:tgtEl>
                                              <p:spTgt spid="22"/>
                                            </p:tgtEl>
                                            <p:attrNameLst>
                                              <p:attrName>ppt_w</p:attrName>
                                            </p:attrNameLst>
                                          </p:cBhvr>
                                          <p:tavLst>
                                            <p:tav tm="0">
                                              <p:val>
                                                <p:fltVal val="0"/>
                                              </p:val>
                                            </p:tav>
                                            <p:tav tm="100000">
                                              <p:val>
                                                <p:strVal val="#ppt_w"/>
                                              </p:val>
                                            </p:tav>
                                          </p:tavLst>
                                        </p:anim>
                                        <p:anim calcmode="lin" valueType="num">
                                          <p:cBhvr>
                                            <p:cTn id="71" dur="500" fill="hold"/>
                                            <p:tgtEl>
                                              <p:spTgt spid="22"/>
                                            </p:tgtEl>
                                            <p:attrNameLst>
                                              <p:attrName>ppt_h</p:attrName>
                                            </p:attrNameLst>
                                          </p:cBhvr>
                                          <p:tavLst>
                                            <p:tav tm="0">
                                              <p:val>
                                                <p:strVal val="#ppt_h"/>
                                              </p:val>
                                            </p:tav>
                                            <p:tav tm="100000">
                                              <p:val>
                                                <p:strVal val="#ppt_h"/>
                                              </p:val>
                                            </p:tav>
                                          </p:tavLst>
                                        </p:anim>
                                      </p:childTnLst>
                                    </p:cTn>
                                  </p:par>
                                  <p:par>
                                    <p:cTn id="72" presetID="17" presetClass="entr" presetSubtype="2"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ppt_x</p:attrName>
                                            </p:attrNameLst>
                                          </p:cBhvr>
                                          <p:tavLst>
                                            <p:tav tm="0">
                                              <p:val>
                                                <p:strVal val="#ppt_x+#ppt_w/2"/>
                                              </p:val>
                                            </p:tav>
                                            <p:tav tm="100000">
                                              <p:val>
                                                <p:strVal val="#ppt_x"/>
                                              </p:val>
                                            </p:tav>
                                          </p:tavLst>
                                        </p:anim>
                                        <p:anim calcmode="lin" valueType="num">
                                          <p:cBhvr>
                                            <p:cTn id="75" dur="500" fill="hold"/>
                                            <p:tgtEl>
                                              <p:spTgt spid="28"/>
                                            </p:tgtEl>
                                            <p:attrNameLst>
                                              <p:attrName>ppt_y</p:attrName>
                                            </p:attrNameLst>
                                          </p:cBhvr>
                                          <p:tavLst>
                                            <p:tav tm="0">
                                              <p:val>
                                                <p:strVal val="#ppt_y"/>
                                              </p:val>
                                            </p:tav>
                                            <p:tav tm="100000">
                                              <p:val>
                                                <p:strVal val="#ppt_y"/>
                                              </p:val>
                                            </p:tav>
                                          </p:tavLst>
                                        </p:anim>
                                        <p:anim calcmode="lin" valueType="num">
                                          <p:cBhvr>
                                            <p:cTn id="76" dur="500" fill="hold"/>
                                            <p:tgtEl>
                                              <p:spTgt spid="28"/>
                                            </p:tgtEl>
                                            <p:attrNameLst>
                                              <p:attrName>ppt_w</p:attrName>
                                            </p:attrNameLst>
                                          </p:cBhvr>
                                          <p:tavLst>
                                            <p:tav tm="0">
                                              <p:val>
                                                <p:fltVal val="0"/>
                                              </p:val>
                                            </p:tav>
                                            <p:tav tm="100000">
                                              <p:val>
                                                <p:strVal val="#ppt_w"/>
                                              </p:val>
                                            </p:tav>
                                          </p:tavLst>
                                        </p:anim>
                                        <p:anim calcmode="lin" valueType="num">
                                          <p:cBhvr>
                                            <p:cTn id="77" dur="500" fill="hold"/>
                                            <p:tgtEl>
                                              <p:spTgt spid="28"/>
                                            </p:tgtEl>
                                            <p:attrNameLst>
                                              <p:attrName>ppt_h</p:attrName>
                                            </p:attrNameLst>
                                          </p:cBhvr>
                                          <p:tavLst>
                                            <p:tav tm="0">
                                              <p:val>
                                                <p:strVal val="#ppt_h"/>
                                              </p:val>
                                            </p:tav>
                                            <p:tav tm="100000">
                                              <p:val>
                                                <p:strVal val="#ppt_h"/>
                                              </p:val>
                                            </p:tav>
                                          </p:tavLst>
                                        </p:anim>
                                      </p:childTnLst>
                                    </p:cTn>
                                  </p:par>
                                  <p:par>
                                    <p:cTn id="78" presetID="17" presetClass="entr" presetSubtype="1" fill="hold" grpId="0" nodeType="withEffect">
                                      <p:stCondLst>
                                        <p:cond delay="0"/>
                                      </p:stCondLst>
                                      <p:childTnLst>
                                        <p:set>
                                          <p:cBhvr>
                                            <p:cTn id="79" dur="1" fill="hold">
                                              <p:stCondLst>
                                                <p:cond delay="0"/>
                                              </p:stCondLst>
                                            </p:cTn>
                                            <p:tgtEl>
                                              <p:spTgt spid="23"/>
                                            </p:tgtEl>
                                            <p:attrNameLst>
                                              <p:attrName>style.visibility</p:attrName>
                                            </p:attrNameLst>
                                          </p:cBhvr>
                                          <p:to>
                                            <p:strVal val="visible"/>
                                          </p:to>
                                        </p:set>
                                        <p:anim calcmode="lin" valueType="num">
                                          <p:cBhvr>
                                            <p:cTn id="80" dur="500" fill="hold"/>
                                            <p:tgtEl>
                                              <p:spTgt spid="23"/>
                                            </p:tgtEl>
                                            <p:attrNameLst>
                                              <p:attrName>ppt_x</p:attrName>
                                            </p:attrNameLst>
                                          </p:cBhvr>
                                          <p:tavLst>
                                            <p:tav tm="0">
                                              <p:val>
                                                <p:strVal val="#ppt_x"/>
                                              </p:val>
                                            </p:tav>
                                            <p:tav tm="100000">
                                              <p:val>
                                                <p:strVal val="#ppt_x"/>
                                              </p:val>
                                            </p:tav>
                                          </p:tavLst>
                                        </p:anim>
                                        <p:anim calcmode="lin" valueType="num">
                                          <p:cBhvr>
                                            <p:cTn id="81" dur="500" fill="hold"/>
                                            <p:tgtEl>
                                              <p:spTgt spid="23"/>
                                            </p:tgtEl>
                                            <p:attrNameLst>
                                              <p:attrName>ppt_y</p:attrName>
                                            </p:attrNameLst>
                                          </p:cBhvr>
                                          <p:tavLst>
                                            <p:tav tm="0">
                                              <p:val>
                                                <p:strVal val="#ppt_y-#ppt_h/2"/>
                                              </p:val>
                                            </p:tav>
                                            <p:tav tm="100000">
                                              <p:val>
                                                <p:strVal val="#ppt_y"/>
                                              </p:val>
                                            </p:tav>
                                          </p:tavLst>
                                        </p:anim>
                                        <p:anim calcmode="lin" valueType="num">
                                          <p:cBhvr>
                                            <p:cTn id="82" dur="500" fill="hold"/>
                                            <p:tgtEl>
                                              <p:spTgt spid="23"/>
                                            </p:tgtEl>
                                            <p:attrNameLst>
                                              <p:attrName>ppt_w</p:attrName>
                                            </p:attrNameLst>
                                          </p:cBhvr>
                                          <p:tavLst>
                                            <p:tav tm="0">
                                              <p:val>
                                                <p:strVal val="#ppt_w"/>
                                              </p:val>
                                            </p:tav>
                                            <p:tav tm="100000">
                                              <p:val>
                                                <p:strVal val="#ppt_w"/>
                                              </p:val>
                                            </p:tav>
                                          </p:tavLst>
                                        </p:anim>
                                        <p:anim calcmode="lin" valueType="num">
                                          <p:cBhvr>
                                            <p:cTn id="83"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1" grpId="0"/>
          <p:bldP spid="22" grpId="0"/>
          <p:bldP spid="23" grpId="0"/>
          <p:bldP spid="39"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0-#ppt_h/2"/>
                                              </p:val>
                                            </p:tav>
                                            <p:tav tm="100000">
                                              <p:val>
                                                <p:strVal val="#ppt_y"/>
                                              </p:val>
                                            </p:tav>
                                          </p:tavLst>
                                        </p:anim>
                                      </p:childTnLst>
                                    </p:cTn>
                                  </p:par>
                                </p:childTnLst>
                              </p:cTn>
                            </p:par>
                            <p:par>
                              <p:cTn id="27" fill="hold">
                                <p:stCondLst>
                                  <p:cond delay="500"/>
                                </p:stCondLst>
                                <p:childTnLst>
                                  <p:par>
                                    <p:cTn id="28" presetID="17" presetClass="entr" presetSubtype="2"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ppt_x</p:attrName>
                                            </p:attrNameLst>
                                          </p:cBhvr>
                                          <p:tavLst>
                                            <p:tav tm="0">
                                              <p:val>
                                                <p:strVal val="#ppt_x+#ppt_w/2"/>
                                              </p:val>
                                            </p:tav>
                                            <p:tav tm="100000">
                                              <p:val>
                                                <p:strVal val="#ppt_x"/>
                                              </p:val>
                                            </p:tav>
                                          </p:tavLst>
                                        </p:anim>
                                        <p:anim calcmode="lin" valueType="num">
                                          <p:cBhvr>
                                            <p:cTn id="31" dur="500" fill="hold"/>
                                            <p:tgtEl>
                                              <p:spTgt spid="18"/>
                                            </p:tgtEl>
                                            <p:attrNameLst>
                                              <p:attrName>ppt_y</p:attrName>
                                            </p:attrNameLst>
                                          </p:cBhvr>
                                          <p:tavLst>
                                            <p:tav tm="0">
                                              <p:val>
                                                <p:strVal val="#ppt_y"/>
                                              </p:val>
                                            </p:tav>
                                            <p:tav tm="100000">
                                              <p:val>
                                                <p:strVal val="#ppt_y"/>
                                              </p:val>
                                            </p:tav>
                                          </p:tavLst>
                                        </p:anim>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strVal val="#ppt_h"/>
                                              </p:val>
                                            </p:tav>
                                            <p:tav tm="100000">
                                              <p:val>
                                                <p:strVal val="#ppt_h"/>
                                              </p:val>
                                            </p:tav>
                                          </p:tavLst>
                                        </p:anim>
                                      </p:childTnLst>
                                    </p:cTn>
                                  </p:par>
                                  <p:par>
                                    <p:cTn id="34" presetID="17" presetClass="entr" presetSubtype="2"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ppt_x</p:attrName>
                                            </p:attrNameLst>
                                          </p:cBhvr>
                                          <p:tavLst>
                                            <p:tav tm="0">
                                              <p:val>
                                                <p:strVal val="#ppt_x+#ppt_w/2"/>
                                              </p:val>
                                            </p:tav>
                                            <p:tav tm="100000">
                                              <p:val>
                                                <p:strVal val="#ppt_x"/>
                                              </p:val>
                                            </p:tav>
                                          </p:tavLst>
                                        </p:anim>
                                        <p:anim calcmode="lin" valueType="num">
                                          <p:cBhvr>
                                            <p:cTn id="37" dur="500" fill="hold"/>
                                            <p:tgtEl>
                                              <p:spTgt spid="25"/>
                                            </p:tgtEl>
                                            <p:attrNameLst>
                                              <p:attrName>ppt_y</p:attrName>
                                            </p:attrNameLst>
                                          </p:cBhvr>
                                          <p:tavLst>
                                            <p:tav tm="0">
                                              <p:val>
                                                <p:strVal val="#ppt_y"/>
                                              </p:val>
                                            </p:tav>
                                            <p:tav tm="100000">
                                              <p:val>
                                                <p:strVal val="#ppt_y"/>
                                              </p:val>
                                            </p:tav>
                                          </p:tavLst>
                                        </p:anim>
                                        <p:anim calcmode="lin" valueType="num">
                                          <p:cBhvr>
                                            <p:cTn id="38" dur="500" fill="hold"/>
                                            <p:tgtEl>
                                              <p:spTgt spid="25"/>
                                            </p:tgtEl>
                                            <p:attrNameLst>
                                              <p:attrName>ppt_w</p:attrName>
                                            </p:attrNameLst>
                                          </p:cBhvr>
                                          <p:tavLst>
                                            <p:tav tm="0">
                                              <p:val>
                                                <p:fltVal val="0"/>
                                              </p:val>
                                            </p:tav>
                                            <p:tav tm="100000">
                                              <p:val>
                                                <p:strVal val="#ppt_w"/>
                                              </p:val>
                                            </p:tav>
                                          </p:tavLst>
                                        </p:anim>
                                        <p:anim calcmode="lin" valueType="num">
                                          <p:cBhvr>
                                            <p:cTn id="39" dur="500" fill="hold"/>
                                            <p:tgtEl>
                                              <p:spTgt spid="25"/>
                                            </p:tgtEl>
                                            <p:attrNameLst>
                                              <p:attrName>ppt_h</p:attrName>
                                            </p:attrNameLst>
                                          </p:cBhvr>
                                          <p:tavLst>
                                            <p:tav tm="0">
                                              <p:val>
                                                <p:strVal val="#ppt_h"/>
                                              </p:val>
                                            </p:tav>
                                            <p:tav tm="100000">
                                              <p:val>
                                                <p:strVal val="#ppt_h"/>
                                              </p:val>
                                            </p:tav>
                                          </p:tavLst>
                                        </p:anim>
                                      </p:childTnLst>
                                    </p:cTn>
                                  </p:par>
                                  <p:par>
                                    <p:cTn id="40" presetID="17" presetClass="entr" presetSubtype="1"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ppt_x</p:attrName>
                                            </p:attrNameLst>
                                          </p:cBhvr>
                                          <p:tavLst>
                                            <p:tav tm="0">
                                              <p:val>
                                                <p:strVal val="#ppt_x"/>
                                              </p:val>
                                            </p:tav>
                                            <p:tav tm="100000">
                                              <p:val>
                                                <p:strVal val="#ppt_x"/>
                                              </p:val>
                                            </p:tav>
                                          </p:tavLst>
                                        </p:anim>
                                        <p:anim calcmode="lin" valueType="num">
                                          <p:cBhvr>
                                            <p:cTn id="43" dur="500" fill="hold"/>
                                            <p:tgtEl>
                                              <p:spTgt spid="19"/>
                                            </p:tgtEl>
                                            <p:attrNameLst>
                                              <p:attrName>ppt_y</p:attrName>
                                            </p:attrNameLst>
                                          </p:cBhvr>
                                          <p:tavLst>
                                            <p:tav tm="0">
                                              <p:val>
                                                <p:strVal val="#ppt_y-#ppt_h/2"/>
                                              </p:val>
                                            </p:tav>
                                            <p:tav tm="100000">
                                              <p:val>
                                                <p:strVal val="#ppt_y"/>
                                              </p:val>
                                            </p:tav>
                                          </p:tavLst>
                                        </p:anim>
                                        <p:anim calcmode="lin" valueType="num">
                                          <p:cBhvr>
                                            <p:cTn id="44" dur="500" fill="hold"/>
                                            <p:tgtEl>
                                              <p:spTgt spid="19"/>
                                            </p:tgtEl>
                                            <p:attrNameLst>
                                              <p:attrName>ppt_w</p:attrName>
                                            </p:attrNameLst>
                                          </p:cBhvr>
                                          <p:tavLst>
                                            <p:tav tm="0">
                                              <p:val>
                                                <p:strVal val="#ppt_w"/>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childTnLst>
                              </p:cTn>
                            </p:par>
                            <p:par>
                              <p:cTn id="46" fill="hold">
                                <p:stCondLst>
                                  <p:cond delay="1000"/>
                                </p:stCondLst>
                                <p:childTnLst>
                                  <p:par>
                                    <p:cTn id="47" presetID="17" presetClass="entr" presetSubtype="2" fill="hold" grpId="0" nodeType="afterEffect">
                                      <p:stCondLst>
                                        <p:cond delay="0"/>
                                      </p:stCondLst>
                                      <p:childTnLst>
                                        <p:set>
                                          <p:cBhvr>
                                            <p:cTn id="48" dur="1" fill="hold">
                                              <p:stCondLst>
                                                <p:cond delay="0"/>
                                              </p:stCondLst>
                                            </p:cTn>
                                            <p:tgtEl>
                                              <p:spTgt spid="39"/>
                                            </p:tgtEl>
                                            <p:attrNameLst>
                                              <p:attrName>style.visibility</p:attrName>
                                            </p:attrNameLst>
                                          </p:cBhvr>
                                          <p:to>
                                            <p:strVal val="visible"/>
                                          </p:to>
                                        </p:set>
                                        <p:anim calcmode="lin" valueType="num">
                                          <p:cBhvr>
                                            <p:cTn id="49" dur="500" fill="hold"/>
                                            <p:tgtEl>
                                              <p:spTgt spid="39"/>
                                            </p:tgtEl>
                                            <p:attrNameLst>
                                              <p:attrName>ppt_x</p:attrName>
                                            </p:attrNameLst>
                                          </p:cBhvr>
                                          <p:tavLst>
                                            <p:tav tm="0">
                                              <p:val>
                                                <p:strVal val="#ppt_x+#ppt_w/2"/>
                                              </p:val>
                                            </p:tav>
                                            <p:tav tm="100000">
                                              <p:val>
                                                <p:strVal val="#ppt_x"/>
                                              </p:val>
                                            </p:tav>
                                          </p:tavLst>
                                        </p:anim>
                                        <p:anim calcmode="lin" valueType="num">
                                          <p:cBhvr>
                                            <p:cTn id="50" dur="500" fill="hold"/>
                                            <p:tgtEl>
                                              <p:spTgt spid="39"/>
                                            </p:tgtEl>
                                            <p:attrNameLst>
                                              <p:attrName>ppt_y</p:attrName>
                                            </p:attrNameLst>
                                          </p:cBhvr>
                                          <p:tavLst>
                                            <p:tav tm="0">
                                              <p:val>
                                                <p:strVal val="#ppt_y"/>
                                              </p:val>
                                            </p:tav>
                                            <p:tav tm="100000">
                                              <p:val>
                                                <p:strVal val="#ppt_y"/>
                                              </p:val>
                                            </p:tav>
                                          </p:tavLst>
                                        </p:anim>
                                        <p:anim calcmode="lin" valueType="num">
                                          <p:cBhvr>
                                            <p:cTn id="51" dur="500" fill="hold"/>
                                            <p:tgtEl>
                                              <p:spTgt spid="39"/>
                                            </p:tgtEl>
                                            <p:attrNameLst>
                                              <p:attrName>ppt_w</p:attrName>
                                            </p:attrNameLst>
                                          </p:cBhvr>
                                          <p:tavLst>
                                            <p:tav tm="0">
                                              <p:val>
                                                <p:fltVal val="0"/>
                                              </p:val>
                                            </p:tav>
                                            <p:tav tm="100000">
                                              <p:val>
                                                <p:strVal val="#ppt_w"/>
                                              </p:val>
                                            </p:tav>
                                          </p:tavLst>
                                        </p:anim>
                                        <p:anim calcmode="lin" valueType="num">
                                          <p:cBhvr>
                                            <p:cTn id="52" dur="500" fill="hold"/>
                                            <p:tgtEl>
                                              <p:spTgt spid="39"/>
                                            </p:tgtEl>
                                            <p:attrNameLst>
                                              <p:attrName>ppt_h</p:attrName>
                                            </p:attrNameLst>
                                          </p:cBhvr>
                                          <p:tavLst>
                                            <p:tav tm="0">
                                              <p:val>
                                                <p:strVal val="#ppt_h"/>
                                              </p:val>
                                            </p:tav>
                                            <p:tav tm="100000">
                                              <p:val>
                                                <p:strVal val="#ppt_h"/>
                                              </p:val>
                                            </p:tav>
                                          </p:tavLst>
                                        </p:anim>
                                      </p:childTnLst>
                                    </p:cTn>
                                  </p:par>
                                  <p:par>
                                    <p:cTn id="53" presetID="17" presetClass="entr" presetSubtype="2" fill="hold" nodeType="with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ppt_x</p:attrName>
                                            </p:attrNameLst>
                                          </p:cBhvr>
                                          <p:tavLst>
                                            <p:tav tm="0">
                                              <p:val>
                                                <p:strVal val="#ppt_x+#ppt_w/2"/>
                                              </p:val>
                                            </p:tav>
                                            <p:tav tm="100000">
                                              <p:val>
                                                <p:strVal val="#ppt_x"/>
                                              </p:val>
                                            </p:tav>
                                          </p:tavLst>
                                        </p:anim>
                                        <p:anim calcmode="lin" valueType="num">
                                          <p:cBhvr>
                                            <p:cTn id="56" dur="500" fill="hold"/>
                                            <p:tgtEl>
                                              <p:spTgt spid="27"/>
                                            </p:tgtEl>
                                            <p:attrNameLst>
                                              <p:attrName>ppt_y</p:attrName>
                                            </p:attrNameLst>
                                          </p:cBhvr>
                                          <p:tavLst>
                                            <p:tav tm="0">
                                              <p:val>
                                                <p:strVal val="#ppt_y"/>
                                              </p:val>
                                            </p:tav>
                                            <p:tav tm="100000">
                                              <p:val>
                                                <p:strVal val="#ppt_y"/>
                                              </p:val>
                                            </p:tav>
                                          </p:tavLst>
                                        </p:anim>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strVal val="#ppt_h"/>
                                              </p:val>
                                            </p:tav>
                                            <p:tav tm="100000">
                                              <p:val>
                                                <p:strVal val="#ppt_h"/>
                                              </p:val>
                                            </p:tav>
                                          </p:tavLst>
                                        </p:anim>
                                      </p:childTnLst>
                                    </p:cTn>
                                  </p:par>
                                  <p:par>
                                    <p:cTn id="59" presetID="17" presetClass="entr" presetSubtype="1"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p:cTn id="61" dur="500" fill="hold"/>
                                            <p:tgtEl>
                                              <p:spTgt spid="21"/>
                                            </p:tgtEl>
                                            <p:attrNameLst>
                                              <p:attrName>ppt_x</p:attrName>
                                            </p:attrNameLst>
                                          </p:cBhvr>
                                          <p:tavLst>
                                            <p:tav tm="0">
                                              <p:val>
                                                <p:strVal val="#ppt_x"/>
                                              </p:val>
                                            </p:tav>
                                            <p:tav tm="100000">
                                              <p:val>
                                                <p:strVal val="#ppt_x"/>
                                              </p:val>
                                            </p:tav>
                                          </p:tavLst>
                                        </p:anim>
                                        <p:anim calcmode="lin" valueType="num">
                                          <p:cBhvr>
                                            <p:cTn id="62" dur="500" fill="hold"/>
                                            <p:tgtEl>
                                              <p:spTgt spid="21"/>
                                            </p:tgtEl>
                                            <p:attrNameLst>
                                              <p:attrName>ppt_y</p:attrName>
                                            </p:attrNameLst>
                                          </p:cBhvr>
                                          <p:tavLst>
                                            <p:tav tm="0">
                                              <p:val>
                                                <p:strVal val="#ppt_y-#ppt_h/2"/>
                                              </p:val>
                                            </p:tav>
                                            <p:tav tm="100000">
                                              <p:val>
                                                <p:strVal val="#ppt_y"/>
                                              </p:val>
                                            </p:tav>
                                          </p:tavLst>
                                        </p:anim>
                                        <p:anim calcmode="lin" valueType="num">
                                          <p:cBhvr>
                                            <p:cTn id="63" dur="500" fill="hold"/>
                                            <p:tgtEl>
                                              <p:spTgt spid="21"/>
                                            </p:tgtEl>
                                            <p:attrNameLst>
                                              <p:attrName>ppt_w</p:attrName>
                                            </p:attrNameLst>
                                          </p:cBhvr>
                                          <p:tavLst>
                                            <p:tav tm="0">
                                              <p:val>
                                                <p:strVal val="#ppt_w"/>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childTnLst>
                                    </p:cTn>
                                  </p:par>
                                </p:childTnLst>
                              </p:cTn>
                            </p:par>
                            <p:par>
                              <p:cTn id="65" fill="hold">
                                <p:stCondLst>
                                  <p:cond delay="1500"/>
                                </p:stCondLst>
                                <p:childTnLst>
                                  <p:par>
                                    <p:cTn id="66" presetID="17" presetClass="entr" presetSubtype="2"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ppt_x</p:attrName>
                                            </p:attrNameLst>
                                          </p:cBhvr>
                                          <p:tavLst>
                                            <p:tav tm="0">
                                              <p:val>
                                                <p:strVal val="#ppt_x+#ppt_w/2"/>
                                              </p:val>
                                            </p:tav>
                                            <p:tav tm="100000">
                                              <p:val>
                                                <p:strVal val="#ppt_x"/>
                                              </p:val>
                                            </p:tav>
                                          </p:tavLst>
                                        </p:anim>
                                        <p:anim calcmode="lin" valueType="num">
                                          <p:cBhvr>
                                            <p:cTn id="69" dur="500" fill="hold"/>
                                            <p:tgtEl>
                                              <p:spTgt spid="22"/>
                                            </p:tgtEl>
                                            <p:attrNameLst>
                                              <p:attrName>ppt_y</p:attrName>
                                            </p:attrNameLst>
                                          </p:cBhvr>
                                          <p:tavLst>
                                            <p:tav tm="0">
                                              <p:val>
                                                <p:strVal val="#ppt_y"/>
                                              </p:val>
                                            </p:tav>
                                            <p:tav tm="100000">
                                              <p:val>
                                                <p:strVal val="#ppt_y"/>
                                              </p:val>
                                            </p:tav>
                                          </p:tavLst>
                                        </p:anim>
                                        <p:anim calcmode="lin" valueType="num">
                                          <p:cBhvr>
                                            <p:cTn id="70" dur="500" fill="hold"/>
                                            <p:tgtEl>
                                              <p:spTgt spid="22"/>
                                            </p:tgtEl>
                                            <p:attrNameLst>
                                              <p:attrName>ppt_w</p:attrName>
                                            </p:attrNameLst>
                                          </p:cBhvr>
                                          <p:tavLst>
                                            <p:tav tm="0">
                                              <p:val>
                                                <p:fltVal val="0"/>
                                              </p:val>
                                            </p:tav>
                                            <p:tav tm="100000">
                                              <p:val>
                                                <p:strVal val="#ppt_w"/>
                                              </p:val>
                                            </p:tav>
                                          </p:tavLst>
                                        </p:anim>
                                        <p:anim calcmode="lin" valueType="num">
                                          <p:cBhvr>
                                            <p:cTn id="71" dur="500" fill="hold"/>
                                            <p:tgtEl>
                                              <p:spTgt spid="22"/>
                                            </p:tgtEl>
                                            <p:attrNameLst>
                                              <p:attrName>ppt_h</p:attrName>
                                            </p:attrNameLst>
                                          </p:cBhvr>
                                          <p:tavLst>
                                            <p:tav tm="0">
                                              <p:val>
                                                <p:strVal val="#ppt_h"/>
                                              </p:val>
                                            </p:tav>
                                            <p:tav tm="100000">
                                              <p:val>
                                                <p:strVal val="#ppt_h"/>
                                              </p:val>
                                            </p:tav>
                                          </p:tavLst>
                                        </p:anim>
                                      </p:childTnLst>
                                    </p:cTn>
                                  </p:par>
                                  <p:par>
                                    <p:cTn id="72" presetID="17" presetClass="entr" presetSubtype="2"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ppt_x</p:attrName>
                                            </p:attrNameLst>
                                          </p:cBhvr>
                                          <p:tavLst>
                                            <p:tav tm="0">
                                              <p:val>
                                                <p:strVal val="#ppt_x+#ppt_w/2"/>
                                              </p:val>
                                            </p:tav>
                                            <p:tav tm="100000">
                                              <p:val>
                                                <p:strVal val="#ppt_x"/>
                                              </p:val>
                                            </p:tav>
                                          </p:tavLst>
                                        </p:anim>
                                        <p:anim calcmode="lin" valueType="num">
                                          <p:cBhvr>
                                            <p:cTn id="75" dur="500" fill="hold"/>
                                            <p:tgtEl>
                                              <p:spTgt spid="28"/>
                                            </p:tgtEl>
                                            <p:attrNameLst>
                                              <p:attrName>ppt_y</p:attrName>
                                            </p:attrNameLst>
                                          </p:cBhvr>
                                          <p:tavLst>
                                            <p:tav tm="0">
                                              <p:val>
                                                <p:strVal val="#ppt_y"/>
                                              </p:val>
                                            </p:tav>
                                            <p:tav tm="100000">
                                              <p:val>
                                                <p:strVal val="#ppt_y"/>
                                              </p:val>
                                            </p:tav>
                                          </p:tavLst>
                                        </p:anim>
                                        <p:anim calcmode="lin" valueType="num">
                                          <p:cBhvr>
                                            <p:cTn id="76" dur="500" fill="hold"/>
                                            <p:tgtEl>
                                              <p:spTgt spid="28"/>
                                            </p:tgtEl>
                                            <p:attrNameLst>
                                              <p:attrName>ppt_w</p:attrName>
                                            </p:attrNameLst>
                                          </p:cBhvr>
                                          <p:tavLst>
                                            <p:tav tm="0">
                                              <p:val>
                                                <p:fltVal val="0"/>
                                              </p:val>
                                            </p:tav>
                                            <p:tav tm="100000">
                                              <p:val>
                                                <p:strVal val="#ppt_w"/>
                                              </p:val>
                                            </p:tav>
                                          </p:tavLst>
                                        </p:anim>
                                        <p:anim calcmode="lin" valueType="num">
                                          <p:cBhvr>
                                            <p:cTn id="77" dur="500" fill="hold"/>
                                            <p:tgtEl>
                                              <p:spTgt spid="28"/>
                                            </p:tgtEl>
                                            <p:attrNameLst>
                                              <p:attrName>ppt_h</p:attrName>
                                            </p:attrNameLst>
                                          </p:cBhvr>
                                          <p:tavLst>
                                            <p:tav tm="0">
                                              <p:val>
                                                <p:strVal val="#ppt_h"/>
                                              </p:val>
                                            </p:tav>
                                            <p:tav tm="100000">
                                              <p:val>
                                                <p:strVal val="#ppt_h"/>
                                              </p:val>
                                            </p:tav>
                                          </p:tavLst>
                                        </p:anim>
                                      </p:childTnLst>
                                    </p:cTn>
                                  </p:par>
                                  <p:par>
                                    <p:cTn id="78" presetID="17" presetClass="entr" presetSubtype="1" fill="hold" grpId="0" nodeType="withEffect">
                                      <p:stCondLst>
                                        <p:cond delay="0"/>
                                      </p:stCondLst>
                                      <p:childTnLst>
                                        <p:set>
                                          <p:cBhvr>
                                            <p:cTn id="79" dur="1" fill="hold">
                                              <p:stCondLst>
                                                <p:cond delay="0"/>
                                              </p:stCondLst>
                                            </p:cTn>
                                            <p:tgtEl>
                                              <p:spTgt spid="23"/>
                                            </p:tgtEl>
                                            <p:attrNameLst>
                                              <p:attrName>style.visibility</p:attrName>
                                            </p:attrNameLst>
                                          </p:cBhvr>
                                          <p:to>
                                            <p:strVal val="visible"/>
                                          </p:to>
                                        </p:set>
                                        <p:anim calcmode="lin" valueType="num">
                                          <p:cBhvr>
                                            <p:cTn id="80" dur="500" fill="hold"/>
                                            <p:tgtEl>
                                              <p:spTgt spid="23"/>
                                            </p:tgtEl>
                                            <p:attrNameLst>
                                              <p:attrName>ppt_x</p:attrName>
                                            </p:attrNameLst>
                                          </p:cBhvr>
                                          <p:tavLst>
                                            <p:tav tm="0">
                                              <p:val>
                                                <p:strVal val="#ppt_x"/>
                                              </p:val>
                                            </p:tav>
                                            <p:tav tm="100000">
                                              <p:val>
                                                <p:strVal val="#ppt_x"/>
                                              </p:val>
                                            </p:tav>
                                          </p:tavLst>
                                        </p:anim>
                                        <p:anim calcmode="lin" valueType="num">
                                          <p:cBhvr>
                                            <p:cTn id="81" dur="500" fill="hold"/>
                                            <p:tgtEl>
                                              <p:spTgt spid="23"/>
                                            </p:tgtEl>
                                            <p:attrNameLst>
                                              <p:attrName>ppt_y</p:attrName>
                                            </p:attrNameLst>
                                          </p:cBhvr>
                                          <p:tavLst>
                                            <p:tav tm="0">
                                              <p:val>
                                                <p:strVal val="#ppt_y-#ppt_h/2"/>
                                              </p:val>
                                            </p:tav>
                                            <p:tav tm="100000">
                                              <p:val>
                                                <p:strVal val="#ppt_y"/>
                                              </p:val>
                                            </p:tav>
                                          </p:tavLst>
                                        </p:anim>
                                        <p:anim calcmode="lin" valueType="num">
                                          <p:cBhvr>
                                            <p:cTn id="82" dur="500" fill="hold"/>
                                            <p:tgtEl>
                                              <p:spTgt spid="23"/>
                                            </p:tgtEl>
                                            <p:attrNameLst>
                                              <p:attrName>ppt_w</p:attrName>
                                            </p:attrNameLst>
                                          </p:cBhvr>
                                          <p:tavLst>
                                            <p:tav tm="0">
                                              <p:val>
                                                <p:strVal val="#ppt_w"/>
                                              </p:val>
                                            </p:tav>
                                            <p:tav tm="100000">
                                              <p:val>
                                                <p:strVal val="#ppt_w"/>
                                              </p:val>
                                            </p:tav>
                                          </p:tavLst>
                                        </p:anim>
                                        <p:anim calcmode="lin" valueType="num">
                                          <p:cBhvr>
                                            <p:cTn id="83"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1" grpId="0"/>
          <p:bldP spid="22" grpId="0"/>
          <p:bldP spid="23" grpId="0"/>
          <p:bldP spid="39"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1CF34079-EEF9-4657-8F5A-13DEFFCB1F59}"/>
              </a:ext>
            </a:extLst>
          </p:cNvPr>
          <p:cNvSpPr/>
          <p:nvPr/>
        </p:nvSpPr>
        <p:spPr>
          <a:xfrm>
            <a:off x="-72682" y="4161692"/>
            <a:ext cx="12191999" cy="2848708"/>
          </a:xfrm>
          <a:custGeom>
            <a:avLst/>
            <a:gdLst>
              <a:gd name="connsiteX0" fmla="*/ 3183987 w 12191999"/>
              <a:gd name="connsiteY0" fmla="*/ 495881 h 2848708"/>
              <a:gd name="connsiteX1" fmla="*/ 2213316 w 12191999"/>
              <a:gd name="connsiteY1" fmla="*/ 1466552 h 2848708"/>
              <a:gd name="connsiteX2" fmla="*/ 2213316 w 12191999"/>
              <a:gd name="connsiteY2" fmla="*/ 2838152 h 2848708"/>
              <a:gd name="connsiteX3" fmla="*/ 4154658 w 12191999"/>
              <a:gd name="connsiteY3" fmla="*/ 2838152 h 2848708"/>
              <a:gd name="connsiteX4" fmla="*/ 4154658 w 12191999"/>
              <a:gd name="connsiteY4" fmla="*/ 1466552 h 2848708"/>
              <a:gd name="connsiteX5" fmla="*/ 3183987 w 12191999"/>
              <a:gd name="connsiteY5" fmla="*/ 495881 h 2848708"/>
              <a:gd name="connsiteX6" fmla="*/ 5790024 w 12191999"/>
              <a:gd name="connsiteY6" fmla="*/ 495880 h 2848708"/>
              <a:gd name="connsiteX7" fmla="*/ 4618889 w 12191999"/>
              <a:gd name="connsiteY7" fmla="*/ 1667016 h 2848708"/>
              <a:gd name="connsiteX8" fmla="*/ 4618889 w 12191999"/>
              <a:gd name="connsiteY8" fmla="*/ 2838151 h 2848708"/>
              <a:gd name="connsiteX9" fmla="*/ 7453527 w 12191999"/>
              <a:gd name="connsiteY9" fmla="*/ 2838151 h 2848708"/>
              <a:gd name="connsiteX10" fmla="*/ 7453528 w 12191999"/>
              <a:gd name="connsiteY10" fmla="*/ 1667016 h 2848708"/>
              <a:gd name="connsiteX11" fmla="*/ 6282392 w 12191999"/>
              <a:gd name="connsiteY11" fmla="*/ 495880 h 2848708"/>
              <a:gd name="connsiteX12" fmla="*/ 9008012 w 12191999"/>
              <a:gd name="connsiteY12" fmla="*/ 495879 h 2848708"/>
              <a:gd name="connsiteX13" fmla="*/ 8037341 w 12191999"/>
              <a:gd name="connsiteY13" fmla="*/ 1466550 h 2848708"/>
              <a:gd name="connsiteX14" fmla="*/ 8037341 w 12191999"/>
              <a:gd name="connsiteY14" fmla="*/ 2838150 h 2848708"/>
              <a:gd name="connsiteX15" fmla="*/ 9978683 w 12191999"/>
              <a:gd name="connsiteY15" fmla="*/ 2838150 h 2848708"/>
              <a:gd name="connsiteX16" fmla="*/ 9978683 w 12191999"/>
              <a:gd name="connsiteY16" fmla="*/ 1466550 h 2848708"/>
              <a:gd name="connsiteX17" fmla="*/ 9008012 w 12191999"/>
              <a:gd name="connsiteY17" fmla="*/ 495879 h 2848708"/>
              <a:gd name="connsiteX18" fmla="*/ 0 w 12191999"/>
              <a:gd name="connsiteY18" fmla="*/ 0 h 2848708"/>
              <a:gd name="connsiteX19" fmla="*/ 12191999 w 12191999"/>
              <a:gd name="connsiteY19" fmla="*/ 0 h 2848708"/>
              <a:gd name="connsiteX20" fmla="*/ 12191999 w 12191999"/>
              <a:gd name="connsiteY20" fmla="*/ 837741 h 2848708"/>
              <a:gd name="connsiteX21" fmla="*/ 12144508 w 12191999"/>
              <a:gd name="connsiteY21" fmla="*/ 780181 h 2848708"/>
              <a:gd name="connsiteX22" fmla="*/ 11458140 w 12191999"/>
              <a:gd name="connsiteY22" fmla="*/ 495878 h 2848708"/>
              <a:gd name="connsiteX23" fmla="*/ 10487469 w 12191999"/>
              <a:gd name="connsiteY23" fmla="*/ 1466549 h 2848708"/>
              <a:gd name="connsiteX24" fmla="*/ 10487469 w 12191999"/>
              <a:gd name="connsiteY24" fmla="*/ 2838149 h 2848708"/>
              <a:gd name="connsiteX25" fmla="*/ 12191999 w 12191999"/>
              <a:gd name="connsiteY25" fmla="*/ 2838149 h 2848708"/>
              <a:gd name="connsiteX26" fmla="*/ 12191999 w 12191999"/>
              <a:gd name="connsiteY26" fmla="*/ 2848708 h 2848708"/>
              <a:gd name="connsiteX27" fmla="*/ 1648266 w 12191999"/>
              <a:gd name="connsiteY27" fmla="*/ 2848708 h 2848708"/>
              <a:gd name="connsiteX28" fmla="*/ 1648266 w 12191999"/>
              <a:gd name="connsiteY28" fmla="*/ 1480625 h 2848708"/>
              <a:gd name="connsiteX29" fmla="*/ 677595 w 12191999"/>
              <a:gd name="connsiteY29" fmla="*/ 509954 h 2848708"/>
              <a:gd name="connsiteX30" fmla="*/ 134883 w 12191999"/>
              <a:gd name="connsiteY30" fmla="*/ 675730 h 2848708"/>
              <a:gd name="connsiteX31" fmla="*/ 0 w 12191999"/>
              <a:gd name="connsiteY31" fmla="*/ 787019 h 284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191999" h="2848708">
                <a:moveTo>
                  <a:pt x="3183987" y="495881"/>
                </a:moveTo>
                <a:cubicBezTo>
                  <a:pt x="2647900" y="495881"/>
                  <a:pt x="2213316" y="930465"/>
                  <a:pt x="2213316" y="1466552"/>
                </a:cubicBezTo>
                <a:lnTo>
                  <a:pt x="2213316" y="2838152"/>
                </a:lnTo>
                <a:lnTo>
                  <a:pt x="4154658" y="2838152"/>
                </a:lnTo>
                <a:lnTo>
                  <a:pt x="4154658" y="1466552"/>
                </a:lnTo>
                <a:cubicBezTo>
                  <a:pt x="4154658" y="930465"/>
                  <a:pt x="3720074" y="495881"/>
                  <a:pt x="3183987" y="495881"/>
                </a:cubicBezTo>
                <a:close/>
                <a:moveTo>
                  <a:pt x="5790024" y="495880"/>
                </a:moveTo>
                <a:cubicBezTo>
                  <a:pt x="5143223" y="495880"/>
                  <a:pt x="4618889" y="1020215"/>
                  <a:pt x="4618889" y="1667016"/>
                </a:cubicBezTo>
                <a:lnTo>
                  <a:pt x="4618889" y="2838151"/>
                </a:lnTo>
                <a:lnTo>
                  <a:pt x="7453527" y="2838151"/>
                </a:lnTo>
                <a:cubicBezTo>
                  <a:pt x="7453527" y="2447773"/>
                  <a:pt x="7453528" y="2057394"/>
                  <a:pt x="7453528" y="1667016"/>
                </a:cubicBezTo>
                <a:cubicBezTo>
                  <a:pt x="7453528" y="1020215"/>
                  <a:pt x="6929193" y="495880"/>
                  <a:pt x="6282392" y="495880"/>
                </a:cubicBezTo>
                <a:close/>
                <a:moveTo>
                  <a:pt x="9008012" y="495879"/>
                </a:moveTo>
                <a:cubicBezTo>
                  <a:pt x="8471925" y="495879"/>
                  <a:pt x="8037341" y="930463"/>
                  <a:pt x="8037341" y="1466550"/>
                </a:cubicBezTo>
                <a:lnTo>
                  <a:pt x="8037341" y="2838150"/>
                </a:lnTo>
                <a:lnTo>
                  <a:pt x="9978683" y="2838150"/>
                </a:lnTo>
                <a:lnTo>
                  <a:pt x="9978683" y="1466550"/>
                </a:lnTo>
                <a:cubicBezTo>
                  <a:pt x="9978683" y="930463"/>
                  <a:pt x="9544099" y="495879"/>
                  <a:pt x="9008012" y="495879"/>
                </a:cubicBezTo>
                <a:close/>
                <a:moveTo>
                  <a:pt x="0" y="0"/>
                </a:moveTo>
                <a:lnTo>
                  <a:pt x="12191999" y="0"/>
                </a:lnTo>
                <a:lnTo>
                  <a:pt x="12191999" y="837741"/>
                </a:lnTo>
                <a:lnTo>
                  <a:pt x="12144508" y="780181"/>
                </a:lnTo>
                <a:cubicBezTo>
                  <a:pt x="11968851" y="604524"/>
                  <a:pt x="11726183" y="495878"/>
                  <a:pt x="11458140" y="495878"/>
                </a:cubicBezTo>
                <a:cubicBezTo>
                  <a:pt x="10922053" y="495878"/>
                  <a:pt x="10487469" y="930462"/>
                  <a:pt x="10487469" y="1466549"/>
                </a:cubicBezTo>
                <a:lnTo>
                  <a:pt x="10487469" y="2838149"/>
                </a:lnTo>
                <a:lnTo>
                  <a:pt x="12191999" y="2838149"/>
                </a:lnTo>
                <a:lnTo>
                  <a:pt x="12191999" y="2848708"/>
                </a:lnTo>
                <a:lnTo>
                  <a:pt x="1648266" y="2848708"/>
                </a:lnTo>
                <a:lnTo>
                  <a:pt x="1648266" y="1480625"/>
                </a:lnTo>
                <a:cubicBezTo>
                  <a:pt x="1648266" y="944538"/>
                  <a:pt x="1213682" y="509954"/>
                  <a:pt x="677595" y="509954"/>
                </a:cubicBezTo>
                <a:cubicBezTo>
                  <a:pt x="476562" y="509954"/>
                  <a:pt x="289803" y="571068"/>
                  <a:pt x="134883" y="675730"/>
                </a:cubicBezTo>
                <a:lnTo>
                  <a:pt x="0" y="787019"/>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2E80C4A-C70F-457E-84D8-43ECF2B245C8}"/>
              </a:ext>
            </a:extLst>
          </p:cNvPr>
          <p:cNvSpPr/>
          <p:nvPr/>
        </p:nvSpPr>
        <p:spPr>
          <a:xfrm>
            <a:off x="2" y="4009292"/>
            <a:ext cx="12191999" cy="2848708"/>
          </a:xfrm>
          <a:custGeom>
            <a:avLst/>
            <a:gdLst>
              <a:gd name="connsiteX0" fmla="*/ 3183987 w 12191999"/>
              <a:gd name="connsiteY0" fmla="*/ 495881 h 2848708"/>
              <a:gd name="connsiteX1" fmla="*/ 2213316 w 12191999"/>
              <a:gd name="connsiteY1" fmla="*/ 1466552 h 2848708"/>
              <a:gd name="connsiteX2" fmla="*/ 2213316 w 12191999"/>
              <a:gd name="connsiteY2" fmla="*/ 2838152 h 2848708"/>
              <a:gd name="connsiteX3" fmla="*/ 4154658 w 12191999"/>
              <a:gd name="connsiteY3" fmla="*/ 2838152 h 2848708"/>
              <a:gd name="connsiteX4" fmla="*/ 4154658 w 12191999"/>
              <a:gd name="connsiteY4" fmla="*/ 1466552 h 2848708"/>
              <a:gd name="connsiteX5" fmla="*/ 3183987 w 12191999"/>
              <a:gd name="connsiteY5" fmla="*/ 495881 h 2848708"/>
              <a:gd name="connsiteX6" fmla="*/ 5790024 w 12191999"/>
              <a:gd name="connsiteY6" fmla="*/ 495880 h 2848708"/>
              <a:gd name="connsiteX7" fmla="*/ 4618889 w 12191999"/>
              <a:gd name="connsiteY7" fmla="*/ 1667016 h 2848708"/>
              <a:gd name="connsiteX8" fmla="*/ 4618889 w 12191999"/>
              <a:gd name="connsiteY8" fmla="*/ 2838151 h 2848708"/>
              <a:gd name="connsiteX9" fmla="*/ 7453527 w 12191999"/>
              <a:gd name="connsiteY9" fmla="*/ 2838151 h 2848708"/>
              <a:gd name="connsiteX10" fmla="*/ 7453528 w 12191999"/>
              <a:gd name="connsiteY10" fmla="*/ 1667016 h 2848708"/>
              <a:gd name="connsiteX11" fmla="*/ 6282392 w 12191999"/>
              <a:gd name="connsiteY11" fmla="*/ 495880 h 2848708"/>
              <a:gd name="connsiteX12" fmla="*/ 9008012 w 12191999"/>
              <a:gd name="connsiteY12" fmla="*/ 495879 h 2848708"/>
              <a:gd name="connsiteX13" fmla="*/ 8037341 w 12191999"/>
              <a:gd name="connsiteY13" fmla="*/ 1466550 h 2848708"/>
              <a:gd name="connsiteX14" fmla="*/ 8037341 w 12191999"/>
              <a:gd name="connsiteY14" fmla="*/ 2838150 h 2848708"/>
              <a:gd name="connsiteX15" fmla="*/ 9978683 w 12191999"/>
              <a:gd name="connsiteY15" fmla="*/ 2838150 h 2848708"/>
              <a:gd name="connsiteX16" fmla="*/ 9978683 w 12191999"/>
              <a:gd name="connsiteY16" fmla="*/ 1466550 h 2848708"/>
              <a:gd name="connsiteX17" fmla="*/ 9008012 w 12191999"/>
              <a:gd name="connsiteY17" fmla="*/ 495879 h 2848708"/>
              <a:gd name="connsiteX18" fmla="*/ 0 w 12191999"/>
              <a:gd name="connsiteY18" fmla="*/ 0 h 2848708"/>
              <a:gd name="connsiteX19" fmla="*/ 12191999 w 12191999"/>
              <a:gd name="connsiteY19" fmla="*/ 0 h 2848708"/>
              <a:gd name="connsiteX20" fmla="*/ 12191999 w 12191999"/>
              <a:gd name="connsiteY20" fmla="*/ 837741 h 2848708"/>
              <a:gd name="connsiteX21" fmla="*/ 12144508 w 12191999"/>
              <a:gd name="connsiteY21" fmla="*/ 780181 h 2848708"/>
              <a:gd name="connsiteX22" fmla="*/ 11458140 w 12191999"/>
              <a:gd name="connsiteY22" fmla="*/ 495878 h 2848708"/>
              <a:gd name="connsiteX23" fmla="*/ 10487469 w 12191999"/>
              <a:gd name="connsiteY23" fmla="*/ 1466549 h 2848708"/>
              <a:gd name="connsiteX24" fmla="*/ 10487469 w 12191999"/>
              <a:gd name="connsiteY24" fmla="*/ 2838149 h 2848708"/>
              <a:gd name="connsiteX25" fmla="*/ 12191999 w 12191999"/>
              <a:gd name="connsiteY25" fmla="*/ 2838149 h 2848708"/>
              <a:gd name="connsiteX26" fmla="*/ 12191999 w 12191999"/>
              <a:gd name="connsiteY26" fmla="*/ 2848708 h 2848708"/>
              <a:gd name="connsiteX27" fmla="*/ 1648266 w 12191999"/>
              <a:gd name="connsiteY27" fmla="*/ 2848708 h 2848708"/>
              <a:gd name="connsiteX28" fmla="*/ 1648266 w 12191999"/>
              <a:gd name="connsiteY28" fmla="*/ 1480625 h 2848708"/>
              <a:gd name="connsiteX29" fmla="*/ 677595 w 12191999"/>
              <a:gd name="connsiteY29" fmla="*/ 509954 h 2848708"/>
              <a:gd name="connsiteX30" fmla="*/ 134883 w 12191999"/>
              <a:gd name="connsiteY30" fmla="*/ 675730 h 2848708"/>
              <a:gd name="connsiteX31" fmla="*/ 0 w 12191999"/>
              <a:gd name="connsiteY31" fmla="*/ 787019 h 284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191999" h="2848708">
                <a:moveTo>
                  <a:pt x="3183987" y="495881"/>
                </a:moveTo>
                <a:cubicBezTo>
                  <a:pt x="2647900" y="495881"/>
                  <a:pt x="2213316" y="930465"/>
                  <a:pt x="2213316" y="1466552"/>
                </a:cubicBezTo>
                <a:lnTo>
                  <a:pt x="2213316" y="2838152"/>
                </a:lnTo>
                <a:lnTo>
                  <a:pt x="4154658" y="2838152"/>
                </a:lnTo>
                <a:lnTo>
                  <a:pt x="4154658" y="1466552"/>
                </a:lnTo>
                <a:cubicBezTo>
                  <a:pt x="4154658" y="930465"/>
                  <a:pt x="3720074" y="495881"/>
                  <a:pt x="3183987" y="495881"/>
                </a:cubicBezTo>
                <a:close/>
                <a:moveTo>
                  <a:pt x="5790024" y="495880"/>
                </a:moveTo>
                <a:cubicBezTo>
                  <a:pt x="5143223" y="495880"/>
                  <a:pt x="4618889" y="1020215"/>
                  <a:pt x="4618889" y="1667016"/>
                </a:cubicBezTo>
                <a:lnTo>
                  <a:pt x="4618889" y="2838151"/>
                </a:lnTo>
                <a:lnTo>
                  <a:pt x="7453527" y="2838151"/>
                </a:lnTo>
                <a:cubicBezTo>
                  <a:pt x="7453527" y="2447773"/>
                  <a:pt x="7453528" y="2057394"/>
                  <a:pt x="7453528" y="1667016"/>
                </a:cubicBezTo>
                <a:cubicBezTo>
                  <a:pt x="7453528" y="1020215"/>
                  <a:pt x="6929193" y="495880"/>
                  <a:pt x="6282392" y="495880"/>
                </a:cubicBezTo>
                <a:close/>
                <a:moveTo>
                  <a:pt x="9008012" y="495879"/>
                </a:moveTo>
                <a:cubicBezTo>
                  <a:pt x="8471925" y="495879"/>
                  <a:pt x="8037341" y="930463"/>
                  <a:pt x="8037341" y="1466550"/>
                </a:cubicBezTo>
                <a:lnTo>
                  <a:pt x="8037341" y="2838150"/>
                </a:lnTo>
                <a:lnTo>
                  <a:pt x="9978683" y="2838150"/>
                </a:lnTo>
                <a:lnTo>
                  <a:pt x="9978683" y="1466550"/>
                </a:lnTo>
                <a:cubicBezTo>
                  <a:pt x="9978683" y="930463"/>
                  <a:pt x="9544099" y="495879"/>
                  <a:pt x="9008012" y="495879"/>
                </a:cubicBezTo>
                <a:close/>
                <a:moveTo>
                  <a:pt x="0" y="0"/>
                </a:moveTo>
                <a:lnTo>
                  <a:pt x="12191999" y="0"/>
                </a:lnTo>
                <a:lnTo>
                  <a:pt x="12191999" y="837741"/>
                </a:lnTo>
                <a:lnTo>
                  <a:pt x="12144508" y="780181"/>
                </a:lnTo>
                <a:cubicBezTo>
                  <a:pt x="11968851" y="604524"/>
                  <a:pt x="11726183" y="495878"/>
                  <a:pt x="11458140" y="495878"/>
                </a:cubicBezTo>
                <a:cubicBezTo>
                  <a:pt x="10922053" y="495878"/>
                  <a:pt x="10487469" y="930462"/>
                  <a:pt x="10487469" y="1466549"/>
                </a:cubicBezTo>
                <a:lnTo>
                  <a:pt x="10487469" y="2838149"/>
                </a:lnTo>
                <a:lnTo>
                  <a:pt x="12191999" y="2838149"/>
                </a:lnTo>
                <a:lnTo>
                  <a:pt x="12191999" y="2848708"/>
                </a:lnTo>
                <a:lnTo>
                  <a:pt x="1648266" y="2848708"/>
                </a:lnTo>
                <a:lnTo>
                  <a:pt x="1648266" y="1480625"/>
                </a:lnTo>
                <a:cubicBezTo>
                  <a:pt x="1648266" y="944538"/>
                  <a:pt x="1213682" y="509954"/>
                  <a:pt x="677595" y="509954"/>
                </a:cubicBezTo>
                <a:cubicBezTo>
                  <a:pt x="476562" y="509954"/>
                  <a:pt x="289803" y="571068"/>
                  <a:pt x="134883" y="675730"/>
                </a:cubicBezTo>
                <a:lnTo>
                  <a:pt x="0" y="7870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a:extLst>
              <a:ext uri="{FF2B5EF4-FFF2-40B4-BE49-F238E27FC236}">
                <a16:creationId xmlns:a16="http://schemas.microsoft.com/office/drawing/2014/main" id="{6423CB7A-CBB0-4D81-9F6A-C0CF60F5193F}"/>
              </a:ext>
            </a:extLst>
          </p:cNvPr>
          <p:cNvGrpSpPr/>
          <p:nvPr/>
        </p:nvGrpSpPr>
        <p:grpSpPr>
          <a:xfrm>
            <a:off x="-418823" y="3936185"/>
            <a:ext cx="13029646" cy="66500"/>
            <a:chOff x="875607" y="3208713"/>
            <a:chExt cx="13029646" cy="66500"/>
          </a:xfrm>
        </p:grpSpPr>
        <p:sp>
          <p:nvSpPr>
            <p:cNvPr id="15" name="Freeform: Shape 14">
              <a:extLst>
                <a:ext uri="{FF2B5EF4-FFF2-40B4-BE49-F238E27FC236}">
                  <a16:creationId xmlns:a16="http://schemas.microsoft.com/office/drawing/2014/main" id="{8A6E6669-222C-4FC7-9604-DD649D708772}"/>
                </a:ext>
              </a:extLst>
            </p:cNvPr>
            <p:cNvSpPr/>
            <p:nvPr/>
          </p:nvSpPr>
          <p:spPr>
            <a:xfrm>
              <a:off x="87560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36683BC-89ED-49BE-9D25-8F40A3D28A0D}"/>
                </a:ext>
              </a:extLst>
            </p:cNvPr>
            <p:cNvSpPr/>
            <p:nvPr/>
          </p:nvSpPr>
          <p:spPr>
            <a:xfrm>
              <a:off x="105017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D813D00-F48E-41E5-AF87-93FF2A67A1C3}"/>
                </a:ext>
              </a:extLst>
            </p:cNvPr>
            <p:cNvSpPr/>
            <p:nvPr/>
          </p:nvSpPr>
          <p:spPr>
            <a:xfrm>
              <a:off x="122474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F4C3E17-2711-41A7-A866-A414FBB4F010}"/>
                </a:ext>
              </a:extLst>
            </p:cNvPr>
            <p:cNvSpPr/>
            <p:nvPr/>
          </p:nvSpPr>
          <p:spPr>
            <a:xfrm>
              <a:off x="139930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3D0F3FE-2EFF-4BEC-ACD5-44C9A85D88E0}"/>
                </a:ext>
              </a:extLst>
            </p:cNvPr>
            <p:cNvSpPr/>
            <p:nvPr/>
          </p:nvSpPr>
          <p:spPr>
            <a:xfrm>
              <a:off x="157387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0CB0020-2EB0-4904-94F0-E4157F6F9ADC}"/>
                </a:ext>
              </a:extLst>
            </p:cNvPr>
            <p:cNvSpPr/>
            <p:nvPr/>
          </p:nvSpPr>
          <p:spPr>
            <a:xfrm>
              <a:off x="174844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783D7E-1B62-4618-8FE0-A1C4842A39F7}"/>
                </a:ext>
              </a:extLst>
            </p:cNvPr>
            <p:cNvSpPr/>
            <p:nvPr/>
          </p:nvSpPr>
          <p:spPr>
            <a:xfrm>
              <a:off x="192300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404DD01-64A9-4A89-A870-B5C595D03850}"/>
                </a:ext>
              </a:extLst>
            </p:cNvPr>
            <p:cNvSpPr/>
            <p:nvPr/>
          </p:nvSpPr>
          <p:spPr>
            <a:xfrm>
              <a:off x="209757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0259E3C-A8FF-4720-8BCD-2AD023A2A262}"/>
                </a:ext>
              </a:extLst>
            </p:cNvPr>
            <p:cNvSpPr/>
            <p:nvPr/>
          </p:nvSpPr>
          <p:spPr>
            <a:xfrm>
              <a:off x="227214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CC73F059-00D6-407C-BA90-87B542557991}"/>
                </a:ext>
              </a:extLst>
            </p:cNvPr>
            <p:cNvSpPr/>
            <p:nvPr/>
          </p:nvSpPr>
          <p:spPr>
            <a:xfrm>
              <a:off x="244671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6C26804-6A7B-415D-B11E-6DCEB67E2E30}"/>
                </a:ext>
              </a:extLst>
            </p:cNvPr>
            <p:cNvSpPr/>
            <p:nvPr/>
          </p:nvSpPr>
          <p:spPr>
            <a:xfrm>
              <a:off x="262127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BE81DC7D-1867-4685-AD85-9985B10A74D1}"/>
                </a:ext>
              </a:extLst>
            </p:cNvPr>
            <p:cNvSpPr/>
            <p:nvPr/>
          </p:nvSpPr>
          <p:spPr>
            <a:xfrm>
              <a:off x="279584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B99770DD-831E-4D1A-8B8C-C397A9A561DA}"/>
                </a:ext>
              </a:extLst>
            </p:cNvPr>
            <p:cNvSpPr/>
            <p:nvPr/>
          </p:nvSpPr>
          <p:spPr>
            <a:xfrm>
              <a:off x="297041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460F3FE-62B2-435D-828B-47BD3D0274CC}"/>
                </a:ext>
              </a:extLst>
            </p:cNvPr>
            <p:cNvSpPr/>
            <p:nvPr/>
          </p:nvSpPr>
          <p:spPr>
            <a:xfrm>
              <a:off x="314497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B3D33DF6-F776-4F8C-8409-BD0EEF4A8F5E}"/>
                </a:ext>
              </a:extLst>
            </p:cNvPr>
            <p:cNvSpPr/>
            <p:nvPr/>
          </p:nvSpPr>
          <p:spPr>
            <a:xfrm>
              <a:off x="331954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0026FB-C312-4140-A76E-61802044969F}"/>
                </a:ext>
              </a:extLst>
            </p:cNvPr>
            <p:cNvSpPr/>
            <p:nvPr/>
          </p:nvSpPr>
          <p:spPr>
            <a:xfrm>
              <a:off x="349411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715CC4-F3EC-4C19-AD2E-B4A6B1BFD000}"/>
                </a:ext>
              </a:extLst>
            </p:cNvPr>
            <p:cNvSpPr/>
            <p:nvPr/>
          </p:nvSpPr>
          <p:spPr>
            <a:xfrm>
              <a:off x="366867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B8CE68C-F0A3-43D8-921D-E1186F7D4CC7}"/>
                </a:ext>
              </a:extLst>
            </p:cNvPr>
            <p:cNvSpPr/>
            <p:nvPr/>
          </p:nvSpPr>
          <p:spPr>
            <a:xfrm>
              <a:off x="384324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572D033-ABD7-49D4-B891-1E2E3AC0AD7B}"/>
                </a:ext>
              </a:extLst>
            </p:cNvPr>
            <p:cNvSpPr/>
            <p:nvPr/>
          </p:nvSpPr>
          <p:spPr>
            <a:xfrm>
              <a:off x="401781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DF88AEDD-F16C-4D09-9860-956E84267F63}"/>
                </a:ext>
              </a:extLst>
            </p:cNvPr>
            <p:cNvSpPr/>
            <p:nvPr/>
          </p:nvSpPr>
          <p:spPr>
            <a:xfrm>
              <a:off x="419238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7C8AA0C-ADB0-4031-B665-2C7E90EC0446}"/>
                </a:ext>
              </a:extLst>
            </p:cNvPr>
            <p:cNvSpPr/>
            <p:nvPr/>
          </p:nvSpPr>
          <p:spPr>
            <a:xfrm>
              <a:off x="436694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A6E5D06-BF8B-4690-9309-AF9CD341DF13}"/>
                </a:ext>
              </a:extLst>
            </p:cNvPr>
            <p:cNvSpPr/>
            <p:nvPr/>
          </p:nvSpPr>
          <p:spPr>
            <a:xfrm>
              <a:off x="454151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E5879F8-63A6-4B0B-B104-32814766D154}"/>
                </a:ext>
              </a:extLst>
            </p:cNvPr>
            <p:cNvSpPr/>
            <p:nvPr/>
          </p:nvSpPr>
          <p:spPr>
            <a:xfrm>
              <a:off x="471608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D7144B8-0CC4-4740-B6DD-25D412C065E7}"/>
                </a:ext>
              </a:extLst>
            </p:cNvPr>
            <p:cNvSpPr/>
            <p:nvPr/>
          </p:nvSpPr>
          <p:spPr>
            <a:xfrm>
              <a:off x="489064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609F947-606B-424B-9223-C05692C1B41A}"/>
                </a:ext>
              </a:extLst>
            </p:cNvPr>
            <p:cNvSpPr/>
            <p:nvPr/>
          </p:nvSpPr>
          <p:spPr>
            <a:xfrm>
              <a:off x="506521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C88F5285-3F45-4CBC-B2F2-673D074907C3}"/>
                </a:ext>
              </a:extLst>
            </p:cNvPr>
            <p:cNvSpPr/>
            <p:nvPr/>
          </p:nvSpPr>
          <p:spPr>
            <a:xfrm>
              <a:off x="523978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C942A968-A9B7-48B9-B883-BA4CF3535431}"/>
                </a:ext>
              </a:extLst>
            </p:cNvPr>
            <p:cNvSpPr/>
            <p:nvPr/>
          </p:nvSpPr>
          <p:spPr>
            <a:xfrm>
              <a:off x="541434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9367951-9D28-479C-8FB6-21410538144C}"/>
                </a:ext>
              </a:extLst>
            </p:cNvPr>
            <p:cNvSpPr/>
            <p:nvPr/>
          </p:nvSpPr>
          <p:spPr>
            <a:xfrm>
              <a:off x="558891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98768F0-A156-421A-BDC1-384DA8784F5D}"/>
                </a:ext>
              </a:extLst>
            </p:cNvPr>
            <p:cNvSpPr/>
            <p:nvPr/>
          </p:nvSpPr>
          <p:spPr>
            <a:xfrm>
              <a:off x="576348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C849FF9-CA3C-44E8-83AF-FC2048BDC003}"/>
                </a:ext>
              </a:extLst>
            </p:cNvPr>
            <p:cNvSpPr/>
            <p:nvPr/>
          </p:nvSpPr>
          <p:spPr>
            <a:xfrm>
              <a:off x="593805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4AACB40C-9F9C-4F5E-BA15-F36D7E53FEAE}"/>
                </a:ext>
              </a:extLst>
            </p:cNvPr>
            <p:cNvSpPr/>
            <p:nvPr/>
          </p:nvSpPr>
          <p:spPr>
            <a:xfrm>
              <a:off x="611261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C3502E7D-1BA9-4F0D-801A-D43BD5A01535}"/>
                </a:ext>
              </a:extLst>
            </p:cNvPr>
            <p:cNvSpPr/>
            <p:nvPr/>
          </p:nvSpPr>
          <p:spPr>
            <a:xfrm>
              <a:off x="628718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F76B982-4EE2-49C8-9B3E-8F1F6704E153}"/>
                </a:ext>
              </a:extLst>
            </p:cNvPr>
            <p:cNvSpPr/>
            <p:nvPr/>
          </p:nvSpPr>
          <p:spPr>
            <a:xfrm>
              <a:off x="646175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E4073A58-8D46-4A77-AD3E-F08BA3C8FBE9}"/>
                </a:ext>
              </a:extLst>
            </p:cNvPr>
            <p:cNvSpPr/>
            <p:nvPr/>
          </p:nvSpPr>
          <p:spPr>
            <a:xfrm>
              <a:off x="663631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765BEAE-7B71-455B-BEC1-EC6D4FBB52F7}"/>
                </a:ext>
              </a:extLst>
            </p:cNvPr>
            <p:cNvSpPr/>
            <p:nvPr/>
          </p:nvSpPr>
          <p:spPr>
            <a:xfrm>
              <a:off x="681088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1469BBF-82A4-40F3-8A10-B3B3DEDBB130}"/>
                </a:ext>
              </a:extLst>
            </p:cNvPr>
            <p:cNvSpPr/>
            <p:nvPr/>
          </p:nvSpPr>
          <p:spPr>
            <a:xfrm>
              <a:off x="698545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85E1F78-4F8B-4B7E-BC1B-1A5926673087}"/>
                </a:ext>
              </a:extLst>
            </p:cNvPr>
            <p:cNvSpPr/>
            <p:nvPr/>
          </p:nvSpPr>
          <p:spPr>
            <a:xfrm>
              <a:off x="716001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40E680E-0447-4E6C-90E8-29A2DB6F59C0}"/>
                </a:ext>
              </a:extLst>
            </p:cNvPr>
            <p:cNvSpPr/>
            <p:nvPr/>
          </p:nvSpPr>
          <p:spPr>
            <a:xfrm>
              <a:off x="733458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C08465D0-6640-4641-8A5A-2179B707AB18}"/>
                </a:ext>
              </a:extLst>
            </p:cNvPr>
            <p:cNvSpPr/>
            <p:nvPr/>
          </p:nvSpPr>
          <p:spPr>
            <a:xfrm>
              <a:off x="750915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F874DD69-9F1B-4009-8A17-EA429AA69DEB}"/>
                </a:ext>
              </a:extLst>
            </p:cNvPr>
            <p:cNvSpPr/>
            <p:nvPr/>
          </p:nvSpPr>
          <p:spPr>
            <a:xfrm>
              <a:off x="768372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4467547F-2969-470F-B090-2713343DC55D}"/>
                </a:ext>
              </a:extLst>
            </p:cNvPr>
            <p:cNvSpPr/>
            <p:nvPr/>
          </p:nvSpPr>
          <p:spPr>
            <a:xfrm>
              <a:off x="785828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024C61CB-EFC5-4D66-A28B-427D5BA751E3}"/>
                </a:ext>
              </a:extLst>
            </p:cNvPr>
            <p:cNvSpPr/>
            <p:nvPr/>
          </p:nvSpPr>
          <p:spPr>
            <a:xfrm>
              <a:off x="803285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DFB59739-3CA2-4C5B-9E88-36C8D9C85ED1}"/>
                </a:ext>
              </a:extLst>
            </p:cNvPr>
            <p:cNvSpPr/>
            <p:nvPr/>
          </p:nvSpPr>
          <p:spPr>
            <a:xfrm>
              <a:off x="820742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BA47E68-3C21-4D92-9191-72C22A16D94D}"/>
                </a:ext>
              </a:extLst>
            </p:cNvPr>
            <p:cNvSpPr/>
            <p:nvPr/>
          </p:nvSpPr>
          <p:spPr>
            <a:xfrm>
              <a:off x="838198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C8383ACB-81F9-476F-A2C8-7274C5AC0B77}"/>
                </a:ext>
              </a:extLst>
            </p:cNvPr>
            <p:cNvSpPr/>
            <p:nvPr/>
          </p:nvSpPr>
          <p:spPr>
            <a:xfrm>
              <a:off x="855655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064832AC-B594-45D2-A6A1-838DDF3206A1}"/>
                </a:ext>
              </a:extLst>
            </p:cNvPr>
            <p:cNvSpPr/>
            <p:nvPr/>
          </p:nvSpPr>
          <p:spPr>
            <a:xfrm>
              <a:off x="873112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0CBD84-B552-47CD-A0D7-EAFBC7DD75A5}"/>
                </a:ext>
              </a:extLst>
            </p:cNvPr>
            <p:cNvSpPr/>
            <p:nvPr/>
          </p:nvSpPr>
          <p:spPr>
            <a:xfrm>
              <a:off x="890568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C40E78C4-3290-43CE-9E83-1EB804587F6C}"/>
                </a:ext>
              </a:extLst>
            </p:cNvPr>
            <p:cNvSpPr/>
            <p:nvPr/>
          </p:nvSpPr>
          <p:spPr>
            <a:xfrm>
              <a:off x="908025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50ABC2BC-B158-4641-8F95-19A2BE20D264}"/>
                </a:ext>
              </a:extLst>
            </p:cNvPr>
            <p:cNvSpPr/>
            <p:nvPr/>
          </p:nvSpPr>
          <p:spPr>
            <a:xfrm>
              <a:off x="925482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18352CE-0942-4C58-869C-6483577F1DAF}"/>
                </a:ext>
              </a:extLst>
            </p:cNvPr>
            <p:cNvSpPr/>
            <p:nvPr/>
          </p:nvSpPr>
          <p:spPr>
            <a:xfrm>
              <a:off x="942939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4C8FCFD8-565E-485F-9AC4-2EFBFD7470FE}"/>
                </a:ext>
              </a:extLst>
            </p:cNvPr>
            <p:cNvSpPr/>
            <p:nvPr/>
          </p:nvSpPr>
          <p:spPr>
            <a:xfrm>
              <a:off x="960395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ABB4F8-DF59-4236-A549-F85C93324005}"/>
                </a:ext>
              </a:extLst>
            </p:cNvPr>
            <p:cNvSpPr/>
            <p:nvPr/>
          </p:nvSpPr>
          <p:spPr>
            <a:xfrm>
              <a:off x="977852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92077FA5-5FC3-406A-B40A-E6DC83E071B4}"/>
                </a:ext>
              </a:extLst>
            </p:cNvPr>
            <p:cNvSpPr/>
            <p:nvPr/>
          </p:nvSpPr>
          <p:spPr>
            <a:xfrm>
              <a:off x="995309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921061C-4E77-4F4A-B220-BCA8EC072337}"/>
                </a:ext>
              </a:extLst>
            </p:cNvPr>
            <p:cNvSpPr/>
            <p:nvPr/>
          </p:nvSpPr>
          <p:spPr>
            <a:xfrm>
              <a:off x="1012765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24D576E4-34DD-40A4-92A3-9BBC1870D1A1}"/>
                </a:ext>
              </a:extLst>
            </p:cNvPr>
            <p:cNvSpPr/>
            <p:nvPr/>
          </p:nvSpPr>
          <p:spPr>
            <a:xfrm>
              <a:off x="1030222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CB7A630B-1EBE-4C18-AA72-21F27B237AE1}"/>
                </a:ext>
              </a:extLst>
            </p:cNvPr>
            <p:cNvSpPr/>
            <p:nvPr/>
          </p:nvSpPr>
          <p:spPr>
            <a:xfrm>
              <a:off x="1047679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9E8A846-06D2-48FB-B2E0-1A32E3CAA9D7}"/>
                </a:ext>
              </a:extLst>
            </p:cNvPr>
            <p:cNvSpPr/>
            <p:nvPr/>
          </p:nvSpPr>
          <p:spPr>
            <a:xfrm>
              <a:off x="1065135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0B13D83B-C857-4022-A7A7-2238CCB5DD01}"/>
                </a:ext>
              </a:extLst>
            </p:cNvPr>
            <p:cNvSpPr/>
            <p:nvPr/>
          </p:nvSpPr>
          <p:spPr>
            <a:xfrm>
              <a:off x="1082592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C514F47B-8CC0-4292-A987-F80A29229983}"/>
                </a:ext>
              </a:extLst>
            </p:cNvPr>
            <p:cNvSpPr/>
            <p:nvPr/>
          </p:nvSpPr>
          <p:spPr>
            <a:xfrm>
              <a:off x="1100049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C159865-52F3-4393-8DA3-32D9FA47001F}"/>
                </a:ext>
              </a:extLst>
            </p:cNvPr>
            <p:cNvSpPr/>
            <p:nvPr/>
          </p:nvSpPr>
          <p:spPr>
            <a:xfrm>
              <a:off x="1117506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9AD06CB-E70E-4087-9A5C-F2739B7891CE}"/>
                </a:ext>
              </a:extLst>
            </p:cNvPr>
            <p:cNvSpPr/>
            <p:nvPr/>
          </p:nvSpPr>
          <p:spPr>
            <a:xfrm>
              <a:off x="1134962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78CCE102-E7C8-4BC2-A675-60D0A0E3CD7D}"/>
                </a:ext>
              </a:extLst>
            </p:cNvPr>
            <p:cNvSpPr/>
            <p:nvPr/>
          </p:nvSpPr>
          <p:spPr>
            <a:xfrm>
              <a:off x="1152419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9A293-0912-492D-A911-B0B2264A7EF7}"/>
                </a:ext>
              </a:extLst>
            </p:cNvPr>
            <p:cNvSpPr/>
            <p:nvPr/>
          </p:nvSpPr>
          <p:spPr>
            <a:xfrm>
              <a:off x="1169876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E58544EE-13CF-4A8D-A708-3547661C070D}"/>
                </a:ext>
              </a:extLst>
            </p:cNvPr>
            <p:cNvSpPr/>
            <p:nvPr/>
          </p:nvSpPr>
          <p:spPr>
            <a:xfrm>
              <a:off x="1187332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AB607EF-173C-473D-9469-FAEBE42F127E}"/>
                </a:ext>
              </a:extLst>
            </p:cNvPr>
            <p:cNvSpPr/>
            <p:nvPr/>
          </p:nvSpPr>
          <p:spPr>
            <a:xfrm>
              <a:off x="1204789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2E700DFA-BF84-4DC7-9564-E0EAA7C59037}"/>
                </a:ext>
              </a:extLst>
            </p:cNvPr>
            <p:cNvSpPr/>
            <p:nvPr/>
          </p:nvSpPr>
          <p:spPr>
            <a:xfrm>
              <a:off x="1222246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8F66BA70-E165-4BE6-92A4-B29549942535}"/>
                </a:ext>
              </a:extLst>
            </p:cNvPr>
            <p:cNvSpPr/>
            <p:nvPr/>
          </p:nvSpPr>
          <p:spPr>
            <a:xfrm>
              <a:off x="1239702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9B72A1B2-63E5-4CF5-93E9-3D7F25699AA5}"/>
                </a:ext>
              </a:extLst>
            </p:cNvPr>
            <p:cNvSpPr/>
            <p:nvPr/>
          </p:nvSpPr>
          <p:spPr>
            <a:xfrm>
              <a:off x="1257159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C2BE15D5-DE7E-4D80-BC0D-F28B27830F5A}"/>
                </a:ext>
              </a:extLst>
            </p:cNvPr>
            <p:cNvSpPr/>
            <p:nvPr/>
          </p:nvSpPr>
          <p:spPr>
            <a:xfrm>
              <a:off x="1274616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148B188C-466E-45AD-AE22-CF2B6DB2CB2E}"/>
                </a:ext>
              </a:extLst>
            </p:cNvPr>
            <p:cNvSpPr/>
            <p:nvPr/>
          </p:nvSpPr>
          <p:spPr>
            <a:xfrm>
              <a:off x="1292073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13E0D47-E90D-4C46-ADFF-7350ADCA5320}"/>
                </a:ext>
              </a:extLst>
            </p:cNvPr>
            <p:cNvSpPr/>
            <p:nvPr/>
          </p:nvSpPr>
          <p:spPr>
            <a:xfrm>
              <a:off x="1309529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07BC0D2C-1D64-48F3-956F-5D71923AF6D3}"/>
                </a:ext>
              </a:extLst>
            </p:cNvPr>
            <p:cNvSpPr/>
            <p:nvPr/>
          </p:nvSpPr>
          <p:spPr>
            <a:xfrm>
              <a:off x="1326986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BA60BEB8-0C23-406B-938C-E4006ABFF8A2}"/>
                </a:ext>
              </a:extLst>
            </p:cNvPr>
            <p:cNvSpPr/>
            <p:nvPr/>
          </p:nvSpPr>
          <p:spPr>
            <a:xfrm>
              <a:off x="1344443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A15422B7-31E1-4DC7-A9D5-1C007A11631C}"/>
                </a:ext>
              </a:extLst>
            </p:cNvPr>
            <p:cNvSpPr/>
            <p:nvPr/>
          </p:nvSpPr>
          <p:spPr>
            <a:xfrm>
              <a:off x="1361899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2045B9E-CD32-44C9-BEF8-CEAB32D6B3A9}"/>
                </a:ext>
              </a:extLst>
            </p:cNvPr>
            <p:cNvSpPr/>
            <p:nvPr/>
          </p:nvSpPr>
          <p:spPr>
            <a:xfrm>
              <a:off x="1379356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Rectangle 90">
            <a:extLst>
              <a:ext uri="{FF2B5EF4-FFF2-40B4-BE49-F238E27FC236}">
                <a16:creationId xmlns:a16="http://schemas.microsoft.com/office/drawing/2014/main" id="{CD758F6C-F906-4A36-9FDC-DBC00F69E107}"/>
              </a:ext>
            </a:extLst>
          </p:cNvPr>
          <p:cNvSpPr/>
          <p:nvPr/>
        </p:nvSpPr>
        <p:spPr>
          <a:xfrm>
            <a:off x="-194599" y="3890466"/>
            <a:ext cx="1271016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4" name="Group 343">
            <a:extLst>
              <a:ext uri="{FF2B5EF4-FFF2-40B4-BE49-F238E27FC236}">
                <a16:creationId xmlns:a16="http://schemas.microsoft.com/office/drawing/2014/main" id="{6B593B20-1F5C-431F-8B71-BF5257FC17D7}"/>
              </a:ext>
            </a:extLst>
          </p:cNvPr>
          <p:cNvGrpSpPr/>
          <p:nvPr/>
        </p:nvGrpSpPr>
        <p:grpSpPr>
          <a:xfrm flipH="1">
            <a:off x="-4987587" y="2670931"/>
            <a:ext cx="7779829" cy="1265254"/>
            <a:chOff x="9198889" y="2670931"/>
            <a:chExt cx="7779829" cy="1265254"/>
          </a:xfrm>
        </p:grpSpPr>
        <p:grpSp>
          <p:nvGrpSpPr>
            <p:cNvPr id="92" name="Group 91">
              <a:extLst>
                <a:ext uri="{FF2B5EF4-FFF2-40B4-BE49-F238E27FC236}">
                  <a16:creationId xmlns:a16="http://schemas.microsoft.com/office/drawing/2014/main" id="{773A0024-C885-4F57-A944-EDEE6320140B}"/>
                </a:ext>
              </a:extLst>
            </p:cNvPr>
            <p:cNvGrpSpPr/>
            <p:nvPr/>
          </p:nvGrpSpPr>
          <p:grpSpPr>
            <a:xfrm>
              <a:off x="9198889" y="2670931"/>
              <a:ext cx="2974562" cy="1265254"/>
              <a:chOff x="2945383" y="3975679"/>
              <a:chExt cx="6769635" cy="2879520"/>
            </a:xfrm>
          </p:grpSpPr>
          <p:sp>
            <p:nvSpPr>
              <p:cNvPr id="93" name="Rectangle 92">
                <a:extLst>
                  <a:ext uri="{FF2B5EF4-FFF2-40B4-BE49-F238E27FC236}">
                    <a16:creationId xmlns:a16="http://schemas.microsoft.com/office/drawing/2014/main" id="{F579677B-4C3E-4B77-A28A-8F8AF2FC80F2}"/>
                  </a:ext>
                </a:extLst>
              </p:cNvPr>
              <p:cNvSpPr/>
              <p:nvPr/>
            </p:nvSpPr>
            <p:spPr>
              <a:xfrm>
                <a:off x="3345004" y="6064440"/>
                <a:ext cx="6029231" cy="319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Top Corners Rounded 93">
                <a:extLst>
                  <a:ext uri="{FF2B5EF4-FFF2-40B4-BE49-F238E27FC236}">
                    <a16:creationId xmlns:a16="http://schemas.microsoft.com/office/drawing/2014/main" id="{323E74CB-5875-4438-82ED-089953BC6DD0}"/>
                  </a:ext>
                </a:extLst>
              </p:cNvPr>
              <p:cNvSpPr/>
              <p:nvPr/>
            </p:nvSpPr>
            <p:spPr>
              <a:xfrm rot="16200000">
                <a:off x="3305492" y="4439896"/>
                <a:ext cx="1835124" cy="1255270"/>
              </a:xfrm>
              <a:prstGeom prst="round2Same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071D3DF5-CB02-4977-8DB1-49A0129547B6}"/>
                  </a:ext>
                </a:extLst>
              </p:cNvPr>
              <p:cNvSpPr/>
              <p:nvPr/>
            </p:nvSpPr>
            <p:spPr>
              <a:xfrm>
                <a:off x="4799328" y="4149968"/>
                <a:ext cx="151036" cy="18351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78C89E93-EBA2-4F80-AAAB-A188AF878128}"/>
                  </a:ext>
                </a:extLst>
              </p:cNvPr>
              <p:cNvSpPr/>
              <p:nvPr/>
            </p:nvSpPr>
            <p:spPr>
              <a:xfrm>
                <a:off x="4878825" y="3975679"/>
                <a:ext cx="1392415" cy="2009413"/>
              </a:xfrm>
              <a:prstGeom prst="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D0C96BED-339A-49C0-8528-3376634CCE7B}"/>
                  </a:ext>
                </a:extLst>
              </p:cNvPr>
              <p:cNvSpPr/>
              <p:nvPr/>
            </p:nvSpPr>
            <p:spPr>
              <a:xfrm>
                <a:off x="6238820" y="4160242"/>
                <a:ext cx="151036" cy="18351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Top Corners Rounded 97">
                <a:extLst>
                  <a:ext uri="{FF2B5EF4-FFF2-40B4-BE49-F238E27FC236}">
                    <a16:creationId xmlns:a16="http://schemas.microsoft.com/office/drawing/2014/main" id="{98C2717E-DBBA-468D-A4D0-7356F7570BF8}"/>
                  </a:ext>
                </a:extLst>
              </p:cNvPr>
              <p:cNvSpPr/>
              <p:nvPr/>
            </p:nvSpPr>
            <p:spPr>
              <a:xfrm rot="5400000" flipH="1">
                <a:off x="6803095" y="3645058"/>
                <a:ext cx="1835124" cy="2850861"/>
              </a:xfrm>
              <a:prstGeom prst="round2SameRect">
                <a:avLst>
                  <a:gd name="adj1" fmla="val 9001"/>
                  <a:gd name="adj2" fmla="val 0"/>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A7C74533-917A-44FB-997B-76DBADCE11DB}"/>
                  </a:ext>
                </a:extLst>
              </p:cNvPr>
              <p:cNvGrpSpPr/>
              <p:nvPr/>
            </p:nvGrpSpPr>
            <p:grpSpPr>
              <a:xfrm>
                <a:off x="4002182" y="4390725"/>
                <a:ext cx="752170" cy="1594367"/>
                <a:chOff x="4002182" y="4390725"/>
                <a:chExt cx="752170" cy="1594367"/>
              </a:xfrm>
            </p:grpSpPr>
            <p:sp>
              <p:nvSpPr>
                <p:cNvPr id="222" name="Rectangle 221">
                  <a:extLst>
                    <a:ext uri="{FF2B5EF4-FFF2-40B4-BE49-F238E27FC236}">
                      <a16:creationId xmlns:a16="http://schemas.microsoft.com/office/drawing/2014/main" id="{4AB29BE1-E4EE-4B0B-BE86-DB470E375A3B}"/>
                    </a:ext>
                  </a:extLst>
                </p:cNvPr>
                <p:cNvSpPr/>
                <p:nvPr/>
              </p:nvSpPr>
              <p:spPr>
                <a:xfrm>
                  <a:off x="4292381" y="4390725"/>
                  <a:ext cx="461971"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ectangle 168">
                  <a:extLst>
                    <a:ext uri="{FF2B5EF4-FFF2-40B4-BE49-F238E27FC236}">
                      <a16:creationId xmlns:a16="http://schemas.microsoft.com/office/drawing/2014/main" id="{C6A8F9A1-F80D-4174-9E63-A627E47940C3}"/>
                    </a:ext>
                  </a:extLst>
                </p:cNvPr>
                <p:cNvSpPr/>
                <p:nvPr/>
              </p:nvSpPr>
              <p:spPr>
                <a:xfrm>
                  <a:off x="4002182" y="4431850"/>
                  <a:ext cx="313210" cy="1553241"/>
                </a:xfrm>
                <a:custGeom>
                  <a:avLst/>
                  <a:gdLst>
                    <a:gd name="connsiteX0" fmla="*/ 0 w 305836"/>
                    <a:gd name="connsiteY0" fmla="*/ 0 h 1383634"/>
                    <a:gd name="connsiteX1" fmla="*/ 305836 w 305836"/>
                    <a:gd name="connsiteY1" fmla="*/ 0 h 1383634"/>
                    <a:gd name="connsiteX2" fmla="*/ 305836 w 305836"/>
                    <a:gd name="connsiteY2" fmla="*/ 1383634 h 1383634"/>
                    <a:gd name="connsiteX3" fmla="*/ 0 w 305836"/>
                    <a:gd name="connsiteY3" fmla="*/ 1383634 h 1383634"/>
                    <a:gd name="connsiteX4" fmla="*/ 0 w 305836"/>
                    <a:gd name="connsiteY4" fmla="*/ 0 h 1383634"/>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210" h="1553241">
                      <a:moveTo>
                        <a:pt x="0" y="169607"/>
                      </a:moveTo>
                      <a:cubicBezTo>
                        <a:pt x="104403" y="113071"/>
                        <a:pt x="253052" y="137652"/>
                        <a:pt x="313210" y="0"/>
                      </a:cubicBezTo>
                      <a:lnTo>
                        <a:pt x="305836" y="1553241"/>
                      </a:lnTo>
                      <a:lnTo>
                        <a:pt x="0" y="1553241"/>
                      </a:lnTo>
                      <a:lnTo>
                        <a:pt x="0" y="169607"/>
                      </a:lnTo>
                      <a:close/>
                    </a:path>
                  </a:pathLst>
                </a:cu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0" name="Rectangle 99">
                <a:extLst>
                  <a:ext uri="{FF2B5EF4-FFF2-40B4-BE49-F238E27FC236}">
                    <a16:creationId xmlns:a16="http://schemas.microsoft.com/office/drawing/2014/main" id="{1E2DB645-966C-47B5-978E-23B0F7854914}"/>
                  </a:ext>
                </a:extLst>
              </p:cNvPr>
              <p:cNvSpPr/>
              <p:nvPr/>
            </p:nvSpPr>
            <p:spPr>
              <a:xfrm>
                <a:off x="4894974" y="4098295"/>
                <a:ext cx="1313541" cy="188448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5D19D808-C9ED-41D7-BF5C-53D0AE2328CF}"/>
                  </a:ext>
                </a:extLst>
              </p:cNvPr>
              <p:cNvSpPr/>
              <p:nvPr/>
            </p:nvSpPr>
            <p:spPr>
              <a:xfrm>
                <a:off x="5101798" y="4409021"/>
                <a:ext cx="914049" cy="500471"/>
              </a:xfrm>
              <a:prstGeom prst="rect">
                <a:avLst/>
              </a:prstGeom>
              <a:solidFill>
                <a:srgbClr val="8E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21FF9419-EF47-4DB8-B0E3-AF08123C071C}"/>
                  </a:ext>
                </a:extLst>
              </p:cNvPr>
              <p:cNvSpPr/>
              <p:nvPr/>
            </p:nvSpPr>
            <p:spPr>
              <a:xfrm>
                <a:off x="5142621" y="4431832"/>
                <a:ext cx="852435" cy="429372"/>
              </a:xfrm>
              <a:prstGeom prst="rect">
                <a:avLst/>
              </a:prstGeom>
              <a:solidFill>
                <a:srgbClr val="1B3B5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A415ED92-9F56-46A3-8761-252569781B9A}"/>
                  </a:ext>
                </a:extLst>
              </p:cNvPr>
              <p:cNvSpPr/>
              <p:nvPr/>
            </p:nvSpPr>
            <p:spPr>
              <a:xfrm>
                <a:off x="5395815" y="4433982"/>
                <a:ext cx="45719" cy="429372"/>
              </a:xfrm>
              <a:prstGeom prst="rect">
                <a:avLst/>
              </a:prstGeom>
              <a:solidFill>
                <a:srgbClr val="8E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AD7775C-C000-4C90-B235-1C0E6D79EFBE}"/>
                  </a:ext>
                </a:extLst>
              </p:cNvPr>
              <p:cNvSpPr/>
              <p:nvPr/>
            </p:nvSpPr>
            <p:spPr>
              <a:xfrm>
                <a:off x="5711696" y="4433049"/>
                <a:ext cx="45719" cy="429372"/>
              </a:xfrm>
              <a:prstGeom prst="rect">
                <a:avLst/>
              </a:prstGeom>
              <a:solidFill>
                <a:srgbClr val="8E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104">
                <a:extLst>
                  <a:ext uri="{FF2B5EF4-FFF2-40B4-BE49-F238E27FC236}">
                    <a16:creationId xmlns:a16="http://schemas.microsoft.com/office/drawing/2014/main" id="{BC2406C0-00FF-495B-A963-5B9E3FDE93F3}"/>
                  </a:ext>
                </a:extLst>
              </p:cNvPr>
              <p:cNvGrpSpPr/>
              <p:nvPr/>
            </p:nvGrpSpPr>
            <p:grpSpPr>
              <a:xfrm>
                <a:off x="5205053" y="5425130"/>
                <a:ext cx="683130" cy="307420"/>
                <a:chOff x="2256702" y="5319656"/>
                <a:chExt cx="683130" cy="307420"/>
              </a:xfrm>
            </p:grpSpPr>
            <p:sp>
              <p:nvSpPr>
                <p:cNvPr id="218" name="Rectangle: Rounded Corners 217">
                  <a:extLst>
                    <a:ext uri="{FF2B5EF4-FFF2-40B4-BE49-F238E27FC236}">
                      <a16:creationId xmlns:a16="http://schemas.microsoft.com/office/drawing/2014/main" id="{94BB4CF3-B804-4AA4-BFD9-F1208A62CB02}"/>
                    </a:ext>
                  </a:extLst>
                </p:cNvPr>
                <p:cNvSpPr/>
                <p:nvPr/>
              </p:nvSpPr>
              <p:spPr>
                <a:xfrm>
                  <a:off x="2256702"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ectangle: Rounded Corners 218">
                  <a:extLst>
                    <a:ext uri="{FF2B5EF4-FFF2-40B4-BE49-F238E27FC236}">
                      <a16:creationId xmlns:a16="http://schemas.microsoft.com/office/drawing/2014/main" id="{38306979-7791-4066-AA0D-30B4E56EC7C1}"/>
                    </a:ext>
                  </a:extLst>
                </p:cNvPr>
                <p:cNvSpPr/>
                <p:nvPr/>
              </p:nvSpPr>
              <p:spPr>
                <a:xfrm>
                  <a:off x="2434049"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ectangle: Rounded Corners 219">
                  <a:extLst>
                    <a:ext uri="{FF2B5EF4-FFF2-40B4-BE49-F238E27FC236}">
                      <a16:creationId xmlns:a16="http://schemas.microsoft.com/office/drawing/2014/main" id="{6032C711-5850-47BC-9D34-ED578CB1C4C8}"/>
                    </a:ext>
                  </a:extLst>
                </p:cNvPr>
                <p:cNvSpPr/>
                <p:nvPr/>
              </p:nvSpPr>
              <p:spPr>
                <a:xfrm>
                  <a:off x="2611396"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ectangle: Rounded Corners 220">
                  <a:extLst>
                    <a:ext uri="{FF2B5EF4-FFF2-40B4-BE49-F238E27FC236}">
                      <a16:creationId xmlns:a16="http://schemas.microsoft.com/office/drawing/2014/main" id="{D014C117-39A4-4DA6-A6C6-154462F21FDB}"/>
                    </a:ext>
                  </a:extLst>
                </p:cNvPr>
                <p:cNvSpPr/>
                <p:nvPr/>
              </p:nvSpPr>
              <p:spPr>
                <a:xfrm>
                  <a:off x="2788743"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Rectangle 105">
                <a:extLst>
                  <a:ext uri="{FF2B5EF4-FFF2-40B4-BE49-F238E27FC236}">
                    <a16:creationId xmlns:a16="http://schemas.microsoft.com/office/drawing/2014/main" id="{BC7B4064-543D-4F4C-9587-E73D3E23A704}"/>
                  </a:ext>
                </a:extLst>
              </p:cNvPr>
              <p:cNvSpPr/>
              <p:nvPr/>
            </p:nvSpPr>
            <p:spPr>
              <a:xfrm>
                <a:off x="6340363" y="4359522"/>
                <a:ext cx="461971"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45AAA4CD-A5F9-4747-88A1-527CB3F35DF2}"/>
                  </a:ext>
                </a:extLst>
              </p:cNvPr>
              <p:cNvSpPr/>
              <p:nvPr/>
            </p:nvSpPr>
            <p:spPr>
              <a:xfrm>
                <a:off x="6868776" y="4359521"/>
                <a:ext cx="1291172"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 107">
                <a:extLst>
                  <a:ext uri="{FF2B5EF4-FFF2-40B4-BE49-F238E27FC236}">
                    <a16:creationId xmlns:a16="http://schemas.microsoft.com/office/drawing/2014/main" id="{D9E4E7EF-AF75-4E59-A3BB-207326DDC5FA}"/>
                  </a:ext>
                </a:extLst>
              </p:cNvPr>
              <p:cNvGrpSpPr/>
              <p:nvPr/>
            </p:nvGrpSpPr>
            <p:grpSpPr>
              <a:xfrm flipH="1">
                <a:off x="8209131" y="4359521"/>
                <a:ext cx="752170" cy="1594367"/>
                <a:chOff x="4002182" y="4390725"/>
                <a:chExt cx="752170" cy="1594367"/>
              </a:xfrm>
            </p:grpSpPr>
            <p:sp>
              <p:nvSpPr>
                <p:cNvPr id="216" name="Rectangle 215">
                  <a:extLst>
                    <a:ext uri="{FF2B5EF4-FFF2-40B4-BE49-F238E27FC236}">
                      <a16:creationId xmlns:a16="http://schemas.microsoft.com/office/drawing/2014/main" id="{42030AA8-4C5C-4D9C-8FF9-3EB660F3CDBF}"/>
                    </a:ext>
                  </a:extLst>
                </p:cNvPr>
                <p:cNvSpPr/>
                <p:nvPr/>
              </p:nvSpPr>
              <p:spPr>
                <a:xfrm>
                  <a:off x="4292381" y="4390725"/>
                  <a:ext cx="461971"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ectangle 168">
                  <a:extLst>
                    <a:ext uri="{FF2B5EF4-FFF2-40B4-BE49-F238E27FC236}">
                      <a16:creationId xmlns:a16="http://schemas.microsoft.com/office/drawing/2014/main" id="{367EA01D-0CE8-4878-AD03-801E4B13EF6C}"/>
                    </a:ext>
                  </a:extLst>
                </p:cNvPr>
                <p:cNvSpPr/>
                <p:nvPr/>
              </p:nvSpPr>
              <p:spPr>
                <a:xfrm>
                  <a:off x="4002182" y="4431850"/>
                  <a:ext cx="313210" cy="1553241"/>
                </a:xfrm>
                <a:custGeom>
                  <a:avLst/>
                  <a:gdLst>
                    <a:gd name="connsiteX0" fmla="*/ 0 w 305836"/>
                    <a:gd name="connsiteY0" fmla="*/ 0 h 1383634"/>
                    <a:gd name="connsiteX1" fmla="*/ 305836 w 305836"/>
                    <a:gd name="connsiteY1" fmla="*/ 0 h 1383634"/>
                    <a:gd name="connsiteX2" fmla="*/ 305836 w 305836"/>
                    <a:gd name="connsiteY2" fmla="*/ 1383634 h 1383634"/>
                    <a:gd name="connsiteX3" fmla="*/ 0 w 305836"/>
                    <a:gd name="connsiteY3" fmla="*/ 1383634 h 1383634"/>
                    <a:gd name="connsiteX4" fmla="*/ 0 w 305836"/>
                    <a:gd name="connsiteY4" fmla="*/ 0 h 1383634"/>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210" h="1553241">
                      <a:moveTo>
                        <a:pt x="0" y="169607"/>
                      </a:moveTo>
                      <a:cubicBezTo>
                        <a:pt x="104403" y="113071"/>
                        <a:pt x="253052" y="137652"/>
                        <a:pt x="313210" y="0"/>
                      </a:cubicBezTo>
                      <a:lnTo>
                        <a:pt x="305836" y="1553241"/>
                      </a:lnTo>
                      <a:lnTo>
                        <a:pt x="0" y="1553241"/>
                      </a:lnTo>
                      <a:lnTo>
                        <a:pt x="0" y="169607"/>
                      </a:lnTo>
                      <a:close/>
                    </a:path>
                  </a:pathLst>
                </a:cu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398C9235-E6DE-4FAC-BF26-FFAA3E877A27}"/>
                  </a:ext>
                </a:extLst>
              </p:cNvPr>
              <p:cNvGrpSpPr/>
              <p:nvPr/>
            </p:nvGrpSpPr>
            <p:grpSpPr>
              <a:xfrm>
                <a:off x="7193406" y="4968808"/>
                <a:ext cx="613601" cy="635359"/>
                <a:chOff x="1026942" y="3798277"/>
                <a:chExt cx="613601" cy="844061"/>
              </a:xfrm>
            </p:grpSpPr>
            <p:sp>
              <p:nvSpPr>
                <p:cNvPr id="206" name="Rectangle: Rounded Corners 205">
                  <a:extLst>
                    <a:ext uri="{FF2B5EF4-FFF2-40B4-BE49-F238E27FC236}">
                      <a16:creationId xmlns:a16="http://schemas.microsoft.com/office/drawing/2014/main" id="{AFA107E6-ACFA-40A8-AEA4-9FE5161D697D}"/>
                    </a:ext>
                  </a:extLst>
                </p:cNvPr>
                <p:cNvSpPr/>
                <p:nvPr/>
              </p:nvSpPr>
              <p:spPr>
                <a:xfrm>
                  <a:off x="102694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Rounded Corners 206">
                  <a:extLst>
                    <a:ext uri="{FF2B5EF4-FFF2-40B4-BE49-F238E27FC236}">
                      <a16:creationId xmlns:a16="http://schemas.microsoft.com/office/drawing/2014/main" id="{2578A6C7-CD9F-4E5F-8D01-9AD908FED97E}"/>
                    </a:ext>
                  </a:extLst>
                </p:cNvPr>
                <p:cNvSpPr/>
                <p:nvPr/>
              </p:nvSpPr>
              <p:spPr>
                <a:xfrm>
                  <a:off x="109004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Rounded Corners 207">
                  <a:extLst>
                    <a:ext uri="{FF2B5EF4-FFF2-40B4-BE49-F238E27FC236}">
                      <a16:creationId xmlns:a16="http://schemas.microsoft.com/office/drawing/2014/main" id="{37E3D252-6684-435A-9799-ED5FBCC5B0B2}"/>
                    </a:ext>
                  </a:extLst>
                </p:cNvPr>
                <p:cNvSpPr/>
                <p:nvPr/>
              </p:nvSpPr>
              <p:spPr>
                <a:xfrm>
                  <a:off x="115313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Rounded Corners 208">
                  <a:extLst>
                    <a:ext uri="{FF2B5EF4-FFF2-40B4-BE49-F238E27FC236}">
                      <a16:creationId xmlns:a16="http://schemas.microsoft.com/office/drawing/2014/main" id="{9B714940-D99E-4DFF-B353-4E899DD5F31C}"/>
                    </a:ext>
                  </a:extLst>
                </p:cNvPr>
                <p:cNvSpPr/>
                <p:nvPr/>
              </p:nvSpPr>
              <p:spPr>
                <a:xfrm>
                  <a:off x="121623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ectangle: Rounded Corners 209">
                  <a:extLst>
                    <a:ext uri="{FF2B5EF4-FFF2-40B4-BE49-F238E27FC236}">
                      <a16:creationId xmlns:a16="http://schemas.microsoft.com/office/drawing/2014/main" id="{BBD7F6A5-1CDD-41DE-950F-D0EEC290594A}"/>
                    </a:ext>
                  </a:extLst>
                </p:cNvPr>
                <p:cNvSpPr/>
                <p:nvPr/>
              </p:nvSpPr>
              <p:spPr>
                <a:xfrm>
                  <a:off x="127933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Rounded Corners 210">
                  <a:extLst>
                    <a:ext uri="{FF2B5EF4-FFF2-40B4-BE49-F238E27FC236}">
                      <a16:creationId xmlns:a16="http://schemas.microsoft.com/office/drawing/2014/main" id="{875C5A3D-6E26-4B5D-8DF4-4C2082C57E3F}"/>
                    </a:ext>
                  </a:extLst>
                </p:cNvPr>
                <p:cNvSpPr/>
                <p:nvPr/>
              </p:nvSpPr>
              <p:spPr>
                <a:xfrm>
                  <a:off x="134243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Rounded Corners 211">
                  <a:extLst>
                    <a:ext uri="{FF2B5EF4-FFF2-40B4-BE49-F238E27FC236}">
                      <a16:creationId xmlns:a16="http://schemas.microsoft.com/office/drawing/2014/main" id="{068916CB-CEFB-4223-ADDB-9B590600EDC6}"/>
                    </a:ext>
                  </a:extLst>
                </p:cNvPr>
                <p:cNvSpPr/>
                <p:nvPr/>
              </p:nvSpPr>
              <p:spPr>
                <a:xfrm>
                  <a:off x="140553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ectangle: Rounded Corners 212">
                  <a:extLst>
                    <a:ext uri="{FF2B5EF4-FFF2-40B4-BE49-F238E27FC236}">
                      <a16:creationId xmlns:a16="http://schemas.microsoft.com/office/drawing/2014/main" id="{37B7610E-BF8A-428A-A807-4F0C39C81C4C}"/>
                    </a:ext>
                  </a:extLst>
                </p:cNvPr>
                <p:cNvSpPr/>
                <p:nvPr/>
              </p:nvSpPr>
              <p:spPr>
                <a:xfrm>
                  <a:off x="146862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Rounded Corners 213">
                  <a:extLst>
                    <a:ext uri="{FF2B5EF4-FFF2-40B4-BE49-F238E27FC236}">
                      <a16:creationId xmlns:a16="http://schemas.microsoft.com/office/drawing/2014/main" id="{178566E4-F922-4F51-B0A0-DB2FFC793A94}"/>
                    </a:ext>
                  </a:extLst>
                </p:cNvPr>
                <p:cNvSpPr/>
                <p:nvPr/>
              </p:nvSpPr>
              <p:spPr>
                <a:xfrm>
                  <a:off x="153172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ectangle: Rounded Corners 214">
                  <a:extLst>
                    <a:ext uri="{FF2B5EF4-FFF2-40B4-BE49-F238E27FC236}">
                      <a16:creationId xmlns:a16="http://schemas.microsoft.com/office/drawing/2014/main" id="{98B98AF9-709A-4BD2-8951-4FC5B56409C3}"/>
                    </a:ext>
                  </a:extLst>
                </p:cNvPr>
                <p:cNvSpPr/>
                <p:nvPr/>
              </p:nvSpPr>
              <p:spPr>
                <a:xfrm>
                  <a:off x="159482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8F7F0E01-C19D-42A0-B21E-D8691ACF98A8}"/>
                  </a:ext>
                </a:extLst>
              </p:cNvPr>
              <p:cNvGrpSpPr/>
              <p:nvPr/>
            </p:nvGrpSpPr>
            <p:grpSpPr>
              <a:xfrm>
                <a:off x="7170546" y="4418334"/>
                <a:ext cx="613601" cy="366182"/>
                <a:chOff x="1026942" y="3798277"/>
                <a:chExt cx="613601" cy="844061"/>
              </a:xfrm>
            </p:grpSpPr>
            <p:sp>
              <p:nvSpPr>
                <p:cNvPr id="196" name="Rectangle: Rounded Corners 195">
                  <a:extLst>
                    <a:ext uri="{FF2B5EF4-FFF2-40B4-BE49-F238E27FC236}">
                      <a16:creationId xmlns:a16="http://schemas.microsoft.com/office/drawing/2014/main" id="{3F809248-535F-4E4D-B4AA-6969E7FC3B3C}"/>
                    </a:ext>
                  </a:extLst>
                </p:cNvPr>
                <p:cNvSpPr/>
                <p:nvPr/>
              </p:nvSpPr>
              <p:spPr>
                <a:xfrm>
                  <a:off x="102694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Rounded Corners 196">
                  <a:extLst>
                    <a:ext uri="{FF2B5EF4-FFF2-40B4-BE49-F238E27FC236}">
                      <a16:creationId xmlns:a16="http://schemas.microsoft.com/office/drawing/2014/main" id="{8517BA88-C036-434D-B5E4-2D87D5345D4B}"/>
                    </a:ext>
                  </a:extLst>
                </p:cNvPr>
                <p:cNvSpPr/>
                <p:nvPr/>
              </p:nvSpPr>
              <p:spPr>
                <a:xfrm>
                  <a:off x="109004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Rounded Corners 197">
                  <a:extLst>
                    <a:ext uri="{FF2B5EF4-FFF2-40B4-BE49-F238E27FC236}">
                      <a16:creationId xmlns:a16="http://schemas.microsoft.com/office/drawing/2014/main" id="{A34A56E6-0B96-4602-985D-3E4881A1A899}"/>
                    </a:ext>
                  </a:extLst>
                </p:cNvPr>
                <p:cNvSpPr/>
                <p:nvPr/>
              </p:nvSpPr>
              <p:spPr>
                <a:xfrm>
                  <a:off x="115313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Rounded Corners 198">
                  <a:extLst>
                    <a:ext uri="{FF2B5EF4-FFF2-40B4-BE49-F238E27FC236}">
                      <a16:creationId xmlns:a16="http://schemas.microsoft.com/office/drawing/2014/main" id="{59973A79-9EB2-4BD2-A383-BDCCDB5707A8}"/>
                    </a:ext>
                  </a:extLst>
                </p:cNvPr>
                <p:cNvSpPr/>
                <p:nvPr/>
              </p:nvSpPr>
              <p:spPr>
                <a:xfrm>
                  <a:off x="121623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Rounded Corners 199">
                  <a:extLst>
                    <a:ext uri="{FF2B5EF4-FFF2-40B4-BE49-F238E27FC236}">
                      <a16:creationId xmlns:a16="http://schemas.microsoft.com/office/drawing/2014/main" id="{D6FD37E5-1E3E-4C27-B8A3-C02360DD9614}"/>
                    </a:ext>
                  </a:extLst>
                </p:cNvPr>
                <p:cNvSpPr/>
                <p:nvPr/>
              </p:nvSpPr>
              <p:spPr>
                <a:xfrm>
                  <a:off x="127933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Rounded Corners 200">
                  <a:extLst>
                    <a:ext uri="{FF2B5EF4-FFF2-40B4-BE49-F238E27FC236}">
                      <a16:creationId xmlns:a16="http://schemas.microsoft.com/office/drawing/2014/main" id="{E62FCEFF-C264-4381-84E9-2B6E26031DDA}"/>
                    </a:ext>
                  </a:extLst>
                </p:cNvPr>
                <p:cNvSpPr/>
                <p:nvPr/>
              </p:nvSpPr>
              <p:spPr>
                <a:xfrm>
                  <a:off x="134243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Rounded Corners 201">
                  <a:extLst>
                    <a:ext uri="{FF2B5EF4-FFF2-40B4-BE49-F238E27FC236}">
                      <a16:creationId xmlns:a16="http://schemas.microsoft.com/office/drawing/2014/main" id="{B57BD56F-2732-434C-834B-23C809AD1E70}"/>
                    </a:ext>
                  </a:extLst>
                </p:cNvPr>
                <p:cNvSpPr/>
                <p:nvPr/>
              </p:nvSpPr>
              <p:spPr>
                <a:xfrm>
                  <a:off x="140553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Rounded Corners 202">
                  <a:extLst>
                    <a:ext uri="{FF2B5EF4-FFF2-40B4-BE49-F238E27FC236}">
                      <a16:creationId xmlns:a16="http://schemas.microsoft.com/office/drawing/2014/main" id="{857EDC78-A2A8-4ECE-BCE2-47D670F7FFE6}"/>
                    </a:ext>
                  </a:extLst>
                </p:cNvPr>
                <p:cNvSpPr/>
                <p:nvPr/>
              </p:nvSpPr>
              <p:spPr>
                <a:xfrm>
                  <a:off x="146862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Rounded Corners 203">
                  <a:extLst>
                    <a:ext uri="{FF2B5EF4-FFF2-40B4-BE49-F238E27FC236}">
                      <a16:creationId xmlns:a16="http://schemas.microsoft.com/office/drawing/2014/main" id="{05187112-3E1E-4E66-A402-E7A7D1056509}"/>
                    </a:ext>
                  </a:extLst>
                </p:cNvPr>
                <p:cNvSpPr/>
                <p:nvPr/>
              </p:nvSpPr>
              <p:spPr>
                <a:xfrm>
                  <a:off x="153172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ectangle: Rounded Corners 204">
                  <a:extLst>
                    <a:ext uri="{FF2B5EF4-FFF2-40B4-BE49-F238E27FC236}">
                      <a16:creationId xmlns:a16="http://schemas.microsoft.com/office/drawing/2014/main" id="{CE21CC66-0F24-43F7-A09C-335E1E24C4FB}"/>
                    </a:ext>
                  </a:extLst>
                </p:cNvPr>
                <p:cNvSpPr/>
                <p:nvPr/>
              </p:nvSpPr>
              <p:spPr>
                <a:xfrm>
                  <a:off x="159482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50CA98E2-CDC7-4A43-A76E-5572CE4837EA}"/>
                  </a:ext>
                </a:extLst>
              </p:cNvPr>
              <p:cNvGrpSpPr/>
              <p:nvPr/>
            </p:nvGrpSpPr>
            <p:grpSpPr>
              <a:xfrm>
                <a:off x="6359620" y="4413208"/>
                <a:ext cx="397553" cy="397690"/>
                <a:chOff x="1026942" y="3798277"/>
                <a:chExt cx="613601" cy="844061"/>
              </a:xfrm>
            </p:grpSpPr>
            <p:sp>
              <p:nvSpPr>
                <p:cNvPr id="186" name="Rectangle: Rounded Corners 185">
                  <a:extLst>
                    <a:ext uri="{FF2B5EF4-FFF2-40B4-BE49-F238E27FC236}">
                      <a16:creationId xmlns:a16="http://schemas.microsoft.com/office/drawing/2014/main" id="{1E5FE79C-5641-4D86-A14C-C60AFC533382}"/>
                    </a:ext>
                  </a:extLst>
                </p:cNvPr>
                <p:cNvSpPr/>
                <p:nvPr/>
              </p:nvSpPr>
              <p:spPr>
                <a:xfrm>
                  <a:off x="102694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Rounded Corners 186">
                  <a:extLst>
                    <a:ext uri="{FF2B5EF4-FFF2-40B4-BE49-F238E27FC236}">
                      <a16:creationId xmlns:a16="http://schemas.microsoft.com/office/drawing/2014/main" id="{8BF951D6-3E0C-409B-B26A-778387E51E92}"/>
                    </a:ext>
                  </a:extLst>
                </p:cNvPr>
                <p:cNvSpPr/>
                <p:nvPr/>
              </p:nvSpPr>
              <p:spPr>
                <a:xfrm>
                  <a:off x="109004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Rounded Corners 187">
                  <a:extLst>
                    <a:ext uri="{FF2B5EF4-FFF2-40B4-BE49-F238E27FC236}">
                      <a16:creationId xmlns:a16="http://schemas.microsoft.com/office/drawing/2014/main" id="{C9F79058-DCC9-43EE-A334-B80D28590AD6}"/>
                    </a:ext>
                  </a:extLst>
                </p:cNvPr>
                <p:cNvSpPr/>
                <p:nvPr/>
              </p:nvSpPr>
              <p:spPr>
                <a:xfrm>
                  <a:off x="115313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Rounded Corners 188">
                  <a:extLst>
                    <a:ext uri="{FF2B5EF4-FFF2-40B4-BE49-F238E27FC236}">
                      <a16:creationId xmlns:a16="http://schemas.microsoft.com/office/drawing/2014/main" id="{DC42C589-769E-4D6B-A44F-E8B047CB7A17}"/>
                    </a:ext>
                  </a:extLst>
                </p:cNvPr>
                <p:cNvSpPr/>
                <p:nvPr/>
              </p:nvSpPr>
              <p:spPr>
                <a:xfrm>
                  <a:off x="121623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Rounded Corners 189">
                  <a:extLst>
                    <a:ext uri="{FF2B5EF4-FFF2-40B4-BE49-F238E27FC236}">
                      <a16:creationId xmlns:a16="http://schemas.microsoft.com/office/drawing/2014/main" id="{97F049B0-C233-46D6-8831-A1914882632D}"/>
                    </a:ext>
                  </a:extLst>
                </p:cNvPr>
                <p:cNvSpPr/>
                <p:nvPr/>
              </p:nvSpPr>
              <p:spPr>
                <a:xfrm>
                  <a:off x="127933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Rounded Corners 190">
                  <a:extLst>
                    <a:ext uri="{FF2B5EF4-FFF2-40B4-BE49-F238E27FC236}">
                      <a16:creationId xmlns:a16="http://schemas.microsoft.com/office/drawing/2014/main" id="{ADA86C9C-5E57-421A-B71B-02521EC25AAB}"/>
                    </a:ext>
                  </a:extLst>
                </p:cNvPr>
                <p:cNvSpPr/>
                <p:nvPr/>
              </p:nvSpPr>
              <p:spPr>
                <a:xfrm>
                  <a:off x="134243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Rounded Corners 191">
                  <a:extLst>
                    <a:ext uri="{FF2B5EF4-FFF2-40B4-BE49-F238E27FC236}">
                      <a16:creationId xmlns:a16="http://schemas.microsoft.com/office/drawing/2014/main" id="{B560879D-50DF-4D0C-B5A8-FD4727A74C90}"/>
                    </a:ext>
                  </a:extLst>
                </p:cNvPr>
                <p:cNvSpPr/>
                <p:nvPr/>
              </p:nvSpPr>
              <p:spPr>
                <a:xfrm>
                  <a:off x="140553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Rounded Corners 192">
                  <a:extLst>
                    <a:ext uri="{FF2B5EF4-FFF2-40B4-BE49-F238E27FC236}">
                      <a16:creationId xmlns:a16="http://schemas.microsoft.com/office/drawing/2014/main" id="{60E5EC45-518F-41A9-90D9-DBA626F10163}"/>
                    </a:ext>
                  </a:extLst>
                </p:cNvPr>
                <p:cNvSpPr/>
                <p:nvPr/>
              </p:nvSpPr>
              <p:spPr>
                <a:xfrm>
                  <a:off x="146862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Rounded Corners 193">
                  <a:extLst>
                    <a:ext uri="{FF2B5EF4-FFF2-40B4-BE49-F238E27FC236}">
                      <a16:creationId xmlns:a16="http://schemas.microsoft.com/office/drawing/2014/main" id="{EDDCD973-5CFB-4517-A706-A70E435DE37A}"/>
                    </a:ext>
                  </a:extLst>
                </p:cNvPr>
                <p:cNvSpPr/>
                <p:nvPr/>
              </p:nvSpPr>
              <p:spPr>
                <a:xfrm>
                  <a:off x="153172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Rounded Corners 194">
                  <a:extLst>
                    <a:ext uri="{FF2B5EF4-FFF2-40B4-BE49-F238E27FC236}">
                      <a16:creationId xmlns:a16="http://schemas.microsoft.com/office/drawing/2014/main" id="{51E6A4FE-039A-4102-BE9A-9A0ABADFC9E8}"/>
                    </a:ext>
                  </a:extLst>
                </p:cNvPr>
                <p:cNvSpPr/>
                <p:nvPr/>
              </p:nvSpPr>
              <p:spPr>
                <a:xfrm>
                  <a:off x="159482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AA66D66D-A895-418F-A5AA-74CF1A5F2372}"/>
                  </a:ext>
                </a:extLst>
              </p:cNvPr>
              <p:cNvGrpSpPr/>
              <p:nvPr/>
            </p:nvGrpSpPr>
            <p:grpSpPr>
              <a:xfrm>
                <a:off x="6156851" y="5433831"/>
                <a:ext cx="814350" cy="455829"/>
                <a:chOff x="1769751" y="5208470"/>
                <a:chExt cx="814350" cy="455829"/>
              </a:xfrm>
            </p:grpSpPr>
            <p:sp>
              <p:nvSpPr>
                <p:cNvPr id="184" name="Rectangle 183">
                  <a:extLst>
                    <a:ext uri="{FF2B5EF4-FFF2-40B4-BE49-F238E27FC236}">
                      <a16:creationId xmlns:a16="http://schemas.microsoft.com/office/drawing/2014/main" id="{12BD0187-726F-4E4D-8B85-67445317894A}"/>
                    </a:ext>
                  </a:extLst>
                </p:cNvPr>
                <p:cNvSpPr/>
                <p:nvPr/>
              </p:nvSpPr>
              <p:spPr>
                <a:xfrm>
                  <a:off x="1842868" y="5208470"/>
                  <a:ext cx="741233" cy="393697"/>
                </a:xfrm>
                <a:prstGeom prst="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a:extLst>
                    <a:ext uri="{FF2B5EF4-FFF2-40B4-BE49-F238E27FC236}">
                      <a16:creationId xmlns:a16="http://schemas.microsoft.com/office/drawing/2014/main" id="{2D435302-C3E5-4EED-831E-04F3BE62F9B6}"/>
                    </a:ext>
                  </a:extLst>
                </p:cNvPr>
                <p:cNvSpPr/>
                <p:nvPr/>
              </p:nvSpPr>
              <p:spPr>
                <a:xfrm>
                  <a:off x="1769751" y="5270602"/>
                  <a:ext cx="741233" cy="39369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3" name="Rectangle 112">
                <a:extLst>
                  <a:ext uri="{FF2B5EF4-FFF2-40B4-BE49-F238E27FC236}">
                    <a16:creationId xmlns:a16="http://schemas.microsoft.com/office/drawing/2014/main" id="{62F22C71-D461-4E35-85CB-0A68F5506F80}"/>
                  </a:ext>
                </a:extLst>
              </p:cNvPr>
              <p:cNvSpPr/>
              <p:nvPr/>
            </p:nvSpPr>
            <p:spPr>
              <a:xfrm>
                <a:off x="7226914" y="5336720"/>
                <a:ext cx="192024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639319ED-D79D-4E34-ABB0-272302A73032}"/>
                  </a:ext>
                </a:extLst>
              </p:cNvPr>
              <p:cNvSpPr/>
              <p:nvPr/>
            </p:nvSpPr>
            <p:spPr>
              <a:xfrm>
                <a:off x="6235692" y="5046931"/>
                <a:ext cx="73152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3DB9466A-563E-45C0-A431-2219A644F949}"/>
                  </a:ext>
                </a:extLst>
              </p:cNvPr>
              <p:cNvSpPr/>
              <p:nvPr/>
            </p:nvSpPr>
            <p:spPr>
              <a:xfrm rot="2574620">
                <a:off x="6877796" y="5193862"/>
                <a:ext cx="4572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AEFC2E53-42ED-45B7-A16D-AF275E6899C5}"/>
                  </a:ext>
                </a:extLst>
              </p:cNvPr>
              <p:cNvSpPr/>
              <p:nvPr/>
            </p:nvSpPr>
            <p:spPr>
              <a:xfrm>
                <a:off x="8813247" y="5371784"/>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808642FB-0C17-4339-82A4-24BFBF2E7C3D}"/>
                  </a:ext>
                </a:extLst>
              </p:cNvPr>
              <p:cNvSpPr/>
              <p:nvPr/>
            </p:nvSpPr>
            <p:spPr>
              <a:xfrm>
                <a:off x="8318888" y="5382439"/>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E27DD3EA-D9E9-438D-A5E1-8751D0437316}"/>
                  </a:ext>
                </a:extLst>
              </p:cNvPr>
              <p:cNvSpPr/>
              <p:nvPr/>
            </p:nvSpPr>
            <p:spPr>
              <a:xfrm>
                <a:off x="7824529" y="5393094"/>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7297B4F3-8A19-434F-BAA6-48EDFE512CCB}"/>
                  </a:ext>
                </a:extLst>
              </p:cNvPr>
              <p:cNvSpPr/>
              <p:nvPr/>
            </p:nvSpPr>
            <p:spPr>
              <a:xfrm>
                <a:off x="7330170" y="5403749"/>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302E3E62-56D8-4845-BC00-936252F7CCD5}"/>
                  </a:ext>
                </a:extLst>
              </p:cNvPr>
              <p:cNvSpPr/>
              <p:nvPr/>
            </p:nvSpPr>
            <p:spPr>
              <a:xfrm>
                <a:off x="6835811" y="5090844"/>
                <a:ext cx="56701"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B6735D12-3745-4B06-88CD-F1C7E183CA98}"/>
                  </a:ext>
                </a:extLst>
              </p:cNvPr>
              <p:cNvSpPr/>
              <p:nvPr/>
            </p:nvSpPr>
            <p:spPr>
              <a:xfrm>
                <a:off x="3653283" y="5324509"/>
                <a:ext cx="118872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E1F3A043-0E82-49F1-A7B5-A28EE18C1C0E}"/>
                  </a:ext>
                </a:extLst>
              </p:cNvPr>
              <p:cNvSpPr/>
              <p:nvPr/>
            </p:nvSpPr>
            <p:spPr>
              <a:xfrm>
                <a:off x="4486023" y="5347368"/>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13C83898-8484-475F-8184-419382A51CD9}"/>
                  </a:ext>
                </a:extLst>
              </p:cNvPr>
              <p:cNvSpPr/>
              <p:nvPr/>
            </p:nvSpPr>
            <p:spPr>
              <a:xfrm>
                <a:off x="3808016" y="5332116"/>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BE5EE591-FF5B-4AC3-A552-6C9B3E530122}"/>
                  </a:ext>
                </a:extLst>
              </p:cNvPr>
              <p:cNvSpPr/>
              <p:nvPr/>
            </p:nvSpPr>
            <p:spPr>
              <a:xfrm>
                <a:off x="3512236" y="5881560"/>
                <a:ext cx="5675919" cy="227613"/>
              </a:xfrm>
              <a:prstGeom prst="rect">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696041D8-22DC-4175-B8D9-AD5EBB6C7075}"/>
                  </a:ext>
                </a:extLst>
              </p:cNvPr>
              <p:cNvSpPr/>
              <p:nvPr/>
            </p:nvSpPr>
            <p:spPr>
              <a:xfrm>
                <a:off x="6467706" y="5088498"/>
                <a:ext cx="56701"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C3D4E619-41BB-4306-AB21-5421850A0A75}"/>
                  </a:ext>
                </a:extLst>
              </p:cNvPr>
              <p:cNvSpPr/>
              <p:nvPr/>
            </p:nvSpPr>
            <p:spPr>
              <a:xfrm>
                <a:off x="3549616" y="4359521"/>
                <a:ext cx="90814" cy="260632"/>
              </a:xfrm>
              <a:prstGeom prst="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7" name="Group 126">
                <a:extLst>
                  <a:ext uri="{FF2B5EF4-FFF2-40B4-BE49-F238E27FC236}">
                    <a16:creationId xmlns:a16="http://schemas.microsoft.com/office/drawing/2014/main" id="{61F391FF-D22A-4A59-BC93-8FE73AEF9314}"/>
                  </a:ext>
                </a:extLst>
              </p:cNvPr>
              <p:cNvGrpSpPr/>
              <p:nvPr/>
            </p:nvGrpSpPr>
            <p:grpSpPr>
              <a:xfrm>
                <a:off x="3567582" y="6178022"/>
                <a:ext cx="1883287" cy="669637"/>
                <a:chOff x="3567582" y="6178022"/>
                <a:chExt cx="1883287" cy="669637"/>
              </a:xfrm>
            </p:grpSpPr>
            <p:sp>
              <p:nvSpPr>
                <p:cNvPr id="162" name="Rectangle 161">
                  <a:extLst>
                    <a:ext uri="{FF2B5EF4-FFF2-40B4-BE49-F238E27FC236}">
                      <a16:creationId xmlns:a16="http://schemas.microsoft.com/office/drawing/2014/main" id="{BDB6F3EF-343C-4C1E-9962-EDFC58A43E91}"/>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3" name="Group 162">
                  <a:extLst>
                    <a:ext uri="{FF2B5EF4-FFF2-40B4-BE49-F238E27FC236}">
                      <a16:creationId xmlns:a16="http://schemas.microsoft.com/office/drawing/2014/main" id="{EA386113-37A8-45C9-8EF7-BDB363DCF8F8}"/>
                    </a:ext>
                  </a:extLst>
                </p:cNvPr>
                <p:cNvGrpSpPr/>
                <p:nvPr/>
              </p:nvGrpSpPr>
              <p:grpSpPr>
                <a:xfrm>
                  <a:off x="3567582" y="6225235"/>
                  <a:ext cx="1883287" cy="622424"/>
                  <a:chOff x="1083937" y="4627649"/>
                  <a:chExt cx="1883287" cy="622424"/>
                </a:xfrm>
              </p:grpSpPr>
              <p:grpSp>
                <p:nvGrpSpPr>
                  <p:cNvPr id="164" name="Group 163">
                    <a:extLst>
                      <a:ext uri="{FF2B5EF4-FFF2-40B4-BE49-F238E27FC236}">
                        <a16:creationId xmlns:a16="http://schemas.microsoft.com/office/drawing/2014/main" id="{306E7449-D43A-4425-A3A9-134CACAB072A}"/>
                      </a:ext>
                    </a:extLst>
                  </p:cNvPr>
                  <p:cNvGrpSpPr/>
                  <p:nvPr/>
                </p:nvGrpSpPr>
                <p:grpSpPr>
                  <a:xfrm>
                    <a:off x="2404694" y="4684172"/>
                    <a:ext cx="562530" cy="562530"/>
                    <a:chOff x="872197" y="3031795"/>
                    <a:chExt cx="562530" cy="562530"/>
                  </a:xfrm>
                </p:grpSpPr>
                <p:sp>
                  <p:nvSpPr>
                    <p:cNvPr id="182" name="Circle: Hollow 181">
                      <a:extLst>
                        <a:ext uri="{FF2B5EF4-FFF2-40B4-BE49-F238E27FC236}">
                          <a16:creationId xmlns:a16="http://schemas.microsoft.com/office/drawing/2014/main" id="{08E7F8FB-D073-4984-A9E6-8DB9783516DF}"/>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3" name="Oval 182">
                      <a:extLst>
                        <a:ext uri="{FF2B5EF4-FFF2-40B4-BE49-F238E27FC236}">
                          <a16:creationId xmlns:a16="http://schemas.microsoft.com/office/drawing/2014/main" id="{13CD3E99-8A0A-4A7E-8951-9E5D7628AAF6}"/>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Group 164">
                    <a:extLst>
                      <a:ext uri="{FF2B5EF4-FFF2-40B4-BE49-F238E27FC236}">
                        <a16:creationId xmlns:a16="http://schemas.microsoft.com/office/drawing/2014/main" id="{FDE814D5-2B25-4147-9E91-C4628C15EBF7}"/>
                      </a:ext>
                    </a:extLst>
                  </p:cNvPr>
                  <p:cNvGrpSpPr/>
                  <p:nvPr/>
                </p:nvGrpSpPr>
                <p:grpSpPr>
                  <a:xfrm>
                    <a:off x="1083937" y="4687543"/>
                    <a:ext cx="562530" cy="562530"/>
                    <a:chOff x="872197" y="3031795"/>
                    <a:chExt cx="562530" cy="562530"/>
                  </a:xfrm>
                </p:grpSpPr>
                <p:sp>
                  <p:nvSpPr>
                    <p:cNvPr id="180" name="Circle: Hollow 179">
                      <a:extLst>
                        <a:ext uri="{FF2B5EF4-FFF2-40B4-BE49-F238E27FC236}">
                          <a16:creationId xmlns:a16="http://schemas.microsoft.com/office/drawing/2014/main" id="{CCA63F7E-FE92-4D36-A615-6E3AED48A4AA}"/>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1" name="Oval 180">
                      <a:extLst>
                        <a:ext uri="{FF2B5EF4-FFF2-40B4-BE49-F238E27FC236}">
                          <a16:creationId xmlns:a16="http://schemas.microsoft.com/office/drawing/2014/main" id="{2F38E728-0499-4B86-BE2B-3D533ED87542}"/>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6" name="Freeform: Shape 165">
                    <a:extLst>
                      <a:ext uri="{FF2B5EF4-FFF2-40B4-BE49-F238E27FC236}">
                        <a16:creationId xmlns:a16="http://schemas.microsoft.com/office/drawing/2014/main" id="{A78D74C6-D384-4C14-895C-6C09B6406E63}"/>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Top Corners Rounded 166">
                    <a:extLst>
                      <a:ext uri="{FF2B5EF4-FFF2-40B4-BE49-F238E27FC236}">
                        <a16:creationId xmlns:a16="http://schemas.microsoft.com/office/drawing/2014/main" id="{65D6445A-667E-40C8-815D-3205BBA833F6}"/>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Top Corners Rounded 167">
                    <a:extLst>
                      <a:ext uri="{FF2B5EF4-FFF2-40B4-BE49-F238E27FC236}">
                        <a16:creationId xmlns:a16="http://schemas.microsoft.com/office/drawing/2014/main" id="{0FE9D11F-6890-4797-AF85-EA9EA0A4174C}"/>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9F7904F-907B-4C86-BAE5-BDAC38D18337}"/>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0" name="Group 169">
                    <a:extLst>
                      <a:ext uri="{FF2B5EF4-FFF2-40B4-BE49-F238E27FC236}">
                        <a16:creationId xmlns:a16="http://schemas.microsoft.com/office/drawing/2014/main" id="{01E03002-AD18-45A4-A16D-F93EAF62B53B}"/>
                      </a:ext>
                    </a:extLst>
                  </p:cNvPr>
                  <p:cNvGrpSpPr/>
                  <p:nvPr/>
                </p:nvGrpSpPr>
                <p:grpSpPr>
                  <a:xfrm>
                    <a:off x="1823553" y="4702112"/>
                    <a:ext cx="173664" cy="305465"/>
                    <a:chOff x="1923011" y="5286487"/>
                    <a:chExt cx="173664" cy="305465"/>
                  </a:xfrm>
                </p:grpSpPr>
                <p:sp>
                  <p:nvSpPr>
                    <p:cNvPr id="176" name="Rectangle: Rounded Corners 175">
                      <a:extLst>
                        <a:ext uri="{FF2B5EF4-FFF2-40B4-BE49-F238E27FC236}">
                          <a16:creationId xmlns:a16="http://schemas.microsoft.com/office/drawing/2014/main" id="{CC04F6EE-3A38-4F7E-84DA-3BBC575E1282}"/>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Rounded Corners 176">
                      <a:extLst>
                        <a:ext uri="{FF2B5EF4-FFF2-40B4-BE49-F238E27FC236}">
                          <a16:creationId xmlns:a16="http://schemas.microsoft.com/office/drawing/2014/main" id="{7B9C486D-7F75-4976-B91C-64BD9AA38694}"/>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Rounded Corners 177">
                      <a:extLst>
                        <a:ext uri="{FF2B5EF4-FFF2-40B4-BE49-F238E27FC236}">
                          <a16:creationId xmlns:a16="http://schemas.microsoft.com/office/drawing/2014/main" id="{46624345-864F-4DFC-8B75-E4C81003E909}"/>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Rounded Corners 178">
                      <a:extLst>
                        <a:ext uri="{FF2B5EF4-FFF2-40B4-BE49-F238E27FC236}">
                          <a16:creationId xmlns:a16="http://schemas.microsoft.com/office/drawing/2014/main" id="{4BB81D7C-10A0-4D3E-A46D-5F9B8091D045}"/>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1" name="Group 170">
                    <a:extLst>
                      <a:ext uri="{FF2B5EF4-FFF2-40B4-BE49-F238E27FC236}">
                        <a16:creationId xmlns:a16="http://schemas.microsoft.com/office/drawing/2014/main" id="{82C3E4B5-1BDE-4B11-B14A-25EECFD7FA9B}"/>
                      </a:ext>
                    </a:extLst>
                  </p:cNvPr>
                  <p:cNvGrpSpPr/>
                  <p:nvPr/>
                </p:nvGrpSpPr>
                <p:grpSpPr>
                  <a:xfrm>
                    <a:off x="2096675" y="4714839"/>
                    <a:ext cx="173664" cy="305465"/>
                    <a:chOff x="1923011" y="5286487"/>
                    <a:chExt cx="173664" cy="305465"/>
                  </a:xfrm>
                </p:grpSpPr>
                <p:sp>
                  <p:nvSpPr>
                    <p:cNvPr id="172" name="Rectangle: Rounded Corners 171">
                      <a:extLst>
                        <a:ext uri="{FF2B5EF4-FFF2-40B4-BE49-F238E27FC236}">
                          <a16:creationId xmlns:a16="http://schemas.microsoft.com/office/drawing/2014/main" id="{D07826FA-1E88-4457-AFAB-1C8C9FF55208}"/>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Rounded Corners 172">
                      <a:extLst>
                        <a:ext uri="{FF2B5EF4-FFF2-40B4-BE49-F238E27FC236}">
                          <a16:creationId xmlns:a16="http://schemas.microsoft.com/office/drawing/2014/main" id="{0742840A-ACD6-4403-8D39-8C930593869C}"/>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Rounded Corners 173">
                      <a:extLst>
                        <a:ext uri="{FF2B5EF4-FFF2-40B4-BE49-F238E27FC236}">
                          <a16:creationId xmlns:a16="http://schemas.microsoft.com/office/drawing/2014/main" id="{86D4A83D-D9C0-4A16-A273-BE4A790B05AB}"/>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Rounded Corners 174">
                      <a:extLst>
                        <a:ext uri="{FF2B5EF4-FFF2-40B4-BE49-F238E27FC236}">
                          <a16:creationId xmlns:a16="http://schemas.microsoft.com/office/drawing/2014/main" id="{52488D8F-C505-40DF-97D0-45A359A6AC46}"/>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28" name="Group 127">
                <a:extLst>
                  <a:ext uri="{FF2B5EF4-FFF2-40B4-BE49-F238E27FC236}">
                    <a16:creationId xmlns:a16="http://schemas.microsoft.com/office/drawing/2014/main" id="{B2FCE8B1-53D7-434C-A36B-203080D560DB}"/>
                  </a:ext>
                </a:extLst>
              </p:cNvPr>
              <p:cNvGrpSpPr/>
              <p:nvPr/>
            </p:nvGrpSpPr>
            <p:grpSpPr>
              <a:xfrm>
                <a:off x="7289700" y="6185562"/>
                <a:ext cx="1883287" cy="669637"/>
                <a:chOff x="3567582" y="6178022"/>
                <a:chExt cx="1883287" cy="669637"/>
              </a:xfrm>
            </p:grpSpPr>
            <p:sp>
              <p:nvSpPr>
                <p:cNvPr id="140" name="Rectangle 139">
                  <a:extLst>
                    <a:ext uri="{FF2B5EF4-FFF2-40B4-BE49-F238E27FC236}">
                      <a16:creationId xmlns:a16="http://schemas.microsoft.com/office/drawing/2014/main" id="{A20E6576-93D9-446B-8AB3-1F335464A1B8}"/>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10391BDE-F43D-47DE-BFEE-D5085CD5D6FB}"/>
                    </a:ext>
                  </a:extLst>
                </p:cNvPr>
                <p:cNvGrpSpPr/>
                <p:nvPr/>
              </p:nvGrpSpPr>
              <p:grpSpPr>
                <a:xfrm>
                  <a:off x="3567582" y="6225235"/>
                  <a:ext cx="1883287" cy="622424"/>
                  <a:chOff x="1083937" y="4627649"/>
                  <a:chExt cx="1883287" cy="622424"/>
                </a:xfrm>
              </p:grpSpPr>
              <p:grpSp>
                <p:nvGrpSpPr>
                  <p:cNvPr id="142" name="Group 141">
                    <a:extLst>
                      <a:ext uri="{FF2B5EF4-FFF2-40B4-BE49-F238E27FC236}">
                        <a16:creationId xmlns:a16="http://schemas.microsoft.com/office/drawing/2014/main" id="{1883956F-72D0-4782-9DC9-A5AAF7D65ECA}"/>
                      </a:ext>
                    </a:extLst>
                  </p:cNvPr>
                  <p:cNvGrpSpPr/>
                  <p:nvPr/>
                </p:nvGrpSpPr>
                <p:grpSpPr>
                  <a:xfrm>
                    <a:off x="2404694" y="4684172"/>
                    <a:ext cx="562530" cy="562530"/>
                    <a:chOff x="872197" y="3031795"/>
                    <a:chExt cx="562530" cy="562530"/>
                  </a:xfrm>
                </p:grpSpPr>
                <p:sp>
                  <p:nvSpPr>
                    <p:cNvPr id="160" name="Circle: Hollow 159">
                      <a:extLst>
                        <a:ext uri="{FF2B5EF4-FFF2-40B4-BE49-F238E27FC236}">
                          <a16:creationId xmlns:a16="http://schemas.microsoft.com/office/drawing/2014/main" id="{8E34CB06-93CC-48F7-8319-30A5979794A7}"/>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1" name="Oval 160">
                      <a:extLst>
                        <a:ext uri="{FF2B5EF4-FFF2-40B4-BE49-F238E27FC236}">
                          <a16:creationId xmlns:a16="http://schemas.microsoft.com/office/drawing/2014/main" id="{89E98DDC-36AA-4B6B-9C56-94850D82BE0F}"/>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 name="Group 142">
                    <a:extLst>
                      <a:ext uri="{FF2B5EF4-FFF2-40B4-BE49-F238E27FC236}">
                        <a16:creationId xmlns:a16="http://schemas.microsoft.com/office/drawing/2014/main" id="{D1249408-3254-4FCE-9CFB-1AB1D11EA4D0}"/>
                      </a:ext>
                    </a:extLst>
                  </p:cNvPr>
                  <p:cNvGrpSpPr/>
                  <p:nvPr/>
                </p:nvGrpSpPr>
                <p:grpSpPr>
                  <a:xfrm>
                    <a:off x="1083937" y="4687543"/>
                    <a:ext cx="562530" cy="562530"/>
                    <a:chOff x="872197" y="3031795"/>
                    <a:chExt cx="562530" cy="562530"/>
                  </a:xfrm>
                </p:grpSpPr>
                <p:sp>
                  <p:nvSpPr>
                    <p:cNvPr id="158" name="Circle: Hollow 157">
                      <a:extLst>
                        <a:ext uri="{FF2B5EF4-FFF2-40B4-BE49-F238E27FC236}">
                          <a16:creationId xmlns:a16="http://schemas.microsoft.com/office/drawing/2014/main" id="{F23959FF-E179-4F47-A0AD-E978B8797BCB}"/>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9" name="Oval 158">
                      <a:extLst>
                        <a:ext uri="{FF2B5EF4-FFF2-40B4-BE49-F238E27FC236}">
                          <a16:creationId xmlns:a16="http://schemas.microsoft.com/office/drawing/2014/main" id="{0D2821C7-56A3-4FC2-8A59-CCEA338B5192}"/>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4" name="Freeform: Shape 143">
                    <a:extLst>
                      <a:ext uri="{FF2B5EF4-FFF2-40B4-BE49-F238E27FC236}">
                        <a16:creationId xmlns:a16="http://schemas.microsoft.com/office/drawing/2014/main" id="{69E15DA7-8DBE-4ECE-B304-04F4D1843D8B}"/>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Top Corners Rounded 144">
                    <a:extLst>
                      <a:ext uri="{FF2B5EF4-FFF2-40B4-BE49-F238E27FC236}">
                        <a16:creationId xmlns:a16="http://schemas.microsoft.com/office/drawing/2014/main" id="{F495001B-B30F-4A87-808A-FDA13445ADE6}"/>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Top Corners Rounded 145">
                    <a:extLst>
                      <a:ext uri="{FF2B5EF4-FFF2-40B4-BE49-F238E27FC236}">
                        <a16:creationId xmlns:a16="http://schemas.microsoft.com/office/drawing/2014/main" id="{3B93BD8D-A2CA-45A9-AD2B-A22FE110BCDA}"/>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0E9486D3-F23B-4C3A-85C3-D2898BDB77B2}"/>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8" name="Group 147">
                    <a:extLst>
                      <a:ext uri="{FF2B5EF4-FFF2-40B4-BE49-F238E27FC236}">
                        <a16:creationId xmlns:a16="http://schemas.microsoft.com/office/drawing/2014/main" id="{0FE3987D-48F6-4F89-82C0-961EF70AF472}"/>
                      </a:ext>
                    </a:extLst>
                  </p:cNvPr>
                  <p:cNvGrpSpPr/>
                  <p:nvPr/>
                </p:nvGrpSpPr>
                <p:grpSpPr>
                  <a:xfrm>
                    <a:off x="1823553" y="4702112"/>
                    <a:ext cx="173664" cy="305465"/>
                    <a:chOff x="1923011" y="5286487"/>
                    <a:chExt cx="173664" cy="305465"/>
                  </a:xfrm>
                </p:grpSpPr>
                <p:sp>
                  <p:nvSpPr>
                    <p:cNvPr id="154" name="Rectangle: Rounded Corners 153">
                      <a:extLst>
                        <a:ext uri="{FF2B5EF4-FFF2-40B4-BE49-F238E27FC236}">
                          <a16:creationId xmlns:a16="http://schemas.microsoft.com/office/drawing/2014/main" id="{1D384821-926E-4E35-A6F3-270FA7B4F29B}"/>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Rounded Corners 154">
                      <a:extLst>
                        <a:ext uri="{FF2B5EF4-FFF2-40B4-BE49-F238E27FC236}">
                          <a16:creationId xmlns:a16="http://schemas.microsoft.com/office/drawing/2014/main" id="{28C94D3D-C756-4177-916E-07037B2A5E41}"/>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Rounded Corners 155">
                      <a:extLst>
                        <a:ext uri="{FF2B5EF4-FFF2-40B4-BE49-F238E27FC236}">
                          <a16:creationId xmlns:a16="http://schemas.microsoft.com/office/drawing/2014/main" id="{BABF3547-B99E-44DA-8325-778A1D66E8EB}"/>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Rounded Corners 156">
                      <a:extLst>
                        <a:ext uri="{FF2B5EF4-FFF2-40B4-BE49-F238E27FC236}">
                          <a16:creationId xmlns:a16="http://schemas.microsoft.com/office/drawing/2014/main" id="{9AAE8C86-9C2E-43A1-BF3C-F7E66530B070}"/>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72ABA9F4-2B76-4C10-8DDE-F9CAB6C3B7D8}"/>
                      </a:ext>
                    </a:extLst>
                  </p:cNvPr>
                  <p:cNvGrpSpPr/>
                  <p:nvPr/>
                </p:nvGrpSpPr>
                <p:grpSpPr>
                  <a:xfrm>
                    <a:off x="2096675" y="4714839"/>
                    <a:ext cx="173664" cy="305465"/>
                    <a:chOff x="1923011" y="5286487"/>
                    <a:chExt cx="173664" cy="305465"/>
                  </a:xfrm>
                </p:grpSpPr>
                <p:sp>
                  <p:nvSpPr>
                    <p:cNvPr id="150" name="Rectangle: Rounded Corners 149">
                      <a:extLst>
                        <a:ext uri="{FF2B5EF4-FFF2-40B4-BE49-F238E27FC236}">
                          <a16:creationId xmlns:a16="http://schemas.microsoft.com/office/drawing/2014/main" id="{0A801442-FFD2-4FFC-92B7-13C11A8947C5}"/>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Rounded Corners 150">
                      <a:extLst>
                        <a:ext uri="{FF2B5EF4-FFF2-40B4-BE49-F238E27FC236}">
                          <a16:creationId xmlns:a16="http://schemas.microsoft.com/office/drawing/2014/main" id="{31020DA3-BF60-4F0C-834F-45C34024FC8A}"/>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Rounded Corners 151">
                      <a:extLst>
                        <a:ext uri="{FF2B5EF4-FFF2-40B4-BE49-F238E27FC236}">
                          <a16:creationId xmlns:a16="http://schemas.microsoft.com/office/drawing/2014/main" id="{8862A3B8-770F-4263-A0D2-D6D21BB5F246}"/>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Rounded Corners 152">
                      <a:extLst>
                        <a:ext uri="{FF2B5EF4-FFF2-40B4-BE49-F238E27FC236}">
                          <a16:creationId xmlns:a16="http://schemas.microsoft.com/office/drawing/2014/main" id="{420F0937-358E-48A7-BAC4-70965012F913}"/>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29" name="Rectangle 128">
                <a:extLst>
                  <a:ext uri="{FF2B5EF4-FFF2-40B4-BE49-F238E27FC236}">
                    <a16:creationId xmlns:a16="http://schemas.microsoft.com/office/drawing/2014/main" id="{E5F7CE34-6B04-4871-BE98-6A521BC89F13}"/>
                  </a:ext>
                </a:extLst>
              </p:cNvPr>
              <p:cNvSpPr/>
              <p:nvPr/>
            </p:nvSpPr>
            <p:spPr>
              <a:xfrm>
                <a:off x="5717795" y="6131792"/>
                <a:ext cx="1357672" cy="439868"/>
              </a:xfrm>
              <a:prstGeom prst="rect">
                <a:avLst/>
              </a:prstGeom>
              <a:solidFill>
                <a:srgbClr val="2E2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0" name="Group 129">
                <a:extLst>
                  <a:ext uri="{FF2B5EF4-FFF2-40B4-BE49-F238E27FC236}">
                    <a16:creationId xmlns:a16="http://schemas.microsoft.com/office/drawing/2014/main" id="{75F8658F-8D74-496B-B89B-21B2A98C848B}"/>
                  </a:ext>
                </a:extLst>
              </p:cNvPr>
              <p:cNvGrpSpPr/>
              <p:nvPr/>
            </p:nvGrpSpPr>
            <p:grpSpPr>
              <a:xfrm>
                <a:off x="2945383" y="5604167"/>
                <a:ext cx="475790" cy="1075846"/>
                <a:chOff x="2945383" y="5604167"/>
                <a:chExt cx="475790" cy="1075846"/>
              </a:xfrm>
            </p:grpSpPr>
            <p:sp>
              <p:nvSpPr>
                <p:cNvPr id="136" name="Rectangle 135">
                  <a:extLst>
                    <a:ext uri="{FF2B5EF4-FFF2-40B4-BE49-F238E27FC236}">
                      <a16:creationId xmlns:a16="http://schemas.microsoft.com/office/drawing/2014/main" id="{BE838215-61EC-415D-BF62-F90E2B83A594}"/>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2B87280E-8594-4BD6-B6AD-3F4014DBFFC9}"/>
                    </a:ext>
                  </a:extLst>
                </p:cNvPr>
                <p:cNvSpPr/>
                <p:nvPr/>
              </p:nvSpPr>
              <p:spPr>
                <a:xfrm>
                  <a:off x="3101139" y="5604167"/>
                  <a:ext cx="45719" cy="5050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618B24CB-CDF2-49E5-B2AF-275CC4DDB1C2}"/>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rapezoid 138">
                  <a:extLst>
                    <a:ext uri="{FF2B5EF4-FFF2-40B4-BE49-F238E27FC236}">
                      <a16:creationId xmlns:a16="http://schemas.microsoft.com/office/drawing/2014/main" id="{1A13BDF7-6135-4D96-9422-4E35B8FB7096}"/>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130">
                <a:extLst>
                  <a:ext uri="{FF2B5EF4-FFF2-40B4-BE49-F238E27FC236}">
                    <a16:creationId xmlns:a16="http://schemas.microsoft.com/office/drawing/2014/main" id="{AE8D79AB-CC11-4C02-8A9C-2CD03F04FDF7}"/>
                  </a:ext>
                </a:extLst>
              </p:cNvPr>
              <p:cNvGrpSpPr/>
              <p:nvPr/>
            </p:nvGrpSpPr>
            <p:grpSpPr>
              <a:xfrm flipH="1">
                <a:off x="9239228" y="5612054"/>
                <a:ext cx="475790" cy="1075846"/>
                <a:chOff x="2945383" y="5604167"/>
                <a:chExt cx="475790" cy="1075846"/>
              </a:xfrm>
            </p:grpSpPr>
            <p:sp>
              <p:nvSpPr>
                <p:cNvPr id="132" name="Rectangle 131">
                  <a:extLst>
                    <a:ext uri="{FF2B5EF4-FFF2-40B4-BE49-F238E27FC236}">
                      <a16:creationId xmlns:a16="http://schemas.microsoft.com/office/drawing/2014/main" id="{F45EDEEF-1309-4F72-ACFB-D9AB9EF88AD0}"/>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477D6F71-80F6-4DBD-A9C2-DD01D46D2FEE}"/>
                    </a:ext>
                  </a:extLst>
                </p:cNvPr>
                <p:cNvSpPr/>
                <p:nvPr/>
              </p:nvSpPr>
              <p:spPr>
                <a:xfrm>
                  <a:off x="3101139" y="5604167"/>
                  <a:ext cx="45719" cy="5050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E77A98B1-FC92-44DE-8305-A61F3F6706EB}"/>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rapezoid 134">
                  <a:extLst>
                    <a:ext uri="{FF2B5EF4-FFF2-40B4-BE49-F238E27FC236}">
                      <a16:creationId xmlns:a16="http://schemas.microsoft.com/office/drawing/2014/main" id="{31EC09C8-EC13-4ABD-B6C8-BA2F75ACE102}"/>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4" name="Group 223">
              <a:extLst>
                <a:ext uri="{FF2B5EF4-FFF2-40B4-BE49-F238E27FC236}">
                  <a16:creationId xmlns:a16="http://schemas.microsoft.com/office/drawing/2014/main" id="{CE0B34E9-6E61-4AD2-9664-AE9D4B4569EB}"/>
                </a:ext>
              </a:extLst>
            </p:cNvPr>
            <p:cNvGrpSpPr/>
            <p:nvPr/>
          </p:nvGrpSpPr>
          <p:grpSpPr>
            <a:xfrm>
              <a:off x="12170544" y="3552847"/>
              <a:ext cx="2409424" cy="346534"/>
              <a:chOff x="7551957" y="3337076"/>
              <a:chExt cx="6769635" cy="973639"/>
            </a:xfrm>
          </p:grpSpPr>
          <p:sp>
            <p:nvSpPr>
              <p:cNvPr id="225" name="Rectangle 224">
                <a:extLst>
                  <a:ext uri="{FF2B5EF4-FFF2-40B4-BE49-F238E27FC236}">
                    <a16:creationId xmlns:a16="http://schemas.microsoft.com/office/drawing/2014/main" id="{DECF6CD6-3A3C-4226-8039-3E6001337D48}"/>
                  </a:ext>
                </a:extLst>
              </p:cNvPr>
              <p:cNvSpPr/>
              <p:nvPr/>
            </p:nvSpPr>
            <p:spPr>
              <a:xfrm>
                <a:off x="7951578" y="3519956"/>
                <a:ext cx="6029231" cy="319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225">
                <a:extLst>
                  <a:ext uri="{FF2B5EF4-FFF2-40B4-BE49-F238E27FC236}">
                    <a16:creationId xmlns:a16="http://schemas.microsoft.com/office/drawing/2014/main" id="{0C31F77F-E95D-4685-834F-7F007AB2E22A}"/>
                  </a:ext>
                </a:extLst>
              </p:cNvPr>
              <p:cNvSpPr/>
              <p:nvPr/>
            </p:nvSpPr>
            <p:spPr>
              <a:xfrm>
                <a:off x="8118810" y="3337076"/>
                <a:ext cx="5675919" cy="227613"/>
              </a:xfrm>
              <a:prstGeom prst="rect">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7" name="Group 226">
                <a:extLst>
                  <a:ext uri="{FF2B5EF4-FFF2-40B4-BE49-F238E27FC236}">
                    <a16:creationId xmlns:a16="http://schemas.microsoft.com/office/drawing/2014/main" id="{E5E18AB8-845F-4187-A449-B14F9F88FBD4}"/>
                  </a:ext>
                </a:extLst>
              </p:cNvPr>
              <p:cNvGrpSpPr/>
              <p:nvPr/>
            </p:nvGrpSpPr>
            <p:grpSpPr>
              <a:xfrm>
                <a:off x="8174156" y="3633538"/>
                <a:ext cx="1883287" cy="669637"/>
                <a:chOff x="3567582" y="6178022"/>
                <a:chExt cx="1883287" cy="669637"/>
              </a:xfrm>
            </p:grpSpPr>
            <p:sp>
              <p:nvSpPr>
                <p:cNvPr id="260" name="Rectangle 259">
                  <a:extLst>
                    <a:ext uri="{FF2B5EF4-FFF2-40B4-BE49-F238E27FC236}">
                      <a16:creationId xmlns:a16="http://schemas.microsoft.com/office/drawing/2014/main" id="{8E87FBDD-34C8-40B7-98E2-B87B4519D215}"/>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1" name="Group 260">
                  <a:extLst>
                    <a:ext uri="{FF2B5EF4-FFF2-40B4-BE49-F238E27FC236}">
                      <a16:creationId xmlns:a16="http://schemas.microsoft.com/office/drawing/2014/main" id="{F84E404E-7802-47D4-94DB-CF11F6F7F720}"/>
                    </a:ext>
                  </a:extLst>
                </p:cNvPr>
                <p:cNvGrpSpPr/>
                <p:nvPr/>
              </p:nvGrpSpPr>
              <p:grpSpPr>
                <a:xfrm>
                  <a:off x="3567582" y="6225235"/>
                  <a:ext cx="1883287" cy="622424"/>
                  <a:chOff x="1083937" y="4627649"/>
                  <a:chExt cx="1883287" cy="622424"/>
                </a:xfrm>
              </p:grpSpPr>
              <p:grpSp>
                <p:nvGrpSpPr>
                  <p:cNvPr id="262" name="Group 261">
                    <a:extLst>
                      <a:ext uri="{FF2B5EF4-FFF2-40B4-BE49-F238E27FC236}">
                        <a16:creationId xmlns:a16="http://schemas.microsoft.com/office/drawing/2014/main" id="{C0FC6994-45FF-4F19-B3CC-249BD3AE862B}"/>
                      </a:ext>
                    </a:extLst>
                  </p:cNvPr>
                  <p:cNvGrpSpPr/>
                  <p:nvPr/>
                </p:nvGrpSpPr>
                <p:grpSpPr>
                  <a:xfrm>
                    <a:off x="2404694" y="4684172"/>
                    <a:ext cx="562530" cy="562530"/>
                    <a:chOff x="872197" y="3031795"/>
                    <a:chExt cx="562530" cy="562530"/>
                  </a:xfrm>
                </p:grpSpPr>
                <p:sp>
                  <p:nvSpPr>
                    <p:cNvPr id="280" name="Circle: Hollow 279">
                      <a:extLst>
                        <a:ext uri="{FF2B5EF4-FFF2-40B4-BE49-F238E27FC236}">
                          <a16:creationId xmlns:a16="http://schemas.microsoft.com/office/drawing/2014/main" id="{17240DC6-CD2D-4619-8B64-CCA3F227734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1" name="Oval 280">
                      <a:extLst>
                        <a:ext uri="{FF2B5EF4-FFF2-40B4-BE49-F238E27FC236}">
                          <a16:creationId xmlns:a16="http://schemas.microsoft.com/office/drawing/2014/main" id="{DD42277C-88CC-45B3-8AC4-8998DEEE8449}"/>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3" name="Group 262">
                    <a:extLst>
                      <a:ext uri="{FF2B5EF4-FFF2-40B4-BE49-F238E27FC236}">
                        <a16:creationId xmlns:a16="http://schemas.microsoft.com/office/drawing/2014/main" id="{FD3140BA-3238-4F17-871A-F3B9C3DAB9BD}"/>
                      </a:ext>
                    </a:extLst>
                  </p:cNvPr>
                  <p:cNvGrpSpPr/>
                  <p:nvPr/>
                </p:nvGrpSpPr>
                <p:grpSpPr>
                  <a:xfrm>
                    <a:off x="1083937" y="4687543"/>
                    <a:ext cx="562530" cy="562530"/>
                    <a:chOff x="872197" y="3031795"/>
                    <a:chExt cx="562530" cy="562530"/>
                  </a:xfrm>
                </p:grpSpPr>
                <p:sp>
                  <p:nvSpPr>
                    <p:cNvPr id="278" name="Circle: Hollow 277">
                      <a:extLst>
                        <a:ext uri="{FF2B5EF4-FFF2-40B4-BE49-F238E27FC236}">
                          <a16:creationId xmlns:a16="http://schemas.microsoft.com/office/drawing/2014/main" id="{BA89EC7C-530B-4BE0-909E-33EFB4FD823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9" name="Oval 278">
                      <a:extLst>
                        <a:ext uri="{FF2B5EF4-FFF2-40B4-BE49-F238E27FC236}">
                          <a16:creationId xmlns:a16="http://schemas.microsoft.com/office/drawing/2014/main" id="{8C8D57F4-FE06-4180-91A2-5DECF331650A}"/>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4" name="Freeform: Shape 263">
                    <a:extLst>
                      <a:ext uri="{FF2B5EF4-FFF2-40B4-BE49-F238E27FC236}">
                        <a16:creationId xmlns:a16="http://schemas.microsoft.com/office/drawing/2014/main" id="{FA04BC57-72A9-432F-A1AF-4A6B1C94DB02}"/>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Rectangle: Top Corners Rounded 264">
                    <a:extLst>
                      <a:ext uri="{FF2B5EF4-FFF2-40B4-BE49-F238E27FC236}">
                        <a16:creationId xmlns:a16="http://schemas.microsoft.com/office/drawing/2014/main" id="{A3AE322D-58B4-45F8-9BCB-326AA42A2867}"/>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Rectangle: Top Corners Rounded 265">
                    <a:extLst>
                      <a:ext uri="{FF2B5EF4-FFF2-40B4-BE49-F238E27FC236}">
                        <a16:creationId xmlns:a16="http://schemas.microsoft.com/office/drawing/2014/main" id="{11DE7F3B-CE4A-4BD8-97D1-AE9FBE0BFC9E}"/>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5BE1D774-FD6D-4DD5-BEB8-BB7DC7372085}"/>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8" name="Group 267">
                    <a:extLst>
                      <a:ext uri="{FF2B5EF4-FFF2-40B4-BE49-F238E27FC236}">
                        <a16:creationId xmlns:a16="http://schemas.microsoft.com/office/drawing/2014/main" id="{0EA5EB20-2CFD-4299-A1A3-294CC979F6DC}"/>
                      </a:ext>
                    </a:extLst>
                  </p:cNvPr>
                  <p:cNvGrpSpPr/>
                  <p:nvPr/>
                </p:nvGrpSpPr>
                <p:grpSpPr>
                  <a:xfrm>
                    <a:off x="1823553" y="4702112"/>
                    <a:ext cx="173664" cy="305465"/>
                    <a:chOff x="1923011" y="5286487"/>
                    <a:chExt cx="173664" cy="305465"/>
                  </a:xfrm>
                </p:grpSpPr>
                <p:sp>
                  <p:nvSpPr>
                    <p:cNvPr id="274" name="Rectangle: Rounded Corners 273">
                      <a:extLst>
                        <a:ext uri="{FF2B5EF4-FFF2-40B4-BE49-F238E27FC236}">
                          <a16:creationId xmlns:a16="http://schemas.microsoft.com/office/drawing/2014/main" id="{50B728E3-17A1-4C3F-A6EE-A70E6E5AE37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Rectangle: Rounded Corners 274">
                      <a:extLst>
                        <a:ext uri="{FF2B5EF4-FFF2-40B4-BE49-F238E27FC236}">
                          <a16:creationId xmlns:a16="http://schemas.microsoft.com/office/drawing/2014/main" id="{2CAD7412-913D-4241-88D4-B20BDCC1361F}"/>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ectangle: Rounded Corners 275">
                      <a:extLst>
                        <a:ext uri="{FF2B5EF4-FFF2-40B4-BE49-F238E27FC236}">
                          <a16:creationId xmlns:a16="http://schemas.microsoft.com/office/drawing/2014/main" id="{C5DC4306-4BDB-4FED-9444-078C69E8D39F}"/>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Rectangle: Rounded Corners 276">
                      <a:extLst>
                        <a:ext uri="{FF2B5EF4-FFF2-40B4-BE49-F238E27FC236}">
                          <a16:creationId xmlns:a16="http://schemas.microsoft.com/office/drawing/2014/main" id="{2EA328E8-F680-4753-9FB4-B2585E1D9EE1}"/>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9" name="Group 268">
                    <a:extLst>
                      <a:ext uri="{FF2B5EF4-FFF2-40B4-BE49-F238E27FC236}">
                        <a16:creationId xmlns:a16="http://schemas.microsoft.com/office/drawing/2014/main" id="{12434C9D-06D1-4596-8B30-0390235DDBB6}"/>
                      </a:ext>
                    </a:extLst>
                  </p:cNvPr>
                  <p:cNvGrpSpPr/>
                  <p:nvPr/>
                </p:nvGrpSpPr>
                <p:grpSpPr>
                  <a:xfrm>
                    <a:off x="2096675" y="4714839"/>
                    <a:ext cx="173664" cy="305465"/>
                    <a:chOff x="1923011" y="5286487"/>
                    <a:chExt cx="173664" cy="305465"/>
                  </a:xfrm>
                </p:grpSpPr>
                <p:sp>
                  <p:nvSpPr>
                    <p:cNvPr id="270" name="Rectangle: Rounded Corners 269">
                      <a:extLst>
                        <a:ext uri="{FF2B5EF4-FFF2-40B4-BE49-F238E27FC236}">
                          <a16:creationId xmlns:a16="http://schemas.microsoft.com/office/drawing/2014/main" id="{36F43177-1770-4A6F-A2CB-860DF41A8701}"/>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ectangle: Rounded Corners 270">
                      <a:extLst>
                        <a:ext uri="{FF2B5EF4-FFF2-40B4-BE49-F238E27FC236}">
                          <a16:creationId xmlns:a16="http://schemas.microsoft.com/office/drawing/2014/main" id="{0D48BD11-7FF8-4E7C-AF1E-733A54836F4E}"/>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Rectangle: Rounded Corners 271">
                      <a:extLst>
                        <a:ext uri="{FF2B5EF4-FFF2-40B4-BE49-F238E27FC236}">
                          <a16:creationId xmlns:a16="http://schemas.microsoft.com/office/drawing/2014/main" id="{18613431-8441-4885-B858-00B04199C480}"/>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Rectangle: Rounded Corners 272">
                      <a:extLst>
                        <a:ext uri="{FF2B5EF4-FFF2-40B4-BE49-F238E27FC236}">
                          <a16:creationId xmlns:a16="http://schemas.microsoft.com/office/drawing/2014/main" id="{E9F46078-E0C1-45E5-A764-089C5DDB45B1}"/>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28" name="Group 227">
                <a:extLst>
                  <a:ext uri="{FF2B5EF4-FFF2-40B4-BE49-F238E27FC236}">
                    <a16:creationId xmlns:a16="http://schemas.microsoft.com/office/drawing/2014/main" id="{0BA21BC6-29C3-47FE-855E-0F71BAEDD00B}"/>
                  </a:ext>
                </a:extLst>
              </p:cNvPr>
              <p:cNvGrpSpPr/>
              <p:nvPr/>
            </p:nvGrpSpPr>
            <p:grpSpPr>
              <a:xfrm>
                <a:off x="11896274" y="3641078"/>
                <a:ext cx="1883287" cy="669637"/>
                <a:chOff x="3567582" y="6178022"/>
                <a:chExt cx="1883287" cy="669637"/>
              </a:xfrm>
            </p:grpSpPr>
            <p:sp>
              <p:nvSpPr>
                <p:cNvPr id="238" name="Rectangle 237">
                  <a:extLst>
                    <a:ext uri="{FF2B5EF4-FFF2-40B4-BE49-F238E27FC236}">
                      <a16:creationId xmlns:a16="http://schemas.microsoft.com/office/drawing/2014/main" id="{C0552170-808C-4600-826F-C07B33598F50}"/>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9" name="Group 238">
                  <a:extLst>
                    <a:ext uri="{FF2B5EF4-FFF2-40B4-BE49-F238E27FC236}">
                      <a16:creationId xmlns:a16="http://schemas.microsoft.com/office/drawing/2014/main" id="{8D114E0E-F0F7-4431-AD9D-FD68616B92CB}"/>
                    </a:ext>
                  </a:extLst>
                </p:cNvPr>
                <p:cNvGrpSpPr/>
                <p:nvPr/>
              </p:nvGrpSpPr>
              <p:grpSpPr>
                <a:xfrm>
                  <a:off x="3567582" y="6225235"/>
                  <a:ext cx="1883287" cy="622424"/>
                  <a:chOff x="1083937" y="4627649"/>
                  <a:chExt cx="1883287" cy="622424"/>
                </a:xfrm>
              </p:grpSpPr>
              <p:grpSp>
                <p:nvGrpSpPr>
                  <p:cNvPr id="240" name="Group 239">
                    <a:extLst>
                      <a:ext uri="{FF2B5EF4-FFF2-40B4-BE49-F238E27FC236}">
                        <a16:creationId xmlns:a16="http://schemas.microsoft.com/office/drawing/2014/main" id="{7A066733-6392-4B79-95AA-5AD5BDDEDA2D}"/>
                      </a:ext>
                    </a:extLst>
                  </p:cNvPr>
                  <p:cNvGrpSpPr/>
                  <p:nvPr/>
                </p:nvGrpSpPr>
                <p:grpSpPr>
                  <a:xfrm>
                    <a:off x="2404694" y="4684172"/>
                    <a:ext cx="562530" cy="562530"/>
                    <a:chOff x="872197" y="3031795"/>
                    <a:chExt cx="562530" cy="562530"/>
                  </a:xfrm>
                </p:grpSpPr>
                <p:sp>
                  <p:nvSpPr>
                    <p:cNvPr id="258" name="Circle: Hollow 257">
                      <a:extLst>
                        <a:ext uri="{FF2B5EF4-FFF2-40B4-BE49-F238E27FC236}">
                          <a16:creationId xmlns:a16="http://schemas.microsoft.com/office/drawing/2014/main" id="{0D3D2E19-2A9F-486A-9E5D-298BB10F1325}"/>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9" name="Oval 258">
                      <a:extLst>
                        <a:ext uri="{FF2B5EF4-FFF2-40B4-BE49-F238E27FC236}">
                          <a16:creationId xmlns:a16="http://schemas.microsoft.com/office/drawing/2014/main" id="{179C176D-A3A2-45A1-90E8-6FAA3BC3D12E}"/>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1" name="Group 240">
                    <a:extLst>
                      <a:ext uri="{FF2B5EF4-FFF2-40B4-BE49-F238E27FC236}">
                        <a16:creationId xmlns:a16="http://schemas.microsoft.com/office/drawing/2014/main" id="{F5B923EE-C636-4311-98AF-259518D793F7}"/>
                      </a:ext>
                    </a:extLst>
                  </p:cNvPr>
                  <p:cNvGrpSpPr/>
                  <p:nvPr/>
                </p:nvGrpSpPr>
                <p:grpSpPr>
                  <a:xfrm>
                    <a:off x="1083937" y="4687543"/>
                    <a:ext cx="562530" cy="562530"/>
                    <a:chOff x="872197" y="3031795"/>
                    <a:chExt cx="562530" cy="562530"/>
                  </a:xfrm>
                </p:grpSpPr>
                <p:sp>
                  <p:nvSpPr>
                    <p:cNvPr id="256" name="Circle: Hollow 255">
                      <a:extLst>
                        <a:ext uri="{FF2B5EF4-FFF2-40B4-BE49-F238E27FC236}">
                          <a16:creationId xmlns:a16="http://schemas.microsoft.com/office/drawing/2014/main" id="{FC4B01E3-0101-4379-94F0-067CCAED171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7" name="Oval 256">
                      <a:extLst>
                        <a:ext uri="{FF2B5EF4-FFF2-40B4-BE49-F238E27FC236}">
                          <a16:creationId xmlns:a16="http://schemas.microsoft.com/office/drawing/2014/main" id="{6B13D8D8-D3DF-4E55-B140-EDAD5E79C479}"/>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2" name="Freeform: Shape 241">
                    <a:extLst>
                      <a:ext uri="{FF2B5EF4-FFF2-40B4-BE49-F238E27FC236}">
                        <a16:creationId xmlns:a16="http://schemas.microsoft.com/office/drawing/2014/main" id="{BBF7F594-CC10-4284-A9F7-3003330FB533}"/>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ectangle: Top Corners Rounded 242">
                    <a:extLst>
                      <a:ext uri="{FF2B5EF4-FFF2-40B4-BE49-F238E27FC236}">
                        <a16:creationId xmlns:a16="http://schemas.microsoft.com/office/drawing/2014/main" id="{8AB541A5-DCB9-45D6-8E1B-A0C622C4FA8A}"/>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Top Corners Rounded 243">
                    <a:extLst>
                      <a:ext uri="{FF2B5EF4-FFF2-40B4-BE49-F238E27FC236}">
                        <a16:creationId xmlns:a16="http://schemas.microsoft.com/office/drawing/2014/main" id="{B0431277-F207-4B6F-A234-97303B9A481C}"/>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7FEC4A70-7777-46D0-8959-D712A19FC173}"/>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6" name="Group 245">
                    <a:extLst>
                      <a:ext uri="{FF2B5EF4-FFF2-40B4-BE49-F238E27FC236}">
                        <a16:creationId xmlns:a16="http://schemas.microsoft.com/office/drawing/2014/main" id="{F4ECB570-CF5E-4A32-839D-09548E8B0272}"/>
                      </a:ext>
                    </a:extLst>
                  </p:cNvPr>
                  <p:cNvGrpSpPr/>
                  <p:nvPr/>
                </p:nvGrpSpPr>
                <p:grpSpPr>
                  <a:xfrm>
                    <a:off x="1823553" y="4702112"/>
                    <a:ext cx="173664" cy="305465"/>
                    <a:chOff x="1923011" y="5286487"/>
                    <a:chExt cx="173664" cy="305465"/>
                  </a:xfrm>
                </p:grpSpPr>
                <p:sp>
                  <p:nvSpPr>
                    <p:cNvPr id="252" name="Rectangle: Rounded Corners 251">
                      <a:extLst>
                        <a:ext uri="{FF2B5EF4-FFF2-40B4-BE49-F238E27FC236}">
                          <a16:creationId xmlns:a16="http://schemas.microsoft.com/office/drawing/2014/main" id="{BB0382AB-5159-4D92-A967-2C01D0531D30}"/>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ectangle: Rounded Corners 252">
                      <a:extLst>
                        <a:ext uri="{FF2B5EF4-FFF2-40B4-BE49-F238E27FC236}">
                          <a16:creationId xmlns:a16="http://schemas.microsoft.com/office/drawing/2014/main" id="{C0AD2198-8807-4D80-89CD-499A4A883C2B}"/>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Rectangle: Rounded Corners 253">
                      <a:extLst>
                        <a:ext uri="{FF2B5EF4-FFF2-40B4-BE49-F238E27FC236}">
                          <a16:creationId xmlns:a16="http://schemas.microsoft.com/office/drawing/2014/main" id="{8B074077-F973-415C-BA31-42ACE9762C50}"/>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Rounded Corners 254">
                      <a:extLst>
                        <a:ext uri="{FF2B5EF4-FFF2-40B4-BE49-F238E27FC236}">
                          <a16:creationId xmlns:a16="http://schemas.microsoft.com/office/drawing/2014/main" id="{CDA95738-2B4F-4D4D-B76F-2C38A18413CB}"/>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7" name="Group 246">
                    <a:extLst>
                      <a:ext uri="{FF2B5EF4-FFF2-40B4-BE49-F238E27FC236}">
                        <a16:creationId xmlns:a16="http://schemas.microsoft.com/office/drawing/2014/main" id="{5D5C2DF0-A031-43C0-A905-F4DCB9BE3B43}"/>
                      </a:ext>
                    </a:extLst>
                  </p:cNvPr>
                  <p:cNvGrpSpPr/>
                  <p:nvPr/>
                </p:nvGrpSpPr>
                <p:grpSpPr>
                  <a:xfrm>
                    <a:off x="2096675" y="4714839"/>
                    <a:ext cx="173664" cy="305465"/>
                    <a:chOff x="1923011" y="5286487"/>
                    <a:chExt cx="173664" cy="305465"/>
                  </a:xfrm>
                </p:grpSpPr>
                <p:sp>
                  <p:nvSpPr>
                    <p:cNvPr id="248" name="Rectangle: Rounded Corners 247">
                      <a:extLst>
                        <a:ext uri="{FF2B5EF4-FFF2-40B4-BE49-F238E27FC236}">
                          <a16:creationId xmlns:a16="http://schemas.microsoft.com/office/drawing/2014/main" id="{617E6A13-BC99-49B3-9959-227984F79118}"/>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Rectangle: Rounded Corners 248">
                      <a:extLst>
                        <a:ext uri="{FF2B5EF4-FFF2-40B4-BE49-F238E27FC236}">
                          <a16:creationId xmlns:a16="http://schemas.microsoft.com/office/drawing/2014/main" id="{82A25FB6-C3D9-4430-ADB2-8B5D88584E19}"/>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Rectangle: Rounded Corners 249">
                      <a:extLst>
                        <a:ext uri="{FF2B5EF4-FFF2-40B4-BE49-F238E27FC236}">
                          <a16:creationId xmlns:a16="http://schemas.microsoft.com/office/drawing/2014/main" id="{8E7F6571-8CA1-4AAB-B8F7-0FD61A83DB0D}"/>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ectangle: Rounded Corners 250">
                      <a:extLst>
                        <a:ext uri="{FF2B5EF4-FFF2-40B4-BE49-F238E27FC236}">
                          <a16:creationId xmlns:a16="http://schemas.microsoft.com/office/drawing/2014/main" id="{3524A732-836F-4E08-A783-08B0E9DB01F3}"/>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29" name="Rectangle 228">
                <a:extLst>
                  <a:ext uri="{FF2B5EF4-FFF2-40B4-BE49-F238E27FC236}">
                    <a16:creationId xmlns:a16="http://schemas.microsoft.com/office/drawing/2014/main" id="{EF116A9C-10ED-40C1-A4FE-71E5D0727DA1}"/>
                  </a:ext>
                </a:extLst>
              </p:cNvPr>
              <p:cNvSpPr/>
              <p:nvPr/>
            </p:nvSpPr>
            <p:spPr>
              <a:xfrm>
                <a:off x="10324369" y="3587308"/>
                <a:ext cx="1357672" cy="439868"/>
              </a:xfrm>
              <a:prstGeom prst="rect">
                <a:avLst/>
              </a:prstGeom>
              <a:solidFill>
                <a:srgbClr val="2E2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0" name="Group 229">
                <a:extLst>
                  <a:ext uri="{FF2B5EF4-FFF2-40B4-BE49-F238E27FC236}">
                    <a16:creationId xmlns:a16="http://schemas.microsoft.com/office/drawing/2014/main" id="{5EFCCFFF-7183-42DC-8608-87E4B2958C34}"/>
                  </a:ext>
                </a:extLst>
              </p:cNvPr>
              <p:cNvGrpSpPr/>
              <p:nvPr/>
            </p:nvGrpSpPr>
            <p:grpSpPr>
              <a:xfrm>
                <a:off x="7551957" y="3514829"/>
                <a:ext cx="475790" cy="620700"/>
                <a:chOff x="2945383" y="6059313"/>
                <a:chExt cx="475790" cy="620700"/>
              </a:xfrm>
            </p:grpSpPr>
            <p:sp>
              <p:nvSpPr>
                <p:cNvPr id="235" name="Rectangle 234">
                  <a:extLst>
                    <a:ext uri="{FF2B5EF4-FFF2-40B4-BE49-F238E27FC236}">
                      <a16:creationId xmlns:a16="http://schemas.microsoft.com/office/drawing/2014/main" id="{941BF371-D88F-4396-A244-7692C0327E27}"/>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922B494D-B272-4AD8-B3F0-7DD513D340AC}"/>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rapezoid 236">
                  <a:extLst>
                    <a:ext uri="{FF2B5EF4-FFF2-40B4-BE49-F238E27FC236}">
                      <a16:creationId xmlns:a16="http://schemas.microsoft.com/office/drawing/2014/main" id="{B65F468D-5D92-49C4-88B5-7B6B7C4C74BF}"/>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1" name="Group 230">
                <a:extLst>
                  <a:ext uri="{FF2B5EF4-FFF2-40B4-BE49-F238E27FC236}">
                    <a16:creationId xmlns:a16="http://schemas.microsoft.com/office/drawing/2014/main" id="{3A78AB21-4BBE-411F-8FF2-46E2FAC7AF88}"/>
                  </a:ext>
                </a:extLst>
              </p:cNvPr>
              <p:cNvGrpSpPr/>
              <p:nvPr/>
            </p:nvGrpSpPr>
            <p:grpSpPr>
              <a:xfrm flipH="1">
                <a:off x="13845802" y="3522716"/>
                <a:ext cx="475790" cy="620700"/>
                <a:chOff x="2945383" y="6059313"/>
                <a:chExt cx="475790" cy="620700"/>
              </a:xfrm>
            </p:grpSpPr>
            <p:sp>
              <p:nvSpPr>
                <p:cNvPr id="232" name="Rectangle 231">
                  <a:extLst>
                    <a:ext uri="{FF2B5EF4-FFF2-40B4-BE49-F238E27FC236}">
                      <a16:creationId xmlns:a16="http://schemas.microsoft.com/office/drawing/2014/main" id="{CF27EE3E-8B49-45BC-BAAC-8DEB451EB49B}"/>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F270B137-A82A-48C6-A000-9794F34D0E90}"/>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Trapezoid 233">
                  <a:extLst>
                    <a:ext uri="{FF2B5EF4-FFF2-40B4-BE49-F238E27FC236}">
                      <a16:creationId xmlns:a16="http://schemas.microsoft.com/office/drawing/2014/main" id="{E89747BD-8915-48BF-B4F6-44E85F6872D6}"/>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2" name="Group 281">
              <a:extLst>
                <a:ext uri="{FF2B5EF4-FFF2-40B4-BE49-F238E27FC236}">
                  <a16:creationId xmlns:a16="http://schemas.microsoft.com/office/drawing/2014/main" id="{6C728AE4-D2AB-484F-B67B-F430262B2F4D}"/>
                </a:ext>
              </a:extLst>
            </p:cNvPr>
            <p:cNvGrpSpPr/>
            <p:nvPr/>
          </p:nvGrpSpPr>
          <p:grpSpPr>
            <a:xfrm>
              <a:off x="14569294" y="3555361"/>
              <a:ext cx="2409424" cy="346534"/>
              <a:chOff x="7551957" y="3337076"/>
              <a:chExt cx="6769635" cy="973639"/>
            </a:xfrm>
          </p:grpSpPr>
          <p:sp>
            <p:nvSpPr>
              <p:cNvPr id="283" name="Rectangle 282">
                <a:extLst>
                  <a:ext uri="{FF2B5EF4-FFF2-40B4-BE49-F238E27FC236}">
                    <a16:creationId xmlns:a16="http://schemas.microsoft.com/office/drawing/2014/main" id="{2F328ED0-3D27-4D8A-B970-12F0ABA254E1}"/>
                  </a:ext>
                </a:extLst>
              </p:cNvPr>
              <p:cNvSpPr/>
              <p:nvPr/>
            </p:nvSpPr>
            <p:spPr>
              <a:xfrm>
                <a:off x="7951578" y="3519956"/>
                <a:ext cx="6029231" cy="319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Rectangle 283">
                <a:extLst>
                  <a:ext uri="{FF2B5EF4-FFF2-40B4-BE49-F238E27FC236}">
                    <a16:creationId xmlns:a16="http://schemas.microsoft.com/office/drawing/2014/main" id="{AFDBB089-4BB8-41A2-8DD4-E05A6DE51E16}"/>
                  </a:ext>
                </a:extLst>
              </p:cNvPr>
              <p:cNvSpPr/>
              <p:nvPr/>
            </p:nvSpPr>
            <p:spPr>
              <a:xfrm>
                <a:off x="8118810" y="3337076"/>
                <a:ext cx="5675919" cy="227613"/>
              </a:xfrm>
              <a:prstGeom prst="rect">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5" name="Group 284">
                <a:extLst>
                  <a:ext uri="{FF2B5EF4-FFF2-40B4-BE49-F238E27FC236}">
                    <a16:creationId xmlns:a16="http://schemas.microsoft.com/office/drawing/2014/main" id="{860A1ED1-1B3D-447B-BAB9-6B9FEA18E21B}"/>
                  </a:ext>
                </a:extLst>
              </p:cNvPr>
              <p:cNvGrpSpPr/>
              <p:nvPr/>
            </p:nvGrpSpPr>
            <p:grpSpPr>
              <a:xfrm>
                <a:off x="8174156" y="3633538"/>
                <a:ext cx="1883287" cy="669637"/>
                <a:chOff x="3567582" y="6178022"/>
                <a:chExt cx="1883287" cy="669637"/>
              </a:xfrm>
            </p:grpSpPr>
            <p:sp>
              <p:nvSpPr>
                <p:cNvPr id="318" name="Rectangle 317">
                  <a:extLst>
                    <a:ext uri="{FF2B5EF4-FFF2-40B4-BE49-F238E27FC236}">
                      <a16:creationId xmlns:a16="http://schemas.microsoft.com/office/drawing/2014/main" id="{721E99EE-1D72-405E-BAE3-059B9FD6B7FD}"/>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9" name="Group 318">
                  <a:extLst>
                    <a:ext uri="{FF2B5EF4-FFF2-40B4-BE49-F238E27FC236}">
                      <a16:creationId xmlns:a16="http://schemas.microsoft.com/office/drawing/2014/main" id="{67D70856-D7B1-43AF-A06B-79FE9F52EE3B}"/>
                    </a:ext>
                  </a:extLst>
                </p:cNvPr>
                <p:cNvGrpSpPr/>
                <p:nvPr/>
              </p:nvGrpSpPr>
              <p:grpSpPr>
                <a:xfrm>
                  <a:off x="3567582" y="6225235"/>
                  <a:ext cx="1883287" cy="622424"/>
                  <a:chOff x="1083937" y="4627649"/>
                  <a:chExt cx="1883287" cy="622424"/>
                </a:xfrm>
              </p:grpSpPr>
              <p:grpSp>
                <p:nvGrpSpPr>
                  <p:cNvPr id="320" name="Group 319">
                    <a:extLst>
                      <a:ext uri="{FF2B5EF4-FFF2-40B4-BE49-F238E27FC236}">
                        <a16:creationId xmlns:a16="http://schemas.microsoft.com/office/drawing/2014/main" id="{F2FA33F3-E9CB-4369-ABD1-7C03D4DC8A89}"/>
                      </a:ext>
                    </a:extLst>
                  </p:cNvPr>
                  <p:cNvGrpSpPr/>
                  <p:nvPr/>
                </p:nvGrpSpPr>
                <p:grpSpPr>
                  <a:xfrm>
                    <a:off x="2404694" y="4684172"/>
                    <a:ext cx="562530" cy="562530"/>
                    <a:chOff x="872197" y="3031795"/>
                    <a:chExt cx="562530" cy="562530"/>
                  </a:xfrm>
                </p:grpSpPr>
                <p:sp>
                  <p:nvSpPr>
                    <p:cNvPr id="338" name="Circle: Hollow 337">
                      <a:extLst>
                        <a:ext uri="{FF2B5EF4-FFF2-40B4-BE49-F238E27FC236}">
                          <a16:creationId xmlns:a16="http://schemas.microsoft.com/office/drawing/2014/main" id="{FC02D2D3-C221-4086-86DB-AEF1688AC2F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9" name="Oval 338">
                      <a:extLst>
                        <a:ext uri="{FF2B5EF4-FFF2-40B4-BE49-F238E27FC236}">
                          <a16:creationId xmlns:a16="http://schemas.microsoft.com/office/drawing/2014/main" id="{B080C389-53FB-4173-B223-3BC4476052F4}"/>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1" name="Group 320">
                    <a:extLst>
                      <a:ext uri="{FF2B5EF4-FFF2-40B4-BE49-F238E27FC236}">
                        <a16:creationId xmlns:a16="http://schemas.microsoft.com/office/drawing/2014/main" id="{7BFA069F-CE72-45B8-B37B-8F8E2CF25C79}"/>
                      </a:ext>
                    </a:extLst>
                  </p:cNvPr>
                  <p:cNvGrpSpPr/>
                  <p:nvPr/>
                </p:nvGrpSpPr>
                <p:grpSpPr>
                  <a:xfrm>
                    <a:off x="1083937" y="4687543"/>
                    <a:ext cx="562530" cy="562530"/>
                    <a:chOff x="872197" y="3031795"/>
                    <a:chExt cx="562530" cy="562530"/>
                  </a:xfrm>
                </p:grpSpPr>
                <p:sp>
                  <p:nvSpPr>
                    <p:cNvPr id="336" name="Circle: Hollow 335">
                      <a:extLst>
                        <a:ext uri="{FF2B5EF4-FFF2-40B4-BE49-F238E27FC236}">
                          <a16:creationId xmlns:a16="http://schemas.microsoft.com/office/drawing/2014/main" id="{5DDD5FC2-FF53-4BDE-84DC-E68289F6D4C4}"/>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7" name="Oval 336">
                      <a:extLst>
                        <a:ext uri="{FF2B5EF4-FFF2-40B4-BE49-F238E27FC236}">
                          <a16:creationId xmlns:a16="http://schemas.microsoft.com/office/drawing/2014/main" id="{FF25748F-B505-4B52-9AC4-59A2557B2589}"/>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2" name="Freeform: Shape 321">
                    <a:extLst>
                      <a:ext uri="{FF2B5EF4-FFF2-40B4-BE49-F238E27FC236}">
                        <a16:creationId xmlns:a16="http://schemas.microsoft.com/office/drawing/2014/main" id="{ED5EC72D-C3D0-4ACC-927D-027DDE12B222}"/>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Rectangle: Top Corners Rounded 322">
                    <a:extLst>
                      <a:ext uri="{FF2B5EF4-FFF2-40B4-BE49-F238E27FC236}">
                        <a16:creationId xmlns:a16="http://schemas.microsoft.com/office/drawing/2014/main" id="{ADE19828-FAF2-4B65-AE8D-5429AB0EB3DF}"/>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Rectangle: Top Corners Rounded 323">
                    <a:extLst>
                      <a:ext uri="{FF2B5EF4-FFF2-40B4-BE49-F238E27FC236}">
                        <a16:creationId xmlns:a16="http://schemas.microsoft.com/office/drawing/2014/main" id="{18AB7283-D164-42A2-A723-81CE4C01FB35}"/>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8C0DCF64-B7CD-49F0-B014-7957B73DF604}"/>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6" name="Group 325">
                    <a:extLst>
                      <a:ext uri="{FF2B5EF4-FFF2-40B4-BE49-F238E27FC236}">
                        <a16:creationId xmlns:a16="http://schemas.microsoft.com/office/drawing/2014/main" id="{2FCA9B7D-BA04-431E-A0AF-8DF9D11AFE49}"/>
                      </a:ext>
                    </a:extLst>
                  </p:cNvPr>
                  <p:cNvGrpSpPr/>
                  <p:nvPr/>
                </p:nvGrpSpPr>
                <p:grpSpPr>
                  <a:xfrm>
                    <a:off x="1823553" y="4702112"/>
                    <a:ext cx="173664" cy="305465"/>
                    <a:chOff x="1923011" y="5286487"/>
                    <a:chExt cx="173664" cy="305465"/>
                  </a:xfrm>
                </p:grpSpPr>
                <p:sp>
                  <p:nvSpPr>
                    <p:cNvPr id="332" name="Rectangle: Rounded Corners 331">
                      <a:extLst>
                        <a:ext uri="{FF2B5EF4-FFF2-40B4-BE49-F238E27FC236}">
                          <a16:creationId xmlns:a16="http://schemas.microsoft.com/office/drawing/2014/main" id="{DC0619B0-EBA9-40F4-9B91-3D80E13B5328}"/>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Rectangle: Rounded Corners 332">
                      <a:extLst>
                        <a:ext uri="{FF2B5EF4-FFF2-40B4-BE49-F238E27FC236}">
                          <a16:creationId xmlns:a16="http://schemas.microsoft.com/office/drawing/2014/main" id="{C642C578-D594-43A1-9BD6-B5CEA237AF6A}"/>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Rectangle: Rounded Corners 333">
                      <a:extLst>
                        <a:ext uri="{FF2B5EF4-FFF2-40B4-BE49-F238E27FC236}">
                          <a16:creationId xmlns:a16="http://schemas.microsoft.com/office/drawing/2014/main" id="{8396B3DF-407C-49C2-BA6C-4EBB07D847EF}"/>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Rectangle: Rounded Corners 334">
                      <a:extLst>
                        <a:ext uri="{FF2B5EF4-FFF2-40B4-BE49-F238E27FC236}">
                          <a16:creationId xmlns:a16="http://schemas.microsoft.com/office/drawing/2014/main" id="{51B38F7F-9317-4F77-82C1-AAE933C17B09}"/>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7" name="Group 326">
                    <a:extLst>
                      <a:ext uri="{FF2B5EF4-FFF2-40B4-BE49-F238E27FC236}">
                        <a16:creationId xmlns:a16="http://schemas.microsoft.com/office/drawing/2014/main" id="{5D18FFBD-1047-4571-A184-EA14C960C64C}"/>
                      </a:ext>
                    </a:extLst>
                  </p:cNvPr>
                  <p:cNvGrpSpPr/>
                  <p:nvPr/>
                </p:nvGrpSpPr>
                <p:grpSpPr>
                  <a:xfrm>
                    <a:off x="2096675" y="4714839"/>
                    <a:ext cx="173664" cy="305465"/>
                    <a:chOff x="1923011" y="5286487"/>
                    <a:chExt cx="173664" cy="305465"/>
                  </a:xfrm>
                </p:grpSpPr>
                <p:sp>
                  <p:nvSpPr>
                    <p:cNvPr id="328" name="Rectangle: Rounded Corners 327">
                      <a:extLst>
                        <a:ext uri="{FF2B5EF4-FFF2-40B4-BE49-F238E27FC236}">
                          <a16:creationId xmlns:a16="http://schemas.microsoft.com/office/drawing/2014/main" id="{64981368-5A86-4DA4-B596-0DF6ECAE998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Rectangle: Rounded Corners 328">
                      <a:extLst>
                        <a:ext uri="{FF2B5EF4-FFF2-40B4-BE49-F238E27FC236}">
                          <a16:creationId xmlns:a16="http://schemas.microsoft.com/office/drawing/2014/main" id="{DBD87933-6407-48AC-8076-C8435D9E71A5}"/>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Rectangle: Rounded Corners 329">
                      <a:extLst>
                        <a:ext uri="{FF2B5EF4-FFF2-40B4-BE49-F238E27FC236}">
                          <a16:creationId xmlns:a16="http://schemas.microsoft.com/office/drawing/2014/main" id="{BFF5B62D-0206-40D1-AFBC-B6EADAC8E6C6}"/>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Rectangle: Rounded Corners 330">
                      <a:extLst>
                        <a:ext uri="{FF2B5EF4-FFF2-40B4-BE49-F238E27FC236}">
                          <a16:creationId xmlns:a16="http://schemas.microsoft.com/office/drawing/2014/main" id="{7A58A525-66C4-43D4-9DA9-1CAF77D0D61F}"/>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86" name="Group 285">
                <a:extLst>
                  <a:ext uri="{FF2B5EF4-FFF2-40B4-BE49-F238E27FC236}">
                    <a16:creationId xmlns:a16="http://schemas.microsoft.com/office/drawing/2014/main" id="{95BDA884-C4A0-4540-ADFE-B9085B88AE89}"/>
                  </a:ext>
                </a:extLst>
              </p:cNvPr>
              <p:cNvGrpSpPr/>
              <p:nvPr/>
            </p:nvGrpSpPr>
            <p:grpSpPr>
              <a:xfrm>
                <a:off x="11896274" y="3641078"/>
                <a:ext cx="1883287" cy="669637"/>
                <a:chOff x="3567582" y="6178022"/>
                <a:chExt cx="1883287" cy="669637"/>
              </a:xfrm>
            </p:grpSpPr>
            <p:sp>
              <p:nvSpPr>
                <p:cNvPr id="296" name="Rectangle 295">
                  <a:extLst>
                    <a:ext uri="{FF2B5EF4-FFF2-40B4-BE49-F238E27FC236}">
                      <a16:creationId xmlns:a16="http://schemas.microsoft.com/office/drawing/2014/main" id="{B9DFB1CC-3D2F-4EBA-A554-F59D6E3C209D}"/>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7" name="Group 296">
                  <a:extLst>
                    <a:ext uri="{FF2B5EF4-FFF2-40B4-BE49-F238E27FC236}">
                      <a16:creationId xmlns:a16="http://schemas.microsoft.com/office/drawing/2014/main" id="{8C6246C6-D1D9-43C5-87EC-88BA37EDB885}"/>
                    </a:ext>
                  </a:extLst>
                </p:cNvPr>
                <p:cNvGrpSpPr/>
                <p:nvPr/>
              </p:nvGrpSpPr>
              <p:grpSpPr>
                <a:xfrm>
                  <a:off x="3567582" y="6225235"/>
                  <a:ext cx="1883287" cy="622424"/>
                  <a:chOff x="1083937" y="4627649"/>
                  <a:chExt cx="1883287" cy="622424"/>
                </a:xfrm>
              </p:grpSpPr>
              <p:grpSp>
                <p:nvGrpSpPr>
                  <p:cNvPr id="298" name="Group 297">
                    <a:extLst>
                      <a:ext uri="{FF2B5EF4-FFF2-40B4-BE49-F238E27FC236}">
                        <a16:creationId xmlns:a16="http://schemas.microsoft.com/office/drawing/2014/main" id="{BF00819E-B22C-4AC5-88AC-2B2D5E3B685E}"/>
                      </a:ext>
                    </a:extLst>
                  </p:cNvPr>
                  <p:cNvGrpSpPr/>
                  <p:nvPr/>
                </p:nvGrpSpPr>
                <p:grpSpPr>
                  <a:xfrm>
                    <a:off x="2404694" y="4684172"/>
                    <a:ext cx="562530" cy="562530"/>
                    <a:chOff x="872197" y="3031795"/>
                    <a:chExt cx="562530" cy="562530"/>
                  </a:xfrm>
                </p:grpSpPr>
                <p:sp>
                  <p:nvSpPr>
                    <p:cNvPr id="316" name="Circle: Hollow 315">
                      <a:extLst>
                        <a:ext uri="{FF2B5EF4-FFF2-40B4-BE49-F238E27FC236}">
                          <a16:creationId xmlns:a16="http://schemas.microsoft.com/office/drawing/2014/main" id="{51A2E0C2-0AB4-4894-B37C-8CD5BFB9F33B}"/>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7" name="Oval 316">
                      <a:extLst>
                        <a:ext uri="{FF2B5EF4-FFF2-40B4-BE49-F238E27FC236}">
                          <a16:creationId xmlns:a16="http://schemas.microsoft.com/office/drawing/2014/main" id="{1DF88241-951E-45BF-B941-AA568E3B414A}"/>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9" name="Group 298">
                    <a:extLst>
                      <a:ext uri="{FF2B5EF4-FFF2-40B4-BE49-F238E27FC236}">
                        <a16:creationId xmlns:a16="http://schemas.microsoft.com/office/drawing/2014/main" id="{5239D5B9-3CA3-4715-AB44-793187844215}"/>
                      </a:ext>
                    </a:extLst>
                  </p:cNvPr>
                  <p:cNvGrpSpPr/>
                  <p:nvPr/>
                </p:nvGrpSpPr>
                <p:grpSpPr>
                  <a:xfrm>
                    <a:off x="1083937" y="4687543"/>
                    <a:ext cx="562530" cy="562530"/>
                    <a:chOff x="872197" y="3031795"/>
                    <a:chExt cx="562530" cy="562530"/>
                  </a:xfrm>
                </p:grpSpPr>
                <p:sp>
                  <p:nvSpPr>
                    <p:cNvPr id="314" name="Circle: Hollow 313">
                      <a:extLst>
                        <a:ext uri="{FF2B5EF4-FFF2-40B4-BE49-F238E27FC236}">
                          <a16:creationId xmlns:a16="http://schemas.microsoft.com/office/drawing/2014/main" id="{72F87BE7-9FCC-4654-AF27-285AD13C9C4B}"/>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5" name="Oval 314">
                      <a:extLst>
                        <a:ext uri="{FF2B5EF4-FFF2-40B4-BE49-F238E27FC236}">
                          <a16:creationId xmlns:a16="http://schemas.microsoft.com/office/drawing/2014/main" id="{A14B7F4A-46C6-4868-9E07-3ED0DC61B9DE}"/>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0" name="Freeform: Shape 299">
                    <a:extLst>
                      <a:ext uri="{FF2B5EF4-FFF2-40B4-BE49-F238E27FC236}">
                        <a16:creationId xmlns:a16="http://schemas.microsoft.com/office/drawing/2014/main" id="{1AC2259C-7AFF-4FFD-8C9B-E17186E9AF5F}"/>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Rectangle: Top Corners Rounded 300">
                    <a:extLst>
                      <a:ext uri="{FF2B5EF4-FFF2-40B4-BE49-F238E27FC236}">
                        <a16:creationId xmlns:a16="http://schemas.microsoft.com/office/drawing/2014/main" id="{FEBC1A72-64D2-40DA-A97B-DA6E83DF4C9A}"/>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Rectangle: Top Corners Rounded 301">
                    <a:extLst>
                      <a:ext uri="{FF2B5EF4-FFF2-40B4-BE49-F238E27FC236}">
                        <a16:creationId xmlns:a16="http://schemas.microsoft.com/office/drawing/2014/main" id="{F0649DF4-E099-42BA-AFA0-DB68CD5F8F6C}"/>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F11F5B67-8FCB-4709-92A0-A6DD98FD8FAA}"/>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4" name="Group 303">
                    <a:extLst>
                      <a:ext uri="{FF2B5EF4-FFF2-40B4-BE49-F238E27FC236}">
                        <a16:creationId xmlns:a16="http://schemas.microsoft.com/office/drawing/2014/main" id="{FE5D2E60-2E07-4EDB-B0E0-6B23FAF33528}"/>
                      </a:ext>
                    </a:extLst>
                  </p:cNvPr>
                  <p:cNvGrpSpPr/>
                  <p:nvPr/>
                </p:nvGrpSpPr>
                <p:grpSpPr>
                  <a:xfrm>
                    <a:off x="1823553" y="4702112"/>
                    <a:ext cx="173664" cy="305465"/>
                    <a:chOff x="1923011" y="5286487"/>
                    <a:chExt cx="173664" cy="305465"/>
                  </a:xfrm>
                </p:grpSpPr>
                <p:sp>
                  <p:nvSpPr>
                    <p:cNvPr id="310" name="Rectangle: Rounded Corners 309">
                      <a:extLst>
                        <a:ext uri="{FF2B5EF4-FFF2-40B4-BE49-F238E27FC236}">
                          <a16:creationId xmlns:a16="http://schemas.microsoft.com/office/drawing/2014/main" id="{27C105DD-D244-44E0-B29B-4D20702167B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Rectangle: Rounded Corners 310">
                      <a:extLst>
                        <a:ext uri="{FF2B5EF4-FFF2-40B4-BE49-F238E27FC236}">
                          <a16:creationId xmlns:a16="http://schemas.microsoft.com/office/drawing/2014/main" id="{A08330B8-6563-4D9C-A973-D23A2C36B6E2}"/>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Rectangle: Rounded Corners 311">
                      <a:extLst>
                        <a:ext uri="{FF2B5EF4-FFF2-40B4-BE49-F238E27FC236}">
                          <a16:creationId xmlns:a16="http://schemas.microsoft.com/office/drawing/2014/main" id="{2E7456A1-C9E5-4FFB-BA36-F3CC62BB5B17}"/>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Rectangle: Rounded Corners 312">
                      <a:extLst>
                        <a:ext uri="{FF2B5EF4-FFF2-40B4-BE49-F238E27FC236}">
                          <a16:creationId xmlns:a16="http://schemas.microsoft.com/office/drawing/2014/main" id="{07E8A39A-A6EB-478F-AD8E-59C48C0CDB47}"/>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5" name="Group 304">
                    <a:extLst>
                      <a:ext uri="{FF2B5EF4-FFF2-40B4-BE49-F238E27FC236}">
                        <a16:creationId xmlns:a16="http://schemas.microsoft.com/office/drawing/2014/main" id="{DD96EE1D-991E-4A8D-8C82-B1483514B686}"/>
                      </a:ext>
                    </a:extLst>
                  </p:cNvPr>
                  <p:cNvGrpSpPr/>
                  <p:nvPr/>
                </p:nvGrpSpPr>
                <p:grpSpPr>
                  <a:xfrm>
                    <a:off x="2096675" y="4714839"/>
                    <a:ext cx="173664" cy="305465"/>
                    <a:chOff x="1923011" y="5286487"/>
                    <a:chExt cx="173664" cy="305465"/>
                  </a:xfrm>
                </p:grpSpPr>
                <p:sp>
                  <p:nvSpPr>
                    <p:cNvPr id="306" name="Rectangle: Rounded Corners 305">
                      <a:extLst>
                        <a:ext uri="{FF2B5EF4-FFF2-40B4-BE49-F238E27FC236}">
                          <a16:creationId xmlns:a16="http://schemas.microsoft.com/office/drawing/2014/main" id="{E4D24936-3CEE-43F5-A517-D775D297A20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Rectangle: Rounded Corners 306">
                      <a:extLst>
                        <a:ext uri="{FF2B5EF4-FFF2-40B4-BE49-F238E27FC236}">
                          <a16:creationId xmlns:a16="http://schemas.microsoft.com/office/drawing/2014/main" id="{58DD1355-6D4D-474F-B79F-2B5C5957B0BE}"/>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ectangle: Rounded Corners 307">
                      <a:extLst>
                        <a:ext uri="{FF2B5EF4-FFF2-40B4-BE49-F238E27FC236}">
                          <a16:creationId xmlns:a16="http://schemas.microsoft.com/office/drawing/2014/main" id="{0BCAF2D9-BB02-44A0-9D39-3B4B182DF59E}"/>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Rectangle: Rounded Corners 308">
                      <a:extLst>
                        <a:ext uri="{FF2B5EF4-FFF2-40B4-BE49-F238E27FC236}">
                          <a16:creationId xmlns:a16="http://schemas.microsoft.com/office/drawing/2014/main" id="{FAE820E4-F6C7-49BD-8822-F25CD69C517D}"/>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87" name="Rectangle 286">
                <a:extLst>
                  <a:ext uri="{FF2B5EF4-FFF2-40B4-BE49-F238E27FC236}">
                    <a16:creationId xmlns:a16="http://schemas.microsoft.com/office/drawing/2014/main" id="{2DC40DA4-6EC5-4608-8265-E40976C3E4A9}"/>
                  </a:ext>
                </a:extLst>
              </p:cNvPr>
              <p:cNvSpPr/>
              <p:nvPr/>
            </p:nvSpPr>
            <p:spPr>
              <a:xfrm>
                <a:off x="10324369" y="3587308"/>
                <a:ext cx="1357672" cy="439868"/>
              </a:xfrm>
              <a:prstGeom prst="rect">
                <a:avLst/>
              </a:prstGeom>
              <a:solidFill>
                <a:srgbClr val="2E2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8" name="Group 287">
                <a:extLst>
                  <a:ext uri="{FF2B5EF4-FFF2-40B4-BE49-F238E27FC236}">
                    <a16:creationId xmlns:a16="http://schemas.microsoft.com/office/drawing/2014/main" id="{FE9A949F-3FC5-4DF0-933B-771E8E321435}"/>
                  </a:ext>
                </a:extLst>
              </p:cNvPr>
              <p:cNvGrpSpPr/>
              <p:nvPr/>
            </p:nvGrpSpPr>
            <p:grpSpPr>
              <a:xfrm>
                <a:off x="7551957" y="3514829"/>
                <a:ext cx="475790" cy="620700"/>
                <a:chOff x="2945383" y="6059313"/>
                <a:chExt cx="475790" cy="620700"/>
              </a:xfrm>
            </p:grpSpPr>
            <p:sp>
              <p:nvSpPr>
                <p:cNvPr id="293" name="Rectangle 292">
                  <a:extLst>
                    <a:ext uri="{FF2B5EF4-FFF2-40B4-BE49-F238E27FC236}">
                      <a16:creationId xmlns:a16="http://schemas.microsoft.com/office/drawing/2014/main" id="{59B2C899-E9AA-474E-9B6A-4DDE84974762}"/>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6B33BAC5-96D9-4BD0-A609-348515B39FF0}"/>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Trapezoid 294">
                  <a:extLst>
                    <a:ext uri="{FF2B5EF4-FFF2-40B4-BE49-F238E27FC236}">
                      <a16:creationId xmlns:a16="http://schemas.microsoft.com/office/drawing/2014/main" id="{FD9648A9-B160-417E-B28B-8F74852AEB54}"/>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9" name="Group 288">
                <a:extLst>
                  <a:ext uri="{FF2B5EF4-FFF2-40B4-BE49-F238E27FC236}">
                    <a16:creationId xmlns:a16="http://schemas.microsoft.com/office/drawing/2014/main" id="{D182D3BA-9423-4DC1-8A71-F0AB37105746}"/>
                  </a:ext>
                </a:extLst>
              </p:cNvPr>
              <p:cNvGrpSpPr/>
              <p:nvPr/>
            </p:nvGrpSpPr>
            <p:grpSpPr>
              <a:xfrm flipH="1">
                <a:off x="13845802" y="3522716"/>
                <a:ext cx="475790" cy="620700"/>
                <a:chOff x="2945383" y="6059313"/>
                <a:chExt cx="475790" cy="620700"/>
              </a:xfrm>
            </p:grpSpPr>
            <p:sp>
              <p:nvSpPr>
                <p:cNvPr id="290" name="Rectangle 289">
                  <a:extLst>
                    <a:ext uri="{FF2B5EF4-FFF2-40B4-BE49-F238E27FC236}">
                      <a16:creationId xmlns:a16="http://schemas.microsoft.com/office/drawing/2014/main" id="{A8F488AF-819B-443A-B245-5701DDCB45B1}"/>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1C392061-3C5C-41EE-A572-3677197658F8}"/>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Trapezoid 291">
                  <a:extLst>
                    <a:ext uri="{FF2B5EF4-FFF2-40B4-BE49-F238E27FC236}">
                      <a16:creationId xmlns:a16="http://schemas.microsoft.com/office/drawing/2014/main" id="{63BDB20B-1CB3-47C9-92BF-D3CBB58D0790}"/>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42" name="TextBox 341">
              <a:extLst>
                <a:ext uri="{FF2B5EF4-FFF2-40B4-BE49-F238E27FC236}">
                  <a16:creationId xmlns:a16="http://schemas.microsoft.com/office/drawing/2014/main" id="{5F1E1639-F48D-4D01-80D9-2058D7799887}"/>
                </a:ext>
              </a:extLst>
            </p:cNvPr>
            <p:cNvSpPr txBox="1"/>
            <p:nvPr/>
          </p:nvSpPr>
          <p:spPr>
            <a:xfrm>
              <a:off x="12266492" y="3119515"/>
              <a:ext cx="2220105" cy="523220"/>
            </a:xfrm>
            <a:prstGeom prst="rect">
              <a:avLst/>
            </a:prstGeom>
            <a:noFill/>
          </p:spPr>
          <p:txBody>
            <a:bodyPr wrap="square" rtlCol="0">
              <a:spAutoFit/>
            </a:bodyPr>
            <a:lstStyle/>
            <a:p>
              <a:pPr algn="ctr"/>
              <a:r>
                <a:rPr lang="ar-SY" sz="2800" dirty="0">
                  <a:latin typeface="Cooper Black" panose="0208090404030B020404" pitchFamily="18" charset="0"/>
                </a:rPr>
                <a:t>انتهى الدرس</a:t>
              </a:r>
            </a:p>
          </p:txBody>
        </p:sp>
      </p:grpSp>
    </p:spTree>
    <p:extLst>
      <p:ext uri="{BB962C8B-B14F-4D97-AF65-F5344CB8AC3E}">
        <p14:creationId xmlns:p14="http://schemas.microsoft.com/office/powerpoint/2010/main" val="102813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9000" fill="remove" nodeType="clickEffect">
                                  <p:stCondLst>
                                    <p:cond delay="0"/>
                                  </p:stCondLst>
                                  <p:childTnLst>
                                    <p:animMotion origin="layout" path="M -0.01498 -1.48148E-6 L 1.23737 -0.00254 " pathEditMode="relative" rAng="0" ptsTypes="AA">
                                      <p:cBhvr>
                                        <p:cTn id="6" dur="20000" fill="hold"/>
                                        <p:tgtEl>
                                          <p:spTgt spid="344"/>
                                        </p:tgtEl>
                                        <p:attrNameLst>
                                          <p:attrName>ppt_x</p:attrName>
                                          <p:attrName>ppt_y</p:attrName>
                                        </p:attrNameLst>
                                      </p:cBhvr>
                                      <p:rCtr x="62617" y="-1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1CCA3FD4-4C1C-4525-AE8F-FE90ABF7E611}"/>
              </a:ext>
            </a:extLst>
          </p:cNvPr>
          <p:cNvSpPr txBox="1"/>
          <p:nvPr/>
        </p:nvSpPr>
        <p:spPr>
          <a:xfrm>
            <a:off x="5955146" y="1631777"/>
            <a:ext cx="2648984" cy="461665"/>
          </a:xfrm>
          <a:prstGeom prst="rect">
            <a:avLst/>
          </a:prstGeom>
          <a:noFill/>
        </p:spPr>
        <p:txBody>
          <a:bodyPr wrap="square" rtlCol="0">
            <a:spAutoFit/>
          </a:bodyPr>
          <a:lstStyle/>
          <a:p>
            <a:pPr algn="r"/>
            <a:r>
              <a:rPr lang="ar-SY" sz="2400" b="1" dirty="0">
                <a:solidFill>
                  <a:schemeClr val="accent2"/>
                </a:solidFill>
                <a:latin typeface="Century Gothic" panose="020B0502020202020204" pitchFamily="34" charset="0"/>
              </a:rPr>
              <a:t>ركائز الأمن الوطني :</a:t>
            </a:r>
          </a:p>
        </p:txBody>
      </p:sp>
      <p:sp>
        <p:nvSpPr>
          <p:cNvPr id="19" name="TextBox 18">
            <a:extLst>
              <a:ext uri="{FF2B5EF4-FFF2-40B4-BE49-F238E27FC236}">
                <a16:creationId xmlns:a16="http://schemas.microsoft.com/office/drawing/2014/main" id="{AB96FEDA-B927-4D92-89D5-75761265E707}"/>
              </a:ext>
            </a:extLst>
          </p:cNvPr>
          <p:cNvSpPr txBox="1"/>
          <p:nvPr/>
        </p:nvSpPr>
        <p:spPr>
          <a:xfrm>
            <a:off x="1166462" y="2357288"/>
            <a:ext cx="5777355" cy="1323439"/>
          </a:xfrm>
          <a:prstGeom prst="rect">
            <a:avLst/>
          </a:prstGeom>
          <a:noFill/>
        </p:spPr>
        <p:txBody>
          <a:bodyPr wrap="square" rtlCol="0">
            <a:spAutoFit/>
          </a:bodyPr>
          <a:lstStyle/>
          <a:p>
            <a:pPr algn="r"/>
            <a:r>
              <a:rPr lang="ar-SY" sz="2000" b="1" dirty="0">
                <a:latin typeface="Century Gothic" panose="020B0502020202020204" pitchFamily="34" charset="0"/>
              </a:rPr>
              <a:t>الأمن الوطني هو أساس الوطن به ينهض , ويتطور , ويؤدي رسالته الداخلية والخارجية ويقوم المن الوطني على عدد من الركائز أو المقومات الني تسهم في تحقيقه , وتهيّئ له البيئة الملائمة للنجاح ومواجهة التحديات والمشكلات .  </a:t>
            </a:r>
          </a:p>
        </p:txBody>
      </p:sp>
      <p:cxnSp>
        <p:nvCxnSpPr>
          <p:cNvPr id="25" name="Straight Arrow Connector 24">
            <a:extLst>
              <a:ext uri="{FF2B5EF4-FFF2-40B4-BE49-F238E27FC236}">
                <a16:creationId xmlns:a16="http://schemas.microsoft.com/office/drawing/2014/main" id="{7236FBB6-A4FC-4544-AA7E-6247BF07CF75}"/>
              </a:ext>
            </a:extLst>
          </p:cNvPr>
          <p:cNvCxnSpPr>
            <a:cxnSpLocks/>
          </p:cNvCxnSpPr>
          <p:nvPr/>
        </p:nvCxnSpPr>
        <p:spPr>
          <a:xfrm flipH="1">
            <a:off x="6530678" y="2158904"/>
            <a:ext cx="1965622" cy="0"/>
          </a:xfrm>
          <a:prstGeom prst="straightConnector1">
            <a:avLst/>
          </a:prstGeom>
          <a:ln>
            <a:solidFill>
              <a:srgbClr val="FF9900"/>
            </a:solidFill>
            <a:tailEnd type="triangle"/>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29BA398D-206E-40B1-BB46-14B90BDEFFBD}"/>
              </a:ext>
            </a:extLst>
          </p:cNvPr>
          <p:cNvGrpSpPr/>
          <p:nvPr/>
        </p:nvGrpSpPr>
        <p:grpSpPr>
          <a:xfrm>
            <a:off x="8787826" y="1151260"/>
            <a:ext cx="1763485" cy="1763485"/>
            <a:chOff x="8787826" y="1151260"/>
            <a:chExt cx="1763485" cy="1763485"/>
          </a:xfrm>
        </p:grpSpPr>
        <p:sp>
          <p:nvSpPr>
            <p:cNvPr id="5" name="Frame 4">
              <a:extLst>
                <a:ext uri="{FF2B5EF4-FFF2-40B4-BE49-F238E27FC236}">
                  <a16:creationId xmlns:a16="http://schemas.microsoft.com/office/drawing/2014/main" id="{7A3644DF-E6C8-4304-BE91-06A0F31E0384}"/>
                </a:ext>
              </a:extLst>
            </p:cNvPr>
            <p:cNvSpPr/>
            <p:nvPr/>
          </p:nvSpPr>
          <p:spPr>
            <a:xfrm>
              <a:off x="8787826" y="1151260"/>
              <a:ext cx="1763485" cy="1763485"/>
            </a:xfrm>
            <a:prstGeom prst="frame">
              <a:avLst>
                <a:gd name="adj1" fmla="val 14797"/>
              </a:avLst>
            </a:prstGeom>
            <a:solidFill>
              <a:srgbClr val="FF9900"/>
            </a:solidFill>
            <a:ln>
              <a:noFill/>
            </a:ln>
            <a:scene3d>
              <a:camera prst="isometricOffAxis2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55F46122-0DBC-4741-A1A5-B97C0B3ED2D1}"/>
                </a:ext>
              </a:extLst>
            </p:cNvPr>
            <p:cNvSpPr/>
            <p:nvPr/>
          </p:nvSpPr>
          <p:spPr>
            <a:xfrm>
              <a:off x="9280405" y="1437242"/>
              <a:ext cx="986972" cy="1101272"/>
            </a:xfrm>
            <a:prstGeom prst="rect">
              <a:avLst/>
            </a:prstGeom>
            <a:solidFill>
              <a:schemeClr val="bg1">
                <a:lumMod val="95000"/>
              </a:schemeClr>
            </a:solidFill>
            <a:ln>
              <a:noFill/>
            </a:ln>
            <a:effectLst/>
            <a:scene3d>
              <a:camera prst="isometricOffAxis2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Bullseye">
              <a:extLst>
                <a:ext uri="{FF2B5EF4-FFF2-40B4-BE49-F238E27FC236}">
                  <a16:creationId xmlns:a16="http://schemas.microsoft.com/office/drawing/2014/main" id="{886DF49D-724C-4249-8131-2D71C9A7353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42151" y="1711848"/>
              <a:ext cx="640080" cy="640080"/>
            </a:xfrm>
            <a:prstGeom prst="rect">
              <a:avLst/>
            </a:prstGeom>
            <a:scene3d>
              <a:camera prst="isometricOffAxis2Left"/>
              <a:lightRig rig="threePt" dir="t"/>
            </a:scene3d>
          </p:spPr>
        </p:pic>
      </p:grpSp>
      <p:sp>
        <p:nvSpPr>
          <p:cNvPr id="4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مجموعة 43"/>
          <p:cNvGrpSpPr/>
          <p:nvPr/>
        </p:nvGrpSpPr>
        <p:grpSpPr>
          <a:xfrm>
            <a:off x="338813" y="22303"/>
            <a:ext cx="8449012" cy="1128959"/>
            <a:chOff x="338813" y="22303"/>
            <a:chExt cx="8449012" cy="1128959"/>
          </a:xfrm>
        </p:grpSpPr>
        <p:grpSp>
          <p:nvGrpSpPr>
            <p:cNvPr id="45" name="مجموعة 44"/>
            <p:cNvGrpSpPr/>
            <p:nvPr/>
          </p:nvGrpSpPr>
          <p:grpSpPr>
            <a:xfrm>
              <a:off x="338813" y="22303"/>
              <a:ext cx="1704537" cy="1128957"/>
              <a:chOff x="338813" y="22303"/>
              <a:chExt cx="1704537" cy="1128957"/>
            </a:xfrm>
          </p:grpSpPr>
          <p:sp>
            <p:nvSpPr>
              <p:cNvPr id="5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a:t>
                </a:r>
              </a:p>
              <a:p>
                <a:pPr algn="ctr"/>
                <a:r>
                  <a:rPr lang="ar-SY" sz="2400" b="1" dirty="0">
                    <a:latin typeface="Century Gothic" panose="020B0502020202020204" pitchFamily="34" charset="0"/>
                  </a:rPr>
                  <a:t>7</a:t>
                </a:r>
                <a:endParaRPr lang="en-US" sz="2400" b="1" dirty="0">
                  <a:latin typeface="Century Gothic" panose="020B0502020202020204" pitchFamily="34" charset="0"/>
                </a:endParaRPr>
              </a:p>
            </p:txBody>
          </p:sp>
        </p:grpSp>
        <p:grpSp>
          <p:nvGrpSpPr>
            <p:cNvPr id="46" name="مجموعة 45"/>
            <p:cNvGrpSpPr/>
            <p:nvPr/>
          </p:nvGrpSpPr>
          <p:grpSpPr>
            <a:xfrm>
              <a:off x="2350491" y="22303"/>
              <a:ext cx="6437334" cy="1128959"/>
              <a:chOff x="2350491" y="22303"/>
              <a:chExt cx="6437334" cy="1128959"/>
            </a:xfrm>
          </p:grpSpPr>
          <p:sp>
            <p:nvSpPr>
              <p:cNvPr id="5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a:extLst>
                  <a:ext uri="{FF2B5EF4-FFF2-40B4-BE49-F238E27FC236}">
                    <a16:creationId xmlns:a16="http://schemas.microsoft.com/office/drawing/2014/main" id="{27984296-FF80-419E-8703-5280B5AB1741}"/>
                  </a:ext>
                </a:extLst>
              </p:cNvPr>
              <p:cNvGrpSpPr/>
              <p:nvPr/>
            </p:nvGrpSpPr>
            <p:grpSpPr>
              <a:xfrm>
                <a:off x="3403502" y="165530"/>
                <a:ext cx="5384323" cy="847684"/>
                <a:chOff x="5185853" y="1484950"/>
                <a:chExt cx="5384323" cy="847684"/>
              </a:xfrm>
            </p:grpSpPr>
            <p:sp>
              <p:nvSpPr>
                <p:cNvPr id="5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الثاني عشر </a:t>
                  </a:r>
                  <a:endParaRPr lang="en-US" b="1" dirty="0">
                    <a:latin typeface="Century Gothic" panose="020B0502020202020204" pitchFamily="34" charset="0"/>
                  </a:endParaRPr>
                </a:p>
              </p:txBody>
            </p:sp>
            <p:sp>
              <p:nvSpPr>
                <p:cNvPr id="55" name="TextBox 54">
                  <a:extLst>
                    <a:ext uri="{FF2B5EF4-FFF2-40B4-BE49-F238E27FC236}">
                      <a16:creationId xmlns:a16="http://schemas.microsoft.com/office/drawing/2014/main" id="{77083AD1-19E7-47DD-AD18-FA3E1ABEF6F5}"/>
                    </a:ext>
                  </a:extLst>
                </p:cNvPr>
                <p:cNvSpPr txBox="1"/>
                <p:nvPr/>
              </p:nvSpPr>
              <p:spPr>
                <a:xfrm>
                  <a:off x="5185853" y="1809414"/>
                  <a:ext cx="5384323" cy="523220"/>
                </a:xfrm>
                <a:prstGeom prst="rect">
                  <a:avLst/>
                </a:prstGeom>
                <a:noFill/>
              </p:spPr>
              <p:txBody>
                <a:bodyPr wrap="square" rtlCol="0">
                  <a:spAutoFit/>
                </a:bodyPr>
                <a:lstStyle/>
                <a:p>
                  <a:pPr algn="ctr"/>
                  <a:r>
                    <a:rPr lang="ar-SY" sz="2800" b="1" dirty="0">
                      <a:latin typeface="Century Gothic" panose="020B0502020202020204" pitchFamily="34" charset="0"/>
                    </a:rPr>
                    <a:t>ركائز الأمن الوطني</a:t>
                  </a:r>
                </a:p>
              </p:txBody>
            </p:sp>
          </p:grpSp>
        </p:grpSp>
        <p:grpSp>
          <p:nvGrpSpPr>
            <p:cNvPr id="4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4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8" name="Rectangle 5">
            <a:extLst>
              <a:ext uri="{FF2B5EF4-FFF2-40B4-BE49-F238E27FC236}">
                <a16:creationId xmlns:a16="http://schemas.microsoft.com/office/drawing/2014/main" id="{1F827C7E-4449-437A-B9AF-C2C0DB477F00}"/>
              </a:ext>
            </a:extLst>
          </p:cNvPr>
          <p:cNvSpPr/>
          <p:nvPr/>
        </p:nvSpPr>
        <p:spPr>
          <a:xfrm>
            <a:off x="-1682247" y="0"/>
            <a:ext cx="2107808"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6">
            <a:extLst>
              <a:ext uri="{FF2B5EF4-FFF2-40B4-BE49-F238E27FC236}">
                <a16:creationId xmlns:a16="http://schemas.microsoft.com/office/drawing/2014/main" id="{2AC1D5D3-5F91-471B-8D64-41C3AFEB8EA0}"/>
              </a:ext>
            </a:extLst>
          </p:cNvPr>
          <p:cNvGrpSpPr/>
          <p:nvPr/>
        </p:nvGrpSpPr>
        <p:grpSpPr>
          <a:xfrm>
            <a:off x="783373" y="4125646"/>
            <a:ext cx="2094157" cy="2659862"/>
            <a:chOff x="6938136" y="1407614"/>
            <a:chExt cx="3319154" cy="3236499"/>
          </a:xfrm>
        </p:grpSpPr>
        <p:grpSp>
          <p:nvGrpSpPr>
            <p:cNvPr id="27" name="Group 17">
              <a:extLst>
                <a:ext uri="{FF2B5EF4-FFF2-40B4-BE49-F238E27FC236}">
                  <a16:creationId xmlns:a16="http://schemas.microsoft.com/office/drawing/2014/main" id="{53137BCD-AB69-43BC-ACDF-D10660BCA645}"/>
                </a:ext>
              </a:extLst>
            </p:cNvPr>
            <p:cNvGrpSpPr/>
            <p:nvPr/>
          </p:nvGrpSpPr>
          <p:grpSpPr>
            <a:xfrm>
              <a:off x="6975766" y="1462443"/>
              <a:ext cx="3281524" cy="3181670"/>
              <a:chOff x="3582023" y="965841"/>
              <a:chExt cx="4188335" cy="4060883"/>
            </a:xfrm>
            <a:effectLst>
              <a:reflection blurRad="6350" stA="51000" endPos="14000" dir="5400000" sy="-100000" algn="bl" rotWithShape="0"/>
            </a:effectLst>
          </p:grpSpPr>
          <p:sp>
            <p:nvSpPr>
              <p:cNvPr id="30" name="Rectangle 18">
                <a:extLst>
                  <a:ext uri="{FF2B5EF4-FFF2-40B4-BE49-F238E27FC236}">
                    <a16:creationId xmlns:a16="http://schemas.microsoft.com/office/drawing/2014/main" id="{FCBD6FA9-07F9-4D1E-8F2A-B5AA8C77D81F}"/>
                  </a:ext>
                </a:extLst>
              </p:cNvPr>
              <p:cNvSpPr/>
              <p:nvPr/>
            </p:nvSpPr>
            <p:spPr>
              <a:xfrm>
                <a:off x="3582023" y="1246152"/>
                <a:ext cx="4188333" cy="3780572"/>
              </a:xfrm>
              <a:prstGeom prst="rect">
                <a:avLst/>
              </a:prstGeom>
              <a:gradFill flip="none" rotWithShape="1">
                <a:gsLst>
                  <a:gs pos="100000">
                    <a:schemeClr val="bg1"/>
                  </a:gs>
                  <a:gs pos="0">
                    <a:schemeClr val="bg1">
                      <a:lumMod val="95000"/>
                    </a:schemeClr>
                  </a:gs>
                </a:gsLst>
                <a:lin ang="5400000" scaled="1"/>
                <a:tileRect/>
              </a:gra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19">
                <a:extLst>
                  <a:ext uri="{FF2B5EF4-FFF2-40B4-BE49-F238E27FC236}">
                    <a16:creationId xmlns:a16="http://schemas.microsoft.com/office/drawing/2014/main" id="{41D7193C-94B5-4C66-A4CF-3DB8A9019A8E}"/>
                  </a:ext>
                </a:extLst>
              </p:cNvPr>
              <p:cNvSpPr/>
              <p:nvPr/>
            </p:nvSpPr>
            <p:spPr>
              <a:xfrm flipV="1">
                <a:off x="3582025" y="965841"/>
                <a:ext cx="4188333" cy="805751"/>
              </a:xfrm>
              <a:custGeom>
                <a:avLst/>
                <a:gdLst>
                  <a:gd name="connsiteX0" fmla="*/ 0 w 3010485"/>
                  <a:gd name="connsiteY0" fmla="*/ 1051704 h 1051704"/>
                  <a:gd name="connsiteX1" fmla="*/ 3010485 w 3010485"/>
                  <a:gd name="connsiteY1" fmla="*/ 1051704 h 1051704"/>
                  <a:gd name="connsiteX2" fmla="*/ 3010485 w 3010485"/>
                  <a:gd name="connsiteY2" fmla="*/ 281356 h 1051704"/>
                  <a:gd name="connsiteX3" fmla="*/ 1668429 w 3010485"/>
                  <a:gd name="connsiteY3" fmla="*/ 281356 h 1051704"/>
                  <a:gd name="connsiteX4" fmla="*/ 1505243 w 3010485"/>
                  <a:gd name="connsiteY4" fmla="*/ 0 h 1051704"/>
                  <a:gd name="connsiteX5" fmla="*/ 1342056 w 3010485"/>
                  <a:gd name="connsiteY5" fmla="*/ 281356 h 1051704"/>
                  <a:gd name="connsiteX6" fmla="*/ 0 w 3010485"/>
                  <a:gd name="connsiteY6" fmla="*/ 281356 h 105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0485" h="1051704">
                    <a:moveTo>
                      <a:pt x="0" y="1051704"/>
                    </a:moveTo>
                    <a:lnTo>
                      <a:pt x="3010485" y="1051704"/>
                    </a:lnTo>
                    <a:lnTo>
                      <a:pt x="3010485" y="281356"/>
                    </a:lnTo>
                    <a:lnTo>
                      <a:pt x="1668429" y="281356"/>
                    </a:lnTo>
                    <a:lnTo>
                      <a:pt x="1505243" y="0"/>
                    </a:lnTo>
                    <a:lnTo>
                      <a:pt x="1342056" y="281356"/>
                    </a:lnTo>
                    <a:lnTo>
                      <a:pt x="0" y="281356"/>
                    </a:lnTo>
                    <a:close/>
                  </a:path>
                </a:pathLst>
              </a:custGeom>
              <a:solidFill>
                <a:srgbClr val="0066CC"/>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8" name="Picture 12">
              <a:extLst>
                <a:ext uri="{FF2B5EF4-FFF2-40B4-BE49-F238E27FC236}">
                  <a16:creationId xmlns:a16="http://schemas.microsoft.com/office/drawing/2014/main" id="{039FBA9A-A698-4B3C-979A-FA7C649AAE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7829" y="2017575"/>
              <a:ext cx="3057395" cy="2518109"/>
            </a:xfrm>
            <a:prstGeom prst="rect">
              <a:avLst/>
            </a:prstGeom>
          </p:spPr>
        </p:pic>
        <p:sp>
          <p:nvSpPr>
            <p:cNvPr id="29" name="TextBox 21">
              <a:extLst>
                <a:ext uri="{FF2B5EF4-FFF2-40B4-BE49-F238E27FC236}">
                  <a16:creationId xmlns:a16="http://schemas.microsoft.com/office/drawing/2014/main" id="{3FFEC7E5-9AAA-420D-9D59-9AD5230E6B3C}"/>
                </a:ext>
              </a:extLst>
            </p:cNvPr>
            <p:cNvSpPr txBox="1"/>
            <p:nvPr/>
          </p:nvSpPr>
          <p:spPr>
            <a:xfrm>
              <a:off x="6938136" y="1407614"/>
              <a:ext cx="3319154" cy="636650"/>
            </a:xfrm>
            <a:prstGeom prst="rect">
              <a:avLst/>
            </a:prstGeom>
            <a:noFill/>
          </p:spPr>
          <p:txBody>
            <a:bodyPr wrap="square" rtlCol="0">
              <a:spAutoFit/>
            </a:bodyPr>
            <a:lstStyle/>
            <a:p>
              <a:pPr algn="ctr"/>
              <a:r>
                <a:rPr lang="ar-SY" sz="1400" b="1" dirty="0">
                  <a:solidFill>
                    <a:schemeClr val="bg1"/>
                  </a:solidFill>
                  <a:latin typeface="Helvetica" panose="020B0604020202020204" pitchFamily="34" charset="0"/>
                </a:rPr>
                <a:t>الملك سلمان بن عبد العزيز آل سعود</a:t>
              </a:r>
              <a:endParaRPr lang="en-US" sz="1400" b="1" dirty="0">
                <a:solidFill>
                  <a:schemeClr val="bg1"/>
                </a:solidFill>
                <a:latin typeface="Helvetica" panose="020B0604020202020204" pitchFamily="34" charset="0"/>
              </a:endParaRPr>
            </a:p>
          </p:txBody>
        </p:sp>
      </p:grpSp>
      <p:grpSp>
        <p:nvGrpSpPr>
          <p:cNvPr id="33" name="Group 26">
            <a:extLst>
              <a:ext uri="{FF2B5EF4-FFF2-40B4-BE49-F238E27FC236}">
                <a16:creationId xmlns:a16="http://schemas.microsoft.com/office/drawing/2014/main" id="{2AC1D5D3-5F91-471B-8D64-41C3AFEB8EA0}"/>
              </a:ext>
            </a:extLst>
          </p:cNvPr>
          <p:cNvGrpSpPr/>
          <p:nvPr/>
        </p:nvGrpSpPr>
        <p:grpSpPr>
          <a:xfrm>
            <a:off x="7674168" y="3803364"/>
            <a:ext cx="3840765" cy="2994780"/>
            <a:chOff x="6298873" y="1424779"/>
            <a:chExt cx="4068977" cy="3392526"/>
          </a:xfrm>
        </p:grpSpPr>
        <p:grpSp>
          <p:nvGrpSpPr>
            <p:cNvPr id="34" name="Group 17">
              <a:extLst>
                <a:ext uri="{FF2B5EF4-FFF2-40B4-BE49-F238E27FC236}">
                  <a16:creationId xmlns:a16="http://schemas.microsoft.com/office/drawing/2014/main" id="{53137BCD-AB69-43BC-ACDF-D10660BCA645}"/>
                </a:ext>
              </a:extLst>
            </p:cNvPr>
            <p:cNvGrpSpPr/>
            <p:nvPr/>
          </p:nvGrpSpPr>
          <p:grpSpPr>
            <a:xfrm>
              <a:off x="6298873" y="1424779"/>
              <a:ext cx="3809665" cy="3392526"/>
              <a:chOff x="2718079" y="917773"/>
              <a:chExt cx="4862422" cy="4330011"/>
            </a:xfrm>
            <a:effectLst>
              <a:reflection blurRad="6350" stA="51000" endPos="14000" dir="5400000" sy="-100000" algn="bl" rotWithShape="0"/>
            </a:effectLst>
          </p:grpSpPr>
          <p:sp>
            <p:nvSpPr>
              <p:cNvPr id="37" name="Rectangle 18">
                <a:extLst>
                  <a:ext uri="{FF2B5EF4-FFF2-40B4-BE49-F238E27FC236}">
                    <a16:creationId xmlns:a16="http://schemas.microsoft.com/office/drawing/2014/main" id="{FCBD6FA9-07F9-4D1E-8F2A-B5AA8C77D81F}"/>
                  </a:ext>
                </a:extLst>
              </p:cNvPr>
              <p:cNvSpPr/>
              <p:nvPr/>
            </p:nvSpPr>
            <p:spPr>
              <a:xfrm>
                <a:off x="2718079" y="1246153"/>
                <a:ext cx="4862422" cy="4001631"/>
              </a:xfrm>
              <a:prstGeom prst="rect">
                <a:avLst/>
              </a:prstGeom>
              <a:gradFill flip="none" rotWithShape="1">
                <a:gsLst>
                  <a:gs pos="100000">
                    <a:schemeClr val="bg1"/>
                  </a:gs>
                  <a:gs pos="0">
                    <a:schemeClr val="bg1">
                      <a:lumMod val="95000"/>
                    </a:schemeClr>
                  </a:gs>
                </a:gsLst>
                <a:lin ang="5400000" scaled="1"/>
                <a:tileRect/>
              </a:gra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19">
                <a:extLst>
                  <a:ext uri="{FF2B5EF4-FFF2-40B4-BE49-F238E27FC236}">
                    <a16:creationId xmlns:a16="http://schemas.microsoft.com/office/drawing/2014/main" id="{41D7193C-94B5-4C66-A4CF-3DB8A9019A8E}"/>
                  </a:ext>
                </a:extLst>
              </p:cNvPr>
              <p:cNvSpPr/>
              <p:nvPr/>
            </p:nvSpPr>
            <p:spPr>
              <a:xfrm flipV="1">
                <a:off x="2718079" y="917773"/>
                <a:ext cx="4862422" cy="1198171"/>
              </a:xfrm>
              <a:custGeom>
                <a:avLst/>
                <a:gdLst>
                  <a:gd name="connsiteX0" fmla="*/ 0 w 3010485"/>
                  <a:gd name="connsiteY0" fmla="*/ 1051704 h 1051704"/>
                  <a:gd name="connsiteX1" fmla="*/ 3010485 w 3010485"/>
                  <a:gd name="connsiteY1" fmla="*/ 1051704 h 1051704"/>
                  <a:gd name="connsiteX2" fmla="*/ 3010485 w 3010485"/>
                  <a:gd name="connsiteY2" fmla="*/ 281356 h 1051704"/>
                  <a:gd name="connsiteX3" fmla="*/ 1668429 w 3010485"/>
                  <a:gd name="connsiteY3" fmla="*/ 281356 h 1051704"/>
                  <a:gd name="connsiteX4" fmla="*/ 1505243 w 3010485"/>
                  <a:gd name="connsiteY4" fmla="*/ 0 h 1051704"/>
                  <a:gd name="connsiteX5" fmla="*/ 1342056 w 3010485"/>
                  <a:gd name="connsiteY5" fmla="*/ 281356 h 1051704"/>
                  <a:gd name="connsiteX6" fmla="*/ 0 w 3010485"/>
                  <a:gd name="connsiteY6" fmla="*/ 281356 h 105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0485" h="1051704">
                    <a:moveTo>
                      <a:pt x="0" y="1051704"/>
                    </a:moveTo>
                    <a:lnTo>
                      <a:pt x="3010485" y="1051704"/>
                    </a:lnTo>
                    <a:lnTo>
                      <a:pt x="3010485" y="281356"/>
                    </a:lnTo>
                    <a:lnTo>
                      <a:pt x="1668429" y="281356"/>
                    </a:lnTo>
                    <a:lnTo>
                      <a:pt x="1505243" y="0"/>
                    </a:lnTo>
                    <a:lnTo>
                      <a:pt x="1342056" y="281356"/>
                    </a:lnTo>
                    <a:lnTo>
                      <a:pt x="0" y="281356"/>
                    </a:lnTo>
                    <a:close/>
                  </a:path>
                </a:pathLst>
              </a:custGeom>
              <a:solidFill>
                <a:srgbClr val="0066CC"/>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5" name="Picture 12">
              <a:extLst>
                <a:ext uri="{FF2B5EF4-FFF2-40B4-BE49-F238E27FC236}">
                  <a16:creationId xmlns:a16="http://schemas.microsoft.com/office/drawing/2014/main" id="{039FBA9A-A698-4B3C-979A-FA7C649AAEA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28063" y="2363533"/>
              <a:ext cx="3751284" cy="2409422"/>
            </a:xfrm>
            <a:prstGeom prst="rect">
              <a:avLst/>
            </a:prstGeom>
          </p:spPr>
        </p:pic>
        <p:sp>
          <p:nvSpPr>
            <p:cNvPr id="36" name="TextBox 21">
              <a:extLst>
                <a:ext uri="{FF2B5EF4-FFF2-40B4-BE49-F238E27FC236}">
                  <a16:creationId xmlns:a16="http://schemas.microsoft.com/office/drawing/2014/main" id="{3FFEC7E5-9AAA-420D-9D59-9AD5230E6B3C}"/>
                </a:ext>
              </a:extLst>
            </p:cNvPr>
            <p:cNvSpPr txBox="1"/>
            <p:nvPr/>
          </p:nvSpPr>
          <p:spPr>
            <a:xfrm>
              <a:off x="6298873" y="1545234"/>
              <a:ext cx="4068977" cy="522980"/>
            </a:xfrm>
            <a:prstGeom prst="rect">
              <a:avLst/>
            </a:prstGeom>
            <a:noFill/>
          </p:spPr>
          <p:txBody>
            <a:bodyPr wrap="square" rtlCol="0">
              <a:spAutoFit/>
            </a:bodyPr>
            <a:lstStyle/>
            <a:p>
              <a:pPr algn="ctr"/>
              <a:r>
                <a:rPr lang="ar-SY" sz="2400" b="1" dirty="0">
                  <a:solidFill>
                    <a:schemeClr val="bg1"/>
                  </a:solidFill>
                  <a:latin typeface="Helvetica" panose="020B0604020202020204" pitchFamily="34" charset="0"/>
                </a:rPr>
                <a:t>الأمن والأمان</a:t>
              </a:r>
              <a:endParaRPr lang="en-US" sz="2400" b="1" dirty="0">
                <a:solidFill>
                  <a:schemeClr val="bg1"/>
                </a:solidFill>
                <a:latin typeface="Helvetica" panose="020B0604020202020204" pitchFamily="34" charset="0"/>
              </a:endParaRPr>
            </a:p>
          </p:txBody>
        </p:sp>
      </p:grpSp>
      <p:grpSp>
        <p:nvGrpSpPr>
          <p:cNvPr id="39" name="Group 26">
            <a:extLst>
              <a:ext uri="{FF2B5EF4-FFF2-40B4-BE49-F238E27FC236}">
                <a16:creationId xmlns:a16="http://schemas.microsoft.com/office/drawing/2014/main" id="{2AC1D5D3-5F91-471B-8D64-41C3AFEB8EA0}"/>
              </a:ext>
            </a:extLst>
          </p:cNvPr>
          <p:cNvGrpSpPr/>
          <p:nvPr/>
        </p:nvGrpSpPr>
        <p:grpSpPr>
          <a:xfrm>
            <a:off x="3333677" y="4084920"/>
            <a:ext cx="1721206" cy="2560364"/>
            <a:chOff x="7378095" y="1315471"/>
            <a:chExt cx="2989755" cy="3262405"/>
          </a:xfrm>
        </p:grpSpPr>
        <p:grpSp>
          <p:nvGrpSpPr>
            <p:cNvPr id="40" name="Group 17">
              <a:extLst>
                <a:ext uri="{FF2B5EF4-FFF2-40B4-BE49-F238E27FC236}">
                  <a16:creationId xmlns:a16="http://schemas.microsoft.com/office/drawing/2014/main" id="{53137BCD-AB69-43BC-ACDF-D10660BCA645}"/>
                </a:ext>
              </a:extLst>
            </p:cNvPr>
            <p:cNvGrpSpPr/>
            <p:nvPr/>
          </p:nvGrpSpPr>
          <p:grpSpPr>
            <a:xfrm>
              <a:off x="7378095" y="1424779"/>
              <a:ext cx="2730442" cy="3153097"/>
              <a:chOff x="4095532" y="917773"/>
              <a:chExt cx="3484969" cy="4024418"/>
            </a:xfrm>
            <a:effectLst>
              <a:reflection blurRad="6350" stA="51000" endPos="14000" dir="5400000" sy="-100000" algn="bl" rotWithShape="0"/>
            </a:effectLst>
          </p:grpSpPr>
          <p:sp>
            <p:nvSpPr>
              <p:cNvPr id="59" name="Rectangle 18">
                <a:extLst>
                  <a:ext uri="{FF2B5EF4-FFF2-40B4-BE49-F238E27FC236}">
                    <a16:creationId xmlns:a16="http://schemas.microsoft.com/office/drawing/2014/main" id="{FCBD6FA9-07F9-4D1E-8F2A-B5AA8C77D81F}"/>
                  </a:ext>
                </a:extLst>
              </p:cNvPr>
              <p:cNvSpPr/>
              <p:nvPr/>
            </p:nvSpPr>
            <p:spPr>
              <a:xfrm>
                <a:off x="4095532" y="1246153"/>
                <a:ext cx="3484969" cy="3696038"/>
              </a:xfrm>
              <a:prstGeom prst="rect">
                <a:avLst/>
              </a:prstGeom>
              <a:gradFill flip="none" rotWithShape="1">
                <a:gsLst>
                  <a:gs pos="100000">
                    <a:schemeClr val="bg1"/>
                  </a:gs>
                  <a:gs pos="0">
                    <a:schemeClr val="bg1">
                      <a:lumMod val="95000"/>
                    </a:schemeClr>
                  </a:gs>
                </a:gsLst>
                <a:lin ang="5400000" scaled="1"/>
                <a:tileRect/>
              </a:gra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19">
                <a:extLst>
                  <a:ext uri="{FF2B5EF4-FFF2-40B4-BE49-F238E27FC236}">
                    <a16:creationId xmlns:a16="http://schemas.microsoft.com/office/drawing/2014/main" id="{41D7193C-94B5-4C66-A4CF-3DB8A9019A8E}"/>
                  </a:ext>
                </a:extLst>
              </p:cNvPr>
              <p:cNvSpPr/>
              <p:nvPr/>
            </p:nvSpPr>
            <p:spPr>
              <a:xfrm flipV="1">
                <a:off x="4095532" y="917773"/>
                <a:ext cx="3484969" cy="736202"/>
              </a:xfrm>
              <a:custGeom>
                <a:avLst/>
                <a:gdLst>
                  <a:gd name="connsiteX0" fmla="*/ 0 w 3010485"/>
                  <a:gd name="connsiteY0" fmla="*/ 1051704 h 1051704"/>
                  <a:gd name="connsiteX1" fmla="*/ 3010485 w 3010485"/>
                  <a:gd name="connsiteY1" fmla="*/ 1051704 h 1051704"/>
                  <a:gd name="connsiteX2" fmla="*/ 3010485 w 3010485"/>
                  <a:gd name="connsiteY2" fmla="*/ 281356 h 1051704"/>
                  <a:gd name="connsiteX3" fmla="*/ 1668429 w 3010485"/>
                  <a:gd name="connsiteY3" fmla="*/ 281356 h 1051704"/>
                  <a:gd name="connsiteX4" fmla="*/ 1505243 w 3010485"/>
                  <a:gd name="connsiteY4" fmla="*/ 0 h 1051704"/>
                  <a:gd name="connsiteX5" fmla="*/ 1342056 w 3010485"/>
                  <a:gd name="connsiteY5" fmla="*/ 281356 h 1051704"/>
                  <a:gd name="connsiteX6" fmla="*/ 0 w 3010485"/>
                  <a:gd name="connsiteY6" fmla="*/ 281356 h 105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0485" h="1051704">
                    <a:moveTo>
                      <a:pt x="0" y="1051704"/>
                    </a:moveTo>
                    <a:lnTo>
                      <a:pt x="3010485" y="1051704"/>
                    </a:lnTo>
                    <a:lnTo>
                      <a:pt x="3010485" y="281356"/>
                    </a:lnTo>
                    <a:lnTo>
                      <a:pt x="1668429" y="281356"/>
                    </a:lnTo>
                    <a:lnTo>
                      <a:pt x="1505243" y="0"/>
                    </a:lnTo>
                    <a:lnTo>
                      <a:pt x="1342056" y="281356"/>
                    </a:lnTo>
                    <a:lnTo>
                      <a:pt x="0" y="281356"/>
                    </a:lnTo>
                    <a:close/>
                  </a:path>
                </a:pathLst>
              </a:custGeom>
              <a:solidFill>
                <a:srgbClr val="0066CC"/>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1" name="Picture 12">
              <a:extLst>
                <a:ext uri="{FF2B5EF4-FFF2-40B4-BE49-F238E27FC236}">
                  <a16:creationId xmlns:a16="http://schemas.microsoft.com/office/drawing/2014/main" id="{039FBA9A-A698-4B3C-979A-FA7C649AAEA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99384" y="1867744"/>
              <a:ext cx="2487866" cy="2670187"/>
            </a:xfrm>
            <a:prstGeom prst="rect">
              <a:avLst/>
            </a:prstGeom>
          </p:spPr>
        </p:pic>
        <p:sp>
          <p:nvSpPr>
            <p:cNvPr id="42" name="TextBox 21">
              <a:extLst>
                <a:ext uri="{FF2B5EF4-FFF2-40B4-BE49-F238E27FC236}">
                  <a16:creationId xmlns:a16="http://schemas.microsoft.com/office/drawing/2014/main" id="{3FFEC7E5-9AAA-420D-9D59-9AD5230E6B3C}"/>
                </a:ext>
              </a:extLst>
            </p:cNvPr>
            <p:cNvSpPr txBox="1"/>
            <p:nvPr/>
          </p:nvSpPr>
          <p:spPr>
            <a:xfrm>
              <a:off x="7378097" y="1315471"/>
              <a:ext cx="2989753" cy="666685"/>
            </a:xfrm>
            <a:prstGeom prst="rect">
              <a:avLst/>
            </a:prstGeom>
            <a:noFill/>
          </p:spPr>
          <p:txBody>
            <a:bodyPr wrap="square" rtlCol="0">
              <a:spAutoFit/>
            </a:bodyPr>
            <a:lstStyle/>
            <a:p>
              <a:pPr algn="ctr"/>
              <a:r>
                <a:rPr lang="ar-SY" sz="1400" b="1" dirty="0">
                  <a:solidFill>
                    <a:schemeClr val="bg1"/>
                  </a:solidFill>
                  <a:latin typeface="Helvetica" panose="020B0604020202020204" pitchFamily="34" charset="0"/>
                </a:rPr>
                <a:t>الملك عبد العزيز بن عبد الرحمن آل سعود</a:t>
              </a:r>
              <a:endParaRPr lang="en-US" sz="1400" b="1" dirty="0">
                <a:solidFill>
                  <a:schemeClr val="bg1"/>
                </a:solidFill>
                <a:latin typeface="Helvetica" panose="020B0604020202020204" pitchFamily="34" charset="0"/>
              </a:endParaRPr>
            </a:p>
          </p:txBody>
        </p:sp>
      </p:grpSp>
    </p:spTree>
    <p:extLst>
      <p:ext uri="{BB962C8B-B14F-4D97-AF65-F5344CB8AC3E}">
        <p14:creationId xmlns:p14="http://schemas.microsoft.com/office/powerpoint/2010/main" val="279582256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14:presetBounceEnd="52000">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14:bounceEnd="52000">
                                          <p:cBhvr additive="base">
                                            <p:cTn id="13" dur="500" fill="hold"/>
                                            <p:tgtEl>
                                              <p:spTgt spid="2"/>
                                            </p:tgtEl>
                                            <p:attrNameLst>
                                              <p:attrName>ppt_x</p:attrName>
                                            </p:attrNameLst>
                                          </p:cBhvr>
                                          <p:tavLst>
                                            <p:tav tm="0">
                                              <p:val>
                                                <p:strVal val="#ppt_x"/>
                                              </p:val>
                                            </p:tav>
                                            <p:tav tm="100000">
                                              <p:val>
                                                <p:strVal val="#ppt_x"/>
                                              </p:val>
                                            </p:tav>
                                          </p:tavLst>
                                        </p:anim>
                                        <p:anim calcmode="lin" valueType="num" p14:bounceEnd="52000">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17" presetClass="entr" presetSubtype="2"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ppt_x</p:attrName>
                                            </p:attrNameLst>
                                          </p:cBhvr>
                                          <p:tavLst>
                                            <p:tav tm="0">
                                              <p:val>
                                                <p:strVal val="#ppt_x+#ppt_w/2"/>
                                              </p:val>
                                            </p:tav>
                                            <p:tav tm="100000">
                                              <p:val>
                                                <p:strVal val="#ppt_x"/>
                                              </p:val>
                                            </p:tav>
                                          </p:tavLst>
                                        </p:anim>
                                        <p:anim calcmode="lin" valueType="num">
                                          <p:cBhvr>
                                            <p:cTn id="19" dur="500" fill="hold"/>
                                            <p:tgtEl>
                                              <p:spTgt spid="18"/>
                                            </p:tgtEl>
                                            <p:attrNameLst>
                                              <p:attrName>ppt_y</p:attrName>
                                            </p:attrNameLst>
                                          </p:cBhvr>
                                          <p:tavLst>
                                            <p:tav tm="0">
                                              <p:val>
                                                <p:strVal val="#ppt_y"/>
                                              </p:val>
                                            </p:tav>
                                            <p:tav tm="100000">
                                              <p:val>
                                                <p:strVal val="#ppt_y"/>
                                              </p:val>
                                            </p:tav>
                                          </p:tavLst>
                                        </p:anim>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strVal val="#ppt_h"/>
                                              </p:val>
                                            </p:tav>
                                            <p:tav tm="100000">
                                              <p:val>
                                                <p:strVal val="#ppt_h"/>
                                              </p:val>
                                            </p:tav>
                                          </p:tavLst>
                                        </p:anim>
                                      </p:childTnLst>
                                    </p:cTn>
                                  </p:par>
                                  <p:par>
                                    <p:cTn id="22" presetID="17" presetClass="entr" presetSubtype="2"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ppt_x</p:attrName>
                                            </p:attrNameLst>
                                          </p:cBhvr>
                                          <p:tavLst>
                                            <p:tav tm="0">
                                              <p:val>
                                                <p:strVal val="#ppt_x+#ppt_w/2"/>
                                              </p:val>
                                            </p:tav>
                                            <p:tav tm="100000">
                                              <p:val>
                                                <p:strVal val="#ppt_x"/>
                                              </p:val>
                                            </p:tav>
                                          </p:tavLst>
                                        </p:anim>
                                        <p:anim calcmode="lin" valueType="num">
                                          <p:cBhvr>
                                            <p:cTn id="25" dur="500" fill="hold"/>
                                            <p:tgtEl>
                                              <p:spTgt spid="25"/>
                                            </p:tgtEl>
                                            <p:attrNameLst>
                                              <p:attrName>ppt_y</p:attrName>
                                            </p:attrNameLst>
                                          </p:cBhvr>
                                          <p:tavLst>
                                            <p:tav tm="0">
                                              <p:val>
                                                <p:strVal val="#ppt_y"/>
                                              </p:val>
                                            </p:tav>
                                            <p:tav tm="100000">
                                              <p:val>
                                                <p:strVal val="#ppt_y"/>
                                              </p:val>
                                            </p:tav>
                                          </p:tavLst>
                                        </p:anim>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strVal val="#ppt_h"/>
                                              </p:val>
                                            </p:tav>
                                            <p:tav tm="100000">
                                              <p:val>
                                                <p:strVal val="#ppt_h"/>
                                              </p:val>
                                            </p:tav>
                                          </p:tavLst>
                                        </p:anim>
                                      </p:childTnLst>
                                    </p:cTn>
                                  </p:par>
                                  <p:par>
                                    <p:cTn id="28" presetID="17" presetClass="entr" presetSubtype="1"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ppt_x</p:attrName>
                                            </p:attrNameLst>
                                          </p:cBhvr>
                                          <p:tavLst>
                                            <p:tav tm="0">
                                              <p:val>
                                                <p:strVal val="#ppt_x"/>
                                              </p:val>
                                            </p:tav>
                                            <p:tav tm="100000">
                                              <p:val>
                                                <p:strVal val="#ppt_x"/>
                                              </p:val>
                                            </p:tav>
                                          </p:tavLst>
                                        </p:anim>
                                        <p:anim calcmode="lin" valueType="num">
                                          <p:cBhvr>
                                            <p:cTn id="31" dur="500" fill="hold"/>
                                            <p:tgtEl>
                                              <p:spTgt spid="19"/>
                                            </p:tgtEl>
                                            <p:attrNameLst>
                                              <p:attrName>ppt_y</p:attrName>
                                            </p:attrNameLst>
                                          </p:cBhvr>
                                          <p:tavLst>
                                            <p:tav tm="0">
                                              <p:val>
                                                <p:strVal val="#ppt_y-#ppt_h/2"/>
                                              </p:val>
                                            </p:tav>
                                            <p:tav tm="100000">
                                              <p:val>
                                                <p:strVal val="#ppt_y"/>
                                              </p:val>
                                            </p:tav>
                                          </p:tavLst>
                                        </p:anim>
                                        <p:anim calcmode="lin" valueType="num">
                                          <p:cBhvr>
                                            <p:cTn id="32" dur="500" fill="hold"/>
                                            <p:tgtEl>
                                              <p:spTgt spid="19"/>
                                            </p:tgtEl>
                                            <p:attrNameLst>
                                              <p:attrName>ppt_w</p:attrName>
                                            </p:attrNameLst>
                                          </p:cBhvr>
                                          <p:tavLst>
                                            <p:tav tm="0">
                                              <p:val>
                                                <p:strVal val="#ppt_w"/>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accel="38000" fill="hold" nodeType="clickEffect" p14:presetBounceEnd="53000">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14:bounceEnd="53000">
                                          <p:cBhvr additive="base">
                                            <p:cTn id="38" dur="1000" fill="hold"/>
                                            <p:tgtEl>
                                              <p:spTgt spid="26"/>
                                            </p:tgtEl>
                                            <p:attrNameLst>
                                              <p:attrName>ppt_x</p:attrName>
                                            </p:attrNameLst>
                                          </p:cBhvr>
                                          <p:tavLst>
                                            <p:tav tm="0">
                                              <p:val>
                                                <p:strVal val="#ppt_x"/>
                                              </p:val>
                                            </p:tav>
                                            <p:tav tm="100000">
                                              <p:val>
                                                <p:strVal val="#ppt_x"/>
                                              </p:val>
                                            </p:tav>
                                          </p:tavLst>
                                        </p:anim>
                                        <p:anim calcmode="lin" valueType="num" p14:bounceEnd="53000">
                                          <p:cBhvr additive="base">
                                            <p:cTn id="39" dur="1000" fill="hold"/>
                                            <p:tgtEl>
                                              <p:spTgt spid="26"/>
                                            </p:tgtEl>
                                            <p:attrNameLst>
                                              <p:attrName>ppt_y</p:attrName>
                                            </p:attrNameLst>
                                          </p:cBhvr>
                                          <p:tavLst>
                                            <p:tav tm="0">
                                              <p:val>
                                                <p:strVal val="0-#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1" accel="38000" fill="hold" nodeType="clickEffect" p14:presetBounceEnd="53000">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14:bounceEnd="53000">
                                          <p:cBhvr additive="base">
                                            <p:cTn id="44" dur="1000" fill="hold"/>
                                            <p:tgtEl>
                                              <p:spTgt spid="33"/>
                                            </p:tgtEl>
                                            <p:attrNameLst>
                                              <p:attrName>ppt_x</p:attrName>
                                            </p:attrNameLst>
                                          </p:cBhvr>
                                          <p:tavLst>
                                            <p:tav tm="0">
                                              <p:val>
                                                <p:strVal val="#ppt_x"/>
                                              </p:val>
                                            </p:tav>
                                            <p:tav tm="100000">
                                              <p:val>
                                                <p:strVal val="#ppt_x"/>
                                              </p:val>
                                            </p:tav>
                                          </p:tavLst>
                                        </p:anim>
                                        <p:anim calcmode="lin" valueType="num" p14:bounceEnd="53000">
                                          <p:cBhvr additive="base">
                                            <p:cTn id="45" dur="1000" fill="hold"/>
                                            <p:tgtEl>
                                              <p:spTgt spid="33"/>
                                            </p:tgtEl>
                                            <p:attrNameLst>
                                              <p:attrName>ppt_y</p:attrName>
                                            </p:attrNameLst>
                                          </p:cBhvr>
                                          <p:tavLst>
                                            <p:tav tm="0">
                                              <p:val>
                                                <p:strVal val="0-#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1" accel="38000" fill="hold" nodeType="clickEffect" p14:presetBounceEnd="53000">
                                      <p:stCondLst>
                                        <p:cond delay="0"/>
                                      </p:stCondLst>
                                      <p:childTnLst>
                                        <p:set>
                                          <p:cBhvr>
                                            <p:cTn id="49" dur="1" fill="hold">
                                              <p:stCondLst>
                                                <p:cond delay="0"/>
                                              </p:stCondLst>
                                            </p:cTn>
                                            <p:tgtEl>
                                              <p:spTgt spid="39"/>
                                            </p:tgtEl>
                                            <p:attrNameLst>
                                              <p:attrName>style.visibility</p:attrName>
                                            </p:attrNameLst>
                                          </p:cBhvr>
                                          <p:to>
                                            <p:strVal val="visible"/>
                                          </p:to>
                                        </p:set>
                                        <p:anim calcmode="lin" valueType="num" p14:bounceEnd="53000">
                                          <p:cBhvr additive="base">
                                            <p:cTn id="50" dur="1000" fill="hold"/>
                                            <p:tgtEl>
                                              <p:spTgt spid="39"/>
                                            </p:tgtEl>
                                            <p:attrNameLst>
                                              <p:attrName>ppt_x</p:attrName>
                                            </p:attrNameLst>
                                          </p:cBhvr>
                                          <p:tavLst>
                                            <p:tav tm="0">
                                              <p:val>
                                                <p:strVal val="#ppt_x"/>
                                              </p:val>
                                            </p:tav>
                                            <p:tav tm="100000">
                                              <p:val>
                                                <p:strVal val="#ppt_x"/>
                                              </p:val>
                                            </p:tav>
                                          </p:tavLst>
                                        </p:anim>
                                        <p:anim calcmode="lin" valueType="num" p14:bounceEnd="53000">
                                          <p:cBhvr additive="base">
                                            <p:cTn id="51" dur="1000" fill="hold"/>
                                            <p:tgtEl>
                                              <p:spTgt spid="3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17" presetClass="entr" presetSubtype="2"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ppt_x</p:attrName>
                                            </p:attrNameLst>
                                          </p:cBhvr>
                                          <p:tavLst>
                                            <p:tav tm="0">
                                              <p:val>
                                                <p:strVal val="#ppt_x+#ppt_w/2"/>
                                              </p:val>
                                            </p:tav>
                                            <p:tav tm="100000">
                                              <p:val>
                                                <p:strVal val="#ppt_x"/>
                                              </p:val>
                                            </p:tav>
                                          </p:tavLst>
                                        </p:anim>
                                        <p:anim calcmode="lin" valueType="num">
                                          <p:cBhvr>
                                            <p:cTn id="19" dur="500" fill="hold"/>
                                            <p:tgtEl>
                                              <p:spTgt spid="18"/>
                                            </p:tgtEl>
                                            <p:attrNameLst>
                                              <p:attrName>ppt_y</p:attrName>
                                            </p:attrNameLst>
                                          </p:cBhvr>
                                          <p:tavLst>
                                            <p:tav tm="0">
                                              <p:val>
                                                <p:strVal val="#ppt_y"/>
                                              </p:val>
                                            </p:tav>
                                            <p:tav tm="100000">
                                              <p:val>
                                                <p:strVal val="#ppt_y"/>
                                              </p:val>
                                            </p:tav>
                                          </p:tavLst>
                                        </p:anim>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strVal val="#ppt_h"/>
                                              </p:val>
                                            </p:tav>
                                            <p:tav tm="100000">
                                              <p:val>
                                                <p:strVal val="#ppt_h"/>
                                              </p:val>
                                            </p:tav>
                                          </p:tavLst>
                                        </p:anim>
                                      </p:childTnLst>
                                    </p:cTn>
                                  </p:par>
                                  <p:par>
                                    <p:cTn id="22" presetID="17" presetClass="entr" presetSubtype="2"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ppt_x</p:attrName>
                                            </p:attrNameLst>
                                          </p:cBhvr>
                                          <p:tavLst>
                                            <p:tav tm="0">
                                              <p:val>
                                                <p:strVal val="#ppt_x+#ppt_w/2"/>
                                              </p:val>
                                            </p:tav>
                                            <p:tav tm="100000">
                                              <p:val>
                                                <p:strVal val="#ppt_x"/>
                                              </p:val>
                                            </p:tav>
                                          </p:tavLst>
                                        </p:anim>
                                        <p:anim calcmode="lin" valueType="num">
                                          <p:cBhvr>
                                            <p:cTn id="25" dur="500" fill="hold"/>
                                            <p:tgtEl>
                                              <p:spTgt spid="25"/>
                                            </p:tgtEl>
                                            <p:attrNameLst>
                                              <p:attrName>ppt_y</p:attrName>
                                            </p:attrNameLst>
                                          </p:cBhvr>
                                          <p:tavLst>
                                            <p:tav tm="0">
                                              <p:val>
                                                <p:strVal val="#ppt_y"/>
                                              </p:val>
                                            </p:tav>
                                            <p:tav tm="100000">
                                              <p:val>
                                                <p:strVal val="#ppt_y"/>
                                              </p:val>
                                            </p:tav>
                                          </p:tavLst>
                                        </p:anim>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strVal val="#ppt_h"/>
                                              </p:val>
                                            </p:tav>
                                            <p:tav tm="100000">
                                              <p:val>
                                                <p:strVal val="#ppt_h"/>
                                              </p:val>
                                            </p:tav>
                                          </p:tavLst>
                                        </p:anim>
                                      </p:childTnLst>
                                    </p:cTn>
                                  </p:par>
                                  <p:par>
                                    <p:cTn id="28" presetID="17" presetClass="entr" presetSubtype="1"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ppt_x</p:attrName>
                                            </p:attrNameLst>
                                          </p:cBhvr>
                                          <p:tavLst>
                                            <p:tav tm="0">
                                              <p:val>
                                                <p:strVal val="#ppt_x"/>
                                              </p:val>
                                            </p:tav>
                                            <p:tav tm="100000">
                                              <p:val>
                                                <p:strVal val="#ppt_x"/>
                                              </p:val>
                                            </p:tav>
                                          </p:tavLst>
                                        </p:anim>
                                        <p:anim calcmode="lin" valueType="num">
                                          <p:cBhvr>
                                            <p:cTn id="31" dur="500" fill="hold"/>
                                            <p:tgtEl>
                                              <p:spTgt spid="19"/>
                                            </p:tgtEl>
                                            <p:attrNameLst>
                                              <p:attrName>ppt_y</p:attrName>
                                            </p:attrNameLst>
                                          </p:cBhvr>
                                          <p:tavLst>
                                            <p:tav tm="0">
                                              <p:val>
                                                <p:strVal val="#ppt_y-#ppt_h/2"/>
                                              </p:val>
                                            </p:tav>
                                            <p:tav tm="100000">
                                              <p:val>
                                                <p:strVal val="#ppt_y"/>
                                              </p:val>
                                            </p:tav>
                                          </p:tavLst>
                                        </p:anim>
                                        <p:anim calcmode="lin" valueType="num">
                                          <p:cBhvr>
                                            <p:cTn id="32" dur="500" fill="hold"/>
                                            <p:tgtEl>
                                              <p:spTgt spid="19"/>
                                            </p:tgtEl>
                                            <p:attrNameLst>
                                              <p:attrName>ppt_w</p:attrName>
                                            </p:attrNameLst>
                                          </p:cBhvr>
                                          <p:tavLst>
                                            <p:tav tm="0">
                                              <p:val>
                                                <p:strVal val="#ppt_w"/>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accel="38000" fill="hold" nodeType="click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1000" fill="hold"/>
                                            <p:tgtEl>
                                              <p:spTgt spid="26"/>
                                            </p:tgtEl>
                                            <p:attrNameLst>
                                              <p:attrName>ppt_x</p:attrName>
                                            </p:attrNameLst>
                                          </p:cBhvr>
                                          <p:tavLst>
                                            <p:tav tm="0">
                                              <p:val>
                                                <p:strVal val="#ppt_x"/>
                                              </p:val>
                                            </p:tav>
                                            <p:tav tm="100000">
                                              <p:val>
                                                <p:strVal val="#ppt_x"/>
                                              </p:val>
                                            </p:tav>
                                          </p:tavLst>
                                        </p:anim>
                                        <p:anim calcmode="lin" valueType="num">
                                          <p:cBhvr additive="base">
                                            <p:cTn id="39" dur="1000" fill="hold"/>
                                            <p:tgtEl>
                                              <p:spTgt spid="26"/>
                                            </p:tgtEl>
                                            <p:attrNameLst>
                                              <p:attrName>ppt_y</p:attrName>
                                            </p:attrNameLst>
                                          </p:cBhvr>
                                          <p:tavLst>
                                            <p:tav tm="0">
                                              <p:val>
                                                <p:strVal val="0-#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1" accel="38000" fill="hold" nodeType="click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additive="base">
                                            <p:cTn id="44" dur="1000" fill="hold"/>
                                            <p:tgtEl>
                                              <p:spTgt spid="33"/>
                                            </p:tgtEl>
                                            <p:attrNameLst>
                                              <p:attrName>ppt_x</p:attrName>
                                            </p:attrNameLst>
                                          </p:cBhvr>
                                          <p:tavLst>
                                            <p:tav tm="0">
                                              <p:val>
                                                <p:strVal val="#ppt_x"/>
                                              </p:val>
                                            </p:tav>
                                            <p:tav tm="100000">
                                              <p:val>
                                                <p:strVal val="#ppt_x"/>
                                              </p:val>
                                            </p:tav>
                                          </p:tavLst>
                                        </p:anim>
                                        <p:anim calcmode="lin" valueType="num">
                                          <p:cBhvr additive="base">
                                            <p:cTn id="45" dur="1000" fill="hold"/>
                                            <p:tgtEl>
                                              <p:spTgt spid="33"/>
                                            </p:tgtEl>
                                            <p:attrNameLst>
                                              <p:attrName>ppt_y</p:attrName>
                                            </p:attrNameLst>
                                          </p:cBhvr>
                                          <p:tavLst>
                                            <p:tav tm="0">
                                              <p:val>
                                                <p:strVal val="0-#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1" accel="38000" fill="hold" nodeType="clickEffect">
                                      <p:stCondLst>
                                        <p:cond delay="0"/>
                                      </p:stCondLst>
                                      <p:childTnLst>
                                        <p:set>
                                          <p:cBhvr>
                                            <p:cTn id="49" dur="1" fill="hold">
                                              <p:stCondLst>
                                                <p:cond delay="0"/>
                                              </p:stCondLst>
                                            </p:cTn>
                                            <p:tgtEl>
                                              <p:spTgt spid="39"/>
                                            </p:tgtEl>
                                            <p:attrNameLst>
                                              <p:attrName>style.visibility</p:attrName>
                                            </p:attrNameLst>
                                          </p:cBhvr>
                                          <p:to>
                                            <p:strVal val="visible"/>
                                          </p:to>
                                        </p:set>
                                        <p:anim calcmode="lin" valueType="num">
                                          <p:cBhvr additive="base">
                                            <p:cTn id="50" dur="1000" fill="hold"/>
                                            <p:tgtEl>
                                              <p:spTgt spid="39"/>
                                            </p:tgtEl>
                                            <p:attrNameLst>
                                              <p:attrName>ppt_x</p:attrName>
                                            </p:attrNameLst>
                                          </p:cBhvr>
                                          <p:tavLst>
                                            <p:tav tm="0">
                                              <p:val>
                                                <p:strVal val="#ppt_x"/>
                                              </p:val>
                                            </p:tav>
                                            <p:tav tm="100000">
                                              <p:val>
                                                <p:strVal val="#ppt_x"/>
                                              </p:val>
                                            </p:tav>
                                          </p:tavLst>
                                        </p:anim>
                                        <p:anim calcmode="lin" valueType="num">
                                          <p:cBhvr additive="base">
                                            <p:cTn id="51" dur="1000" fill="hold"/>
                                            <p:tgtEl>
                                              <p:spTgt spid="3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44">
            <a:extLst>
              <a:ext uri="{FF2B5EF4-FFF2-40B4-BE49-F238E27FC236}">
                <a16:creationId xmlns:a16="http://schemas.microsoft.com/office/drawing/2014/main" id="{1D858072-31E4-4D29-B83B-73069B991AD2}"/>
              </a:ext>
            </a:extLst>
          </p:cNvPr>
          <p:cNvSpPr txBox="1"/>
          <p:nvPr/>
        </p:nvSpPr>
        <p:spPr>
          <a:xfrm>
            <a:off x="4632924" y="6370685"/>
            <a:ext cx="3756748" cy="646331"/>
          </a:xfrm>
          <a:prstGeom prst="rect">
            <a:avLst/>
          </a:prstGeom>
          <a:noFill/>
        </p:spPr>
        <p:txBody>
          <a:bodyPr wrap="square" rtlCol="0">
            <a:spAutoFit/>
          </a:bodyPr>
          <a:lstStyle/>
          <a:p>
            <a:pPr algn="ctr"/>
            <a:r>
              <a:rPr lang="ar-SY" sz="3600" b="1" dirty="0"/>
              <a:t>الهوية</a:t>
            </a:r>
            <a:endParaRPr lang="en-US" sz="3600" b="1" dirty="0"/>
          </a:p>
        </p:txBody>
      </p:sp>
      <p:sp>
        <p:nvSpPr>
          <p:cNvPr id="4" name="Freeform: Shape 3">
            <a:extLst>
              <a:ext uri="{FF2B5EF4-FFF2-40B4-BE49-F238E27FC236}">
                <a16:creationId xmlns:a16="http://schemas.microsoft.com/office/drawing/2014/main" id="{F99F124B-0685-41CC-8157-44F5F98077E3}"/>
              </a:ext>
            </a:extLst>
          </p:cNvPr>
          <p:cNvSpPr/>
          <p:nvPr/>
        </p:nvSpPr>
        <p:spPr>
          <a:xfrm>
            <a:off x="3749040" y="1223026"/>
            <a:ext cx="4693919" cy="4693919"/>
          </a:xfrm>
          <a:custGeom>
            <a:avLst/>
            <a:gdLst>
              <a:gd name="connsiteX0" fmla="*/ 1690293 w 3882683"/>
              <a:gd name="connsiteY0" fmla="*/ 0 h 3882683"/>
              <a:gd name="connsiteX1" fmla="*/ 2192390 w 3882683"/>
              <a:gd name="connsiteY1" fmla="*/ 0 h 3882683"/>
              <a:gd name="connsiteX2" fmla="*/ 2350990 w 3882683"/>
              <a:gd name="connsiteY2" fmla="*/ 158600 h 3882683"/>
              <a:gd name="connsiteX3" fmla="*/ 2350990 w 3882683"/>
              <a:gd name="connsiteY3" fmla="*/ 523031 h 3882683"/>
              <a:gd name="connsiteX4" fmla="*/ 2380589 w 3882683"/>
              <a:gd name="connsiteY4" fmla="*/ 530642 h 3882683"/>
              <a:gd name="connsiteX5" fmla="*/ 2645420 w 3882683"/>
              <a:gd name="connsiteY5" fmla="*/ 642513 h 3882683"/>
              <a:gd name="connsiteX6" fmla="*/ 2655012 w 3882683"/>
              <a:gd name="connsiteY6" fmla="*/ 648341 h 3882683"/>
              <a:gd name="connsiteX7" fmla="*/ 2912265 w 3882683"/>
              <a:gd name="connsiteY7" fmla="*/ 391088 h 3882683"/>
              <a:gd name="connsiteX8" fmla="*/ 3136559 w 3882683"/>
              <a:gd name="connsiteY8" fmla="*/ 391088 h 3882683"/>
              <a:gd name="connsiteX9" fmla="*/ 3491596 w 3882683"/>
              <a:gd name="connsiteY9" fmla="*/ 746124 h 3882683"/>
              <a:gd name="connsiteX10" fmla="*/ 3491596 w 3882683"/>
              <a:gd name="connsiteY10" fmla="*/ 970418 h 3882683"/>
              <a:gd name="connsiteX11" fmla="*/ 3234343 w 3882683"/>
              <a:gd name="connsiteY11" fmla="*/ 1227671 h 3882683"/>
              <a:gd name="connsiteX12" fmla="*/ 3240171 w 3882683"/>
              <a:gd name="connsiteY12" fmla="*/ 1237265 h 3882683"/>
              <a:gd name="connsiteX13" fmla="*/ 3352042 w 3882683"/>
              <a:gd name="connsiteY13" fmla="*/ 1502096 h 3882683"/>
              <a:gd name="connsiteX14" fmla="*/ 3359653 w 3882683"/>
              <a:gd name="connsiteY14" fmla="*/ 1531693 h 3882683"/>
              <a:gd name="connsiteX15" fmla="*/ 3724083 w 3882683"/>
              <a:gd name="connsiteY15" fmla="*/ 1531693 h 3882683"/>
              <a:gd name="connsiteX16" fmla="*/ 3882683 w 3882683"/>
              <a:gd name="connsiteY16" fmla="*/ 1690293 h 3882683"/>
              <a:gd name="connsiteX17" fmla="*/ 3882683 w 3882683"/>
              <a:gd name="connsiteY17" fmla="*/ 2192390 h 3882683"/>
              <a:gd name="connsiteX18" fmla="*/ 3724083 w 3882683"/>
              <a:gd name="connsiteY18" fmla="*/ 2350990 h 3882683"/>
              <a:gd name="connsiteX19" fmla="*/ 3359653 w 3882683"/>
              <a:gd name="connsiteY19" fmla="*/ 2350990 h 3882683"/>
              <a:gd name="connsiteX20" fmla="*/ 3352042 w 3882683"/>
              <a:gd name="connsiteY20" fmla="*/ 2380589 h 3882683"/>
              <a:gd name="connsiteX21" fmla="*/ 3240171 w 3882683"/>
              <a:gd name="connsiteY21" fmla="*/ 2645419 h 3882683"/>
              <a:gd name="connsiteX22" fmla="*/ 3234343 w 3882683"/>
              <a:gd name="connsiteY22" fmla="*/ 2655013 h 3882683"/>
              <a:gd name="connsiteX23" fmla="*/ 3491596 w 3882683"/>
              <a:gd name="connsiteY23" fmla="*/ 2912265 h 3882683"/>
              <a:gd name="connsiteX24" fmla="*/ 3491596 w 3882683"/>
              <a:gd name="connsiteY24" fmla="*/ 3136559 h 3882683"/>
              <a:gd name="connsiteX25" fmla="*/ 3136559 w 3882683"/>
              <a:gd name="connsiteY25" fmla="*/ 3491596 h 3882683"/>
              <a:gd name="connsiteX26" fmla="*/ 2912265 w 3882683"/>
              <a:gd name="connsiteY26" fmla="*/ 3491596 h 3882683"/>
              <a:gd name="connsiteX27" fmla="*/ 2655013 w 3882683"/>
              <a:gd name="connsiteY27" fmla="*/ 3234343 h 3882683"/>
              <a:gd name="connsiteX28" fmla="*/ 2645420 w 3882683"/>
              <a:gd name="connsiteY28" fmla="*/ 3240171 h 3882683"/>
              <a:gd name="connsiteX29" fmla="*/ 2380589 w 3882683"/>
              <a:gd name="connsiteY29" fmla="*/ 3352042 h 3882683"/>
              <a:gd name="connsiteX30" fmla="*/ 2350990 w 3882683"/>
              <a:gd name="connsiteY30" fmla="*/ 3359653 h 3882683"/>
              <a:gd name="connsiteX31" fmla="*/ 2350990 w 3882683"/>
              <a:gd name="connsiteY31" fmla="*/ 3724083 h 3882683"/>
              <a:gd name="connsiteX32" fmla="*/ 2192390 w 3882683"/>
              <a:gd name="connsiteY32" fmla="*/ 3882683 h 3882683"/>
              <a:gd name="connsiteX33" fmla="*/ 1690293 w 3882683"/>
              <a:gd name="connsiteY33" fmla="*/ 3882683 h 3882683"/>
              <a:gd name="connsiteX34" fmla="*/ 1531694 w 3882683"/>
              <a:gd name="connsiteY34" fmla="*/ 3724083 h 3882683"/>
              <a:gd name="connsiteX35" fmla="*/ 1531694 w 3882683"/>
              <a:gd name="connsiteY35" fmla="*/ 3359653 h 3882683"/>
              <a:gd name="connsiteX36" fmla="*/ 1502096 w 3882683"/>
              <a:gd name="connsiteY36" fmla="*/ 3352042 h 3882683"/>
              <a:gd name="connsiteX37" fmla="*/ 1237265 w 3882683"/>
              <a:gd name="connsiteY37" fmla="*/ 3240171 h 3882683"/>
              <a:gd name="connsiteX38" fmla="*/ 1227671 w 3882683"/>
              <a:gd name="connsiteY38" fmla="*/ 3234343 h 3882683"/>
              <a:gd name="connsiteX39" fmla="*/ 970418 w 3882683"/>
              <a:gd name="connsiteY39" fmla="*/ 3491596 h 3882683"/>
              <a:gd name="connsiteX40" fmla="*/ 746124 w 3882683"/>
              <a:gd name="connsiteY40" fmla="*/ 3491596 h 3882683"/>
              <a:gd name="connsiteX41" fmla="*/ 391087 w 3882683"/>
              <a:gd name="connsiteY41" fmla="*/ 3136559 h 3882683"/>
              <a:gd name="connsiteX42" fmla="*/ 391087 w 3882683"/>
              <a:gd name="connsiteY42" fmla="*/ 2912265 h 3882683"/>
              <a:gd name="connsiteX43" fmla="*/ 648341 w 3882683"/>
              <a:gd name="connsiteY43" fmla="*/ 2655012 h 3882683"/>
              <a:gd name="connsiteX44" fmla="*/ 642513 w 3882683"/>
              <a:gd name="connsiteY44" fmla="*/ 2645419 h 3882683"/>
              <a:gd name="connsiteX45" fmla="*/ 530642 w 3882683"/>
              <a:gd name="connsiteY45" fmla="*/ 2380589 h 3882683"/>
              <a:gd name="connsiteX46" fmla="*/ 523031 w 3882683"/>
              <a:gd name="connsiteY46" fmla="*/ 2350990 h 3882683"/>
              <a:gd name="connsiteX47" fmla="*/ 158600 w 3882683"/>
              <a:gd name="connsiteY47" fmla="*/ 2350990 h 3882683"/>
              <a:gd name="connsiteX48" fmla="*/ 0 w 3882683"/>
              <a:gd name="connsiteY48" fmla="*/ 2192390 h 3882683"/>
              <a:gd name="connsiteX49" fmla="*/ 0 w 3882683"/>
              <a:gd name="connsiteY49" fmla="*/ 1690293 h 3882683"/>
              <a:gd name="connsiteX50" fmla="*/ 158600 w 3882683"/>
              <a:gd name="connsiteY50" fmla="*/ 1531693 h 3882683"/>
              <a:gd name="connsiteX51" fmla="*/ 523032 w 3882683"/>
              <a:gd name="connsiteY51" fmla="*/ 1531693 h 3882683"/>
              <a:gd name="connsiteX52" fmla="*/ 530642 w 3882683"/>
              <a:gd name="connsiteY52" fmla="*/ 1502096 h 3882683"/>
              <a:gd name="connsiteX53" fmla="*/ 642513 w 3882683"/>
              <a:gd name="connsiteY53" fmla="*/ 1237265 h 3882683"/>
              <a:gd name="connsiteX54" fmla="*/ 648341 w 3882683"/>
              <a:gd name="connsiteY54" fmla="*/ 1227672 h 3882683"/>
              <a:gd name="connsiteX55" fmla="*/ 391087 w 3882683"/>
              <a:gd name="connsiteY55" fmla="*/ 970418 h 3882683"/>
              <a:gd name="connsiteX56" fmla="*/ 391087 w 3882683"/>
              <a:gd name="connsiteY56" fmla="*/ 746124 h 3882683"/>
              <a:gd name="connsiteX57" fmla="*/ 746124 w 3882683"/>
              <a:gd name="connsiteY57" fmla="*/ 391088 h 3882683"/>
              <a:gd name="connsiteX58" fmla="*/ 970418 w 3882683"/>
              <a:gd name="connsiteY58" fmla="*/ 391088 h 3882683"/>
              <a:gd name="connsiteX59" fmla="*/ 1227672 w 3882683"/>
              <a:gd name="connsiteY59" fmla="*/ 648341 h 3882683"/>
              <a:gd name="connsiteX60" fmla="*/ 1237265 w 3882683"/>
              <a:gd name="connsiteY60" fmla="*/ 642513 h 3882683"/>
              <a:gd name="connsiteX61" fmla="*/ 1502096 w 3882683"/>
              <a:gd name="connsiteY61" fmla="*/ 530642 h 3882683"/>
              <a:gd name="connsiteX62" fmla="*/ 1531694 w 3882683"/>
              <a:gd name="connsiteY62" fmla="*/ 523032 h 3882683"/>
              <a:gd name="connsiteX63" fmla="*/ 1531694 w 3882683"/>
              <a:gd name="connsiteY63" fmla="*/ 158600 h 3882683"/>
              <a:gd name="connsiteX64" fmla="*/ 1690293 w 3882683"/>
              <a:gd name="connsiteY64" fmla="*/ 0 h 3882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882683" h="3882683">
                <a:moveTo>
                  <a:pt x="1690293" y="0"/>
                </a:moveTo>
                <a:lnTo>
                  <a:pt x="2192390" y="0"/>
                </a:lnTo>
                <a:cubicBezTo>
                  <a:pt x="2279982" y="0"/>
                  <a:pt x="2350990" y="71008"/>
                  <a:pt x="2350990" y="158600"/>
                </a:cubicBezTo>
                <a:lnTo>
                  <a:pt x="2350990" y="523031"/>
                </a:lnTo>
                <a:lnTo>
                  <a:pt x="2380589" y="530642"/>
                </a:lnTo>
                <a:cubicBezTo>
                  <a:pt x="2473094" y="559414"/>
                  <a:pt x="2561701" y="597034"/>
                  <a:pt x="2645420" y="642513"/>
                </a:cubicBezTo>
                <a:lnTo>
                  <a:pt x="2655012" y="648341"/>
                </a:lnTo>
                <a:lnTo>
                  <a:pt x="2912265" y="391088"/>
                </a:lnTo>
                <a:cubicBezTo>
                  <a:pt x="2974202" y="329151"/>
                  <a:pt x="3074622" y="329151"/>
                  <a:pt x="3136559" y="391088"/>
                </a:cubicBezTo>
                <a:lnTo>
                  <a:pt x="3491596" y="746124"/>
                </a:lnTo>
                <a:cubicBezTo>
                  <a:pt x="3553532" y="808061"/>
                  <a:pt x="3553532" y="908481"/>
                  <a:pt x="3491596" y="970418"/>
                </a:cubicBezTo>
                <a:lnTo>
                  <a:pt x="3234343" y="1227671"/>
                </a:lnTo>
                <a:lnTo>
                  <a:pt x="3240171" y="1237265"/>
                </a:lnTo>
                <a:cubicBezTo>
                  <a:pt x="3285650" y="1320983"/>
                  <a:pt x="3323270" y="1409590"/>
                  <a:pt x="3352042" y="1502096"/>
                </a:cubicBezTo>
                <a:lnTo>
                  <a:pt x="3359653" y="1531693"/>
                </a:lnTo>
                <a:lnTo>
                  <a:pt x="3724083" y="1531693"/>
                </a:lnTo>
                <a:cubicBezTo>
                  <a:pt x="3811675" y="1531693"/>
                  <a:pt x="3882683" y="1602701"/>
                  <a:pt x="3882683" y="1690293"/>
                </a:cubicBezTo>
                <a:lnTo>
                  <a:pt x="3882683" y="2192390"/>
                </a:lnTo>
                <a:cubicBezTo>
                  <a:pt x="3882683" y="2279982"/>
                  <a:pt x="3811675" y="2350990"/>
                  <a:pt x="3724083" y="2350990"/>
                </a:cubicBezTo>
                <a:lnTo>
                  <a:pt x="3359653" y="2350990"/>
                </a:lnTo>
                <a:lnTo>
                  <a:pt x="3352042" y="2380589"/>
                </a:lnTo>
                <a:cubicBezTo>
                  <a:pt x="3323270" y="2473094"/>
                  <a:pt x="3285650" y="2561701"/>
                  <a:pt x="3240171" y="2645419"/>
                </a:cubicBezTo>
                <a:lnTo>
                  <a:pt x="3234343" y="2655013"/>
                </a:lnTo>
                <a:lnTo>
                  <a:pt x="3491596" y="2912265"/>
                </a:lnTo>
                <a:cubicBezTo>
                  <a:pt x="3553532" y="2974202"/>
                  <a:pt x="3553532" y="3074622"/>
                  <a:pt x="3491596" y="3136559"/>
                </a:cubicBezTo>
                <a:lnTo>
                  <a:pt x="3136559" y="3491596"/>
                </a:lnTo>
                <a:cubicBezTo>
                  <a:pt x="3074622" y="3553532"/>
                  <a:pt x="2974202" y="3553532"/>
                  <a:pt x="2912265" y="3491596"/>
                </a:cubicBezTo>
                <a:lnTo>
                  <a:pt x="2655013" y="3234343"/>
                </a:lnTo>
                <a:lnTo>
                  <a:pt x="2645420" y="3240171"/>
                </a:lnTo>
                <a:cubicBezTo>
                  <a:pt x="2561701" y="3285650"/>
                  <a:pt x="2473094" y="3323270"/>
                  <a:pt x="2380589" y="3352042"/>
                </a:cubicBezTo>
                <a:lnTo>
                  <a:pt x="2350990" y="3359653"/>
                </a:lnTo>
                <a:lnTo>
                  <a:pt x="2350990" y="3724083"/>
                </a:lnTo>
                <a:cubicBezTo>
                  <a:pt x="2350990" y="3811675"/>
                  <a:pt x="2279982" y="3882683"/>
                  <a:pt x="2192390" y="3882683"/>
                </a:cubicBezTo>
                <a:lnTo>
                  <a:pt x="1690293" y="3882683"/>
                </a:lnTo>
                <a:cubicBezTo>
                  <a:pt x="1602701" y="3882683"/>
                  <a:pt x="1531694" y="3811675"/>
                  <a:pt x="1531694" y="3724083"/>
                </a:cubicBezTo>
                <a:lnTo>
                  <a:pt x="1531694" y="3359653"/>
                </a:lnTo>
                <a:lnTo>
                  <a:pt x="1502096" y="3352042"/>
                </a:lnTo>
                <a:cubicBezTo>
                  <a:pt x="1409590" y="3323270"/>
                  <a:pt x="1320984" y="3285650"/>
                  <a:pt x="1237265" y="3240171"/>
                </a:cubicBezTo>
                <a:lnTo>
                  <a:pt x="1227671" y="3234343"/>
                </a:lnTo>
                <a:lnTo>
                  <a:pt x="970418" y="3491596"/>
                </a:lnTo>
                <a:cubicBezTo>
                  <a:pt x="908481" y="3553532"/>
                  <a:pt x="808061" y="3553532"/>
                  <a:pt x="746124" y="3491596"/>
                </a:cubicBezTo>
                <a:lnTo>
                  <a:pt x="391087" y="3136559"/>
                </a:lnTo>
                <a:cubicBezTo>
                  <a:pt x="329151" y="3074622"/>
                  <a:pt x="329151" y="2974202"/>
                  <a:pt x="391087" y="2912265"/>
                </a:cubicBezTo>
                <a:lnTo>
                  <a:pt x="648341" y="2655012"/>
                </a:lnTo>
                <a:lnTo>
                  <a:pt x="642513" y="2645419"/>
                </a:lnTo>
                <a:cubicBezTo>
                  <a:pt x="597035" y="2561701"/>
                  <a:pt x="559414" y="2473094"/>
                  <a:pt x="530642" y="2380589"/>
                </a:cubicBezTo>
                <a:lnTo>
                  <a:pt x="523031" y="2350990"/>
                </a:lnTo>
                <a:lnTo>
                  <a:pt x="158600" y="2350990"/>
                </a:lnTo>
                <a:cubicBezTo>
                  <a:pt x="71008" y="2350990"/>
                  <a:pt x="0" y="2279982"/>
                  <a:pt x="0" y="2192390"/>
                </a:cubicBezTo>
                <a:lnTo>
                  <a:pt x="0" y="1690293"/>
                </a:lnTo>
                <a:cubicBezTo>
                  <a:pt x="0" y="1602701"/>
                  <a:pt x="71008" y="1531693"/>
                  <a:pt x="158600" y="1531693"/>
                </a:cubicBezTo>
                <a:lnTo>
                  <a:pt x="523032" y="1531693"/>
                </a:lnTo>
                <a:lnTo>
                  <a:pt x="530642" y="1502096"/>
                </a:lnTo>
                <a:cubicBezTo>
                  <a:pt x="559414" y="1409590"/>
                  <a:pt x="597035" y="1320983"/>
                  <a:pt x="642513" y="1237265"/>
                </a:cubicBezTo>
                <a:lnTo>
                  <a:pt x="648341" y="1227672"/>
                </a:lnTo>
                <a:lnTo>
                  <a:pt x="391087" y="970418"/>
                </a:lnTo>
                <a:cubicBezTo>
                  <a:pt x="329151" y="908481"/>
                  <a:pt x="329151" y="808061"/>
                  <a:pt x="391087" y="746124"/>
                </a:cubicBezTo>
                <a:lnTo>
                  <a:pt x="746124" y="391088"/>
                </a:lnTo>
                <a:cubicBezTo>
                  <a:pt x="808061" y="329151"/>
                  <a:pt x="908481" y="329151"/>
                  <a:pt x="970418" y="391088"/>
                </a:cubicBezTo>
                <a:lnTo>
                  <a:pt x="1227672" y="648341"/>
                </a:lnTo>
                <a:lnTo>
                  <a:pt x="1237265" y="642513"/>
                </a:lnTo>
                <a:cubicBezTo>
                  <a:pt x="1320984" y="597034"/>
                  <a:pt x="1409590" y="559414"/>
                  <a:pt x="1502096" y="530642"/>
                </a:cubicBezTo>
                <a:lnTo>
                  <a:pt x="1531694" y="523032"/>
                </a:lnTo>
                <a:lnTo>
                  <a:pt x="1531694" y="158600"/>
                </a:lnTo>
                <a:cubicBezTo>
                  <a:pt x="1531694" y="71008"/>
                  <a:pt x="1602701" y="0"/>
                  <a:pt x="1690293" y="0"/>
                </a:cubicBezTo>
                <a:close/>
              </a:path>
            </a:pathLst>
          </a:custGeom>
          <a:gradFill flip="none" rotWithShape="1">
            <a:gsLst>
              <a:gs pos="0">
                <a:srgbClr val="CC99FF"/>
              </a:gs>
              <a:gs pos="100000">
                <a:srgbClr val="FF9999"/>
              </a:gs>
            </a:gsLst>
            <a:lin ang="2700000" scaled="1"/>
            <a:tileRect/>
          </a:gradFill>
          <a:ln>
            <a:solidFill>
              <a:schemeClr val="bg1"/>
            </a:solidFill>
          </a:ln>
          <a:effectLst>
            <a:innerShdw blurRad="2032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D52EBDE6-200A-404F-B4A6-FC2C8E5A55AA}"/>
              </a:ext>
            </a:extLst>
          </p:cNvPr>
          <p:cNvGrpSpPr/>
          <p:nvPr/>
        </p:nvGrpSpPr>
        <p:grpSpPr>
          <a:xfrm>
            <a:off x="5503454" y="959592"/>
            <a:ext cx="1185090" cy="1249773"/>
            <a:chOff x="5503454" y="818606"/>
            <a:chExt cx="1185090" cy="1249773"/>
          </a:xfrm>
        </p:grpSpPr>
        <p:sp>
          <p:nvSpPr>
            <p:cNvPr id="16" name="Oval 15">
              <a:extLst>
                <a:ext uri="{FF2B5EF4-FFF2-40B4-BE49-F238E27FC236}">
                  <a16:creationId xmlns:a16="http://schemas.microsoft.com/office/drawing/2014/main" id="{4BE8F232-433D-4B03-A265-32CD58DA542B}"/>
                </a:ext>
              </a:extLst>
            </p:cNvPr>
            <p:cNvSpPr/>
            <p:nvPr/>
          </p:nvSpPr>
          <p:spPr>
            <a:xfrm>
              <a:off x="5503454" y="883289"/>
              <a:ext cx="1185090" cy="1185090"/>
            </a:xfrm>
            <a:prstGeom prst="ellipse">
              <a:avLst/>
            </a:prstGeom>
            <a:solidFill>
              <a:schemeClr val="tx1">
                <a:alpha val="50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4A187AD9-EF0C-49DF-9D72-82EE32B27BED}"/>
                </a:ext>
              </a:extLst>
            </p:cNvPr>
            <p:cNvSpPr/>
            <p:nvPr/>
          </p:nvSpPr>
          <p:spPr>
            <a:xfrm>
              <a:off x="5709194" y="818606"/>
              <a:ext cx="783771" cy="783771"/>
            </a:xfrm>
            <a:prstGeom prst="ellipse">
              <a:avLst/>
            </a:prstGeom>
            <a:gradFill>
              <a:gsLst>
                <a:gs pos="44000">
                  <a:schemeClr val="bg1"/>
                </a:gs>
                <a:gs pos="100000">
                  <a:schemeClr val="bg1">
                    <a:lumMod val="95000"/>
                  </a:schemeClr>
                </a:gs>
              </a:gsLst>
              <a:lin ang="2700000" scaled="1"/>
            </a:gradFill>
            <a:ln w="2222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phic 23">
              <a:extLst>
                <a:ext uri="{FF2B5EF4-FFF2-40B4-BE49-F238E27FC236}">
                  <a16:creationId xmlns:a16="http://schemas.microsoft.com/office/drawing/2014/main" id="{86DEAFA1-8F8C-4EF1-AE95-6A30461A88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0176" y="997858"/>
              <a:ext cx="365760" cy="348343"/>
            </a:xfrm>
            <a:prstGeom prst="rect">
              <a:avLst/>
            </a:prstGeom>
          </p:spPr>
        </p:pic>
      </p:grpSp>
      <p:grpSp>
        <p:nvGrpSpPr>
          <p:cNvPr id="25" name="Group 24">
            <a:extLst>
              <a:ext uri="{FF2B5EF4-FFF2-40B4-BE49-F238E27FC236}">
                <a16:creationId xmlns:a16="http://schemas.microsoft.com/office/drawing/2014/main" id="{52F560A2-33D3-46D0-AD52-7A764AFE6A39}"/>
              </a:ext>
            </a:extLst>
          </p:cNvPr>
          <p:cNvGrpSpPr/>
          <p:nvPr/>
        </p:nvGrpSpPr>
        <p:grpSpPr>
          <a:xfrm>
            <a:off x="7677286" y="3154900"/>
            <a:ext cx="1185090" cy="1185090"/>
            <a:chOff x="7677286" y="3013914"/>
            <a:chExt cx="1185090" cy="1185090"/>
          </a:xfrm>
        </p:grpSpPr>
        <p:sp>
          <p:nvSpPr>
            <p:cNvPr id="18" name="Oval 17">
              <a:extLst>
                <a:ext uri="{FF2B5EF4-FFF2-40B4-BE49-F238E27FC236}">
                  <a16:creationId xmlns:a16="http://schemas.microsoft.com/office/drawing/2014/main" id="{A761810D-986A-4C93-A23A-10CBD284A368}"/>
                </a:ext>
              </a:extLst>
            </p:cNvPr>
            <p:cNvSpPr/>
            <p:nvPr/>
          </p:nvSpPr>
          <p:spPr>
            <a:xfrm>
              <a:off x="7677286" y="3013914"/>
              <a:ext cx="1185090" cy="1185090"/>
            </a:xfrm>
            <a:prstGeom prst="ellipse">
              <a:avLst/>
            </a:prstGeom>
            <a:solidFill>
              <a:schemeClr val="tx1">
                <a:alpha val="50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3E473F4-BF17-4A45-B8F4-16747FE5AA75}"/>
                </a:ext>
              </a:extLst>
            </p:cNvPr>
            <p:cNvSpPr/>
            <p:nvPr/>
          </p:nvSpPr>
          <p:spPr>
            <a:xfrm>
              <a:off x="8036559" y="3037115"/>
              <a:ext cx="783771" cy="783771"/>
            </a:xfrm>
            <a:prstGeom prst="ellipse">
              <a:avLst/>
            </a:prstGeom>
            <a:gradFill>
              <a:gsLst>
                <a:gs pos="44000">
                  <a:schemeClr val="bg1"/>
                </a:gs>
                <a:gs pos="100000">
                  <a:schemeClr val="bg1">
                    <a:lumMod val="95000"/>
                  </a:schemeClr>
                </a:gs>
              </a:gsLst>
              <a:lin ang="2700000" scaled="1"/>
            </a:gradFill>
            <a:ln w="22225">
              <a:solidFill>
                <a:srgbClr val="00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Graphic 25">
              <a:extLst>
                <a:ext uri="{FF2B5EF4-FFF2-40B4-BE49-F238E27FC236}">
                  <a16:creationId xmlns:a16="http://schemas.microsoft.com/office/drawing/2014/main" id="{344EEEB6-7B0F-43B6-A4F9-FBA24B3D40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0079" y="3251925"/>
              <a:ext cx="365760" cy="354148"/>
            </a:xfrm>
            <a:prstGeom prst="rect">
              <a:avLst/>
            </a:prstGeom>
          </p:spPr>
        </p:pic>
      </p:grpSp>
      <p:grpSp>
        <p:nvGrpSpPr>
          <p:cNvPr id="23" name="Group 22">
            <a:extLst>
              <a:ext uri="{FF2B5EF4-FFF2-40B4-BE49-F238E27FC236}">
                <a16:creationId xmlns:a16="http://schemas.microsoft.com/office/drawing/2014/main" id="{209C639A-8A53-4283-AB6F-60C2E16356EE}"/>
              </a:ext>
            </a:extLst>
          </p:cNvPr>
          <p:cNvGrpSpPr/>
          <p:nvPr/>
        </p:nvGrpSpPr>
        <p:grpSpPr>
          <a:xfrm>
            <a:off x="6952706" y="1479930"/>
            <a:ext cx="1204323" cy="1197753"/>
            <a:chOff x="6952706" y="1338944"/>
            <a:chExt cx="1204323" cy="1197753"/>
          </a:xfrm>
        </p:grpSpPr>
        <p:sp>
          <p:nvSpPr>
            <p:cNvPr id="17" name="Oval 16">
              <a:extLst>
                <a:ext uri="{FF2B5EF4-FFF2-40B4-BE49-F238E27FC236}">
                  <a16:creationId xmlns:a16="http://schemas.microsoft.com/office/drawing/2014/main" id="{ADCF97D1-DA0F-43BD-8F5E-26B2CE4BDD85}"/>
                </a:ext>
              </a:extLst>
            </p:cNvPr>
            <p:cNvSpPr/>
            <p:nvPr/>
          </p:nvSpPr>
          <p:spPr>
            <a:xfrm>
              <a:off x="6952706" y="1351607"/>
              <a:ext cx="1185090" cy="1185090"/>
            </a:xfrm>
            <a:prstGeom prst="ellipse">
              <a:avLst/>
            </a:prstGeom>
            <a:solidFill>
              <a:schemeClr val="tx1">
                <a:alpha val="50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8C6FB9CD-78CC-49B1-9DF1-697D6B2F5F34}"/>
                </a:ext>
              </a:extLst>
            </p:cNvPr>
            <p:cNvSpPr/>
            <p:nvPr/>
          </p:nvSpPr>
          <p:spPr>
            <a:xfrm>
              <a:off x="7373258" y="1338944"/>
              <a:ext cx="783771" cy="783771"/>
            </a:xfrm>
            <a:prstGeom prst="ellipse">
              <a:avLst/>
            </a:prstGeom>
            <a:gradFill>
              <a:gsLst>
                <a:gs pos="44000">
                  <a:schemeClr val="bg1"/>
                </a:gs>
                <a:gs pos="100000">
                  <a:schemeClr val="bg1">
                    <a:lumMod val="95000"/>
                  </a:schemeClr>
                </a:gs>
              </a:gsLst>
              <a:lin ang="2700000" scaled="1"/>
            </a:gradFill>
            <a:ln w="2222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Graphic 27">
              <a:extLst>
                <a:ext uri="{FF2B5EF4-FFF2-40B4-BE49-F238E27FC236}">
                  <a16:creationId xmlns:a16="http://schemas.microsoft.com/office/drawing/2014/main" id="{7828A715-4DAA-4631-A53A-B61906AB5C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3486" y="1547949"/>
              <a:ext cx="303313" cy="365760"/>
            </a:xfrm>
            <a:prstGeom prst="rect">
              <a:avLst/>
            </a:prstGeom>
          </p:spPr>
        </p:pic>
      </p:grpSp>
      <p:grpSp>
        <p:nvGrpSpPr>
          <p:cNvPr id="27" name="Group 26">
            <a:extLst>
              <a:ext uri="{FF2B5EF4-FFF2-40B4-BE49-F238E27FC236}">
                <a16:creationId xmlns:a16="http://schemas.microsoft.com/office/drawing/2014/main" id="{15CBF563-E563-4360-9DAF-6EAD048736BE}"/>
              </a:ext>
            </a:extLst>
          </p:cNvPr>
          <p:cNvGrpSpPr/>
          <p:nvPr/>
        </p:nvGrpSpPr>
        <p:grpSpPr>
          <a:xfrm>
            <a:off x="7315742" y="4876271"/>
            <a:ext cx="1185090" cy="1185090"/>
            <a:chOff x="7315742" y="4735285"/>
            <a:chExt cx="1185090" cy="1185090"/>
          </a:xfrm>
        </p:grpSpPr>
        <p:sp>
          <p:nvSpPr>
            <p:cNvPr id="19" name="Oval 18">
              <a:extLst>
                <a:ext uri="{FF2B5EF4-FFF2-40B4-BE49-F238E27FC236}">
                  <a16:creationId xmlns:a16="http://schemas.microsoft.com/office/drawing/2014/main" id="{4E42496F-CA13-4E18-B812-13B56E93B72A}"/>
                </a:ext>
              </a:extLst>
            </p:cNvPr>
            <p:cNvSpPr/>
            <p:nvPr/>
          </p:nvSpPr>
          <p:spPr>
            <a:xfrm>
              <a:off x="7315742" y="4735285"/>
              <a:ext cx="1185090" cy="1185090"/>
            </a:xfrm>
            <a:prstGeom prst="ellipse">
              <a:avLst/>
            </a:prstGeom>
            <a:solidFill>
              <a:schemeClr val="tx1">
                <a:alpha val="50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4B58B09-6A92-4631-ADDA-40A9C20291EE}"/>
                </a:ext>
              </a:extLst>
            </p:cNvPr>
            <p:cNvSpPr/>
            <p:nvPr/>
          </p:nvSpPr>
          <p:spPr>
            <a:xfrm>
              <a:off x="7373258" y="4735285"/>
              <a:ext cx="783771" cy="783771"/>
            </a:xfrm>
            <a:prstGeom prst="ellipse">
              <a:avLst/>
            </a:prstGeom>
            <a:gradFill>
              <a:gsLst>
                <a:gs pos="44000">
                  <a:schemeClr val="bg1"/>
                </a:gs>
                <a:gs pos="100000">
                  <a:schemeClr val="bg1">
                    <a:lumMod val="95000"/>
                  </a:schemeClr>
                </a:gs>
              </a:gsLst>
              <a:lin ang="2700000" scaled="1"/>
            </a:gradFill>
            <a:ln w="222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Graphic 29">
              <a:extLst>
                <a:ext uri="{FF2B5EF4-FFF2-40B4-BE49-F238E27FC236}">
                  <a16:creationId xmlns:a16="http://schemas.microsoft.com/office/drawing/2014/main" id="{4AD58DA2-4EA0-4848-AD6B-2DBEE733B3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82263" y="4940052"/>
              <a:ext cx="365760" cy="365760"/>
            </a:xfrm>
            <a:prstGeom prst="rect">
              <a:avLst/>
            </a:prstGeom>
          </p:spPr>
        </p:pic>
      </p:grpSp>
      <p:grpSp>
        <p:nvGrpSpPr>
          <p:cNvPr id="31" name="Group 30">
            <a:extLst>
              <a:ext uri="{FF2B5EF4-FFF2-40B4-BE49-F238E27FC236}">
                <a16:creationId xmlns:a16="http://schemas.microsoft.com/office/drawing/2014/main" id="{A2D2C594-D20D-4C74-8118-5E7ECD68D780}"/>
              </a:ext>
            </a:extLst>
          </p:cNvPr>
          <p:cNvGrpSpPr/>
          <p:nvPr/>
        </p:nvGrpSpPr>
        <p:grpSpPr>
          <a:xfrm>
            <a:off x="3707496" y="4739294"/>
            <a:ext cx="1185090" cy="1185090"/>
            <a:chOff x="3707496" y="4598308"/>
            <a:chExt cx="1185090" cy="1185090"/>
          </a:xfrm>
        </p:grpSpPr>
        <p:sp>
          <p:nvSpPr>
            <p:cNvPr id="21" name="Oval 20">
              <a:extLst>
                <a:ext uri="{FF2B5EF4-FFF2-40B4-BE49-F238E27FC236}">
                  <a16:creationId xmlns:a16="http://schemas.microsoft.com/office/drawing/2014/main" id="{F17C9869-29E0-4CD7-A6C5-7B6AF0A76507}"/>
                </a:ext>
              </a:extLst>
            </p:cNvPr>
            <p:cNvSpPr/>
            <p:nvPr/>
          </p:nvSpPr>
          <p:spPr>
            <a:xfrm>
              <a:off x="3707496" y="4598308"/>
              <a:ext cx="1185090" cy="1185090"/>
            </a:xfrm>
            <a:prstGeom prst="ellipse">
              <a:avLst/>
            </a:prstGeom>
            <a:solidFill>
              <a:schemeClr val="tx1">
                <a:alpha val="50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E192143-78C8-49CD-9A38-DE77C916F183}"/>
                </a:ext>
              </a:extLst>
            </p:cNvPr>
            <p:cNvSpPr/>
            <p:nvPr/>
          </p:nvSpPr>
          <p:spPr>
            <a:xfrm>
              <a:off x="4108815" y="4606834"/>
              <a:ext cx="783771" cy="783771"/>
            </a:xfrm>
            <a:prstGeom prst="ellipse">
              <a:avLst/>
            </a:prstGeom>
            <a:gradFill>
              <a:gsLst>
                <a:gs pos="44000">
                  <a:schemeClr val="bg1"/>
                </a:gs>
                <a:gs pos="100000">
                  <a:schemeClr val="bg1">
                    <a:lumMod val="95000"/>
                  </a:schemeClr>
                </a:gs>
              </a:gsLst>
              <a:lin ang="2700000" scaled="1"/>
            </a:gradFill>
            <a:ln w="2222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Graphic 31">
              <a:extLst>
                <a:ext uri="{FF2B5EF4-FFF2-40B4-BE49-F238E27FC236}">
                  <a16:creationId xmlns:a16="http://schemas.microsoft.com/office/drawing/2014/main" id="{C4CBDED0-E2D5-44E1-B156-94E9E71988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30341" y="4815839"/>
              <a:ext cx="365760" cy="365760"/>
            </a:xfrm>
            <a:prstGeom prst="rect">
              <a:avLst/>
            </a:prstGeom>
          </p:spPr>
        </p:pic>
      </p:grpSp>
      <p:grpSp>
        <p:nvGrpSpPr>
          <p:cNvPr id="35" name="Group 34">
            <a:extLst>
              <a:ext uri="{FF2B5EF4-FFF2-40B4-BE49-F238E27FC236}">
                <a16:creationId xmlns:a16="http://schemas.microsoft.com/office/drawing/2014/main" id="{E57D02B7-9002-49E5-A1BD-7CFA9B2ED292}"/>
              </a:ext>
            </a:extLst>
          </p:cNvPr>
          <p:cNvGrpSpPr/>
          <p:nvPr/>
        </p:nvGrpSpPr>
        <p:grpSpPr>
          <a:xfrm>
            <a:off x="3856720" y="1495931"/>
            <a:ext cx="1185090" cy="1193529"/>
            <a:chOff x="3925299" y="1467395"/>
            <a:chExt cx="1185090" cy="1193529"/>
          </a:xfrm>
        </p:grpSpPr>
        <p:sp>
          <p:nvSpPr>
            <p:cNvPr id="7" name="Oval 6">
              <a:extLst>
                <a:ext uri="{FF2B5EF4-FFF2-40B4-BE49-F238E27FC236}">
                  <a16:creationId xmlns:a16="http://schemas.microsoft.com/office/drawing/2014/main" id="{BF751732-3E1A-40B7-AE88-55553CF98E88}"/>
                </a:ext>
              </a:extLst>
            </p:cNvPr>
            <p:cNvSpPr/>
            <p:nvPr/>
          </p:nvSpPr>
          <p:spPr>
            <a:xfrm>
              <a:off x="3925299" y="1475834"/>
              <a:ext cx="1185090" cy="1185090"/>
            </a:xfrm>
            <a:prstGeom prst="ellipse">
              <a:avLst/>
            </a:prstGeom>
            <a:solidFill>
              <a:schemeClr val="tx1">
                <a:alpha val="50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6EAE447-2B5E-47D7-AE2C-953BCBFFDE79}"/>
                </a:ext>
              </a:extLst>
            </p:cNvPr>
            <p:cNvSpPr/>
            <p:nvPr/>
          </p:nvSpPr>
          <p:spPr>
            <a:xfrm>
              <a:off x="4125959" y="1467395"/>
              <a:ext cx="783771" cy="783771"/>
            </a:xfrm>
            <a:prstGeom prst="ellipse">
              <a:avLst/>
            </a:prstGeom>
            <a:gradFill>
              <a:gsLst>
                <a:gs pos="44000">
                  <a:schemeClr val="bg1"/>
                </a:gs>
                <a:gs pos="100000">
                  <a:schemeClr val="bg1">
                    <a:lumMod val="95000"/>
                  </a:schemeClr>
                </a:gs>
              </a:gsLst>
              <a:lin ang="2700000" scaled="1"/>
            </a:gradFill>
            <a:ln w="22225">
              <a:solidFill>
                <a:srgbClr val="33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Graphic 33">
              <a:extLst>
                <a:ext uri="{FF2B5EF4-FFF2-40B4-BE49-F238E27FC236}">
                  <a16:creationId xmlns:a16="http://schemas.microsoft.com/office/drawing/2014/main" id="{1A35272B-B64B-4F2B-865B-1CA52B3DEDE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35743" y="1711473"/>
              <a:ext cx="365760" cy="295614"/>
            </a:xfrm>
            <a:prstGeom prst="rect">
              <a:avLst/>
            </a:prstGeom>
          </p:spPr>
        </p:pic>
      </p:grpSp>
      <p:grpSp>
        <p:nvGrpSpPr>
          <p:cNvPr id="33" name="Group 32">
            <a:extLst>
              <a:ext uri="{FF2B5EF4-FFF2-40B4-BE49-F238E27FC236}">
                <a16:creationId xmlns:a16="http://schemas.microsoft.com/office/drawing/2014/main" id="{CB378006-160D-4264-BD15-6E216EBDC139}"/>
              </a:ext>
            </a:extLst>
          </p:cNvPr>
          <p:cNvGrpSpPr/>
          <p:nvPr/>
        </p:nvGrpSpPr>
        <p:grpSpPr>
          <a:xfrm>
            <a:off x="3332754" y="3178101"/>
            <a:ext cx="1185090" cy="1204504"/>
            <a:chOff x="3332754" y="3037115"/>
            <a:chExt cx="1185090" cy="1204504"/>
          </a:xfrm>
        </p:grpSpPr>
        <p:sp>
          <p:nvSpPr>
            <p:cNvPr id="22" name="Oval 21">
              <a:extLst>
                <a:ext uri="{FF2B5EF4-FFF2-40B4-BE49-F238E27FC236}">
                  <a16:creationId xmlns:a16="http://schemas.microsoft.com/office/drawing/2014/main" id="{EAAFF0EA-04D3-4F67-82D5-6F2C6542F98C}"/>
                </a:ext>
              </a:extLst>
            </p:cNvPr>
            <p:cNvSpPr/>
            <p:nvPr/>
          </p:nvSpPr>
          <p:spPr>
            <a:xfrm>
              <a:off x="3332754" y="3056529"/>
              <a:ext cx="1185090" cy="1185090"/>
            </a:xfrm>
            <a:prstGeom prst="ellipse">
              <a:avLst/>
            </a:prstGeom>
            <a:solidFill>
              <a:schemeClr val="tx1">
                <a:alpha val="50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59A71B8E-48AC-4F44-849F-D6A183F4C691}"/>
                </a:ext>
              </a:extLst>
            </p:cNvPr>
            <p:cNvSpPr/>
            <p:nvPr/>
          </p:nvSpPr>
          <p:spPr>
            <a:xfrm>
              <a:off x="3505747" y="3037115"/>
              <a:ext cx="783771" cy="783771"/>
            </a:xfrm>
            <a:prstGeom prst="ellipse">
              <a:avLst/>
            </a:prstGeom>
            <a:gradFill>
              <a:gsLst>
                <a:gs pos="44000">
                  <a:schemeClr val="bg1"/>
                </a:gs>
                <a:gs pos="100000">
                  <a:schemeClr val="bg1">
                    <a:lumMod val="95000"/>
                  </a:schemeClr>
                </a:gs>
              </a:gsLst>
              <a:lin ang="2700000" scaled="1"/>
            </a:gradFill>
            <a:ln w="22225">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Graphic 35">
              <a:extLst>
                <a:ext uri="{FF2B5EF4-FFF2-40B4-BE49-F238E27FC236}">
                  <a16:creationId xmlns:a16="http://schemas.microsoft.com/office/drawing/2014/main" id="{6F314ED9-9E44-4074-AAB7-A6C477EBC64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45149" y="3268210"/>
              <a:ext cx="360300" cy="365760"/>
            </a:xfrm>
            <a:prstGeom prst="rect">
              <a:avLst/>
            </a:prstGeom>
          </p:spPr>
        </p:pic>
      </p:grpSp>
      <p:grpSp>
        <p:nvGrpSpPr>
          <p:cNvPr id="29" name="Group 28">
            <a:extLst>
              <a:ext uri="{FF2B5EF4-FFF2-40B4-BE49-F238E27FC236}">
                <a16:creationId xmlns:a16="http://schemas.microsoft.com/office/drawing/2014/main" id="{9BEFC0B8-1659-41CC-88EC-C41C1F752909}"/>
              </a:ext>
            </a:extLst>
          </p:cNvPr>
          <p:cNvGrpSpPr/>
          <p:nvPr/>
        </p:nvGrpSpPr>
        <p:grpSpPr>
          <a:xfrm>
            <a:off x="5488939" y="5524606"/>
            <a:ext cx="1185090" cy="1233805"/>
            <a:chOff x="5488939" y="5383620"/>
            <a:chExt cx="1185090" cy="1233805"/>
          </a:xfrm>
        </p:grpSpPr>
        <p:sp>
          <p:nvSpPr>
            <p:cNvPr id="20" name="Oval 19">
              <a:extLst>
                <a:ext uri="{FF2B5EF4-FFF2-40B4-BE49-F238E27FC236}">
                  <a16:creationId xmlns:a16="http://schemas.microsoft.com/office/drawing/2014/main" id="{27617C6F-478C-41F6-9247-66CFD57DC462}"/>
                </a:ext>
              </a:extLst>
            </p:cNvPr>
            <p:cNvSpPr/>
            <p:nvPr/>
          </p:nvSpPr>
          <p:spPr>
            <a:xfrm>
              <a:off x="5488939" y="5432335"/>
              <a:ext cx="1185090" cy="1185090"/>
            </a:xfrm>
            <a:prstGeom prst="ellipse">
              <a:avLst/>
            </a:prstGeom>
            <a:solidFill>
              <a:schemeClr val="tx1">
                <a:alpha val="50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473810BB-B40C-4CD1-B9A4-59BCA7793624}"/>
                </a:ext>
              </a:extLst>
            </p:cNvPr>
            <p:cNvSpPr/>
            <p:nvPr/>
          </p:nvSpPr>
          <p:spPr>
            <a:xfrm>
              <a:off x="5689601" y="5383620"/>
              <a:ext cx="783771" cy="783771"/>
            </a:xfrm>
            <a:prstGeom prst="ellipse">
              <a:avLst/>
            </a:prstGeom>
            <a:gradFill>
              <a:gsLst>
                <a:gs pos="44000">
                  <a:schemeClr val="bg1"/>
                </a:gs>
                <a:gs pos="100000">
                  <a:schemeClr val="bg1">
                    <a:lumMod val="95000"/>
                  </a:schemeClr>
                </a:gs>
              </a:gsLst>
              <a:lin ang="2700000" scaled="1"/>
            </a:gradFill>
            <a:ln w="22225">
              <a:solidFill>
                <a:srgbClr val="CC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Graphic 37">
              <a:extLst>
                <a:ext uri="{FF2B5EF4-FFF2-40B4-BE49-F238E27FC236}">
                  <a16:creationId xmlns:a16="http://schemas.microsoft.com/office/drawing/2014/main" id="{098345C0-E5FC-41C5-8C76-4D93A752409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98604" y="5567148"/>
              <a:ext cx="365760" cy="339634"/>
            </a:xfrm>
            <a:prstGeom prst="rect">
              <a:avLst/>
            </a:prstGeom>
          </p:spPr>
        </p:pic>
      </p:grpSp>
      <p:grpSp>
        <p:nvGrpSpPr>
          <p:cNvPr id="2" name="Group 1">
            <a:extLst>
              <a:ext uri="{FF2B5EF4-FFF2-40B4-BE49-F238E27FC236}">
                <a16:creationId xmlns:a16="http://schemas.microsoft.com/office/drawing/2014/main" id="{B10B1322-5108-402D-A2B5-694F2E9F7C67}"/>
              </a:ext>
            </a:extLst>
          </p:cNvPr>
          <p:cNvGrpSpPr/>
          <p:nvPr/>
        </p:nvGrpSpPr>
        <p:grpSpPr>
          <a:xfrm>
            <a:off x="4715079" y="2263701"/>
            <a:ext cx="2732814" cy="2612571"/>
            <a:chOff x="4715079" y="2122715"/>
            <a:chExt cx="2732814" cy="2612571"/>
          </a:xfrm>
        </p:grpSpPr>
        <p:sp>
          <p:nvSpPr>
            <p:cNvPr id="3" name="Oval 2">
              <a:extLst>
                <a:ext uri="{FF2B5EF4-FFF2-40B4-BE49-F238E27FC236}">
                  <a16:creationId xmlns:a16="http://schemas.microsoft.com/office/drawing/2014/main" id="{33F0B07A-6E51-46EA-B200-A066EC9EA800}"/>
                </a:ext>
              </a:extLst>
            </p:cNvPr>
            <p:cNvSpPr/>
            <p:nvPr/>
          </p:nvSpPr>
          <p:spPr>
            <a:xfrm>
              <a:off x="4789715" y="2122715"/>
              <a:ext cx="2612571" cy="2612571"/>
            </a:xfrm>
            <a:prstGeom prst="ellipse">
              <a:avLst/>
            </a:prstGeom>
            <a:gradFill>
              <a:gsLst>
                <a:gs pos="0">
                  <a:schemeClr val="bg1"/>
                </a:gs>
                <a:gs pos="100000">
                  <a:schemeClr val="bg1">
                    <a:lumMod val="85000"/>
                  </a:schemeClr>
                </a:gs>
              </a:gsLst>
              <a:lin ang="2700000" scaled="1"/>
            </a:gradFill>
            <a:ln>
              <a:noFill/>
            </a:ln>
            <a:effectLst>
              <a:outerShdw blurRad="1651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D9797013-5966-43FF-9854-BD98052B0398}"/>
                </a:ext>
              </a:extLst>
            </p:cNvPr>
            <p:cNvSpPr/>
            <p:nvPr/>
          </p:nvSpPr>
          <p:spPr>
            <a:xfrm>
              <a:off x="4977494" y="2310494"/>
              <a:ext cx="2237013" cy="2237013"/>
            </a:xfrm>
            <a:prstGeom prst="ellipse">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F331A15-3A3B-4E22-974E-F067C5957513}"/>
                </a:ext>
              </a:extLst>
            </p:cNvPr>
            <p:cNvSpPr txBox="1"/>
            <p:nvPr/>
          </p:nvSpPr>
          <p:spPr>
            <a:xfrm>
              <a:off x="4715079" y="3116210"/>
              <a:ext cx="2732814" cy="523220"/>
            </a:xfrm>
            <a:prstGeom prst="rect">
              <a:avLst/>
            </a:prstGeom>
            <a:noFill/>
          </p:spPr>
          <p:txBody>
            <a:bodyPr wrap="square" rtlCol="0">
              <a:spAutoFit/>
            </a:bodyPr>
            <a:lstStyle/>
            <a:p>
              <a:pPr algn="ctr"/>
              <a:r>
                <a:rPr lang="ar-SY" sz="2800" b="1" dirty="0"/>
                <a:t>ركائز الأمن الوطني</a:t>
              </a:r>
              <a:endParaRPr lang="en-US" sz="2800" b="1" dirty="0">
                <a:solidFill>
                  <a:schemeClr val="bg1"/>
                </a:solidFill>
                <a:effectLst>
                  <a:outerShdw blurRad="38100" dist="38100" dir="2700000" algn="tl">
                    <a:srgbClr val="000000">
                      <a:alpha val="43137"/>
                    </a:srgbClr>
                  </a:outerShdw>
                </a:effectLst>
                <a:latin typeface="Oswald" panose="02000503000000000000" pitchFamily="2" charset="0"/>
              </a:endParaRPr>
            </a:p>
          </p:txBody>
        </p:sp>
      </p:grpSp>
      <p:sp>
        <p:nvSpPr>
          <p:cNvPr id="41" name="TextBox 40">
            <a:extLst>
              <a:ext uri="{FF2B5EF4-FFF2-40B4-BE49-F238E27FC236}">
                <a16:creationId xmlns:a16="http://schemas.microsoft.com/office/drawing/2014/main" id="{AF5C7CBD-17BF-44B2-9ED2-1F851B39369E}"/>
              </a:ext>
            </a:extLst>
          </p:cNvPr>
          <p:cNvSpPr txBox="1"/>
          <p:nvPr/>
        </p:nvSpPr>
        <p:spPr>
          <a:xfrm>
            <a:off x="4347397" y="262543"/>
            <a:ext cx="3216269" cy="646331"/>
          </a:xfrm>
          <a:prstGeom prst="rect">
            <a:avLst/>
          </a:prstGeom>
          <a:noFill/>
        </p:spPr>
        <p:txBody>
          <a:bodyPr wrap="square" rtlCol="0">
            <a:spAutoFit/>
          </a:bodyPr>
          <a:lstStyle/>
          <a:p>
            <a:pPr algn="ctr"/>
            <a:r>
              <a:rPr lang="ar-SY" sz="3600" b="1" dirty="0"/>
              <a:t>الدين</a:t>
            </a:r>
          </a:p>
        </p:txBody>
      </p:sp>
      <p:sp>
        <p:nvSpPr>
          <p:cNvPr id="42" name="TextBox 41">
            <a:extLst>
              <a:ext uri="{FF2B5EF4-FFF2-40B4-BE49-F238E27FC236}">
                <a16:creationId xmlns:a16="http://schemas.microsoft.com/office/drawing/2014/main" id="{8B41DE4B-C427-4439-ABAF-15AE42097DCB}"/>
              </a:ext>
            </a:extLst>
          </p:cNvPr>
          <p:cNvSpPr txBox="1"/>
          <p:nvPr/>
        </p:nvSpPr>
        <p:spPr>
          <a:xfrm>
            <a:off x="8027576" y="1384051"/>
            <a:ext cx="3183982" cy="646331"/>
          </a:xfrm>
          <a:prstGeom prst="rect">
            <a:avLst/>
          </a:prstGeom>
          <a:noFill/>
        </p:spPr>
        <p:txBody>
          <a:bodyPr wrap="square" rtlCol="0">
            <a:spAutoFit/>
          </a:bodyPr>
          <a:lstStyle/>
          <a:p>
            <a:pPr algn="ctr"/>
            <a:r>
              <a:rPr lang="ar-SY" sz="3600" b="1" dirty="0"/>
              <a:t>الحاكم</a:t>
            </a:r>
          </a:p>
        </p:txBody>
      </p:sp>
      <p:sp>
        <p:nvSpPr>
          <p:cNvPr id="43" name="TextBox 42">
            <a:extLst>
              <a:ext uri="{FF2B5EF4-FFF2-40B4-BE49-F238E27FC236}">
                <a16:creationId xmlns:a16="http://schemas.microsoft.com/office/drawing/2014/main" id="{BEAA9378-FE9C-4659-B9D0-6716D9ED2680}"/>
              </a:ext>
            </a:extLst>
          </p:cNvPr>
          <p:cNvSpPr txBox="1"/>
          <p:nvPr/>
        </p:nvSpPr>
        <p:spPr>
          <a:xfrm>
            <a:off x="8859244" y="3062155"/>
            <a:ext cx="2875555" cy="646331"/>
          </a:xfrm>
          <a:prstGeom prst="rect">
            <a:avLst/>
          </a:prstGeom>
          <a:noFill/>
        </p:spPr>
        <p:txBody>
          <a:bodyPr wrap="square" rtlCol="0">
            <a:spAutoFit/>
          </a:bodyPr>
          <a:lstStyle/>
          <a:p>
            <a:pPr algn="ctr"/>
            <a:r>
              <a:rPr lang="ar-SY" sz="3600" b="1" dirty="0"/>
              <a:t>المؤسسات</a:t>
            </a:r>
            <a:endParaRPr lang="en-US" sz="2800" b="1" dirty="0"/>
          </a:p>
        </p:txBody>
      </p:sp>
      <p:sp>
        <p:nvSpPr>
          <p:cNvPr id="44" name="TextBox 43">
            <a:extLst>
              <a:ext uri="{FF2B5EF4-FFF2-40B4-BE49-F238E27FC236}">
                <a16:creationId xmlns:a16="http://schemas.microsoft.com/office/drawing/2014/main" id="{38F39F96-33AF-42EE-A710-9896CFD4E762}"/>
              </a:ext>
            </a:extLst>
          </p:cNvPr>
          <p:cNvSpPr txBox="1"/>
          <p:nvPr/>
        </p:nvSpPr>
        <p:spPr>
          <a:xfrm>
            <a:off x="8260078" y="4921091"/>
            <a:ext cx="3779521" cy="646331"/>
          </a:xfrm>
          <a:prstGeom prst="rect">
            <a:avLst/>
          </a:prstGeom>
          <a:noFill/>
        </p:spPr>
        <p:txBody>
          <a:bodyPr wrap="square" rtlCol="0">
            <a:spAutoFit/>
          </a:bodyPr>
          <a:lstStyle/>
          <a:p>
            <a:pPr algn="ctr"/>
            <a:r>
              <a:rPr lang="ar-SY" sz="3600" b="1" dirty="0"/>
              <a:t>الفرد</a:t>
            </a:r>
          </a:p>
        </p:txBody>
      </p:sp>
      <p:sp>
        <p:nvSpPr>
          <p:cNvPr id="46" name="TextBox 45">
            <a:extLst>
              <a:ext uri="{FF2B5EF4-FFF2-40B4-BE49-F238E27FC236}">
                <a16:creationId xmlns:a16="http://schemas.microsoft.com/office/drawing/2014/main" id="{B5B16976-6BA0-4220-87CA-C85D87A90376}"/>
              </a:ext>
            </a:extLst>
          </p:cNvPr>
          <p:cNvSpPr txBox="1"/>
          <p:nvPr/>
        </p:nvSpPr>
        <p:spPr>
          <a:xfrm>
            <a:off x="1129875" y="4477684"/>
            <a:ext cx="2760939" cy="646331"/>
          </a:xfrm>
          <a:prstGeom prst="rect">
            <a:avLst/>
          </a:prstGeom>
          <a:noFill/>
        </p:spPr>
        <p:txBody>
          <a:bodyPr wrap="square" rtlCol="0">
            <a:spAutoFit/>
          </a:bodyPr>
          <a:lstStyle/>
          <a:p>
            <a:pPr algn="ctr"/>
            <a:r>
              <a:rPr lang="ar-SY" sz="3600" b="1" dirty="0"/>
              <a:t>العدل</a:t>
            </a:r>
          </a:p>
        </p:txBody>
      </p:sp>
      <p:sp>
        <p:nvSpPr>
          <p:cNvPr id="47" name="TextBox 46">
            <a:extLst>
              <a:ext uri="{FF2B5EF4-FFF2-40B4-BE49-F238E27FC236}">
                <a16:creationId xmlns:a16="http://schemas.microsoft.com/office/drawing/2014/main" id="{12CB3B17-DF7B-4236-94D2-FEF4C39D3B99}"/>
              </a:ext>
            </a:extLst>
          </p:cNvPr>
          <p:cNvSpPr txBox="1"/>
          <p:nvPr/>
        </p:nvSpPr>
        <p:spPr>
          <a:xfrm>
            <a:off x="795952" y="2828277"/>
            <a:ext cx="3140954" cy="646331"/>
          </a:xfrm>
          <a:prstGeom prst="rect">
            <a:avLst/>
          </a:prstGeom>
          <a:noFill/>
        </p:spPr>
        <p:txBody>
          <a:bodyPr wrap="square" rtlCol="0">
            <a:spAutoFit/>
          </a:bodyPr>
          <a:lstStyle/>
          <a:p>
            <a:pPr algn="ctr"/>
            <a:r>
              <a:rPr lang="ar-SY" sz="3600" b="1" dirty="0"/>
              <a:t>الوحدة</a:t>
            </a:r>
          </a:p>
        </p:txBody>
      </p:sp>
      <p:sp>
        <p:nvSpPr>
          <p:cNvPr id="48" name="TextBox 47">
            <a:extLst>
              <a:ext uri="{FF2B5EF4-FFF2-40B4-BE49-F238E27FC236}">
                <a16:creationId xmlns:a16="http://schemas.microsoft.com/office/drawing/2014/main" id="{0D424FB1-2A9D-4E1F-8CD8-5955C22565ED}"/>
              </a:ext>
            </a:extLst>
          </p:cNvPr>
          <p:cNvSpPr txBox="1"/>
          <p:nvPr/>
        </p:nvSpPr>
        <p:spPr>
          <a:xfrm>
            <a:off x="1900532" y="1250168"/>
            <a:ext cx="1605215" cy="646331"/>
          </a:xfrm>
          <a:prstGeom prst="rect">
            <a:avLst/>
          </a:prstGeom>
          <a:noFill/>
        </p:spPr>
        <p:txBody>
          <a:bodyPr wrap="square" rtlCol="0">
            <a:spAutoFit/>
          </a:bodyPr>
          <a:lstStyle/>
          <a:p>
            <a:pPr algn="ctr"/>
            <a:r>
              <a:rPr lang="ar-SY" sz="3600" b="1" dirty="0"/>
              <a:t>الاقتصاد</a:t>
            </a:r>
            <a:endParaRPr lang="ar-SY" sz="3600" dirty="0">
              <a:solidFill>
                <a:schemeClr val="bg1">
                  <a:lumMod val="50000"/>
                </a:schemeClr>
              </a:solidFill>
            </a:endParaRPr>
          </a:p>
        </p:txBody>
      </p:sp>
      <p:sp>
        <p:nvSpPr>
          <p:cNvPr id="37" name="مربع نص 36"/>
          <p:cNvSpPr txBox="1"/>
          <p:nvPr/>
        </p:nvSpPr>
        <p:spPr>
          <a:xfrm>
            <a:off x="8634404" y="283369"/>
            <a:ext cx="2100255" cy="461665"/>
          </a:xfrm>
          <a:prstGeom prst="rect">
            <a:avLst/>
          </a:prstGeom>
          <a:noFill/>
        </p:spPr>
        <p:txBody>
          <a:bodyPr wrap="none" rtlCol="1">
            <a:spAutoFit/>
          </a:bodyPr>
          <a:lstStyle/>
          <a:p>
            <a:pPr algn="ctr"/>
            <a:r>
              <a:rPr lang="ar-SY" sz="2400" b="1" dirty="0">
                <a:solidFill>
                  <a:schemeClr val="bg1"/>
                </a:solidFill>
                <a:latin typeface="Century Gothic" panose="020B0502020202020204" pitchFamily="34" charset="0"/>
              </a:rPr>
              <a:t>ركائز الأمن الوطني</a:t>
            </a:r>
          </a:p>
        </p:txBody>
      </p:sp>
    </p:spTree>
    <p:extLst>
      <p:ext uri="{BB962C8B-B14F-4D97-AF65-F5344CB8AC3E}">
        <p14:creationId xmlns:p14="http://schemas.microsoft.com/office/powerpoint/2010/main" val="334822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32"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strVal val="4*#ppt_w"/>
                                          </p:val>
                                        </p:tav>
                                        <p:tav tm="100000">
                                          <p:val>
                                            <p:strVal val="#ppt_w"/>
                                          </p:val>
                                        </p:tav>
                                      </p:tavLst>
                                    </p:anim>
                                    <p:anim calcmode="lin" valueType="num">
                                      <p:cBhvr>
                                        <p:cTn id="13" dur="500" fill="hold"/>
                                        <p:tgtEl>
                                          <p:spTgt spid="2"/>
                                        </p:tgtEl>
                                        <p:attrNameLst>
                                          <p:attrName>ppt_h</p:attrName>
                                        </p:attrNameLst>
                                      </p:cBhvr>
                                      <p:tavLst>
                                        <p:tav tm="0">
                                          <p:val>
                                            <p:strVal val="4*#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childTnLst>
                                </p:cTn>
                              </p:par>
                            </p:childTnLst>
                          </p:cTn>
                        </p:par>
                        <p:par>
                          <p:cTn id="20" fill="hold">
                            <p:stCondLst>
                              <p:cond delay="500"/>
                            </p:stCondLst>
                            <p:childTnLst>
                              <p:par>
                                <p:cTn id="21" presetID="17" presetClass="entr" presetSubtype="4" fill="hold" grpId="0" nodeType="after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ppt_x</p:attrName>
                                        </p:attrNameLst>
                                      </p:cBhvr>
                                      <p:tavLst>
                                        <p:tav tm="0">
                                          <p:val>
                                            <p:strVal val="#ppt_x"/>
                                          </p:val>
                                        </p:tav>
                                        <p:tav tm="100000">
                                          <p:val>
                                            <p:strVal val="#ppt_x"/>
                                          </p:val>
                                        </p:tav>
                                      </p:tavLst>
                                    </p:anim>
                                    <p:anim calcmode="lin" valueType="num">
                                      <p:cBhvr>
                                        <p:cTn id="24" dur="500" fill="hold"/>
                                        <p:tgtEl>
                                          <p:spTgt spid="41"/>
                                        </p:tgtEl>
                                        <p:attrNameLst>
                                          <p:attrName>ppt_y</p:attrName>
                                        </p:attrNameLst>
                                      </p:cBhvr>
                                      <p:tavLst>
                                        <p:tav tm="0">
                                          <p:val>
                                            <p:strVal val="#ppt_y+#ppt_h/2"/>
                                          </p:val>
                                        </p:tav>
                                        <p:tav tm="100000">
                                          <p:val>
                                            <p:strVal val="#ppt_y"/>
                                          </p:val>
                                        </p:tav>
                                      </p:tavLst>
                                    </p:anim>
                                    <p:anim calcmode="lin" valueType="num">
                                      <p:cBhvr>
                                        <p:cTn id="25" dur="500" fill="hold"/>
                                        <p:tgtEl>
                                          <p:spTgt spid="41"/>
                                        </p:tgtEl>
                                        <p:attrNameLst>
                                          <p:attrName>ppt_w</p:attrName>
                                        </p:attrNameLst>
                                      </p:cBhvr>
                                      <p:tavLst>
                                        <p:tav tm="0">
                                          <p:val>
                                            <p:strVal val="#ppt_w"/>
                                          </p:val>
                                        </p:tav>
                                        <p:tav tm="100000">
                                          <p:val>
                                            <p:strVal val="#ppt_w"/>
                                          </p:val>
                                        </p:tav>
                                      </p:tavLst>
                                    </p:anim>
                                    <p:anim calcmode="lin" valueType="num">
                                      <p:cBhvr>
                                        <p:cTn id="26" dur="500" fill="hold"/>
                                        <p:tgtEl>
                                          <p:spTgt spid="41"/>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childTnLst>
                                </p:cTn>
                              </p:par>
                            </p:childTnLst>
                          </p:cTn>
                        </p:par>
                        <p:par>
                          <p:cTn id="33" fill="hold">
                            <p:stCondLst>
                              <p:cond delay="500"/>
                            </p:stCondLst>
                            <p:childTnLst>
                              <p:par>
                                <p:cTn id="34" presetID="17" presetClass="entr" presetSubtype="8"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ppt_x</p:attrName>
                                        </p:attrNameLst>
                                      </p:cBhvr>
                                      <p:tavLst>
                                        <p:tav tm="0">
                                          <p:val>
                                            <p:strVal val="#ppt_x-#ppt_w/2"/>
                                          </p:val>
                                        </p:tav>
                                        <p:tav tm="100000">
                                          <p:val>
                                            <p:strVal val="#ppt_x"/>
                                          </p:val>
                                        </p:tav>
                                      </p:tavLst>
                                    </p:anim>
                                    <p:anim calcmode="lin" valueType="num">
                                      <p:cBhvr>
                                        <p:cTn id="37" dur="500" fill="hold"/>
                                        <p:tgtEl>
                                          <p:spTgt spid="42"/>
                                        </p:tgtEl>
                                        <p:attrNameLst>
                                          <p:attrName>ppt_y</p:attrName>
                                        </p:attrNameLst>
                                      </p:cBhvr>
                                      <p:tavLst>
                                        <p:tav tm="0">
                                          <p:val>
                                            <p:strVal val="#ppt_y"/>
                                          </p:val>
                                        </p:tav>
                                        <p:tav tm="100000">
                                          <p:val>
                                            <p:strVal val="#ppt_y"/>
                                          </p:val>
                                        </p:tav>
                                      </p:tavLst>
                                    </p:anim>
                                    <p:anim calcmode="lin" valueType="num">
                                      <p:cBhvr>
                                        <p:cTn id="38" dur="500" fill="hold"/>
                                        <p:tgtEl>
                                          <p:spTgt spid="42"/>
                                        </p:tgtEl>
                                        <p:attrNameLst>
                                          <p:attrName>ppt_w</p:attrName>
                                        </p:attrNameLst>
                                      </p:cBhvr>
                                      <p:tavLst>
                                        <p:tav tm="0">
                                          <p:val>
                                            <p:fltVal val="0"/>
                                          </p:val>
                                        </p:tav>
                                        <p:tav tm="100000">
                                          <p:val>
                                            <p:strVal val="#ppt_w"/>
                                          </p:val>
                                        </p:tav>
                                      </p:tavLst>
                                    </p:anim>
                                    <p:anim calcmode="lin" valueType="num">
                                      <p:cBhvr>
                                        <p:cTn id="39" dur="500" fill="hold"/>
                                        <p:tgtEl>
                                          <p:spTgt spid="42"/>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23" presetClass="entr" presetSubtype="16" fill="hold" nodeType="click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childTnLst>
                                </p:cTn>
                              </p:par>
                            </p:childTnLst>
                          </p:cTn>
                        </p:par>
                        <p:par>
                          <p:cTn id="46" fill="hold">
                            <p:stCondLst>
                              <p:cond delay="500"/>
                            </p:stCondLst>
                            <p:childTnLst>
                              <p:par>
                                <p:cTn id="47" presetID="17" presetClass="entr" presetSubtype="8"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 calcmode="lin" valueType="num">
                                      <p:cBhvr>
                                        <p:cTn id="49" dur="500" fill="hold"/>
                                        <p:tgtEl>
                                          <p:spTgt spid="43"/>
                                        </p:tgtEl>
                                        <p:attrNameLst>
                                          <p:attrName>ppt_x</p:attrName>
                                        </p:attrNameLst>
                                      </p:cBhvr>
                                      <p:tavLst>
                                        <p:tav tm="0">
                                          <p:val>
                                            <p:strVal val="#ppt_x-#ppt_w/2"/>
                                          </p:val>
                                        </p:tav>
                                        <p:tav tm="100000">
                                          <p:val>
                                            <p:strVal val="#ppt_x"/>
                                          </p:val>
                                        </p:tav>
                                      </p:tavLst>
                                    </p:anim>
                                    <p:anim calcmode="lin" valueType="num">
                                      <p:cBhvr>
                                        <p:cTn id="50" dur="500" fill="hold"/>
                                        <p:tgtEl>
                                          <p:spTgt spid="43"/>
                                        </p:tgtEl>
                                        <p:attrNameLst>
                                          <p:attrName>ppt_y</p:attrName>
                                        </p:attrNameLst>
                                      </p:cBhvr>
                                      <p:tavLst>
                                        <p:tav tm="0">
                                          <p:val>
                                            <p:strVal val="#ppt_y"/>
                                          </p:val>
                                        </p:tav>
                                        <p:tav tm="100000">
                                          <p:val>
                                            <p:strVal val="#ppt_y"/>
                                          </p:val>
                                        </p:tav>
                                      </p:tavLst>
                                    </p:anim>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strVal val="#ppt_h"/>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23" presetClass="entr" presetSubtype="16" fill="hold" nodeType="click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childTnLst>
                                </p:cTn>
                              </p:par>
                            </p:childTnLst>
                          </p:cTn>
                        </p:par>
                        <p:par>
                          <p:cTn id="59" fill="hold">
                            <p:stCondLst>
                              <p:cond delay="500"/>
                            </p:stCondLst>
                            <p:childTnLst>
                              <p:par>
                                <p:cTn id="60" presetID="17" presetClass="entr" presetSubtype="8"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 calcmode="lin" valueType="num">
                                      <p:cBhvr>
                                        <p:cTn id="62" dur="500" fill="hold"/>
                                        <p:tgtEl>
                                          <p:spTgt spid="44"/>
                                        </p:tgtEl>
                                        <p:attrNameLst>
                                          <p:attrName>ppt_x</p:attrName>
                                        </p:attrNameLst>
                                      </p:cBhvr>
                                      <p:tavLst>
                                        <p:tav tm="0">
                                          <p:val>
                                            <p:strVal val="#ppt_x-#ppt_w/2"/>
                                          </p:val>
                                        </p:tav>
                                        <p:tav tm="100000">
                                          <p:val>
                                            <p:strVal val="#ppt_x"/>
                                          </p:val>
                                        </p:tav>
                                      </p:tavLst>
                                    </p:anim>
                                    <p:anim calcmode="lin" valueType="num">
                                      <p:cBhvr>
                                        <p:cTn id="63" dur="500" fill="hold"/>
                                        <p:tgtEl>
                                          <p:spTgt spid="44"/>
                                        </p:tgtEl>
                                        <p:attrNameLst>
                                          <p:attrName>ppt_y</p:attrName>
                                        </p:attrNameLst>
                                      </p:cBhvr>
                                      <p:tavLst>
                                        <p:tav tm="0">
                                          <p:val>
                                            <p:strVal val="#ppt_y"/>
                                          </p:val>
                                        </p:tav>
                                        <p:tav tm="100000">
                                          <p:val>
                                            <p:strVal val="#ppt_y"/>
                                          </p:val>
                                        </p:tav>
                                      </p:tavLst>
                                    </p:anim>
                                    <p:anim calcmode="lin" valueType="num">
                                      <p:cBhvr>
                                        <p:cTn id="64" dur="500" fill="hold"/>
                                        <p:tgtEl>
                                          <p:spTgt spid="44"/>
                                        </p:tgtEl>
                                        <p:attrNameLst>
                                          <p:attrName>ppt_w</p:attrName>
                                        </p:attrNameLst>
                                      </p:cBhvr>
                                      <p:tavLst>
                                        <p:tav tm="0">
                                          <p:val>
                                            <p:fltVal val="0"/>
                                          </p:val>
                                        </p:tav>
                                        <p:tav tm="100000">
                                          <p:val>
                                            <p:strVal val="#ppt_w"/>
                                          </p:val>
                                        </p:tav>
                                      </p:tavLst>
                                    </p:anim>
                                    <p:anim calcmode="lin" valueType="num">
                                      <p:cBhvr>
                                        <p:cTn id="65" dur="500" fill="hold"/>
                                        <p:tgtEl>
                                          <p:spTgt spid="44"/>
                                        </p:tgtEl>
                                        <p:attrNameLst>
                                          <p:attrName>ppt_h</p:attrName>
                                        </p:attrNameLst>
                                      </p:cBhvr>
                                      <p:tavLst>
                                        <p:tav tm="0">
                                          <p:val>
                                            <p:strVal val="#ppt_h"/>
                                          </p:val>
                                        </p:tav>
                                        <p:tav tm="100000">
                                          <p:val>
                                            <p:strVal val="#ppt_h"/>
                                          </p:val>
                                        </p:tav>
                                      </p:tavLst>
                                    </p:anim>
                                  </p:childTnLst>
                                </p:cTn>
                              </p:par>
                            </p:childTnLst>
                          </p:cTn>
                        </p:par>
                      </p:childTnLst>
                    </p:cTn>
                  </p:par>
                  <p:par>
                    <p:cTn id="66" fill="hold">
                      <p:stCondLst>
                        <p:cond delay="indefinite"/>
                      </p:stCondLst>
                      <p:childTnLst>
                        <p:par>
                          <p:cTn id="67" fill="hold">
                            <p:stCondLst>
                              <p:cond delay="0"/>
                            </p:stCondLst>
                            <p:childTnLst>
                              <p:par>
                                <p:cTn id="68" presetID="23" presetClass="entr" presetSubtype="16" fill="hold" nodeType="clickEffect">
                                  <p:stCondLst>
                                    <p:cond delay="0"/>
                                  </p:stCondLst>
                                  <p:childTnLst>
                                    <p:set>
                                      <p:cBhvr>
                                        <p:cTn id="69" dur="1" fill="hold">
                                          <p:stCondLst>
                                            <p:cond delay="0"/>
                                          </p:stCondLst>
                                        </p:cTn>
                                        <p:tgtEl>
                                          <p:spTgt spid="29"/>
                                        </p:tgtEl>
                                        <p:attrNameLst>
                                          <p:attrName>style.visibility</p:attrName>
                                        </p:attrNameLst>
                                      </p:cBhvr>
                                      <p:to>
                                        <p:strVal val="visible"/>
                                      </p:to>
                                    </p:set>
                                    <p:anim calcmode="lin" valueType="num">
                                      <p:cBhvr>
                                        <p:cTn id="70" dur="500" fill="hold"/>
                                        <p:tgtEl>
                                          <p:spTgt spid="29"/>
                                        </p:tgtEl>
                                        <p:attrNameLst>
                                          <p:attrName>ppt_w</p:attrName>
                                        </p:attrNameLst>
                                      </p:cBhvr>
                                      <p:tavLst>
                                        <p:tav tm="0">
                                          <p:val>
                                            <p:fltVal val="0"/>
                                          </p:val>
                                        </p:tav>
                                        <p:tav tm="100000">
                                          <p:val>
                                            <p:strVal val="#ppt_w"/>
                                          </p:val>
                                        </p:tav>
                                      </p:tavLst>
                                    </p:anim>
                                    <p:anim calcmode="lin" valueType="num">
                                      <p:cBhvr>
                                        <p:cTn id="71" dur="500" fill="hold"/>
                                        <p:tgtEl>
                                          <p:spTgt spid="29"/>
                                        </p:tgtEl>
                                        <p:attrNameLst>
                                          <p:attrName>ppt_h</p:attrName>
                                        </p:attrNameLst>
                                      </p:cBhvr>
                                      <p:tavLst>
                                        <p:tav tm="0">
                                          <p:val>
                                            <p:fltVal val="0"/>
                                          </p:val>
                                        </p:tav>
                                        <p:tav tm="100000">
                                          <p:val>
                                            <p:strVal val="#ppt_h"/>
                                          </p:val>
                                        </p:tav>
                                      </p:tavLst>
                                    </p:anim>
                                  </p:childTnLst>
                                </p:cTn>
                              </p:par>
                            </p:childTnLst>
                          </p:cTn>
                        </p:par>
                        <p:par>
                          <p:cTn id="72" fill="hold">
                            <p:stCondLst>
                              <p:cond delay="500"/>
                            </p:stCondLst>
                            <p:childTnLst>
                              <p:par>
                                <p:cTn id="73" presetID="17" presetClass="entr" presetSubtype="1" fill="hold" grpId="0" nodeType="afterEffect">
                                  <p:stCondLst>
                                    <p:cond delay="0"/>
                                  </p:stCondLst>
                                  <p:childTnLst>
                                    <p:set>
                                      <p:cBhvr>
                                        <p:cTn id="74" dur="1" fill="hold">
                                          <p:stCondLst>
                                            <p:cond delay="0"/>
                                          </p:stCondLst>
                                        </p:cTn>
                                        <p:tgtEl>
                                          <p:spTgt spid="45"/>
                                        </p:tgtEl>
                                        <p:attrNameLst>
                                          <p:attrName>style.visibility</p:attrName>
                                        </p:attrNameLst>
                                      </p:cBhvr>
                                      <p:to>
                                        <p:strVal val="visible"/>
                                      </p:to>
                                    </p:set>
                                    <p:anim calcmode="lin" valueType="num">
                                      <p:cBhvr>
                                        <p:cTn id="75" dur="500" fill="hold"/>
                                        <p:tgtEl>
                                          <p:spTgt spid="45"/>
                                        </p:tgtEl>
                                        <p:attrNameLst>
                                          <p:attrName>ppt_x</p:attrName>
                                        </p:attrNameLst>
                                      </p:cBhvr>
                                      <p:tavLst>
                                        <p:tav tm="0">
                                          <p:val>
                                            <p:strVal val="#ppt_x"/>
                                          </p:val>
                                        </p:tav>
                                        <p:tav tm="100000">
                                          <p:val>
                                            <p:strVal val="#ppt_x"/>
                                          </p:val>
                                        </p:tav>
                                      </p:tavLst>
                                    </p:anim>
                                    <p:anim calcmode="lin" valueType="num">
                                      <p:cBhvr>
                                        <p:cTn id="76" dur="500" fill="hold"/>
                                        <p:tgtEl>
                                          <p:spTgt spid="45"/>
                                        </p:tgtEl>
                                        <p:attrNameLst>
                                          <p:attrName>ppt_y</p:attrName>
                                        </p:attrNameLst>
                                      </p:cBhvr>
                                      <p:tavLst>
                                        <p:tav tm="0">
                                          <p:val>
                                            <p:strVal val="#ppt_y-#ppt_h/2"/>
                                          </p:val>
                                        </p:tav>
                                        <p:tav tm="100000">
                                          <p:val>
                                            <p:strVal val="#ppt_y"/>
                                          </p:val>
                                        </p:tav>
                                      </p:tavLst>
                                    </p:anim>
                                    <p:anim calcmode="lin" valueType="num">
                                      <p:cBhvr>
                                        <p:cTn id="77" dur="500" fill="hold"/>
                                        <p:tgtEl>
                                          <p:spTgt spid="45"/>
                                        </p:tgtEl>
                                        <p:attrNameLst>
                                          <p:attrName>ppt_w</p:attrName>
                                        </p:attrNameLst>
                                      </p:cBhvr>
                                      <p:tavLst>
                                        <p:tav tm="0">
                                          <p:val>
                                            <p:strVal val="#ppt_w"/>
                                          </p:val>
                                        </p:tav>
                                        <p:tav tm="100000">
                                          <p:val>
                                            <p:strVal val="#ppt_w"/>
                                          </p:val>
                                        </p:tav>
                                      </p:tavLst>
                                    </p:anim>
                                    <p:anim calcmode="lin" valueType="num">
                                      <p:cBhvr>
                                        <p:cTn id="78" dur="500" fill="hold"/>
                                        <p:tgtEl>
                                          <p:spTgt spid="45"/>
                                        </p:tgtEl>
                                        <p:attrNameLst>
                                          <p:attrName>ppt_h</p:attrName>
                                        </p:attrNameLst>
                                      </p:cBhvr>
                                      <p:tavLst>
                                        <p:tav tm="0">
                                          <p:val>
                                            <p:fltVal val="0"/>
                                          </p:val>
                                        </p:tav>
                                        <p:tav tm="100000">
                                          <p:val>
                                            <p:strVal val="#ppt_h"/>
                                          </p:val>
                                        </p:tav>
                                      </p:tavLst>
                                    </p:anim>
                                  </p:childTnLst>
                                </p:cTn>
                              </p:par>
                            </p:childTnLst>
                          </p:cTn>
                        </p:par>
                      </p:childTnLst>
                    </p:cTn>
                  </p:par>
                  <p:par>
                    <p:cTn id="79" fill="hold">
                      <p:stCondLst>
                        <p:cond delay="indefinite"/>
                      </p:stCondLst>
                      <p:childTnLst>
                        <p:par>
                          <p:cTn id="80" fill="hold">
                            <p:stCondLst>
                              <p:cond delay="0"/>
                            </p:stCondLst>
                            <p:childTnLst>
                              <p:par>
                                <p:cTn id="81" presetID="23" presetClass="entr" presetSubtype="16" fill="hold" nodeType="click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childTnLst>
                                </p:cTn>
                              </p:par>
                            </p:childTnLst>
                          </p:cTn>
                        </p:par>
                        <p:par>
                          <p:cTn id="85" fill="hold">
                            <p:stCondLst>
                              <p:cond delay="500"/>
                            </p:stCondLst>
                            <p:childTnLst>
                              <p:par>
                                <p:cTn id="86" presetID="17" presetClass="entr" presetSubtype="2"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ppt_x</p:attrName>
                                        </p:attrNameLst>
                                      </p:cBhvr>
                                      <p:tavLst>
                                        <p:tav tm="0">
                                          <p:val>
                                            <p:strVal val="#ppt_x+#ppt_w/2"/>
                                          </p:val>
                                        </p:tav>
                                        <p:tav tm="100000">
                                          <p:val>
                                            <p:strVal val="#ppt_x"/>
                                          </p:val>
                                        </p:tav>
                                      </p:tavLst>
                                    </p:anim>
                                    <p:anim calcmode="lin" valueType="num">
                                      <p:cBhvr>
                                        <p:cTn id="89" dur="500" fill="hold"/>
                                        <p:tgtEl>
                                          <p:spTgt spid="46"/>
                                        </p:tgtEl>
                                        <p:attrNameLst>
                                          <p:attrName>ppt_y</p:attrName>
                                        </p:attrNameLst>
                                      </p:cBhvr>
                                      <p:tavLst>
                                        <p:tav tm="0">
                                          <p:val>
                                            <p:strVal val="#ppt_y"/>
                                          </p:val>
                                        </p:tav>
                                        <p:tav tm="100000">
                                          <p:val>
                                            <p:strVal val="#ppt_y"/>
                                          </p:val>
                                        </p:tav>
                                      </p:tavLst>
                                    </p:anim>
                                    <p:anim calcmode="lin" valueType="num">
                                      <p:cBhvr>
                                        <p:cTn id="90" dur="500" fill="hold"/>
                                        <p:tgtEl>
                                          <p:spTgt spid="46"/>
                                        </p:tgtEl>
                                        <p:attrNameLst>
                                          <p:attrName>ppt_w</p:attrName>
                                        </p:attrNameLst>
                                      </p:cBhvr>
                                      <p:tavLst>
                                        <p:tav tm="0">
                                          <p:val>
                                            <p:fltVal val="0"/>
                                          </p:val>
                                        </p:tav>
                                        <p:tav tm="100000">
                                          <p:val>
                                            <p:strVal val="#ppt_w"/>
                                          </p:val>
                                        </p:tav>
                                      </p:tavLst>
                                    </p:anim>
                                    <p:anim calcmode="lin" valueType="num">
                                      <p:cBhvr>
                                        <p:cTn id="91" dur="500" fill="hold"/>
                                        <p:tgtEl>
                                          <p:spTgt spid="46"/>
                                        </p:tgtEl>
                                        <p:attrNameLst>
                                          <p:attrName>ppt_h</p:attrName>
                                        </p:attrNameLst>
                                      </p:cBhvr>
                                      <p:tavLst>
                                        <p:tav tm="0">
                                          <p:val>
                                            <p:strVal val="#ppt_h"/>
                                          </p:val>
                                        </p:tav>
                                        <p:tav tm="100000">
                                          <p:val>
                                            <p:strVal val="#ppt_h"/>
                                          </p:val>
                                        </p:tav>
                                      </p:tavLst>
                                    </p:anim>
                                  </p:childTnLst>
                                </p:cTn>
                              </p:par>
                            </p:childTnLst>
                          </p:cTn>
                        </p:par>
                      </p:childTnLst>
                    </p:cTn>
                  </p:par>
                  <p:par>
                    <p:cTn id="92" fill="hold">
                      <p:stCondLst>
                        <p:cond delay="indefinite"/>
                      </p:stCondLst>
                      <p:childTnLst>
                        <p:par>
                          <p:cTn id="93" fill="hold">
                            <p:stCondLst>
                              <p:cond delay="0"/>
                            </p:stCondLst>
                            <p:childTnLst>
                              <p:par>
                                <p:cTn id="94" presetID="23" presetClass="entr" presetSubtype="16" fill="hold" nodeType="click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p:cTn id="96" dur="500" fill="hold"/>
                                        <p:tgtEl>
                                          <p:spTgt spid="33"/>
                                        </p:tgtEl>
                                        <p:attrNameLst>
                                          <p:attrName>ppt_w</p:attrName>
                                        </p:attrNameLst>
                                      </p:cBhvr>
                                      <p:tavLst>
                                        <p:tav tm="0">
                                          <p:val>
                                            <p:fltVal val="0"/>
                                          </p:val>
                                        </p:tav>
                                        <p:tav tm="100000">
                                          <p:val>
                                            <p:strVal val="#ppt_w"/>
                                          </p:val>
                                        </p:tav>
                                      </p:tavLst>
                                    </p:anim>
                                    <p:anim calcmode="lin" valueType="num">
                                      <p:cBhvr>
                                        <p:cTn id="97" dur="500" fill="hold"/>
                                        <p:tgtEl>
                                          <p:spTgt spid="33"/>
                                        </p:tgtEl>
                                        <p:attrNameLst>
                                          <p:attrName>ppt_h</p:attrName>
                                        </p:attrNameLst>
                                      </p:cBhvr>
                                      <p:tavLst>
                                        <p:tav tm="0">
                                          <p:val>
                                            <p:fltVal val="0"/>
                                          </p:val>
                                        </p:tav>
                                        <p:tav tm="100000">
                                          <p:val>
                                            <p:strVal val="#ppt_h"/>
                                          </p:val>
                                        </p:tav>
                                      </p:tavLst>
                                    </p:anim>
                                  </p:childTnLst>
                                </p:cTn>
                              </p:par>
                            </p:childTnLst>
                          </p:cTn>
                        </p:par>
                        <p:par>
                          <p:cTn id="98" fill="hold">
                            <p:stCondLst>
                              <p:cond delay="500"/>
                            </p:stCondLst>
                            <p:childTnLst>
                              <p:par>
                                <p:cTn id="99" presetID="17" presetClass="entr" presetSubtype="2" fill="hold" grpId="0" nodeType="afterEffect">
                                  <p:stCondLst>
                                    <p:cond delay="0"/>
                                  </p:stCondLst>
                                  <p:childTnLst>
                                    <p:set>
                                      <p:cBhvr>
                                        <p:cTn id="100" dur="1" fill="hold">
                                          <p:stCondLst>
                                            <p:cond delay="0"/>
                                          </p:stCondLst>
                                        </p:cTn>
                                        <p:tgtEl>
                                          <p:spTgt spid="47"/>
                                        </p:tgtEl>
                                        <p:attrNameLst>
                                          <p:attrName>style.visibility</p:attrName>
                                        </p:attrNameLst>
                                      </p:cBhvr>
                                      <p:to>
                                        <p:strVal val="visible"/>
                                      </p:to>
                                    </p:set>
                                    <p:anim calcmode="lin" valueType="num">
                                      <p:cBhvr>
                                        <p:cTn id="101" dur="500" fill="hold"/>
                                        <p:tgtEl>
                                          <p:spTgt spid="47"/>
                                        </p:tgtEl>
                                        <p:attrNameLst>
                                          <p:attrName>ppt_x</p:attrName>
                                        </p:attrNameLst>
                                      </p:cBhvr>
                                      <p:tavLst>
                                        <p:tav tm="0">
                                          <p:val>
                                            <p:strVal val="#ppt_x+#ppt_w/2"/>
                                          </p:val>
                                        </p:tav>
                                        <p:tav tm="100000">
                                          <p:val>
                                            <p:strVal val="#ppt_x"/>
                                          </p:val>
                                        </p:tav>
                                      </p:tavLst>
                                    </p:anim>
                                    <p:anim calcmode="lin" valueType="num">
                                      <p:cBhvr>
                                        <p:cTn id="102" dur="500" fill="hold"/>
                                        <p:tgtEl>
                                          <p:spTgt spid="47"/>
                                        </p:tgtEl>
                                        <p:attrNameLst>
                                          <p:attrName>ppt_y</p:attrName>
                                        </p:attrNameLst>
                                      </p:cBhvr>
                                      <p:tavLst>
                                        <p:tav tm="0">
                                          <p:val>
                                            <p:strVal val="#ppt_y"/>
                                          </p:val>
                                        </p:tav>
                                        <p:tav tm="100000">
                                          <p:val>
                                            <p:strVal val="#ppt_y"/>
                                          </p:val>
                                        </p:tav>
                                      </p:tavLst>
                                    </p:anim>
                                    <p:anim calcmode="lin" valueType="num">
                                      <p:cBhvr>
                                        <p:cTn id="103" dur="500" fill="hold"/>
                                        <p:tgtEl>
                                          <p:spTgt spid="47"/>
                                        </p:tgtEl>
                                        <p:attrNameLst>
                                          <p:attrName>ppt_w</p:attrName>
                                        </p:attrNameLst>
                                      </p:cBhvr>
                                      <p:tavLst>
                                        <p:tav tm="0">
                                          <p:val>
                                            <p:fltVal val="0"/>
                                          </p:val>
                                        </p:tav>
                                        <p:tav tm="100000">
                                          <p:val>
                                            <p:strVal val="#ppt_w"/>
                                          </p:val>
                                        </p:tav>
                                      </p:tavLst>
                                    </p:anim>
                                    <p:anim calcmode="lin" valueType="num">
                                      <p:cBhvr>
                                        <p:cTn id="104" dur="500" fill="hold"/>
                                        <p:tgtEl>
                                          <p:spTgt spid="47"/>
                                        </p:tgtEl>
                                        <p:attrNameLst>
                                          <p:attrName>ppt_h</p:attrName>
                                        </p:attrNameLst>
                                      </p:cBhvr>
                                      <p:tavLst>
                                        <p:tav tm="0">
                                          <p:val>
                                            <p:strVal val="#ppt_h"/>
                                          </p:val>
                                        </p:tav>
                                        <p:tav tm="100000">
                                          <p:val>
                                            <p:strVal val="#ppt_h"/>
                                          </p:val>
                                        </p:tav>
                                      </p:tavLst>
                                    </p:anim>
                                  </p:childTnLst>
                                </p:cTn>
                              </p:par>
                            </p:childTnLst>
                          </p:cTn>
                        </p:par>
                      </p:childTnLst>
                    </p:cTn>
                  </p:par>
                  <p:par>
                    <p:cTn id="105" fill="hold">
                      <p:stCondLst>
                        <p:cond delay="indefinite"/>
                      </p:stCondLst>
                      <p:childTnLst>
                        <p:par>
                          <p:cTn id="106" fill="hold">
                            <p:stCondLst>
                              <p:cond delay="0"/>
                            </p:stCondLst>
                            <p:childTnLst>
                              <p:par>
                                <p:cTn id="107" presetID="23" presetClass="entr" presetSubtype="16" fill="hold" nodeType="click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childTnLst>
                                </p:cTn>
                              </p:par>
                            </p:childTnLst>
                          </p:cTn>
                        </p:par>
                        <p:par>
                          <p:cTn id="111" fill="hold">
                            <p:stCondLst>
                              <p:cond delay="500"/>
                            </p:stCondLst>
                            <p:childTnLst>
                              <p:par>
                                <p:cTn id="112" presetID="17" presetClass="entr" presetSubtype="2" fill="hold" grpId="0" nodeType="afterEffect">
                                  <p:stCondLst>
                                    <p:cond delay="0"/>
                                  </p:stCondLst>
                                  <p:childTnLst>
                                    <p:set>
                                      <p:cBhvr>
                                        <p:cTn id="113" dur="1" fill="hold">
                                          <p:stCondLst>
                                            <p:cond delay="0"/>
                                          </p:stCondLst>
                                        </p:cTn>
                                        <p:tgtEl>
                                          <p:spTgt spid="48"/>
                                        </p:tgtEl>
                                        <p:attrNameLst>
                                          <p:attrName>style.visibility</p:attrName>
                                        </p:attrNameLst>
                                      </p:cBhvr>
                                      <p:to>
                                        <p:strVal val="visible"/>
                                      </p:to>
                                    </p:set>
                                    <p:anim calcmode="lin" valueType="num">
                                      <p:cBhvr>
                                        <p:cTn id="114" dur="500" fill="hold"/>
                                        <p:tgtEl>
                                          <p:spTgt spid="48"/>
                                        </p:tgtEl>
                                        <p:attrNameLst>
                                          <p:attrName>ppt_x</p:attrName>
                                        </p:attrNameLst>
                                      </p:cBhvr>
                                      <p:tavLst>
                                        <p:tav tm="0">
                                          <p:val>
                                            <p:strVal val="#ppt_x+#ppt_w/2"/>
                                          </p:val>
                                        </p:tav>
                                        <p:tav tm="100000">
                                          <p:val>
                                            <p:strVal val="#ppt_x"/>
                                          </p:val>
                                        </p:tav>
                                      </p:tavLst>
                                    </p:anim>
                                    <p:anim calcmode="lin" valueType="num">
                                      <p:cBhvr>
                                        <p:cTn id="115" dur="500" fill="hold"/>
                                        <p:tgtEl>
                                          <p:spTgt spid="48"/>
                                        </p:tgtEl>
                                        <p:attrNameLst>
                                          <p:attrName>ppt_y</p:attrName>
                                        </p:attrNameLst>
                                      </p:cBhvr>
                                      <p:tavLst>
                                        <p:tav tm="0">
                                          <p:val>
                                            <p:strVal val="#ppt_y"/>
                                          </p:val>
                                        </p:tav>
                                        <p:tav tm="100000">
                                          <p:val>
                                            <p:strVal val="#ppt_y"/>
                                          </p:val>
                                        </p:tav>
                                      </p:tavLst>
                                    </p:anim>
                                    <p:anim calcmode="lin" valueType="num">
                                      <p:cBhvr>
                                        <p:cTn id="116" dur="500" fill="hold"/>
                                        <p:tgtEl>
                                          <p:spTgt spid="48"/>
                                        </p:tgtEl>
                                        <p:attrNameLst>
                                          <p:attrName>ppt_w</p:attrName>
                                        </p:attrNameLst>
                                      </p:cBhvr>
                                      <p:tavLst>
                                        <p:tav tm="0">
                                          <p:val>
                                            <p:fltVal val="0"/>
                                          </p:val>
                                        </p:tav>
                                        <p:tav tm="100000">
                                          <p:val>
                                            <p:strVal val="#ppt_w"/>
                                          </p:val>
                                        </p:tav>
                                      </p:tavLst>
                                    </p:anim>
                                    <p:anim calcmode="lin" valueType="num">
                                      <p:cBhvr>
                                        <p:cTn id="117" dur="500" fill="hold"/>
                                        <p:tgtEl>
                                          <p:spTgt spid="4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 grpId="0" animBg="1"/>
      <p:bldP spid="41" grpId="0"/>
      <p:bldP spid="42" grpId="0"/>
      <p:bldP spid="43" grpId="0"/>
      <p:bldP spid="44" grpId="0"/>
      <p:bldP spid="46" grpId="0"/>
      <p:bldP spid="47" grpId="0"/>
      <p:bldP spid="4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1CCA3FD4-4C1C-4525-AE8F-FE90ABF7E611}"/>
              </a:ext>
            </a:extLst>
          </p:cNvPr>
          <p:cNvSpPr txBox="1"/>
          <p:nvPr/>
        </p:nvSpPr>
        <p:spPr>
          <a:xfrm>
            <a:off x="5955146" y="1631777"/>
            <a:ext cx="2648984" cy="523220"/>
          </a:xfrm>
          <a:prstGeom prst="rect">
            <a:avLst/>
          </a:prstGeom>
          <a:noFill/>
        </p:spPr>
        <p:txBody>
          <a:bodyPr wrap="square" rtlCol="0">
            <a:spAutoFit/>
          </a:bodyPr>
          <a:lstStyle/>
          <a:p>
            <a:pPr algn="r"/>
            <a:r>
              <a:rPr lang="ar-SY" sz="2800" b="1" dirty="0">
                <a:solidFill>
                  <a:schemeClr val="accent2"/>
                </a:solidFill>
                <a:latin typeface="Century Gothic" panose="020B0502020202020204" pitchFamily="34" charset="0"/>
              </a:rPr>
              <a:t>1- الدين :</a:t>
            </a:r>
          </a:p>
        </p:txBody>
      </p:sp>
      <p:sp>
        <p:nvSpPr>
          <p:cNvPr id="19" name="TextBox 18">
            <a:extLst>
              <a:ext uri="{FF2B5EF4-FFF2-40B4-BE49-F238E27FC236}">
                <a16:creationId xmlns:a16="http://schemas.microsoft.com/office/drawing/2014/main" id="{AB96FEDA-B927-4D92-89D5-75761265E707}"/>
              </a:ext>
            </a:extLst>
          </p:cNvPr>
          <p:cNvSpPr txBox="1"/>
          <p:nvPr/>
        </p:nvSpPr>
        <p:spPr>
          <a:xfrm>
            <a:off x="507646" y="1561508"/>
            <a:ext cx="5777355" cy="2862322"/>
          </a:xfrm>
          <a:prstGeom prst="rect">
            <a:avLst/>
          </a:prstGeom>
          <a:noFill/>
        </p:spPr>
        <p:txBody>
          <a:bodyPr wrap="square" rtlCol="0">
            <a:spAutoFit/>
          </a:bodyPr>
          <a:lstStyle/>
          <a:p>
            <a:pPr algn="r"/>
            <a:r>
              <a:rPr lang="ar-SY" sz="2000" b="1" dirty="0">
                <a:latin typeface="Century Gothic" panose="020B0502020202020204" pitchFamily="34" charset="0"/>
              </a:rPr>
              <a:t>يمثل الإسلام عقيدة وشريعة الأساس المهم للأمن الوطني , إذ يرسخ القيم والأخلاق التي تضبط السلوك الصحيح والمثمر للوطن . </a:t>
            </a:r>
          </a:p>
          <a:p>
            <a:pPr algn="r"/>
            <a:endParaRPr lang="ar-SY" sz="2000" b="1" dirty="0">
              <a:latin typeface="Century Gothic" panose="020B0502020202020204" pitchFamily="34" charset="0"/>
            </a:endParaRPr>
          </a:p>
          <a:p>
            <a:pPr algn="r"/>
            <a:r>
              <a:rPr lang="ar-SY" sz="2000" b="1" dirty="0">
                <a:latin typeface="Century Gothic" panose="020B0502020202020204" pitchFamily="34" charset="0"/>
              </a:rPr>
              <a:t>والمملكة العربية السعودية تلتزم كتاب الله تعالى وهو القرآن الكريم وسنة تبيه صلى الله عليه وسلم وتطبّق شرع الله في تعاملاتها و أنظمتها . </a:t>
            </a:r>
          </a:p>
          <a:p>
            <a:pPr algn="r"/>
            <a:endParaRPr lang="ar-SY" sz="2000" b="1" dirty="0">
              <a:latin typeface="Century Gothic" panose="020B0502020202020204" pitchFamily="34" charset="0"/>
            </a:endParaRPr>
          </a:p>
          <a:p>
            <a:pPr algn="r"/>
            <a:r>
              <a:rPr lang="ar-SY" sz="2000" b="1" dirty="0">
                <a:latin typeface="Century Gothic" panose="020B0502020202020204" pitchFamily="34" charset="0"/>
              </a:rPr>
              <a:t>والإسلام دين حياة ونظام شامل يساعد على تحقيق الأمن الوطني لأي وطن أو مجتمع إذا التزم مبادئه .</a:t>
            </a:r>
          </a:p>
        </p:txBody>
      </p:sp>
      <p:cxnSp>
        <p:nvCxnSpPr>
          <p:cNvPr id="25" name="Straight Arrow Connector 24">
            <a:extLst>
              <a:ext uri="{FF2B5EF4-FFF2-40B4-BE49-F238E27FC236}">
                <a16:creationId xmlns:a16="http://schemas.microsoft.com/office/drawing/2014/main" id="{7236FBB6-A4FC-4544-AA7E-6247BF07CF75}"/>
              </a:ext>
            </a:extLst>
          </p:cNvPr>
          <p:cNvCxnSpPr>
            <a:cxnSpLocks/>
          </p:cNvCxnSpPr>
          <p:nvPr/>
        </p:nvCxnSpPr>
        <p:spPr>
          <a:xfrm flipH="1">
            <a:off x="6530678" y="2158904"/>
            <a:ext cx="1965622" cy="0"/>
          </a:xfrm>
          <a:prstGeom prst="straightConnector1">
            <a:avLst/>
          </a:prstGeom>
          <a:ln>
            <a:solidFill>
              <a:srgbClr val="FF9900"/>
            </a:solidFill>
            <a:tailEnd type="triangle"/>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29BA398D-206E-40B1-BB46-14B90BDEFFBD}"/>
              </a:ext>
            </a:extLst>
          </p:cNvPr>
          <p:cNvGrpSpPr/>
          <p:nvPr/>
        </p:nvGrpSpPr>
        <p:grpSpPr>
          <a:xfrm>
            <a:off x="8787826" y="1151260"/>
            <a:ext cx="1763485" cy="1763485"/>
            <a:chOff x="8787826" y="1151260"/>
            <a:chExt cx="1763485" cy="1763485"/>
          </a:xfrm>
        </p:grpSpPr>
        <p:sp>
          <p:nvSpPr>
            <p:cNvPr id="5" name="Frame 4">
              <a:extLst>
                <a:ext uri="{FF2B5EF4-FFF2-40B4-BE49-F238E27FC236}">
                  <a16:creationId xmlns:a16="http://schemas.microsoft.com/office/drawing/2014/main" id="{7A3644DF-E6C8-4304-BE91-06A0F31E0384}"/>
                </a:ext>
              </a:extLst>
            </p:cNvPr>
            <p:cNvSpPr/>
            <p:nvPr/>
          </p:nvSpPr>
          <p:spPr>
            <a:xfrm>
              <a:off x="8787826" y="1151260"/>
              <a:ext cx="1763485" cy="1763485"/>
            </a:xfrm>
            <a:prstGeom prst="frame">
              <a:avLst>
                <a:gd name="adj1" fmla="val 14797"/>
              </a:avLst>
            </a:prstGeom>
            <a:solidFill>
              <a:srgbClr val="FF9900"/>
            </a:solidFill>
            <a:ln>
              <a:noFill/>
            </a:ln>
            <a:scene3d>
              <a:camera prst="isometricOffAxis2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55F46122-0DBC-4741-A1A5-B97C0B3ED2D1}"/>
                </a:ext>
              </a:extLst>
            </p:cNvPr>
            <p:cNvSpPr/>
            <p:nvPr/>
          </p:nvSpPr>
          <p:spPr>
            <a:xfrm>
              <a:off x="9280405" y="1437242"/>
              <a:ext cx="986972" cy="1101272"/>
            </a:xfrm>
            <a:prstGeom prst="rect">
              <a:avLst/>
            </a:prstGeom>
            <a:solidFill>
              <a:schemeClr val="bg1">
                <a:lumMod val="95000"/>
              </a:schemeClr>
            </a:solidFill>
            <a:ln>
              <a:noFill/>
            </a:ln>
            <a:effectLst/>
            <a:scene3d>
              <a:camera prst="isometricOffAxis2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Bullseye">
              <a:extLst>
                <a:ext uri="{FF2B5EF4-FFF2-40B4-BE49-F238E27FC236}">
                  <a16:creationId xmlns:a16="http://schemas.microsoft.com/office/drawing/2014/main" id="{886DF49D-724C-4249-8131-2D71C9A7353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42151" y="1711848"/>
              <a:ext cx="640080" cy="640080"/>
            </a:xfrm>
            <a:prstGeom prst="rect">
              <a:avLst/>
            </a:prstGeom>
            <a:scene3d>
              <a:camera prst="isometricOffAxis2Left"/>
              <a:lightRig rig="threePt" dir="t"/>
            </a:scene3d>
          </p:spPr>
        </p:pic>
      </p:grpSp>
      <p:sp>
        <p:nvSpPr>
          <p:cNvPr id="4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مجموعة 43"/>
          <p:cNvGrpSpPr/>
          <p:nvPr/>
        </p:nvGrpSpPr>
        <p:grpSpPr>
          <a:xfrm>
            <a:off x="338813" y="22303"/>
            <a:ext cx="8449013" cy="1128959"/>
            <a:chOff x="338813" y="22303"/>
            <a:chExt cx="8449013" cy="1128959"/>
          </a:xfrm>
        </p:grpSpPr>
        <p:grpSp>
          <p:nvGrpSpPr>
            <p:cNvPr id="45" name="مجموعة 44"/>
            <p:cNvGrpSpPr/>
            <p:nvPr/>
          </p:nvGrpSpPr>
          <p:grpSpPr>
            <a:xfrm>
              <a:off x="338813" y="22303"/>
              <a:ext cx="1704537" cy="1128957"/>
              <a:chOff x="338813" y="22303"/>
              <a:chExt cx="1704537" cy="1128957"/>
            </a:xfrm>
          </p:grpSpPr>
          <p:sp>
            <p:nvSpPr>
              <p:cNvPr id="5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a:t>
                </a:r>
              </a:p>
              <a:p>
                <a:pPr algn="ctr"/>
                <a:r>
                  <a:rPr lang="ar-SY" sz="2400" b="1" dirty="0">
                    <a:latin typeface="Century Gothic" panose="020B0502020202020204" pitchFamily="34" charset="0"/>
                  </a:rPr>
                  <a:t>7</a:t>
                </a:r>
                <a:endParaRPr lang="en-US" sz="2400" b="1" dirty="0">
                  <a:latin typeface="Century Gothic" panose="020B0502020202020204" pitchFamily="34" charset="0"/>
                </a:endParaRPr>
              </a:p>
            </p:txBody>
          </p:sp>
        </p:grpSp>
        <p:grpSp>
          <p:nvGrpSpPr>
            <p:cNvPr id="46" name="مجموعة 45"/>
            <p:cNvGrpSpPr/>
            <p:nvPr/>
          </p:nvGrpSpPr>
          <p:grpSpPr>
            <a:xfrm>
              <a:off x="2350491" y="22303"/>
              <a:ext cx="6437335" cy="1128959"/>
              <a:chOff x="2350491" y="22303"/>
              <a:chExt cx="6437335" cy="1128959"/>
            </a:xfrm>
          </p:grpSpPr>
          <p:sp>
            <p:nvSpPr>
              <p:cNvPr id="5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a:extLst>
                  <a:ext uri="{FF2B5EF4-FFF2-40B4-BE49-F238E27FC236}">
                    <a16:creationId xmlns:a16="http://schemas.microsoft.com/office/drawing/2014/main" id="{27984296-FF80-419E-8703-5280B5AB1741}"/>
                  </a:ext>
                </a:extLst>
              </p:cNvPr>
              <p:cNvGrpSpPr/>
              <p:nvPr/>
            </p:nvGrpSpPr>
            <p:grpSpPr>
              <a:xfrm>
                <a:off x="2642016" y="165530"/>
                <a:ext cx="6145810" cy="847684"/>
                <a:chOff x="4424367" y="1484950"/>
                <a:chExt cx="6145810" cy="847684"/>
              </a:xfrm>
            </p:grpSpPr>
            <p:sp>
              <p:nvSpPr>
                <p:cNvPr id="5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الثاني عشر </a:t>
                  </a:r>
                  <a:endParaRPr lang="en-US" b="1" dirty="0">
                    <a:latin typeface="Century Gothic" panose="020B0502020202020204" pitchFamily="34" charset="0"/>
                  </a:endParaRPr>
                </a:p>
              </p:txBody>
            </p:sp>
            <p:sp>
              <p:nvSpPr>
                <p:cNvPr id="55" name="TextBox 54">
                  <a:extLst>
                    <a:ext uri="{FF2B5EF4-FFF2-40B4-BE49-F238E27FC236}">
                      <a16:creationId xmlns:a16="http://schemas.microsoft.com/office/drawing/2014/main" id="{77083AD1-19E7-47DD-AD18-FA3E1ABEF6F5}"/>
                    </a:ext>
                  </a:extLst>
                </p:cNvPr>
                <p:cNvSpPr txBox="1"/>
                <p:nvPr/>
              </p:nvSpPr>
              <p:spPr>
                <a:xfrm>
                  <a:off x="4424367" y="1809414"/>
                  <a:ext cx="6145810" cy="523220"/>
                </a:xfrm>
                <a:prstGeom prst="rect">
                  <a:avLst/>
                </a:prstGeom>
                <a:noFill/>
              </p:spPr>
              <p:txBody>
                <a:bodyPr wrap="square" rtlCol="0">
                  <a:spAutoFit/>
                </a:bodyPr>
                <a:lstStyle/>
                <a:p>
                  <a:pPr algn="ctr"/>
                  <a:r>
                    <a:rPr lang="ar-SY" sz="2800" b="1" dirty="0">
                      <a:latin typeface="Century Gothic" panose="020B0502020202020204" pitchFamily="34" charset="0"/>
                    </a:rPr>
                    <a:t>ركائز الأمن الوطني</a:t>
                  </a:r>
                </a:p>
              </p:txBody>
            </p:sp>
          </p:grpSp>
        </p:grpSp>
        <p:grpSp>
          <p:nvGrpSpPr>
            <p:cNvPr id="4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4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8" name="Rectangle 5">
            <a:extLst>
              <a:ext uri="{FF2B5EF4-FFF2-40B4-BE49-F238E27FC236}">
                <a16:creationId xmlns:a16="http://schemas.microsoft.com/office/drawing/2014/main" id="{1F827C7E-4449-437A-B9AF-C2C0DB477F00}"/>
              </a:ext>
            </a:extLst>
          </p:cNvPr>
          <p:cNvSpPr/>
          <p:nvPr/>
        </p:nvSpPr>
        <p:spPr>
          <a:xfrm>
            <a:off x="-1682247" y="0"/>
            <a:ext cx="2107808"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6">
            <a:extLst>
              <a:ext uri="{FF2B5EF4-FFF2-40B4-BE49-F238E27FC236}">
                <a16:creationId xmlns:a16="http://schemas.microsoft.com/office/drawing/2014/main" id="{2AC1D5D3-5F91-471B-8D64-41C3AFEB8EA0}"/>
              </a:ext>
            </a:extLst>
          </p:cNvPr>
          <p:cNvGrpSpPr/>
          <p:nvPr/>
        </p:nvGrpSpPr>
        <p:grpSpPr>
          <a:xfrm>
            <a:off x="6509973" y="4020333"/>
            <a:ext cx="2094157" cy="2659862"/>
            <a:chOff x="6938136" y="1407614"/>
            <a:chExt cx="3319154" cy="3236499"/>
          </a:xfrm>
        </p:grpSpPr>
        <p:grpSp>
          <p:nvGrpSpPr>
            <p:cNvPr id="27" name="Group 17">
              <a:extLst>
                <a:ext uri="{FF2B5EF4-FFF2-40B4-BE49-F238E27FC236}">
                  <a16:creationId xmlns:a16="http://schemas.microsoft.com/office/drawing/2014/main" id="{53137BCD-AB69-43BC-ACDF-D10660BCA645}"/>
                </a:ext>
              </a:extLst>
            </p:cNvPr>
            <p:cNvGrpSpPr/>
            <p:nvPr/>
          </p:nvGrpSpPr>
          <p:grpSpPr>
            <a:xfrm>
              <a:off x="6975766" y="1462443"/>
              <a:ext cx="3281524" cy="3181670"/>
              <a:chOff x="3582023" y="965841"/>
              <a:chExt cx="4188335" cy="4060883"/>
            </a:xfrm>
            <a:effectLst>
              <a:reflection blurRad="6350" stA="51000" endPos="14000" dir="5400000" sy="-100000" algn="bl" rotWithShape="0"/>
            </a:effectLst>
          </p:grpSpPr>
          <p:sp>
            <p:nvSpPr>
              <p:cNvPr id="30" name="Rectangle 18">
                <a:extLst>
                  <a:ext uri="{FF2B5EF4-FFF2-40B4-BE49-F238E27FC236}">
                    <a16:creationId xmlns:a16="http://schemas.microsoft.com/office/drawing/2014/main" id="{FCBD6FA9-07F9-4D1E-8F2A-B5AA8C77D81F}"/>
                  </a:ext>
                </a:extLst>
              </p:cNvPr>
              <p:cNvSpPr/>
              <p:nvPr/>
            </p:nvSpPr>
            <p:spPr>
              <a:xfrm>
                <a:off x="3582023" y="1246152"/>
                <a:ext cx="4188333" cy="3780572"/>
              </a:xfrm>
              <a:prstGeom prst="rect">
                <a:avLst/>
              </a:prstGeom>
              <a:gradFill flip="none" rotWithShape="1">
                <a:gsLst>
                  <a:gs pos="100000">
                    <a:schemeClr val="bg1"/>
                  </a:gs>
                  <a:gs pos="0">
                    <a:schemeClr val="bg1">
                      <a:lumMod val="95000"/>
                    </a:schemeClr>
                  </a:gs>
                </a:gsLst>
                <a:lin ang="5400000" scaled="1"/>
                <a:tileRect/>
              </a:gra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19">
                <a:extLst>
                  <a:ext uri="{FF2B5EF4-FFF2-40B4-BE49-F238E27FC236}">
                    <a16:creationId xmlns:a16="http://schemas.microsoft.com/office/drawing/2014/main" id="{41D7193C-94B5-4C66-A4CF-3DB8A9019A8E}"/>
                  </a:ext>
                </a:extLst>
              </p:cNvPr>
              <p:cNvSpPr/>
              <p:nvPr/>
            </p:nvSpPr>
            <p:spPr>
              <a:xfrm flipV="1">
                <a:off x="3582025" y="965841"/>
                <a:ext cx="4188333" cy="805751"/>
              </a:xfrm>
              <a:custGeom>
                <a:avLst/>
                <a:gdLst>
                  <a:gd name="connsiteX0" fmla="*/ 0 w 3010485"/>
                  <a:gd name="connsiteY0" fmla="*/ 1051704 h 1051704"/>
                  <a:gd name="connsiteX1" fmla="*/ 3010485 w 3010485"/>
                  <a:gd name="connsiteY1" fmla="*/ 1051704 h 1051704"/>
                  <a:gd name="connsiteX2" fmla="*/ 3010485 w 3010485"/>
                  <a:gd name="connsiteY2" fmla="*/ 281356 h 1051704"/>
                  <a:gd name="connsiteX3" fmla="*/ 1668429 w 3010485"/>
                  <a:gd name="connsiteY3" fmla="*/ 281356 h 1051704"/>
                  <a:gd name="connsiteX4" fmla="*/ 1505243 w 3010485"/>
                  <a:gd name="connsiteY4" fmla="*/ 0 h 1051704"/>
                  <a:gd name="connsiteX5" fmla="*/ 1342056 w 3010485"/>
                  <a:gd name="connsiteY5" fmla="*/ 281356 h 1051704"/>
                  <a:gd name="connsiteX6" fmla="*/ 0 w 3010485"/>
                  <a:gd name="connsiteY6" fmla="*/ 281356 h 105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0485" h="1051704">
                    <a:moveTo>
                      <a:pt x="0" y="1051704"/>
                    </a:moveTo>
                    <a:lnTo>
                      <a:pt x="3010485" y="1051704"/>
                    </a:lnTo>
                    <a:lnTo>
                      <a:pt x="3010485" y="281356"/>
                    </a:lnTo>
                    <a:lnTo>
                      <a:pt x="1668429" y="281356"/>
                    </a:lnTo>
                    <a:lnTo>
                      <a:pt x="1505243" y="0"/>
                    </a:lnTo>
                    <a:lnTo>
                      <a:pt x="1342056" y="281356"/>
                    </a:lnTo>
                    <a:lnTo>
                      <a:pt x="0" y="281356"/>
                    </a:lnTo>
                    <a:close/>
                  </a:path>
                </a:pathLst>
              </a:custGeom>
              <a:solidFill>
                <a:srgbClr val="0066CC"/>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8" name="Picture 12">
              <a:extLst>
                <a:ext uri="{FF2B5EF4-FFF2-40B4-BE49-F238E27FC236}">
                  <a16:creationId xmlns:a16="http://schemas.microsoft.com/office/drawing/2014/main" id="{039FBA9A-A698-4B3C-979A-FA7C649AAE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7829" y="2017575"/>
              <a:ext cx="3057395" cy="2518109"/>
            </a:xfrm>
            <a:prstGeom prst="rect">
              <a:avLst/>
            </a:prstGeom>
          </p:spPr>
        </p:pic>
        <p:sp>
          <p:nvSpPr>
            <p:cNvPr id="29" name="TextBox 21">
              <a:extLst>
                <a:ext uri="{FF2B5EF4-FFF2-40B4-BE49-F238E27FC236}">
                  <a16:creationId xmlns:a16="http://schemas.microsoft.com/office/drawing/2014/main" id="{3FFEC7E5-9AAA-420D-9D59-9AD5230E6B3C}"/>
                </a:ext>
              </a:extLst>
            </p:cNvPr>
            <p:cNvSpPr txBox="1"/>
            <p:nvPr/>
          </p:nvSpPr>
          <p:spPr>
            <a:xfrm>
              <a:off x="6938136" y="1407614"/>
              <a:ext cx="3319154" cy="636650"/>
            </a:xfrm>
            <a:prstGeom prst="rect">
              <a:avLst/>
            </a:prstGeom>
            <a:noFill/>
          </p:spPr>
          <p:txBody>
            <a:bodyPr wrap="square" rtlCol="0">
              <a:spAutoFit/>
            </a:bodyPr>
            <a:lstStyle/>
            <a:p>
              <a:pPr algn="ctr"/>
              <a:r>
                <a:rPr lang="ar-SY" sz="1400" b="1" dirty="0">
                  <a:solidFill>
                    <a:schemeClr val="bg1"/>
                  </a:solidFill>
                  <a:latin typeface="Helvetica" panose="020B0604020202020204" pitchFamily="34" charset="0"/>
                </a:rPr>
                <a:t>الملك سلمان بن عبد العزيز آل سعود</a:t>
              </a:r>
              <a:endParaRPr lang="en-US" sz="1400" b="1" dirty="0">
                <a:solidFill>
                  <a:schemeClr val="bg1"/>
                </a:solidFill>
                <a:latin typeface="Helvetica" panose="020B0604020202020204" pitchFamily="34" charset="0"/>
              </a:endParaRPr>
            </a:p>
          </p:txBody>
        </p:sp>
      </p:grpSp>
      <p:grpSp>
        <p:nvGrpSpPr>
          <p:cNvPr id="61" name="Group 26">
            <a:extLst>
              <a:ext uri="{FF2B5EF4-FFF2-40B4-BE49-F238E27FC236}">
                <a16:creationId xmlns:a16="http://schemas.microsoft.com/office/drawing/2014/main" id="{2AC1D5D3-5F91-471B-8D64-41C3AFEB8EA0}"/>
              </a:ext>
            </a:extLst>
          </p:cNvPr>
          <p:cNvGrpSpPr/>
          <p:nvPr/>
        </p:nvGrpSpPr>
        <p:grpSpPr>
          <a:xfrm>
            <a:off x="2529917" y="5166420"/>
            <a:ext cx="2146858" cy="1544709"/>
            <a:chOff x="6298873" y="1317572"/>
            <a:chExt cx="4068977" cy="3499733"/>
          </a:xfrm>
        </p:grpSpPr>
        <p:grpSp>
          <p:nvGrpSpPr>
            <p:cNvPr id="62" name="Group 17">
              <a:extLst>
                <a:ext uri="{FF2B5EF4-FFF2-40B4-BE49-F238E27FC236}">
                  <a16:creationId xmlns:a16="http://schemas.microsoft.com/office/drawing/2014/main" id="{53137BCD-AB69-43BC-ACDF-D10660BCA645}"/>
                </a:ext>
              </a:extLst>
            </p:cNvPr>
            <p:cNvGrpSpPr/>
            <p:nvPr/>
          </p:nvGrpSpPr>
          <p:grpSpPr>
            <a:xfrm>
              <a:off x="6298873" y="1424779"/>
              <a:ext cx="3809665" cy="3392526"/>
              <a:chOff x="2718079" y="917773"/>
              <a:chExt cx="4862422" cy="4330011"/>
            </a:xfrm>
            <a:effectLst>
              <a:reflection blurRad="6350" stA="51000" endPos="14000" dir="5400000" sy="-100000" algn="bl" rotWithShape="0"/>
            </a:effectLst>
          </p:grpSpPr>
          <p:sp>
            <p:nvSpPr>
              <p:cNvPr id="65" name="Rectangle 18">
                <a:extLst>
                  <a:ext uri="{FF2B5EF4-FFF2-40B4-BE49-F238E27FC236}">
                    <a16:creationId xmlns:a16="http://schemas.microsoft.com/office/drawing/2014/main" id="{FCBD6FA9-07F9-4D1E-8F2A-B5AA8C77D81F}"/>
                  </a:ext>
                </a:extLst>
              </p:cNvPr>
              <p:cNvSpPr/>
              <p:nvPr/>
            </p:nvSpPr>
            <p:spPr>
              <a:xfrm>
                <a:off x="2718079" y="1246153"/>
                <a:ext cx="4862422" cy="4001631"/>
              </a:xfrm>
              <a:prstGeom prst="rect">
                <a:avLst/>
              </a:prstGeom>
              <a:gradFill flip="none" rotWithShape="1">
                <a:gsLst>
                  <a:gs pos="100000">
                    <a:schemeClr val="bg1"/>
                  </a:gs>
                  <a:gs pos="0">
                    <a:schemeClr val="bg1">
                      <a:lumMod val="95000"/>
                    </a:schemeClr>
                  </a:gs>
                </a:gsLst>
                <a:lin ang="5400000" scaled="1"/>
                <a:tileRect/>
              </a:gra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19">
                <a:extLst>
                  <a:ext uri="{FF2B5EF4-FFF2-40B4-BE49-F238E27FC236}">
                    <a16:creationId xmlns:a16="http://schemas.microsoft.com/office/drawing/2014/main" id="{41D7193C-94B5-4C66-A4CF-3DB8A9019A8E}"/>
                  </a:ext>
                </a:extLst>
              </p:cNvPr>
              <p:cNvSpPr/>
              <p:nvPr/>
            </p:nvSpPr>
            <p:spPr>
              <a:xfrm flipV="1">
                <a:off x="2718079" y="917773"/>
                <a:ext cx="4862422" cy="1198171"/>
              </a:xfrm>
              <a:custGeom>
                <a:avLst/>
                <a:gdLst>
                  <a:gd name="connsiteX0" fmla="*/ 0 w 3010485"/>
                  <a:gd name="connsiteY0" fmla="*/ 1051704 h 1051704"/>
                  <a:gd name="connsiteX1" fmla="*/ 3010485 w 3010485"/>
                  <a:gd name="connsiteY1" fmla="*/ 1051704 h 1051704"/>
                  <a:gd name="connsiteX2" fmla="*/ 3010485 w 3010485"/>
                  <a:gd name="connsiteY2" fmla="*/ 281356 h 1051704"/>
                  <a:gd name="connsiteX3" fmla="*/ 1668429 w 3010485"/>
                  <a:gd name="connsiteY3" fmla="*/ 281356 h 1051704"/>
                  <a:gd name="connsiteX4" fmla="*/ 1505243 w 3010485"/>
                  <a:gd name="connsiteY4" fmla="*/ 0 h 1051704"/>
                  <a:gd name="connsiteX5" fmla="*/ 1342056 w 3010485"/>
                  <a:gd name="connsiteY5" fmla="*/ 281356 h 1051704"/>
                  <a:gd name="connsiteX6" fmla="*/ 0 w 3010485"/>
                  <a:gd name="connsiteY6" fmla="*/ 281356 h 105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0485" h="1051704">
                    <a:moveTo>
                      <a:pt x="0" y="1051704"/>
                    </a:moveTo>
                    <a:lnTo>
                      <a:pt x="3010485" y="1051704"/>
                    </a:lnTo>
                    <a:lnTo>
                      <a:pt x="3010485" y="281356"/>
                    </a:lnTo>
                    <a:lnTo>
                      <a:pt x="1668429" y="281356"/>
                    </a:lnTo>
                    <a:lnTo>
                      <a:pt x="1505243" y="0"/>
                    </a:lnTo>
                    <a:lnTo>
                      <a:pt x="1342056" y="281356"/>
                    </a:lnTo>
                    <a:lnTo>
                      <a:pt x="0" y="281356"/>
                    </a:lnTo>
                    <a:close/>
                  </a:path>
                </a:pathLst>
              </a:custGeom>
              <a:solidFill>
                <a:srgbClr val="0066CC"/>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3" name="Picture 12">
              <a:extLst>
                <a:ext uri="{FF2B5EF4-FFF2-40B4-BE49-F238E27FC236}">
                  <a16:creationId xmlns:a16="http://schemas.microsoft.com/office/drawing/2014/main" id="{039FBA9A-A698-4B3C-979A-FA7C649AAE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11336" y="2363532"/>
              <a:ext cx="3369084" cy="2409421"/>
            </a:xfrm>
            <a:prstGeom prst="rect">
              <a:avLst/>
            </a:prstGeom>
          </p:spPr>
        </p:pic>
        <p:sp>
          <p:nvSpPr>
            <p:cNvPr id="64" name="TextBox 21">
              <a:extLst>
                <a:ext uri="{FF2B5EF4-FFF2-40B4-BE49-F238E27FC236}">
                  <a16:creationId xmlns:a16="http://schemas.microsoft.com/office/drawing/2014/main" id="{3FFEC7E5-9AAA-420D-9D59-9AD5230E6B3C}"/>
                </a:ext>
              </a:extLst>
            </p:cNvPr>
            <p:cNvSpPr txBox="1"/>
            <p:nvPr/>
          </p:nvSpPr>
          <p:spPr>
            <a:xfrm>
              <a:off x="6298873" y="1317572"/>
              <a:ext cx="4068977" cy="1045960"/>
            </a:xfrm>
            <a:prstGeom prst="rect">
              <a:avLst/>
            </a:prstGeom>
            <a:noFill/>
          </p:spPr>
          <p:txBody>
            <a:bodyPr wrap="square" rtlCol="0">
              <a:spAutoFit/>
            </a:bodyPr>
            <a:lstStyle/>
            <a:p>
              <a:pPr algn="ctr"/>
              <a:r>
                <a:rPr lang="ar-SY" sz="2400" b="1" dirty="0">
                  <a:solidFill>
                    <a:schemeClr val="bg1"/>
                  </a:solidFill>
                  <a:latin typeface="Helvetica" panose="020B0604020202020204" pitchFamily="34" charset="0"/>
                </a:rPr>
                <a:t>القرآن الكريم</a:t>
              </a:r>
              <a:endParaRPr lang="en-US" sz="2400" b="1" dirty="0">
                <a:solidFill>
                  <a:schemeClr val="bg1"/>
                </a:solidFill>
                <a:latin typeface="Helvetica" panose="020B0604020202020204" pitchFamily="34" charset="0"/>
              </a:endParaRPr>
            </a:p>
          </p:txBody>
        </p:sp>
      </p:grpSp>
    </p:spTree>
    <p:extLst>
      <p:ext uri="{BB962C8B-B14F-4D97-AF65-F5344CB8AC3E}">
        <p14:creationId xmlns:p14="http://schemas.microsoft.com/office/powerpoint/2010/main" val="388468935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14:presetBounceEnd="52000">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14:bounceEnd="52000">
                                          <p:cBhvr additive="base">
                                            <p:cTn id="13" dur="500" fill="hold"/>
                                            <p:tgtEl>
                                              <p:spTgt spid="2"/>
                                            </p:tgtEl>
                                            <p:attrNameLst>
                                              <p:attrName>ppt_x</p:attrName>
                                            </p:attrNameLst>
                                          </p:cBhvr>
                                          <p:tavLst>
                                            <p:tav tm="0">
                                              <p:val>
                                                <p:strVal val="#ppt_x"/>
                                              </p:val>
                                            </p:tav>
                                            <p:tav tm="100000">
                                              <p:val>
                                                <p:strVal val="#ppt_x"/>
                                              </p:val>
                                            </p:tav>
                                          </p:tavLst>
                                        </p:anim>
                                        <p:anim calcmode="lin" valueType="num" p14:bounceEnd="52000">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17" presetClass="entr" presetSubtype="2"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ppt_x</p:attrName>
                                            </p:attrNameLst>
                                          </p:cBhvr>
                                          <p:tavLst>
                                            <p:tav tm="0">
                                              <p:val>
                                                <p:strVal val="#ppt_x+#ppt_w/2"/>
                                              </p:val>
                                            </p:tav>
                                            <p:tav tm="100000">
                                              <p:val>
                                                <p:strVal val="#ppt_x"/>
                                              </p:val>
                                            </p:tav>
                                          </p:tavLst>
                                        </p:anim>
                                        <p:anim calcmode="lin" valueType="num">
                                          <p:cBhvr>
                                            <p:cTn id="19" dur="500" fill="hold"/>
                                            <p:tgtEl>
                                              <p:spTgt spid="18"/>
                                            </p:tgtEl>
                                            <p:attrNameLst>
                                              <p:attrName>ppt_y</p:attrName>
                                            </p:attrNameLst>
                                          </p:cBhvr>
                                          <p:tavLst>
                                            <p:tav tm="0">
                                              <p:val>
                                                <p:strVal val="#ppt_y"/>
                                              </p:val>
                                            </p:tav>
                                            <p:tav tm="100000">
                                              <p:val>
                                                <p:strVal val="#ppt_y"/>
                                              </p:val>
                                            </p:tav>
                                          </p:tavLst>
                                        </p:anim>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strVal val="#ppt_h"/>
                                              </p:val>
                                            </p:tav>
                                            <p:tav tm="100000">
                                              <p:val>
                                                <p:strVal val="#ppt_h"/>
                                              </p:val>
                                            </p:tav>
                                          </p:tavLst>
                                        </p:anim>
                                      </p:childTnLst>
                                    </p:cTn>
                                  </p:par>
                                  <p:par>
                                    <p:cTn id="22" presetID="17" presetClass="entr" presetSubtype="2"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ppt_x</p:attrName>
                                            </p:attrNameLst>
                                          </p:cBhvr>
                                          <p:tavLst>
                                            <p:tav tm="0">
                                              <p:val>
                                                <p:strVal val="#ppt_x+#ppt_w/2"/>
                                              </p:val>
                                            </p:tav>
                                            <p:tav tm="100000">
                                              <p:val>
                                                <p:strVal val="#ppt_x"/>
                                              </p:val>
                                            </p:tav>
                                          </p:tavLst>
                                        </p:anim>
                                        <p:anim calcmode="lin" valueType="num">
                                          <p:cBhvr>
                                            <p:cTn id="25" dur="500" fill="hold"/>
                                            <p:tgtEl>
                                              <p:spTgt spid="25"/>
                                            </p:tgtEl>
                                            <p:attrNameLst>
                                              <p:attrName>ppt_y</p:attrName>
                                            </p:attrNameLst>
                                          </p:cBhvr>
                                          <p:tavLst>
                                            <p:tav tm="0">
                                              <p:val>
                                                <p:strVal val="#ppt_y"/>
                                              </p:val>
                                            </p:tav>
                                            <p:tav tm="100000">
                                              <p:val>
                                                <p:strVal val="#ppt_y"/>
                                              </p:val>
                                            </p:tav>
                                          </p:tavLst>
                                        </p:anim>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strVal val="#ppt_h"/>
                                              </p:val>
                                            </p:tav>
                                            <p:tav tm="100000">
                                              <p:val>
                                                <p:strVal val="#ppt_h"/>
                                              </p:val>
                                            </p:tav>
                                          </p:tavLst>
                                        </p:anim>
                                      </p:childTnLst>
                                    </p:cTn>
                                  </p:par>
                                  <p:par>
                                    <p:cTn id="28" presetID="17" presetClass="entr" presetSubtype="1"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ppt_x</p:attrName>
                                            </p:attrNameLst>
                                          </p:cBhvr>
                                          <p:tavLst>
                                            <p:tav tm="0">
                                              <p:val>
                                                <p:strVal val="#ppt_x"/>
                                              </p:val>
                                            </p:tav>
                                            <p:tav tm="100000">
                                              <p:val>
                                                <p:strVal val="#ppt_x"/>
                                              </p:val>
                                            </p:tav>
                                          </p:tavLst>
                                        </p:anim>
                                        <p:anim calcmode="lin" valueType="num">
                                          <p:cBhvr>
                                            <p:cTn id="31" dur="500" fill="hold"/>
                                            <p:tgtEl>
                                              <p:spTgt spid="19"/>
                                            </p:tgtEl>
                                            <p:attrNameLst>
                                              <p:attrName>ppt_y</p:attrName>
                                            </p:attrNameLst>
                                          </p:cBhvr>
                                          <p:tavLst>
                                            <p:tav tm="0">
                                              <p:val>
                                                <p:strVal val="#ppt_y-#ppt_h/2"/>
                                              </p:val>
                                            </p:tav>
                                            <p:tav tm="100000">
                                              <p:val>
                                                <p:strVal val="#ppt_y"/>
                                              </p:val>
                                            </p:tav>
                                          </p:tavLst>
                                        </p:anim>
                                        <p:anim calcmode="lin" valueType="num">
                                          <p:cBhvr>
                                            <p:cTn id="32" dur="500" fill="hold"/>
                                            <p:tgtEl>
                                              <p:spTgt spid="19"/>
                                            </p:tgtEl>
                                            <p:attrNameLst>
                                              <p:attrName>ppt_w</p:attrName>
                                            </p:attrNameLst>
                                          </p:cBhvr>
                                          <p:tavLst>
                                            <p:tav tm="0">
                                              <p:val>
                                                <p:strVal val="#ppt_w"/>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accel="38000" fill="hold" nodeType="clickEffect" p14:presetBounceEnd="53000">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14:bounceEnd="53000">
                                          <p:cBhvr additive="base">
                                            <p:cTn id="38" dur="1000" fill="hold"/>
                                            <p:tgtEl>
                                              <p:spTgt spid="26"/>
                                            </p:tgtEl>
                                            <p:attrNameLst>
                                              <p:attrName>ppt_x</p:attrName>
                                            </p:attrNameLst>
                                          </p:cBhvr>
                                          <p:tavLst>
                                            <p:tav tm="0">
                                              <p:val>
                                                <p:strVal val="#ppt_x"/>
                                              </p:val>
                                            </p:tav>
                                            <p:tav tm="100000">
                                              <p:val>
                                                <p:strVal val="#ppt_x"/>
                                              </p:val>
                                            </p:tav>
                                          </p:tavLst>
                                        </p:anim>
                                        <p:anim calcmode="lin" valueType="num" p14:bounceEnd="53000">
                                          <p:cBhvr additive="base">
                                            <p:cTn id="39" dur="1000" fill="hold"/>
                                            <p:tgtEl>
                                              <p:spTgt spid="26"/>
                                            </p:tgtEl>
                                            <p:attrNameLst>
                                              <p:attrName>ppt_y</p:attrName>
                                            </p:attrNameLst>
                                          </p:cBhvr>
                                          <p:tavLst>
                                            <p:tav tm="0">
                                              <p:val>
                                                <p:strVal val="0-#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1" accel="38000" fill="hold" nodeType="clickEffect" p14:presetBounceEnd="53000">
                                      <p:stCondLst>
                                        <p:cond delay="0"/>
                                      </p:stCondLst>
                                      <p:childTnLst>
                                        <p:set>
                                          <p:cBhvr>
                                            <p:cTn id="43" dur="1" fill="hold">
                                              <p:stCondLst>
                                                <p:cond delay="0"/>
                                              </p:stCondLst>
                                            </p:cTn>
                                            <p:tgtEl>
                                              <p:spTgt spid="61"/>
                                            </p:tgtEl>
                                            <p:attrNameLst>
                                              <p:attrName>style.visibility</p:attrName>
                                            </p:attrNameLst>
                                          </p:cBhvr>
                                          <p:to>
                                            <p:strVal val="visible"/>
                                          </p:to>
                                        </p:set>
                                        <p:anim calcmode="lin" valueType="num" p14:bounceEnd="53000">
                                          <p:cBhvr additive="base">
                                            <p:cTn id="44" dur="1000" fill="hold"/>
                                            <p:tgtEl>
                                              <p:spTgt spid="61"/>
                                            </p:tgtEl>
                                            <p:attrNameLst>
                                              <p:attrName>ppt_x</p:attrName>
                                            </p:attrNameLst>
                                          </p:cBhvr>
                                          <p:tavLst>
                                            <p:tav tm="0">
                                              <p:val>
                                                <p:strVal val="#ppt_x"/>
                                              </p:val>
                                            </p:tav>
                                            <p:tav tm="100000">
                                              <p:val>
                                                <p:strVal val="#ppt_x"/>
                                              </p:val>
                                            </p:tav>
                                          </p:tavLst>
                                        </p:anim>
                                        <p:anim calcmode="lin" valueType="num" p14:bounceEnd="53000">
                                          <p:cBhvr additive="base">
                                            <p:cTn id="45" dur="1000" fill="hold"/>
                                            <p:tgtEl>
                                              <p:spTgt spid="6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17" presetClass="entr" presetSubtype="2"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ppt_x</p:attrName>
                                            </p:attrNameLst>
                                          </p:cBhvr>
                                          <p:tavLst>
                                            <p:tav tm="0">
                                              <p:val>
                                                <p:strVal val="#ppt_x+#ppt_w/2"/>
                                              </p:val>
                                            </p:tav>
                                            <p:tav tm="100000">
                                              <p:val>
                                                <p:strVal val="#ppt_x"/>
                                              </p:val>
                                            </p:tav>
                                          </p:tavLst>
                                        </p:anim>
                                        <p:anim calcmode="lin" valueType="num">
                                          <p:cBhvr>
                                            <p:cTn id="19" dur="500" fill="hold"/>
                                            <p:tgtEl>
                                              <p:spTgt spid="18"/>
                                            </p:tgtEl>
                                            <p:attrNameLst>
                                              <p:attrName>ppt_y</p:attrName>
                                            </p:attrNameLst>
                                          </p:cBhvr>
                                          <p:tavLst>
                                            <p:tav tm="0">
                                              <p:val>
                                                <p:strVal val="#ppt_y"/>
                                              </p:val>
                                            </p:tav>
                                            <p:tav tm="100000">
                                              <p:val>
                                                <p:strVal val="#ppt_y"/>
                                              </p:val>
                                            </p:tav>
                                          </p:tavLst>
                                        </p:anim>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strVal val="#ppt_h"/>
                                              </p:val>
                                            </p:tav>
                                            <p:tav tm="100000">
                                              <p:val>
                                                <p:strVal val="#ppt_h"/>
                                              </p:val>
                                            </p:tav>
                                          </p:tavLst>
                                        </p:anim>
                                      </p:childTnLst>
                                    </p:cTn>
                                  </p:par>
                                  <p:par>
                                    <p:cTn id="22" presetID="17" presetClass="entr" presetSubtype="2"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ppt_x</p:attrName>
                                            </p:attrNameLst>
                                          </p:cBhvr>
                                          <p:tavLst>
                                            <p:tav tm="0">
                                              <p:val>
                                                <p:strVal val="#ppt_x+#ppt_w/2"/>
                                              </p:val>
                                            </p:tav>
                                            <p:tav tm="100000">
                                              <p:val>
                                                <p:strVal val="#ppt_x"/>
                                              </p:val>
                                            </p:tav>
                                          </p:tavLst>
                                        </p:anim>
                                        <p:anim calcmode="lin" valueType="num">
                                          <p:cBhvr>
                                            <p:cTn id="25" dur="500" fill="hold"/>
                                            <p:tgtEl>
                                              <p:spTgt spid="25"/>
                                            </p:tgtEl>
                                            <p:attrNameLst>
                                              <p:attrName>ppt_y</p:attrName>
                                            </p:attrNameLst>
                                          </p:cBhvr>
                                          <p:tavLst>
                                            <p:tav tm="0">
                                              <p:val>
                                                <p:strVal val="#ppt_y"/>
                                              </p:val>
                                            </p:tav>
                                            <p:tav tm="100000">
                                              <p:val>
                                                <p:strVal val="#ppt_y"/>
                                              </p:val>
                                            </p:tav>
                                          </p:tavLst>
                                        </p:anim>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strVal val="#ppt_h"/>
                                              </p:val>
                                            </p:tav>
                                            <p:tav tm="100000">
                                              <p:val>
                                                <p:strVal val="#ppt_h"/>
                                              </p:val>
                                            </p:tav>
                                          </p:tavLst>
                                        </p:anim>
                                      </p:childTnLst>
                                    </p:cTn>
                                  </p:par>
                                  <p:par>
                                    <p:cTn id="28" presetID="17" presetClass="entr" presetSubtype="1"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ppt_x</p:attrName>
                                            </p:attrNameLst>
                                          </p:cBhvr>
                                          <p:tavLst>
                                            <p:tav tm="0">
                                              <p:val>
                                                <p:strVal val="#ppt_x"/>
                                              </p:val>
                                            </p:tav>
                                            <p:tav tm="100000">
                                              <p:val>
                                                <p:strVal val="#ppt_x"/>
                                              </p:val>
                                            </p:tav>
                                          </p:tavLst>
                                        </p:anim>
                                        <p:anim calcmode="lin" valueType="num">
                                          <p:cBhvr>
                                            <p:cTn id="31" dur="500" fill="hold"/>
                                            <p:tgtEl>
                                              <p:spTgt spid="19"/>
                                            </p:tgtEl>
                                            <p:attrNameLst>
                                              <p:attrName>ppt_y</p:attrName>
                                            </p:attrNameLst>
                                          </p:cBhvr>
                                          <p:tavLst>
                                            <p:tav tm="0">
                                              <p:val>
                                                <p:strVal val="#ppt_y-#ppt_h/2"/>
                                              </p:val>
                                            </p:tav>
                                            <p:tav tm="100000">
                                              <p:val>
                                                <p:strVal val="#ppt_y"/>
                                              </p:val>
                                            </p:tav>
                                          </p:tavLst>
                                        </p:anim>
                                        <p:anim calcmode="lin" valueType="num">
                                          <p:cBhvr>
                                            <p:cTn id="32" dur="500" fill="hold"/>
                                            <p:tgtEl>
                                              <p:spTgt spid="19"/>
                                            </p:tgtEl>
                                            <p:attrNameLst>
                                              <p:attrName>ppt_w</p:attrName>
                                            </p:attrNameLst>
                                          </p:cBhvr>
                                          <p:tavLst>
                                            <p:tav tm="0">
                                              <p:val>
                                                <p:strVal val="#ppt_w"/>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accel="38000" fill="hold" nodeType="click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1000" fill="hold"/>
                                            <p:tgtEl>
                                              <p:spTgt spid="26"/>
                                            </p:tgtEl>
                                            <p:attrNameLst>
                                              <p:attrName>ppt_x</p:attrName>
                                            </p:attrNameLst>
                                          </p:cBhvr>
                                          <p:tavLst>
                                            <p:tav tm="0">
                                              <p:val>
                                                <p:strVal val="#ppt_x"/>
                                              </p:val>
                                            </p:tav>
                                            <p:tav tm="100000">
                                              <p:val>
                                                <p:strVal val="#ppt_x"/>
                                              </p:val>
                                            </p:tav>
                                          </p:tavLst>
                                        </p:anim>
                                        <p:anim calcmode="lin" valueType="num">
                                          <p:cBhvr additive="base">
                                            <p:cTn id="39" dur="1000" fill="hold"/>
                                            <p:tgtEl>
                                              <p:spTgt spid="26"/>
                                            </p:tgtEl>
                                            <p:attrNameLst>
                                              <p:attrName>ppt_y</p:attrName>
                                            </p:attrNameLst>
                                          </p:cBhvr>
                                          <p:tavLst>
                                            <p:tav tm="0">
                                              <p:val>
                                                <p:strVal val="0-#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1" accel="38000" fill="hold" nodeType="clickEffect">
                                      <p:stCondLst>
                                        <p:cond delay="0"/>
                                      </p:stCondLst>
                                      <p:childTnLst>
                                        <p:set>
                                          <p:cBhvr>
                                            <p:cTn id="43" dur="1" fill="hold">
                                              <p:stCondLst>
                                                <p:cond delay="0"/>
                                              </p:stCondLst>
                                            </p:cTn>
                                            <p:tgtEl>
                                              <p:spTgt spid="61"/>
                                            </p:tgtEl>
                                            <p:attrNameLst>
                                              <p:attrName>style.visibility</p:attrName>
                                            </p:attrNameLst>
                                          </p:cBhvr>
                                          <p:to>
                                            <p:strVal val="visible"/>
                                          </p:to>
                                        </p:set>
                                        <p:anim calcmode="lin" valueType="num">
                                          <p:cBhvr additive="base">
                                            <p:cTn id="44" dur="1000" fill="hold"/>
                                            <p:tgtEl>
                                              <p:spTgt spid="61"/>
                                            </p:tgtEl>
                                            <p:attrNameLst>
                                              <p:attrName>ppt_x</p:attrName>
                                            </p:attrNameLst>
                                          </p:cBhvr>
                                          <p:tavLst>
                                            <p:tav tm="0">
                                              <p:val>
                                                <p:strVal val="#ppt_x"/>
                                              </p:val>
                                            </p:tav>
                                            <p:tav tm="100000">
                                              <p:val>
                                                <p:strVal val="#ppt_x"/>
                                              </p:val>
                                            </p:tav>
                                          </p:tavLst>
                                        </p:anim>
                                        <p:anim calcmode="lin" valueType="num">
                                          <p:cBhvr additive="base">
                                            <p:cTn id="45" dur="1000" fill="hold"/>
                                            <p:tgtEl>
                                              <p:spTgt spid="6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عنصر نائب للمحتوى 4" descr="صورة تحتوي على نص&#10;&#10;تم إنشاء الوصف تلقائياً">
            <a:extLst>
              <a:ext uri="{FF2B5EF4-FFF2-40B4-BE49-F238E27FC236}">
                <a16:creationId xmlns:a16="http://schemas.microsoft.com/office/drawing/2014/main" id="{56D5EAD8-7D21-47DF-93A3-58585531ED6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39925" y="1327150"/>
            <a:ext cx="10120313" cy="5414963"/>
          </a:xfrm>
        </p:spPr>
      </p:pic>
      <p:sp>
        <p:nvSpPr>
          <p:cNvPr id="5123" name="عنوان 1">
            <a:extLst>
              <a:ext uri="{FF2B5EF4-FFF2-40B4-BE49-F238E27FC236}">
                <a16:creationId xmlns:a16="http://schemas.microsoft.com/office/drawing/2014/main" id="{B3C59832-7A13-40BE-BAA2-B1306BA335A7}"/>
              </a:ext>
            </a:extLst>
          </p:cNvPr>
          <p:cNvSpPr txBox="1">
            <a:spLocks noChangeArrowheads="1"/>
          </p:cNvSpPr>
          <p:nvPr/>
        </p:nvSpPr>
        <p:spPr bwMode="auto">
          <a:xfrm>
            <a:off x="4911725" y="1588"/>
            <a:ext cx="7148513"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buFontTx/>
              <a:buNone/>
            </a:pPr>
            <a:r>
              <a:rPr lang="ar-SA" altLang="en-US" sz="7200" b="1">
                <a:latin typeface="Calibri Light" panose="020F0302020204030204" pitchFamily="34" charset="0"/>
                <a:cs typeface="Times New Roman" panose="02020603050405020304" pitchFamily="18" charset="0"/>
              </a:rPr>
              <a:t>تجدنا  في جوجل</a:t>
            </a:r>
            <a:endParaRPr lang="en-US" altLang="en-US" sz="7200" b="1">
              <a:latin typeface="Calibri Light" panose="020F0302020204030204" pitchFamily="34" charset="0"/>
            </a:endParaRPr>
          </a:p>
        </p:txBody>
      </p:sp>
      <p:grpSp>
        <p:nvGrpSpPr>
          <p:cNvPr id="5124" name="مجموعة 1">
            <a:extLst>
              <a:ext uri="{FF2B5EF4-FFF2-40B4-BE49-F238E27FC236}">
                <a16:creationId xmlns:a16="http://schemas.microsoft.com/office/drawing/2014/main" id="{3B53DF8D-750D-4B81-80B9-987A2D90B3C5}"/>
              </a:ext>
            </a:extLst>
          </p:cNvPr>
          <p:cNvGrpSpPr>
            <a:grpSpLocks/>
          </p:cNvGrpSpPr>
          <p:nvPr/>
        </p:nvGrpSpPr>
        <p:grpSpPr bwMode="auto">
          <a:xfrm>
            <a:off x="1104900" y="468313"/>
            <a:ext cx="3149600" cy="858837"/>
            <a:chOff x="3491684" y="207150"/>
            <a:chExt cx="3149600" cy="858981"/>
          </a:xfrm>
        </p:grpSpPr>
        <p:sp>
          <p:nvSpPr>
            <p:cNvPr id="4" name="مستطيل 3">
              <a:extLst>
                <a:ext uri="{FF2B5EF4-FFF2-40B4-BE49-F238E27FC236}">
                  <a16:creationId xmlns:a16="http://schemas.microsoft.com/office/drawing/2014/main" id="{E5762DA9-68F7-460A-BDF7-E7734743785B}"/>
                </a:ext>
              </a:extLst>
            </p:cNvPr>
            <p:cNvSpPr/>
            <p:nvPr/>
          </p:nvSpPr>
          <p:spPr>
            <a:xfrm>
              <a:off x="3491684" y="207150"/>
              <a:ext cx="3149600" cy="858981"/>
            </a:xfrm>
            <a:prstGeom prst="rect">
              <a:avLst/>
            </a:prstGeom>
            <a:solidFill>
              <a:srgbClr val="05633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126" name="صورة 2" descr="صورة تحتوي على نص, قصاصة فنية&#10;&#10;تم إنشاء الوصف تلقائياً">
              <a:extLst>
                <a:ext uri="{FF2B5EF4-FFF2-40B4-BE49-F238E27FC236}">
                  <a16:creationId xmlns:a16="http://schemas.microsoft.com/office/drawing/2014/main" id="{9C5B7261-F03A-499B-A98E-6B36A5D689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0456" y="238846"/>
              <a:ext cx="2932055" cy="79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1CCA3FD4-4C1C-4525-AE8F-FE90ABF7E611}"/>
              </a:ext>
            </a:extLst>
          </p:cNvPr>
          <p:cNvSpPr txBox="1"/>
          <p:nvPr/>
        </p:nvSpPr>
        <p:spPr>
          <a:xfrm>
            <a:off x="5955146" y="1631777"/>
            <a:ext cx="2648984" cy="523220"/>
          </a:xfrm>
          <a:prstGeom prst="rect">
            <a:avLst/>
          </a:prstGeom>
          <a:noFill/>
        </p:spPr>
        <p:txBody>
          <a:bodyPr wrap="square" rtlCol="0">
            <a:spAutoFit/>
          </a:bodyPr>
          <a:lstStyle/>
          <a:p>
            <a:pPr algn="r"/>
            <a:r>
              <a:rPr lang="ar-SY" sz="2800" b="1" dirty="0">
                <a:solidFill>
                  <a:schemeClr val="accent2"/>
                </a:solidFill>
                <a:latin typeface="Century Gothic" panose="020B0502020202020204" pitchFamily="34" charset="0"/>
              </a:rPr>
              <a:t>2- الحاكم :</a:t>
            </a:r>
          </a:p>
        </p:txBody>
      </p:sp>
      <p:sp>
        <p:nvSpPr>
          <p:cNvPr id="19" name="TextBox 18">
            <a:extLst>
              <a:ext uri="{FF2B5EF4-FFF2-40B4-BE49-F238E27FC236}">
                <a16:creationId xmlns:a16="http://schemas.microsoft.com/office/drawing/2014/main" id="{AB96FEDA-B927-4D92-89D5-75761265E707}"/>
              </a:ext>
            </a:extLst>
          </p:cNvPr>
          <p:cNvSpPr txBox="1"/>
          <p:nvPr/>
        </p:nvSpPr>
        <p:spPr>
          <a:xfrm>
            <a:off x="522403" y="2031888"/>
            <a:ext cx="5777355" cy="2862322"/>
          </a:xfrm>
          <a:prstGeom prst="rect">
            <a:avLst/>
          </a:prstGeom>
          <a:noFill/>
        </p:spPr>
        <p:txBody>
          <a:bodyPr wrap="square" rtlCol="0">
            <a:spAutoFit/>
          </a:bodyPr>
          <a:lstStyle/>
          <a:p>
            <a:pPr algn="r"/>
            <a:r>
              <a:rPr lang="ar-SY" sz="2000" b="1" dirty="0">
                <a:latin typeface="Century Gothic" panose="020B0502020202020204" pitchFamily="34" charset="0"/>
              </a:rPr>
              <a:t>من ركائز الأمن في المملكة العربية السعودية نظامها الملكي الذي يقوم على الحق والعدل , فمنذ تأسيس الدولة السعودية الأولى والحاكم أو الملك من الأسرة المالكة آل سعود يقوم بمسؤولياته تجاه وطنه وشعبه بما يوافق المبادئ الإسلامية والمصالح الحيوية للوطن  ويزكّيه تاريخه وتاريخ أسرته و أجداده. والحاكم في وطننا المملكة العربية السعودية لا يقوم على توجه فكري ضيق أو مستند قبلي أو إقليمي أو فائدة شخصية , بل على نظام إسلامي و أسس شرعية تنتظم فيها البيعة الشرعية والعمل لتنمية البلاد والمجتمع بما يحقق المصلحة العامة للدين و الوطن . </a:t>
            </a:r>
          </a:p>
        </p:txBody>
      </p:sp>
      <p:cxnSp>
        <p:nvCxnSpPr>
          <p:cNvPr id="25" name="Straight Arrow Connector 24">
            <a:extLst>
              <a:ext uri="{FF2B5EF4-FFF2-40B4-BE49-F238E27FC236}">
                <a16:creationId xmlns:a16="http://schemas.microsoft.com/office/drawing/2014/main" id="{7236FBB6-A4FC-4544-AA7E-6247BF07CF75}"/>
              </a:ext>
            </a:extLst>
          </p:cNvPr>
          <p:cNvCxnSpPr>
            <a:cxnSpLocks/>
          </p:cNvCxnSpPr>
          <p:nvPr/>
        </p:nvCxnSpPr>
        <p:spPr>
          <a:xfrm flipH="1">
            <a:off x="6530678" y="2158904"/>
            <a:ext cx="1965622" cy="0"/>
          </a:xfrm>
          <a:prstGeom prst="straightConnector1">
            <a:avLst/>
          </a:prstGeom>
          <a:ln>
            <a:solidFill>
              <a:srgbClr val="FF9900"/>
            </a:solidFill>
            <a:tailEnd type="triangle"/>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29BA398D-206E-40B1-BB46-14B90BDEFFBD}"/>
              </a:ext>
            </a:extLst>
          </p:cNvPr>
          <p:cNvGrpSpPr/>
          <p:nvPr/>
        </p:nvGrpSpPr>
        <p:grpSpPr>
          <a:xfrm>
            <a:off x="8787826" y="1151260"/>
            <a:ext cx="1763485" cy="1763485"/>
            <a:chOff x="8787826" y="1151260"/>
            <a:chExt cx="1763485" cy="1763485"/>
          </a:xfrm>
        </p:grpSpPr>
        <p:sp>
          <p:nvSpPr>
            <p:cNvPr id="5" name="Frame 4">
              <a:extLst>
                <a:ext uri="{FF2B5EF4-FFF2-40B4-BE49-F238E27FC236}">
                  <a16:creationId xmlns:a16="http://schemas.microsoft.com/office/drawing/2014/main" id="{7A3644DF-E6C8-4304-BE91-06A0F31E0384}"/>
                </a:ext>
              </a:extLst>
            </p:cNvPr>
            <p:cNvSpPr/>
            <p:nvPr/>
          </p:nvSpPr>
          <p:spPr>
            <a:xfrm>
              <a:off x="8787826" y="1151260"/>
              <a:ext cx="1763485" cy="1763485"/>
            </a:xfrm>
            <a:prstGeom prst="frame">
              <a:avLst>
                <a:gd name="adj1" fmla="val 14797"/>
              </a:avLst>
            </a:prstGeom>
            <a:solidFill>
              <a:srgbClr val="FF9900"/>
            </a:solidFill>
            <a:ln>
              <a:noFill/>
            </a:ln>
            <a:scene3d>
              <a:camera prst="isometricOffAxis2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55F46122-0DBC-4741-A1A5-B97C0B3ED2D1}"/>
                </a:ext>
              </a:extLst>
            </p:cNvPr>
            <p:cNvSpPr/>
            <p:nvPr/>
          </p:nvSpPr>
          <p:spPr>
            <a:xfrm>
              <a:off x="9280405" y="1437242"/>
              <a:ext cx="986972" cy="1101272"/>
            </a:xfrm>
            <a:prstGeom prst="rect">
              <a:avLst/>
            </a:prstGeom>
            <a:solidFill>
              <a:schemeClr val="bg1">
                <a:lumMod val="95000"/>
              </a:schemeClr>
            </a:solidFill>
            <a:ln>
              <a:noFill/>
            </a:ln>
            <a:effectLst/>
            <a:scene3d>
              <a:camera prst="isometricOffAxis2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Bullseye">
              <a:extLst>
                <a:ext uri="{FF2B5EF4-FFF2-40B4-BE49-F238E27FC236}">
                  <a16:creationId xmlns:a16="http://schemas.microsoft.com/office/drawing/2014/main" id="{886DF49D-724C-4249-8131-2D71C9A7353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42151" y="1711848"/>
              <a:ext cx="640080" cy="640080"/>
            </a:xfrm>
            <a:prstGeom prst="rect">
              <a:avLst/>
            </a:prstGeom>
            <a:scene3d>
              <a:camera prst="isometricOffAxis2Left"/>
              <a:lightRig rig="threePt" dir="t"/>
            </a:scene3d>
          </p:spPr>
        </p:pic>
      </p:grpSp>
      <p:sp>
        <p:nvSpPr>
          <p:cNvPr id="4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مجموعة 43"/>
          <p:cNvGrpSpPr/>
          <p:nvPr/>
        </p:nvGrpSpPr>
        <p:grpSpPr>
          <a:xfrm>
            <a:off x="338813" y="22303"/>
            <a:ext cx="8449013" cy="1128959"/>
            <a:chOff x="338813" y="22303"/>
            <a:chExt cx="8449013" cy="1128959"/>
          </a:xfrm>
        </p:grpSpPr>
        <p:grpSp>
          <p:nvGrpSpPr>
            <p:cNvPr id="45" name="مجموعة 44"/>
            <p:cNvGrpSpPr/>
            <p:nvPr/>
          </p:nvGrpSpPr>
          <p:grpSpPr>
            <a:xfrm>
              <a:off x="338813" y="22303"/>
              <a:ext cx="1704537" cy="1128957"/>
              <a:chOff x="338813" y="22303"/>
              <a:chExt cx="1704537" cy="1128957"/>
            </a:xfrm>
          </p:grpSpPr>
          <p:sp>
            <p:nvSpPr>
              <p:cNvPr id="5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a:t>
                </a:r>
              </a:p>
              <a:p>
                <a:pPr algn="ctr"/>
                <a:r>
                  <a:rPr lang="ar-SY" sz="2400" b="1" dirty="0">
                    <a:latin typeface="Century Gothic" panose="020B0502020202020204" pitchFamily="34" charset="0"/>
                  </a:rPr>
                  <a:t>7</a:t>
                </a:r>
                <a:endParaRPr lang="en-US" sz="2400" b="1" dirty="0">
                  <a:latin typeface="Century Gothic" panose="020B0502020202020204" pitchFamily="34" charset="0"/>
                </a:endParaRPr>
              </a:p>
            </p:txBody>
          </p:sp>
        </p:grpSp>
        <p:grpSp>
          <p:nvGrpSpPr>
            <p:cNvPr id="46" name="مجموعة 45"/>
            <p:cNvGrpSpPr/>
            <p:nvPr/>
          </p:nvGrpSpPr>
          <p:grpSpPr>
            <a:xfrm>
              <a:off x="2350491" y="22303"/>
              <a:ext cx="6437335" cy="1128959"/>
              <a:chOff x="2350491" y="22303"/>
              <a:chExt cx="6437335" cy="1128959"/>
            </a:xfrm>
          </p:grpSpPr>
          <p:sp>
            <p:nvSpPr>
              <p:cNvPr id="5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a:extLst>
                  <a:ext uri="{FF2B5EF4-FFF2-40B4-BE49-F238E27FC236}">
                    <a16:creationId xmlns:a16="http://schemas.microsoft.com/office/drawing/2014/main" id="{27984296-FF80-419E-8703-5280B5AB1741}"/>
                  </a:ext>
                </a:extLst>
              </p:cNvPr>
              <p:cNvGrpSpPr/>
              <p:nvPr/>
            </p:nvGrpSpPr>
            <p:grpSpPr>
              <a:xfrm>
                <a:off x="3831592" y="165530"/>
                <a:ext cx="4956234" cy="847684"/>
                <a:chOff x="5613943" y="1484950"/>
                <a:chExt cx="4956234" cy="847684"/>
              </a:xfrm>
            </p:grpSpPr>
            <p:sp>
              <p:nvSpPr>
                <p:cNvPr id="5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الثاني عشر </a:t>
                  </a:r>
                  <a:endParaRPr lang="en-US" b="1" dirty="0">
                    <a:latin typeface="Century Gothic" panose="020B0502020202020204" pitchFamily="34" charset="0"/>
                  </a:endParaRPr>
                </a:p>
              </p:txBody>
            </p:sp>
            <p:sp>
              <p:nvSpPr>
                <p:cNvPr id="55" name="TextBox 54">
                  <a:extLst>
                    <a:ext uri="{FF2B5EF4-FFF2-40B4-BE49-F238E27FC236}">
                      <a16:creationId xmlns:a16="http://schemas.microsoft.com/office/drawing/2014/main" id="{77083AD1-19E7-47DD-AD18-FA3E1ABEF6F5}"/>
                    </a:ext>
                  </a:extLst>
                </p:cNvPr>
                <p:cNvSpPr txBox="1"/>
                <p:nvPr/>
              </p:nvSpPr>
              <p:spPr>
                <a:xfrm>
                  <a:off x="5613943" y="1809414"/>
                  <a:ext cx="4956234" cy="523220"/>
                </a:xfrm>
                <a:prstGeom prst="rect">
                  <a:avLst/>
                </a:prstGeom>
                <a:noFill/>
              </p:spPr>
              <p:txBody>
                <a:bodyPr wrap="square" rtlCol="0">
                  <a:spAutoFit/>
                </a:bodyPr>
                <a:lstStyle/>
                <a:p>
                  <a:pPr algn="ctr"/>
                  <a:r>
                    <a:rPr lang="ar-SY" sz="2800" b="1" dirty="0">
                      <a:latin typeface="Century Gothic" panose="020B0502020202020204" pitchFamily="34" charset="0"/>
                    </a:rPr>
                    <a:t>ركائز الأمن الوطني</a:t>
                  </a:r>
                </a:p>
              </p:txBody>
            </p:sp>
          </p:grpSp>
        </p:grpSp>
        <p:grpSp>
          <p:nvGrpSpPr>
            <p:cNvPr id="4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4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8" name="Rectangle 5">
            <a:extLst>
              <a:ext uri="{FF2B5EF4-FFF2-40B4-BE49-F238E27FC236}">
                <a16:creationId xmlns:a16="http://schemas.microsoft.com/office/drawing/2014/main" id="{1F827C7E-4449-437A-B9AF-C2C0DB477F00}"/>
              </a:ext>
            </a:extLst>
          </p:cNvPr>
          <p:cNvSpPr/>
          <p:nvPr/>
        </p:nvSpPr>
        <p:spPr>
          <a:xfrm>
            <a:off x="-1682247" y="0"/>
            <a:ext cx="2107808"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6">
            <a:extLst>
              <a:ext uri="{FF2B5EF4-FFF2-40B4-BE49-F238E27FC236}">
                <a16:creationId xmlns:a16="http://schemas.microsoft.com/office/drawing/2014/main" id="{2AC1D5D3-5F91-471B-8D64-41C3AFEB8EA0}"/>
              </a:ext>
            </a:extLst>
          </p:cNvPr>
          <p:cNvGrpSpPr/>
          <p:nvPr/>
        </p:nvGrpSpPr>
        <p:grpSpPr>
          <a:xfrm>
            <a:off x="6509973" y="4020333"/>
            <a:ext cx="2094157" cy="2659862"/>
            <a:chOff x="6938136" y="1407614"/>
            <a:chExt cx="3319154" cy="3236499"/>
          </a:xfrm>
        </p:grpSpPr>
        <p:grpSp>
          <p:nvGrpSpPr>
            <p:cNvPr id="27" name="Group 17">
              <a:extLst>
                <a:ext uri="{FF2B5EF4-FFF2-40B4-BE49-F238E27FC236}">
                  <a16:creationId xmlns:a16="http://schemas.microsoft.com/office/drawing/2014/main" id="{53137BCD-AB69-43BC-ACDF-D10660BCA645}"/>
                </a:ext>
              </a:extLst>
            </p:cNvPr>
            <p:cNvGrpSpPr/>
            <p:nvPr/>
          </p:nvGrpSpPr>
          <p:grpSpPr>
            <a:xfrm>
              <a:off x="6975766" y="1462443"/>
              <a:ext cx="3281524" cy="3181670"/>
              <a:chOff x="3582023" y="965841"/>
              <a:chExt cx="4188335" cy="4060883"/>
            </a:xfrm>
            <a:effectLst>
              <a:reflection blurRad="6350" stA="51000" endPos="14000" dir="5400000" sy="-100000" algn="bl" rotWithShape="0"/>
            </a:effectLst>
          </p:grpSpPr>
          <p:sp>
            <p:nvSpPr>
              <p:cNvPr id="30" name="Rectangle 18">
                <a:extLst>
                  <a:ext uri="{FF2B5EF4-FFF2-40B4-BE49-F238E27FC236}">
                    <a16:creationId xmlns:a16="http://schemas.microsoft.com/office/drawing/2014/main" id="{FCBD6FA9-07F9-4D1E-8F2A-B5AA8C77D81F}"/>
                  </a:ext>
                </a:extLst>
              </p:cNvPr>
              <p:cNvSpPr/>
              <p:nvPr/>
            </p:nvSpPr>
            <p:spPr>
              <a:xfrm>
                <a:off x="3582023" y="1246152"/>
                <a:ext cx="4188333" cy="3780572"/>
              </a:xfrm>
              <a:prstGeom prst="rect">
                <a:avLst/>
              </a:prstGeom>
              <a:gradFill flip="none" rotWithShape="1">
                <a:gsLst>
                  <a:gs pos="100000">
                    <a:schemeClr val="bg1"/>
                  </a:gs>
                  <a:gs pos="0">
                    <a:schemeClr val="bg1">
                      <a:lumMod val="95000"/>
                    </a:schemeClr>
                  </a:gs>
                </a:gsLst>
                <a:lin ang="5400000" scaled="1"/>
                <a:tileRect/>
              </a:gra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19">
                <a:extLst>
                  <a:ext uri="{FF2B5EF4-FFF2-40B4-BE49-F238E27FC236}">
                    <a16:creationId xmlns:a16="http://schemas.microsoft.com/office/drawing/2014/main" id="{41D7193C-94B5-4C66-A4CF-3DB8A9019A8E}"/>
                  </a:ext>
                </a:extLst>
              </p:cNvPr>
              <p:cNvSpPr/>
              <p:nvPr/>
            </p:nvSpPr>
            <p:spPr>
              <a:xfrm flipV="1">
                <a:off x="3582025" y="965841"/>
                <a:ext cx="4188333" cy="805751"/>
              </a:xfrm>
              <a:custGeom>
                <a:avLst/>
                <a:gdLst>
                  <a:gd name="connsiteX0" fmla="*/ 0 w 3010485"/>
                  <a:gd name="connsiteY0" fmla="*/ 1051704 h 1051704"/>
                  <a:gd name="connsiteX1" fmla="*/ 3010485 w 3010485"/>
                  <a:gd name="connsiteY1" fmla="*/ 1051704 h 1051704"/>
                  <a:gd name="connsiteX2" fmla="*/ 3010485 w 3010485"/>
                  <a:gd name="connsiteY2" fmla="*/ 281356 h 1051704"/>
                  <a:gd name="connsiteX3" fmla="*/ 1668429 w 3010485"/>
                  <a:gd name="connsiteY3" fmla="*/ 281356 h 1051704"/>
                  <a:gd name="connsiteX4" fmla="*/ 1505243 w 3010485"/>
                  <a:gd name="connsiteY4" fmla="*/ 0 h 1051704"/>
                  <a:gd name="connsiteX5" fmla="*/ 1342056 w 3010485"/>
                  <a:gd name="connsiteY5" fmla="*/ 281356 h 1051704"/>
                  <a:gd name="connsiteX6" fmla="*/ 0 w 3010485"/>
                  <a:gd name="connsiteY6" fmla="*/ 281356 h 105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0485" h="1051704">
                    <a:moveTo>
                      <a:pt x="0" y="1051704"/>
                    </a:moveTo>
                    <a:lnTo>
                      <a:pt x="3010485" y="1051704"/>
                    </a:lnTo>
                    <a:lnTo>
                      <a:pt x="3010485" y="281356"/>
                    </a:lnTo>
                    <a:lnTo>
                      <a:pt x="1668429" y="281356"/>
                    </a:lnTo>
                    <a:lnTo>
                      <a:pt x="1505243" y="0"/>
                    </a:lnTo>
                    <a:lnTo>
                      <a:pt x="1342056" y="281356"/>
                    </a:lnTo>
                    <a:lnTo>
                      <a:pt x="0" y="281356"/>
                    </a:lnTo>
                    <a:close/>
                  </a:path>
                </a:pathLst>
              </a:custGeom>
              <a:solidFill>
                <a:srgbClr val="0066CC"/>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8" name="Picture 12">
              <a:extLst>
                <a:ext uri="{FF2B5EF4-FFF2-40B4-BE49-F238E27FC236}">
                  <a16:creationId xmlns:a16="http://schemas.microsoft.com/office/drawing/2014/main" id="{039FBA9A-A698-4B3C-979A-FA7C649AAE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7829" y="2017575"/>
              <a:ext cx="3057395" cy="2518109"/>
            </a:xfrm>
            <a:prstGeom prst="rect">
              <a:avLst/>
            </a:prstGeom>
          </p:spPr>
        </p:pic>
        <p:sp>
          <p:nvSpPr>
            <p:cNvPr id="29" name="TextBox 21">
              <a:extLst>
                <a:ext uri="{FF2B5EF4-FFF2-40B4-BE49-F238E27FC236}">
                  <a16:creationId xmlns:a16="http://schemas.microsoft.com/office/drawing/2014/main" id="{3FFEC7E5-9AAA-420D-9D59-9AD5230E6B3C}"/>
                </a:ext>
              </a:extLst>
            </p:cNvPr>
            <p:cNvSpPr txBox="1"/>
            <p:nvPr/>
          </p:nvSpPr>
          <p:spPr>
            <a:xfrm>
              <a:off x="6938136" y="1407614"/>
              <a:ext cx="3319154" cy="636650"/>
            </a:xfrm>
            <a:prstGeom prst="rect">
              <a:avLst/>
            </a:prstGeom>
            <a:noFill/>
          </p:spPr>
          <p:txBody>
            <a:bodyPr wrap="square" rtlCol="0">
              <a:spAutoFit/>
            </a:bodyPr>
            <a:lstStyle/>
            <a:p>
              <a:pPr algn="ctr"/>
              <a:r>
                <a:rPr lang="ar-SY" sz="1400" b="1" dirty="0">
                  <a:solidFill>
                    <a:schemeClr val="bg1"/>
                  </a:solidFill>
                  <a:latin typeface="Helvetica" panose="020B0604020202020204" pitchFamily="34" charset="0"/>
                </a:rPr>
                <a:t>الملك سلمان بن عبد العزيز آل سعود</a:t>
              </a:r>
              <a:endParaRPr lang="en-US" sz="1400" b="1" dirty="0">
                <a:solidFill>
                  <a:schemeClr val="bg1"/>
                </a:solidFill>
                <a:latin typeface="Helvetica" panose="020B0604020202020204" pitchFamily="34" charset="0"/>
              </a:endParaRPr>
            </a:p>
          </p:txBody>
        </p:sp>
      </p:grpSp>
      <p:grpSp>
        <p:nvGrpSpPr>
          <p:cNvPr id="37" name="Group 26">
            <a:extLst>
              <a:ext uri="{FF2B5EF4-FFF2-40B4-BE49-F238E27FC236}">
                <a16:creationId xmlns:a16="http://schemas.microsoft.com/office/drawing/2014/main" id="{2AC1D5D3-5F91-471B-8D64-41C3AFEB8EA0}"/>
              </a:ext>
            </a:extLst>
          </p:cNvPr>
          <p:cNvGrpSpPr/>
          <p:nvPr/>
        </p:nvGrpSpPr>
        <p:grpSpPr>
          <a:xfrm>
            <a:off x="8922973" y="4014766"/>
            <a:ext cx="2094157" cy="2659862"/>
            <a:chOff x="6938136" y="1407614"/>
            <a:chExt cx="3319154" cy="3236499"/>
          </a:xfrm>
        </p:grpSpPr>
        <p:grpSp>
          <p:nvGrpSpPr>
            <p:cNvPr id="38" name="Group 17">
              <a:extLst>
                <a:ext uri="{FF2B5EF4-FFF2-40B4-BE49-F238E27FC236}">
                  <a16:creationId xmlns:a16="http://schemas.microsoft.com/office/drawing/2014/main" id="{53137BCD-AB69-43BC-ACDF-D10660BCA645}"/>
                </a:ext>
              </a:extLst>
            </p:cNvPr>
            <p:cNvGrpSpPr/>
            <p:nvPr/>
          </p:nvGrpSpPr>
          <p:grpSpPr>
            <a:xfrm>
              <a:off x="6975766" y="1462443"/>
              <a:ext cx="3281524" cy="3181670"/>
              <a:chOff x="3582023" y="965841"/>
              <a:chExt cx="4188335" cy="4060883"/>
            </a:xfrm>
            <a:effectLst>
              <a:reflection blurRad="6350" stA="51000" endPos="14000" dir="5400000" sy="-100000" algn="bl" rotWithShape="0"/>
            </a:effectLst>
          </p:grpSpPr>
          <p:sp>
            <p:nvSpPr>
              <p:cNvPr id="41" name="Rectangle 18">
                <a:extLst>
                  <a:ext uri="{FF2B5EF4-FFF2-40B4-BE49-F238E27FC236}">
                    <a16:creationId xmlns:a16="http://schemas.microsoft.com/office/drawing/2014/main" id="{FCBD6FA9-07F9-4D1E-8F2A-B5AA8C77D81F}"/>
                  </a:ext>
                </a:extLst>
              </p:cNvPr>
              <p:cNvSpPr/>
              <p:nvPr/>
            </p:nvSpPr>
            <p:spPr>
              <a:xfrm>
                <a:off x="3582023" y="1246152"/>
                <a:ext cx="4188333" cy="3780572"/>
              </a:xfrm>
              <a:prstGeom prst="rect">
                <a:avLst/>
              </a:prstGeom>
              <a:gradFill flip="none" rotWithShape="1">
                <a:gsLst>
                  <a:gs pos="100000">
                    <a:schemeClr val="bg1"/>
                  </a:gs>
                  <a:gs pos="0">
                    <a:schemeClr val="bg1">
                      <a:lumMod val="95000"/>
                    </a:schemeClr>
                  </a:gs>
                </a:gsLst>
                <a:lin ang="5400000" scaled="1"/>
                <a:tileRect/>
              </a:gra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19">
                <a:extLst>
                  <a:ext uri="{FF2B5EF4-FFF2-40B4-BE49-F238E27FC236}">
                    <a16:creationId xmlns:a16="http://schemas.microsoft.com/office/drawing/2014/main" id="{41D7193C-94B5-4C66-A4CF-3DB8A9019A8E}"/>
                  </a:ext>
                </a:extLst>
              </p:cNvPr>
              <p:cNvSpPr/>
              <p:nvPr/>
            </p:nvSpPr>
            <p:spPr>
              <a:xfrm flipV="1">
                <a:off x="3582025" y="965841"/>
                <a:ext cx="4188333" cy="805751"/>
              </a:xfrm>
              <a:custGeom>
                <a:avLst/>
                <a:gdLst>
                  <a:gd name="connsiteX0" fmla="*/ 0 w 3010485"/>
                  <a:gd name="connsiteY0" fmla="*/ 1051704 h 1051704"/>
                  <a:gd name="connsiteX1" fmla="*/ 3010485 w 3010485"/>
                  <a:gd name="connsiteY1" fmla="*/ 1051704 h 1051704"/>
                  <a:gd name="connsiteX2" fmla="*/ 3010485 w 3010485"/>
                  <a:gd name="connsiteY2" fmla="*/ 281356 h 1051704"/>
                  <a:gd name="connsiteX3" fmla="*/ 1668429 w 3010485"/>
                  <a:gd name="connsiteY3" fmla="*/ 281356 h 1051704"/>
                  <a:gd name="connsiteX4" fmla="*/ 1505243 w 3010485"/>
                  <a:gd name="connsiteY4" fmla="*/ 0 h 1051704"/>
                  <a:gd name="connsiteX5" fmla="*/ 1342056 w 3010485"/>
                  <a:gd name="connsiteY5" fmla="*/ 281356 h 1051704"/>
                  <a:gd name="connsiteX6" fmla="*/ 0 w 3010485"/>
                  <a:gd name="connsiteY6" fmla="*/ 281356 h 105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0485" h="1051704">
                    <a:moveTo>
                      <a:pt x="0" y="1051704"/>
                    </a:moveTo>
                    <a:lnTo>
                      <a:pt x="3010485" y="1051704"/>
                    </a:lnTo>
                    <a:lnTo>
                      <a:pt x="3010485" y="281356"/>
                    </a:lnTo>
                    <a:lnTo>
                      <a:pt x="1668429" y="281356"/>
                    </a:lnTo>
                    <a:lnTo>
                      <a:pt x="1505243" y="0"/>
                    </a:lnTo>
                    <a:lnTo>
                      <a:pt x="1342056" y="281356"/>
                    </a:lnTo>
                    <a:lnTo>
                      <a:pt x="0" y="281356"/>
                    </a:lnTo>
                    <a:close/>
                  </a:path>
                </a:pathLst>
              </a:custGeom>
              <a:solidFill>
                <a:srgbClr val="0066CC"/>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9" name="Picture 12">
              <a:extLst>
                <a:ext uri="{FF2B5EF4-FFF2-40B4-BE49-F238E27FC236}">
                  <a16:creationId xmlns:a16="http://schemas.microsoft.com/office/drawing/2014/main" id="{039FBA9A-A698-4B3C-979A-FA7C649AAE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22061" y="1970133"/>
              <a:ext cx="2951301" cy="2626538"/>
            </a:xfrm>
            <a:prstGeom prst="rect">
              <a:avLst/>
            </a:prstGeom>
          </p:spPr>
        </p:pic>
        <p:sp>
          <p:nvSpPr>
            <p:cNvPr id="40" name="TextBox 21">
              <a:extLst>
                <a:ext uri="{FF2B5EF4-FFF2-40B4-BE49-F238E27FC236}">
                  <a16:creationId xmlns:a16="http://schemas.microsoft.com/office/drawing/2014/main" id="{3FFEC7E5-9AAA-420D-9D59-9AD5230E6B3C}"/>
                </a:ext>
              </a:extLst>
            </p:cNvPr>
            <p:cNvSpPr txBox="1"/>
            <p:nvPr/>
          </p:nvSpPr>
          <p:spPr>
            <a:xfrm>
              <a:off x="6938136" y="1407614"/>
              <a:ext cx="3319154" cy="636650"/>
            </a:xfrm>
            <a:prstGeom prst="rect">
              <a:avLst/>
            </a:prstGeom>
            <a:noFill/>
          </p:spPr>
          <p:txBody>
            <a:bodyPr wrap="square" rtlCol="0">
              <a:spAutoFit/>
            </a:bodyPr>
            <a:lstStyle/>
            <a:p>
              <a:pPr algn="ctr"/>
              <a:r>
                <a:rPr lang="ar-SY" sz="1400" b="1" dirty="0">
                  <a:solidFill>
                    <a:schemeClr val="bg1"/>
                  </a:solidFill>
                  <a:latin typeface="Helvetica" panose="020B0604020202020204" pitchFamily="34" charset="0"/>
                </a:rPr>
                <a:t>الملك محمد بن سلمان بن عبد العزيز آل سعود</a:t>
              </a:r>
              <a:endParaRPr lang="en-US" sz="1400" b="1" dirty="0">
                <a:solidFill>
                  <a:schemeClr val="bg1"/>
                </a:solidFill>
                <a:latin typeface="Helvetica" panose="020B0604020202020204" pitchFamily="34" charset="0"/>
              </a:endParaRPr>
            </a:p>
          </p:txBody>
        </p:sp>
      </p:grpSp>
    </p:spTree>
    <p:extLst>
      <p:ext uri="{BB962C8B-B14F-4D97-AF65-F5344CB8AC3E}">
        <p14:creationId xmlns:p14="http://schemas.microsoft.com/office/powerpoint/2010/main" val="294819330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14:presetBounceEnd="52000">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14:bounceEnd="52000">
                                          <p:cBhvr additive="base">
                                            <p:cTn id="13" dur="500" fill="hold"/>
                                            <p:tgtEl>
                                              <p:spTgt spid="2"/>
                                            </p:tgtEl>
                                            <p:attrNameLst>
                                              <p:attrName>ppt_x</p:attrName>
                                            </p:attrNameLst>
                                          </p:cBhvr>
                                          <p:tavLst>
                                            <p:tav tm="0">
                                              <p:val>
                                                <p:strVal val="#ppt_x"/>
                                              </p:val>
                                            </p:tav>
                                            <p:tav tm="100000">
                                              <p:val>
                                                <p:strVal val="#ppt_x"/>
                                              </p:val>
                                            </p:tav>
                                          </p:tavLst>
                                        </p:anim>
                                        <p:anim calcmode="lin" valueType="num" p14:bounceEnd="52000">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17" presetClass="entr" presetSubtype="2"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ppt_x</p:attrName>
                                            </p:attrNameLst>
                                          </p:cBhvr>
                                          <p:tavLst>
                                            <p:tav tm="0">
                                              <p:val>
                                                <p:strVal val="#ppt_x+#ppt_w/2"/>
                                              </p:val>
                                            </p:tav>
                                            <p:tav tm="100000">
                                              <p:val>
                                                <p:strVal val="#ppt_x"/>
                                              </p:val>
                                            </p:tav>
                                          </p:tavLst>
                                        </p:anim>
                                        <p:anim calcmode="lin" valueType="num">
                                          <p:cBhvr>
                                            <p:cTn id="19" dur="500" fill="hold"/>
                                            <p:tgtEl>
                                              <p:spTgt spid="18"/>
                                            </p:tgtEl>
                                            <p:attrNameLst>
                                              <p:attrName>ppt_y</p:attrName>
                                            </p:attrNameLst>
                                          </p:cBhvr>
                                          <p:tavLst>
                                            <p:tav tm="0">
                                              <p:val>
                                                <p:strVal val="#ppt_y"/>
                                              </p:val>
                                            </p:tav>
                                            <p:tav tm="100000">
                                              <p:val>
                                                <p:strVal val="#ppt_y"/>
                                              </p:val>
                                            </p:tav>
                                          </p:tavLst>
                                        </p:anim>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strVal val="#ppt_h"/>
                                              </p:val>
                                            </p:tav>
                                            <p:tav tm="100000">
                                              <p:val>
                                                <p:strVal val="#ppt_h"/>
                                              </p:val>
                                            </p:tav>
                                          </p:tavLst>
                                        </p:anim>
                                      </p:childTnLst>
                                    </p:cTn>
                                  </p:par>
                                  <p:par>
                                    <p:cTn id="22" presetID="17" presetClass="entr" presetSubtype="2"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ppt_x</p:attrName>
                                            </p:attrNameLst>
                                          </p:cBhvr>
                                          <p:tavLst>
                                            <p:tav tm="0">
                                              <p:val>
                                                <p:strVal val="#ppt_x+#ppt_w/2"/>
                                              </p:val>
                                            </p:tav>
                                            <p:tav tm="100000">
                                              <p:val>
                                                <p:strVal val="#ppt_x"/>
                                              </p:val>
                                            </p:tav>
                                          </p:tavLst>
                                        </p:anim>
                                        <p:anim calcmode="lin" valueType="num">
                                          <p:cBhvr>
                                            <p:cTn id="25" dur="500" fill="hold"/>
                                            <p:tgtEl>
                                              <p:spTgt spid="25"/>
                                            </p:tgtEl>
                                            <p:attrNameLst>
                                              <p:attrName>ppt_y</p:attrName>
                                            </p:attrNameLst>
                                          </p:cBhvr>
                                          <p:tavLst>
                                            <p:tav tm="0">
                                              <p:val>
                                                <p:strVal val="#ppt_y"/>
                                              </p:val>
                                            </p:tav>
                                            <p:tav tm="100000">
                                              <p:val>
                                                <p:strVal val="#ppt_y"/>
                                              </p:val>
                                            </p:tav>
                                          </p:tavLst>
                                        </p:anim>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strVal val="#ppt_h"/>
                                              </p:val>
                                            </p:tav>
                                            <p:tav tm="100000">
                                              <p:val>
                                                <p:strVal val="#ppt_h"/>
                                              </p:val>
                                            </p:tav>
                                          </p:tavLst>
                                        </p:anim>
                                      </p:childTnLst>
                                    </p:cTn>
                                  </p:par>
                                  <p:par>
                                    <p:cTn id="28" presetID="17" presetClass="entr" presetSubtype="1"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ppt_x</p:attrName>
                                            </p:attrNameLst>
                                          </p:cBhvr>
                                          <p:tavLst>
                                            <p:tav tm="0">
                                              <p:val>
                                                <p:strVal val="#ppt_x"/>
                                              </p:val>
                                            </p:tav>
                                            <p:tav tm="100000">
                                              <p:val>
                                                <p:strVal val="#ppt_x"/>
                                              </p:val>
                                            </p:tav>
                                          </p:tavLst>
                                        </p:anim>
                                        <p:anim calcmode="lin" valueType="num">
                                          <p:cBhvr>
                                            <p:cTn id="31" dur="500" fill="hold"/>
                                            <p:tgtEl>
                                              <p:spTgt spid="19"/>
                                            </p:tgtEl>
                                            <p:attrNameLst>
                                              <p:attrName>ppt_y</p:attrName>
                                            </p:attrNameLst>
                                          </p:cBhvr>
                                          <p:tavLst>
                                            <p:tav tm="0">
                                              <p:val>
                                                <p:strVal val="#ppt_y-#ppt_h/2"/>
                                              </p:val>
                                            </p:tav>
                                            <p:tav tm="100000">
                                              <p:val>
                                                <p:strVal val="#ppt_y"/>
                                              </p:val>
                                            </p:tav>
                                          </p:tavLst>
                                        </p:anim>
                                        <p:anim calcmode="lin" valueType="num">
                                          <p:cBhvr>
                                            <p:cTn id="32" dur="500" fill="hold"/>
                                            <p:tgtEl>
                                              <p:spTgt spid="19"/>
                                            </p:tgtEl>
                                            <p:attrNameLst>
                                              <p:attrName>ppt_w</p:attrName>
                                            </p:attrNameLst>
                                          </p:cBhvr>
                                          <p:tavLst>
                                            <p:tav tm="0">
                                              <p:val>
                                                <p:strVal val="#ppt_w"/>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accel="38000" fill="hold" nodeType="clickEffect" p14:presetBounceEnd="53000">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14:bounceEnd="53000">
                                          <p:cBhvr additive="base">
                                            <p:cTn id="38" dur="1000" fill="hold"/>
                                            <p:tgtEl>
                                              <p:spTgt spid="26"/>
                                            </p:tgtEl>
                                            <p:attrNameLst>
                                              <p:attrName>ppt_x</p:attrName>
                                            </p:attrNameLst>
                                          </p:cBhvr>
                                          <p:tavLst>
                                            <p:tav tm="0">
                                              <p:val>
                                                <p:strVal val="#ppt_x"/>
                                              </p:val>
                                            </p:tav>
                                            <p:tav tm="100000">
                                              <p:val>
                                                <p:strVal val="#ppt_x"/>
                                              </p:val>
                                            </p:tav>
                                          </p:tavLst>
                                        </p:anim>
                                        <p:anim calcmode="lin" valueType="num" p14:bounceEnd="53000">
                                          <p:cBhvr additive="base">
                                            <p:cTn id="39" dur="1000" fill="hold"/>
                                            <p:tgtEl>
                                              <p:spTgt spid="26"/>
                                            </p:tgtEl>
                                            <p:attrNameLst>
                                              <p:attrName>ppt_y</p:attrName>
                                            </p:attrNameLst>
                                          </p:cBhvr>
                                          <p:tavLst>
                                            <p:tav tm="0">
                                              <p:val>
                                                <p:strVal val="0-#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1" accel="38000" fill="hold" nodeType="clickEffect" p14:presetBounceEnd="53000">
                                      <p:stCondLst>
                                        <p:cond delay="0"/>
                                      </p:stCondLst>
                                      <p:childTnLst>
                                        <p:set>
                                          <p:cBhvr>
                                            <p:cTn id="43" dur="1" fill="hold">
                                              <p:stCondLst>
                                                <p:cond delay="0"/>
                                              </p:stCondLst>
                                            </p:cTn>
                                            <p:tgtEl>
                                              <p:spTgt spid="37"/>
                                            </p:tgtEl>
                                            <p:attrNameLst>
                                              <p:attrName>style.visibility</p:attrName>
                                            </p:attrNameLst>
                                          </p:cBhvr>
                                          <p:to>
                                            <p:strVal val="visible"/>
                                          </p:to>
                                        </p:set>
                                        <p:anim calcmode="lin" valueType="num" p14:bounceEnd="53000">
                                          <p:cBhvr additive="base">
                                            <p:cTn id="44" dur="1000" fill="hold"/>
                                            <p:tgtEl>
                                              <p:spTgt spid="37"/>
                                            </p:tgtEl>
                                            <p:attrNameLst>
                                              <p:attrName>ppt_x</p:attrName>
                                            </p:attrNameLst>
                                          </p:cBhvr>
                                          <p:tavLst>
                                            <p:tav tm="0">
                                              <p:val>
                                                <p:strVal val="#ppt_x"/>
                                              </p:val>
                                            </p:tav>
                                            <p:tav tm="100000">
                                              <p:val>
                                                <p:strVal val="#ppt_x"/>
                                              </p:val>
                                            </p:tav>
                                          </p:tavLst>
                                        </p:anim>
                                        <p:anim calcmode="lin" valueType="num" p14:bounceEnd="53000">
                                          <p:cBhvr additive="base">
                                            <p:cTn id="45"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17" presetClass="entr" presetSubtype="2"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ppt_x</p:attrName>
                                            </p:attrNameLst>
                                          </p:cBhvr>
                                          <p:tavLst>
                                            <p:tav tm="0">
                                              <p:val>
                                                <p:strVal val="#ppt_x+#ppt_w/2"/>
                                              </p:val>
                                            </p:tav>
                                            <p:tav tm="100000">
                                              <p:val>
                                                <p:strVal val="#ppt_x"/>
                                              </p:val>
                                            </p:tav>
                                          </p:tavLst>
                                        </p:anim>
                                        <p:anim calcmode="lin" valueType="num">
                                          <p:cBhvr>
                                            <p:cTn id="19" dur="500" fill="hold"/>
                                            <p:tgtEl>
                                              <p:spTgt spid="18"/>
                                            </p:tgtEl>
                                            <p:attrNameLst>
                                              <p:attrName>ppt_y</p:attrName>
                                            </p:attrNameLst>
                                          </p:cBhvr>
                                          <p:tavLst>
                                            <p:tav tm="0">
                                              <p:val>
                                                <p:strVal val="#ppt_y"/>
                                              </p:val>
                                            </p:tav>
                                            <p:tav tm="100000">
                                              <p:val>
                                                <p:strVal val="#ppt_y"/>
                                              </p:val>
                                            </p:tav>
                                          </p:tavLst>
                                        </p:anim>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strVal val="#ppt_h"/>
                                              </p:val>
                                            </p:tav>
                                            <p:tav tm="100000">
                                              <p:val>
                                                <p:strVal val="#ppt_h"/>
                                              </p:val>
                                            </p:tav>
                                          </p:tavLst>
                                        </p:anim>
                                      </p:childTnLst>
                                    </p:cTn>
                                  </p:par>
                                  <p:par>
                                    <p:cTn id="22" presetID="17" presetClass="entr" presetSubtype="2"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ppt_x</p:attrName>
                                            </p:attrNameLst>
                                          </p:cBhvr>
                                          <p:tavLst>
                                            <p:tav tm="0">
                                              <p:val>
                                                <p:strVal val="#ppt_x+#ppt_w/2"/>
                                              </p:val>
                                            </p:tav>
                                            <p:tav tm="100000">
                                              <p:val>
                                                <p:strVal val="#ppt_x"/>
                                              </p:val>
                                            </p:tav>
                                          </p:tavLst>
                                        </p:anim>
                                        <p:anim calcmode="lin" valueType="num">
                                          <p:cBhvr>
                                            <p:cTn id="25" dur="500" fill="hold"/>
                                            <p:tgtEl>
                                              <p:spTgt spid="25"/>
                                            </p:tgtEl>
                                            <p:attrNameLst>
                                              <p:attrName>ppt_y</p:attrName>
                                            </p:attrNameLst>
                                          </p:cBhvr>
                                          <p:tavLst>
                                            <p:tav tm="0">
                                              <p:val>
                                                <p:strVal val="#ppt_y"/>
                                              </p:val>
                                            </p:tav>
                                            <p:tav tm="100000">
                                              <p:val>
                                                <p:strVal val="#ppt_y"/>
                                              </p:val>
                                            </p:tav>
                                          </p:tavLst>
                                        </p:anim>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strVal val="#ppt_h"/>
                                              </p:val>
                                            </p:tav>
                                            <p:tav tm="100000">
                                              <p:val>
                                                <p:strVal val="#ppt_h"/>
                                              </p:val>
                                            </p:tav>
                                          </p:tavLst>
                                        </p:anim>
                                      </p:childTnLst>
                                    </p:cTn>
                                  </p:par>
                                  <p:par>
                                    <p:cTn id="28" presetID="17" presetClass="entr" presetSubtype="1"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ppt_x</p:attrName>
                                            </p:attrNameLst>
                                          </p:cBhvr>
                                          <p:tavLst>
                                            <p:tav tm="0">
                                              <p:val>
                                                <p:strVal val="#ppt_x"/>
                                              </p:val>
                                            </p:tav>
                                            <p:tav tm="100000">
                                              <p:val>
                                                <p:strVal val="#ppt_x"/>
                                              </p:val>
                                            </p:tav>
                                          </p:tavLst>
                                        </p:anim>
                                        <p:anim calcmode="lin" valueType="num">
                                          <p:cBhvr>
                                            <p:cTn id="31" dur="500" fill="hold"/>
                                            <p:tgtEl>
                                              <p:spTgt spid="19"/>
                                            </p:tgtEl>
                                            <p:attrNameLst>
                                              <p:attrName>ppt_y</p:attrName>
                                            </p:attrNameLst>
                                          </p:cBhvr>
                                          <p:tavLst>
                                            <p:tav tm="0">
                                              <p:val>
                                                <p:strVal val="#ppt_y-#ppt_h/2"/>
                                              </p:val>
                                            </p:tav>
                                            <p:tav tm="100000">
                                              <p:val>
                                                <p:strVal val="#ppt_y"/>
                                              </p:val>
                                            </p:tav>
                                          </p:tavLst>
                                        </p:anim>
                                        <p:anim calcmode="lin" valueType="num">
                                          <p:cBhvr>
                                            <p:cTn id="32" dur="500" fill="hold"/>
                                            <p:tgtEl>
                                              <p:spTgt spid="19"/>
                                            </p:tgtEl>
                                            <p:attrNameLst>
                                              <p:attrName>ppt_w</p:attrName>
                                            </p:attrNameLst>
                                          </p:cBhvr>
                                          <p:tavLst>
                                            <p:tav tm="0">
                                              <p:val>
                                                <p:strVal val="#ppt_w"/>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accel="38000" fill="hold" nodeType="click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1000" fill="hold"/>
                                            <p:tgtEl>
                                              <p:spTgt spid="26"/>
                                            </p:tgtEl>
                                            <p:attrNameLst>
                                              <p:attrName>ppt_x</p:attrName>
                                            </p:attrNameLst>
                                          </p:cBhvr>
                                          <p:tavLst>
                                            <p:tav tm="0">
                                              <p:val>
                                                <p:strVal val="#ppt_x"/>
                                              </p:val>
                                            </p:tav>
                                            <p:tav tm="100000">
                                              <p:val>
                                                <p:strVal val="#ppt_x"/>
                                              </p:val>
                                            </p:tav>
                                          </p:tavLst>
                                        </p:anim>
                                        <p:anim calcmode="lin" valueType="num">
                                          <p:cBhvr additive="base">
                                            <p:cTn id="39" dur="1000" fill="hold"/>
                                            <p:tgtEl>
                                              <p:spTgt spid="26"/>
                                            </p:tgtEl>
                                            <p:attrNameLst>
                                              <p:attrName>ppt_y</p:attrName>
                                            </p:attrNameLst>
                                          </p:cBhvr>
                                          <p:tavLst>
                                            <p:tav tm="0">
                                              <p:val>
                                                <p:strVal val="0-#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1" accel="38000" fill="hold" nodeType="clickEffect">
                                      <p:stCondLst>
                                        <p:cond delay="0"/>
                                      </p:stCondLst>
                                      <p:childTnLst>
                                        <p:set>
                                          <p:cBhvr>
                                            <p:cTn id="43" dur="1" fill="hold">
                                              <p:stCondLst>
                                                <p:cond delay="0"/>
                                              </p:stCondLst>
                                            </p:cTn>
                                            <p:tgtEl>
                                              <p:spTgt spid="61"/>
                                            </p:tgtEl>
                                            <p:attrNameLst>
                                              <p:attrName>style.visibility</p:attrName>
                                            </p:attrNameLst>
                                          </p:cBhvr>
                                          <p:to>
                                            <p:strVal val="visible"/>
                                          </p:to>
                                        </p:set>
                                        <p:anim calcmode="lin" valueType="num">
                                          <p:cBhvr additive="base">
                                            <p:cTn id="44" dur="1000" fill="hold"/>
                                            <p:tgtEl>
                                              <p:spTgt spid="61"/>
                                            </p:tgtEl>
                                            <p:attrNameLst>
                                              <p:attrName>ppt_x</p:attrName>
                                            </p:attrNameLst>
                                          </p:cBhvr>
                                          <p:tavLst>
                                            <p:tav tm="0">
                                              <p:val>
                                                <p:strVal val="#ppt_x"/>
                                              </p:val>
                                            </p:tav>
                                            <p:tav tm="100000">
                                              <p:val>
                                                <p:strVal val="#ppt_x"/>
                                              </p:val>
                                            </p:tav>
                                          </p:tavLst>
                                        </p:anim>
                                        <p:anim calcmode="lin" valueType="num">
                                          <p:cBhvr additive="base">
                                            <p:cTn id="45" dur="1000" fill="hold"/>
                                            <p:tgtEl>
                                              <p:spTgt spid="61"/>
                                            </p:tgtEl>
                                            <p:attrNameLst>
                                              <p:attrName>ppt_y</p:attrName>
                                            </p:attrNameLst>
                                          </p:cBhvr>
                                          <p:tavLst>
                                            <p:tav tm="0">
                                              <p:val>
                                                <p:strVal val="0-#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1" accel="38000" fill="hold" nodeType="clickEffect">
                                      <p:stCondLst>
                                        <p:cond delay="0"/>
                                      </p:stCondLst>
                                      <p:childTnLst>
                                        <p:set>
                                          <p:cBhvr>
                                            <p:cTn id="49" dur="1" fill="hold">
                                              <p:stCondLst>
                                                <p:cond delay="0"/>
                                              </p:stCondLst>
                                            </p:cTn>
                                            <p:tgtEl>
                                              <p:spTgt spid="37"/>
                                            </p:tgtEl>
                                            <p:attrNameLst>
                                              <p:attrName>style.visibility</p:attrName>
                                            </p:attrNameLst>
                                          </p:cBhvr>
                                          <p:to>
                                            <p:strVal val="visible"/>
                                          </p:to>
                                        </p:set>
                                        <p:anim calcmode="lin" valueType="num">
                                          <p:cBhvr additive="base">
                                            <p:cTn id="50" dur="1000" fill="hold"/>
                                            <p:tgtEl>
                                              <p:spTgt spid="37"/>
                                            </p:tgtEl>
                                            <p:attrNameLst>
                                              <p:attrName>ppt_x</p:attrName>
                                            </p:attrNameLst>
                                          </p:cBhvr>
                                          <p:tavLst>
                                            <p:tav tm="0">
                                              <p:val>
                                                <p:strVal val="#ppt_x"/>
                                              </p:val>
                                            </p:tav>
                                            <p:tav tm="100000">
                                              <p:val>
                                                <p:strVal val="#ppt_x"/>
                                              </p:val>
                                            </p:tav>
                                          </p:tavLst>
                                        </p:anim>
                                        <p:anim calcmode="lin" valueType="num">
                                          <p:cBhvr additive="base">
                                            <p:cTn id="51"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Rectangle 4">
            <a:extLst>
              <a:ext uri="{FF2B5EF4-FFF2-40B4-BE49-F238E27FC236}">
                <a16:creationId xmlns:a16="http://schemas.microsoft.com/office/drawing/2014/main" id="{53A4D272-4D2B-4890-B13F-527A33FDCC57}"/>
              </a:ext>
            </a:extLst>
          </p:cNvPr>
          <p:cNvSpPr/>
          <p:nvPr/>
        </p:nvSpPr>
        <p:spPr>
          <a:xfrm flipH="1">
            <a:off x="11644442" y="1177559"/>
            <a:ext cx="260442" cy="5680441"/>
          </a:xfrm>
          <a:prstGeom prst="rect">
            <a:avLst/>
          </a:prstGeom>
          <a:solidFill>
            <a:schemeClr val="tx1">
              <a:lumMod val="75000"/>
              <a:lumOff val="25000"/>
              <a:alpha val="44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مجموعة 43"/>
          <p:cNvGrpSpPr/>
          <p:nvPr/>
        </p:nvGrpSpPr>
        <p:grpSpPr>
          <a:xfrm>
            <a:off x="338813" y="22303"/>
            <a:ext cx="8201466" cy="1128959"/>
            <a:chOff x="338813" y="22303"/>
            <a:chExt cx="8201466" cy="1128959"/>
          </a:xfrm>
        </p:grpSpPr>
        <p:grpSp>
          <p:nvGrpSpPr>
            <p:cNvPr id="45" name="مجموعة 44"/>
            <p:cNvGrpSpPr/>
            <p:nvPr/>
          </p:nvGrpSpPr>
          <p:grpSpPr>
            <a:xfrm>
              <a:off x="338813" y="22303"/>
              <a:ext cx="1704537" cy="1128957"/>
              <a:chOff x="338813" y="22303"/>
              <a:chExt cx="1704537" cy="1128957"/>
            </a:xfrm>
          </p:grpSpPr>
          <p:sp>
            <p:nvSpPr>
              <p:cNvPr id="5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a:t>
                </a:r>
              </a:p>
              <a:p>
                <a:pPr algn="ctr"/>
                <a:r>
                  <a:rPr lang="ar-SY" sz="2400" b="1" dirty="0">
                    <a:latin typeface="Century Gothic" panose="020B0502020202020204" pitchFamily="34" charset="0"/>
                  </a:rPr>
                  <a:t>7</a:t>
                </a:r>
                <a:endParaRPr lang="en-US" sz="2400" b="1" dirty="0">
                  <a:latin typeface="Century Gothic" panose="020B0502020202020204" pitchFamily="34" charset="0"/>
                </a:endParaRPr>
              </a:p>
            </p:txBody>
          </p:sp>
        </p:grpSp>
        <p:grpSp>
          <p:nvGrpSpPr>
            <p:cNvPr id="46" name="مجموعة 45"/>
            <p:cNvGrpSpPr/>
            <p:nvPr/>
          </p:nvGrpSpPr>
          <p:grpSpPr>
            <a:xfrm>
              <a:off x="2350491" y="22303"/>
              <a:ext cx="6189788" cy="1128959"/>
              <a:chOff x="2350491" y="22303"/>
              <a:chExt cx="6189788" cy="1128959"/>
            </a:xfrm>
          </p:grpSpPr>
          <p:sp>
            <p:nvSpPr>
              <p:cNvPr id="5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a:extLst>
                  <a:ext uri="{FF2B5EF4-FFF2-40B4-BE49-F238E27FC236}">
                    <a16:creationId xmlns:a16="http://schemas.microsoft.com/office/drawing/2014/main" id="{27984296-FF80-419E-8703-5280B5AB1741}"/>
                  </a:ext>
                </a:extLst>
              </p:cNvPr>
              <p:cNvGrpSpPr/>
              <p:nvPr/>
            </p:nvGrpSpPr>
            <p:grpSpPr>
              <a:xfrm>
                <a:off x="3442146" y="165530"/>
                <a:ext cx="5054154" cy="850557"/>
                <a:chOff x="5224497" y="1484950"/>
                <a:chExt cx="5054154" cy="850557"/>
              </a:xfrm>
            </p:grpSpPr>
            <p:sp>
              <p:nvSpPr>
                <p:cNvPr id="5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الثاني عشر</a:t>
                  </a:r>
                  <a:endParaRPr lang="en-US" b="1" dirty="0">
                    <a:latin typeface="Century Gothic" panose="020B0502020202020204" pitchFamily="34" charset="0"/>
                  </a:endParaRPr>
                </a:p>
              </p:txBody>
            </p:sp>
            <p:sp>
              <p:nvSpPr>
                <p:cNvPr id="55" name="TextBox 54">
                  <a:extLst>
                    <a:ext uri="{FF2B5EF4-FFF2-40B4-BE49-F238E27FC236}">
                      <a16:creationId xmlns:a16="http://schemas.microsoft.com/office/drawing/2014/main" id="{77083AD1-19E7-47DD-AD18-FA3E1ABEF6F5}"/>
                    </a:ext>
                  </a:extLst>
                </p:cNvPr>
                <p:cNvSpPr txBox="1"/>
                <p:nvPr/>
              </p:nvSpPr>
              <p:spPr>
                <a:xfrm>
                  <a:off x="5224497" y="1812287"/>
                  <a:ext cx="5054154" cy="523220"/>
                </a:xfrm>
                <a:prstGeom prst="rect">
                  <a:avLst/>
                </a:prstGeom>
                <a:noFill/>
              </p:spPr>
              <p:txBody>
                <a:bodyPr wrap="square" rtlCol="0">
                  <a:spAutoFit/>
                </a:bodyPr>
                <a:lstStyle/>
                <a:p>
                  <a:pPr algn="ctr"/>
                  <a:r>
                    <a:rPr lang="ar-SY" sz="2800" b="1" dirty="0">
                      <a:latin typeface="Century Gothic" panose="020B0502020202020204" pitchFamily="34" charset="0"/>
                    </a:rPr>
                    <a:t>ركائز الأمن الوطني</a:t>
                  </a:r>
                </a:p>
              </p:txBody>
            </p:sp>
          </p:grpSp>
        </p:grpSp>
        <p:grpSp>
          <p:nvGrpSpPr>
            <p:cNvPr id="4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4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8" name="Rectangle 5">
            <a:extLst>
              <a:ext uri="{FF2B5EF4-FFF2-40B4-BE49-F238E27FC236}">
                <a16:creationId xmlns:a16="http://schemas.microsoft.com/office/drawing/2014/main" id="{1F827C7E-4449-437A-B9AF-C2C0DB477F00}"/>
              </a:ext>
            </a:extLst>
          </p:cNvPr>
          <p:cNvSpPr/>
          <p:nvPr/>
        </p:nvSpPr>
        <p:spPr>
          <a:xfrm>
            <a:off x="-1682247" y="0"/>
            <a:ext cx="2107808"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1" name="Group 41">
            <a:extLst>
              <a:ext uri="{FF2B5EF4-FFF2-40B4-BE49-F238E27FC236}">
                <a16:creationId xmlns:a16="http://schemas.microsoft.com/office/drawing/2014/main" id="{D0224907-A9E5-40E0-8137-29D55C155436}"/>
              </a:ext>
            </a:extLst>
          </p:cNvPr>
          <p:cNvGrpSpPr/>
          <p:nvPr/>
        </p:nvGrpSpPr>
        <p:grpSpPr>
          <a:xfrm>
            <a:off x="1191081" y="3450697"/>
            <a:ext cx="9277806" cy="2579807"/>
            <a:chOff x="1091519" y="2137466"/>
            <a:chExt cx="9277806" cy="2579807"/>
          </a:xfrm>
          <a:effectLst/>
        </p:grpSpPr>
        <p:sp>
          <p:nvSpPr>
            <p:cNvPr id="62" name="Isosceles Triangle 19">
              <a:extLst>
                <a:ext uri="{FF2B5EF4-FFF2-40B4-BE49-F238E27FC236}">
                  <a16:creationId xmlns:a16="http://schemas.microsoft.com/office/drawing/2014/main" id="{ABDFF7DE-3909-4DA7-8D08-806829F2B108}"/>
                </a:ext>
              </a:extLst>
            </p:cNvPr>
            <p:cNvSpPr/>
            <p:nvPr/>
          </p:nvSpPr>
          <p:spPr>
            <a:xfrm rot="5400000">
              <a:off x="9679757" y="2780107"/>
              <a:ext cx="118052" cy="1261084"/>
            </a:xfrm>
            <a:prstGeom prst="triangle">
              <a:avLst/>
            </a:prstGeom>
            <a:gradFill>
              <a:gsLst>
                <a:gs pos="0">
                  <a:schemeClr val="tx1">
                    <a:lumMod val="50000"/>
                    <a:lumOff val="50000"/>
                  </a:schemeClr>
                </a:gs>
                <a:gs pos="41000">
                  <a:schemeClr val="bg1">
                    <a:lumMod val="95000"/>
                  </a:schemeClr>
                </a:gs>
                <a:gs pos="83000">
                  <a:schemeClr val="accent1">
                    <a:lumMod val="45000"/>
                    <a:lumOff val="55000"/>
                  </a:schemeClr>
                </a:gs>
                <a:gs pos="100000">
                  <a:schemeClr val="tx1">
                    <a:lumMod val="65000"/>
                    <a:lumOff val="35000"/>
                  </a:schemeClr>
                </a:gs>
              </a:gsLs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14">
              <a:extLst>
                <a:ext uri="{FF2B5EF4-FFF2-40B4-BE49-F238E27FC236}">
                  <a16:creationId xmlns:a16="http://schemas.microsoft.com/office/drawing/2014/main" id="{3B441DB0-6D1D-4AEA-83D2-8A85691B7DD2}"/>
                </a:ext>
              </a:extLst>
            </p:cNvPr>
            <p:cNvSpPr/>
            <p:nvPr/>
          </p:nvSpPr>
          <p:spPr>
            <a:xfrm rot="18335724">
              <a:off x="1496800" y="2492412"/>
              <a:ext cx="565878" cy="1376439"/>
            </a:xfrm>
            <a:custGeom>
              <a:avLst/>
              <a:gdLst>
                <a:gd name="connsiteX0" fmla="*/ 711555 w 833638"/>
                <a:gd name="connsiteY0" fmla="*/ 122083 h 1749864"/>
                <a:gd name="connsiteX1" fmla="*/ 833638 w 833638"/>
                <a:gd name="connsiteY1" fmla="*/ 416819 h 1749864"/>
                <a:gd name="connsiteX2" fmla="*/ 833638 w 833638"/>
                <a:gd name="connsiteY2" fmla="*/ 1749864 h 1749864"/>
                <a:gd name="connsiteX3" fmla="*/ 0 w 833638"/>
                <a:gd name="connsiteY3" fmla="*/ 942909 h 1749864"/>
                <a:gd name="connsiteX4" fmla="*/ 0 w 833638"/>
                <a:gd name="connsiteY4" fmla="*/ 416819 h 1749864"/>
                <a:gd name="connsiteX5" fmla="*/ 416819 w 833638"/>
                <a:gd name="connsiteY5" fmla="*/ 0 h 1749864"/>
                <a:gd name="connsiteX6" fmla="*/ 711555 w 833638"/>
                <a:gd name="connsiteY6" fmla="*/ 122083 h 174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638" h="1749864">
                  <a:moveTo>
                    <a:pt x="711555" y="122083"/>
                  </a:moveTo>
                  <a:cubicBezTo>
                    <a:pt x="786984" y="197513"/>
                    <a:pt x="833638" y="301718"/>
                    <a:pt x="833638" y="416819"/>
                  </a:cubicBezTo>
                  <a:lnTo>
                    <a:pt x="833638" y="1749864"/>
                  </a:lnTo>
                  <a:lnTo>
                    <a:pt x="0" y="942909"/>
                  </a:lnTo>
                  <a:lnTo>
                    <a:pt x="0" y="416819"/>
                  </a:lnTo>
                  <a:cubicBezTo>
                    <a:pt x="0" y="186616"/>
                    <a:pt x="186616" y="0"/>
                    <a:pt x="416819" y="0"/>
                  </a:cubicBezTo>
                  <a:cubicBezTo>
                    <a:pt x="531921" y="0"/>
                    <a:pt x="636125" y="46654"/>
                    <a:pt x="711555" y="122083"/>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Rounded Corners 4">
              <a:extLst>
                <a:ext uri="{FF2B5EF4-FFF2-40B4-BE49-F238E27FC236}">
                  <a16:creationId xmlns:a16="http://schemas.microsoft.com/office/drawing/2014/main" id="{AEE84396-0B61-404E-B843-C690FDF79788}"/>
                </a:ext>
              </a:extLst>
            </p:cNvPr>
            <p:cNvSpPr/>
            <p:nvPr/>
          </p:nvSpPr>
          <p:spPr>
            <a:xfrm>
              <a:off x="1500350" y="3318445"/>
              <a:ext cx="6400800" cy="184410"/>
            </a:xfrm>
            <a:prstGeom prst="roundRect">
              <a:avLst>
                <a:gd name="adj" fmla="val 50000"/>
              </a:avLst>
            </a:prstGeom>
            <a:gradFill>
              <a:gsLst>
                <a:gs pos="0">
                  <a:schemeClr val="tx1">
                    <a:lumMod val="50000"/>
                    <a:lumOff val="50000"/>
                  </a:schemeClr>
                </a:gs>
                <a:gs pos="41000">
                  <a:schemeClr val="bg1"/>
                </a:gs>
                <a:gs pos="83000">
                  <a:schemeClr val="accent1">
                    <a:lumMod val="45000"/>
                    <a:lumOff val="55000"/>
                  </a:schemeClr>
                </a:gs>
                <a:gs pos="100000">
                  <a:schemeClr val="tx1">
                    <a:lumMod val="65000"/>
                    <a:lumOff val="3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7">
              <a:extLst>
                <a:ext uri="{FF2B5EF4-FFF2-40B4-BE49-F238E27FC236}">
                  <a16:creationId xmlns:a16="http://schemas.microsoft.com/office/drawing/2014/main" id="{0E19EE43-525B-4165-BC2E-FA792208C221}"/>
                </a:ext>
              </a:extLst>
            </p:cNvPr>
            <p:cNvSpPr/>
            <p:nvPr/>
          </p:nvSpPr>
          <p:spPr>
            <a:xfrm rot="18955908">
              <a:off x="1468516" y="2137466"/>
              <a:ext cx="833638" cy="1749864"/>
            </a:xfrm>
            <a:custGeom>
              <a:avLst/>
              <a:gdLst>
                <a:gd name="connsiteX0" fmla="*/ 711555 w 833638"/>
                <a:gd name="connsiteY0" fmla="*/ 122083 h 1749864"/>
                <a:gd name="connsiteX1" fmla="*/ 833638 w 833638"/>
                <a:gd name="connsiteY1" fmla="*/ 416819 h 1749864"/>
                <a:gd name="connsiteX2" fmla="*/ 833638 w 833638"/>
                <a:gd name="connsiteY2" fmla="*/ 1749864 h 1749864"/>
                <a:gd name="connsiteX3" fmla="*/ 0 w 833638"/>
                <a:gd name="connsiteY3" fmla="*/ 942909 h 1749864"/>
                <a:gd name="connsiteX4" fmla="*/ 0 w 833638"/>
                <a:gd name="connsiteY4" fmla="*/ 416819 h 1749864"/>
                <a:gd name="connsiteX5" fmla="*/ 416819 w 833638"/>
                <a:gd name="connsiteY5" fmla="*/ 0 h 1749864"/>
                <a:gd name="connsiteX6" fmla="*/ 711555 w 833638"/>
                <a:gd name="connsiteY6" fmla="*/ 122083 h 174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638" h="1749864">
                  <a:moveTo>
                    <a:pt x="711555" y="122083"/>
                  </a:moveTo>
                  <a:cubicBezTo>
                    <a:pt x="786984" y="197513"/>
                    <a:pt x="833638" y="301718"/>
                    <a:pt x="833638" y="416819"/>
                  </a:cubicBezTo>
                  <a:lnTo>
                    <a:pt x="833638" y="1749864"/>
                  </a:lnTo>
                  <a:lnTo>
                    <a:pt x="0" y="942909"/>
                  </a:lnTo>
                  <a:lnTo>
                    <a:pt x="0" y="416819"/>
                  </a:lnTo>
                  <a:cubicBezTo>
                    <a:pt x="0" y="186616"/>
                    <a:pt x="186616" y="0"/>
                    <a:pt x="416819" y="0"/>
                  </a:cubicBezTo>
                  <a:cubicBezTo>
                    <a:pt x="531921" y="0"/>
                    <a:pt x="636125" y="46654"/>
                    <a:pt x="711555" y="122083"/>
                  </a:cubicBezTo>
                  <a:close/>
                </a:path>
              </a:pathLst>
            </a:custGeom>
            <a:solidFill>
              <a:srgbClr val="3197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8">
              <a:extLst>
                <a:ext uri="{FF2B5EF4-FFF2-40B4-BE49-F238E27FC236}">
                  <a16:creationId xmlns:a16="http://schemas.microsoft.com/office/drawing/2014/main" id="{33786ED3-E4AF-48F7-B065-E11D15635B10}"/>
                </a:ext>
              </a:extLst>
            </p:cNvPr>
            <p:cNvSpPr/>
            <p:nvPr/>
          </p:nvSpPr>
          <p:spPr>
            <a:xfrm rot="2644092" flipV="1">
              <a:off x="1468517" y="2967409"/>
              <a:ext cx="833638" cy="1749864"/>
            </a:xfrm>
            <a:custGeom>
              <a:avLst/>
              <a:gdLst>
                <a:gd name="connsiteX0" fmla="*/ 711555 w 833638"/>
                <a:gd name="connsiteY0" fmla="*/ 122083 h 1749864"/>
                <a:gd name="connsiteX1" fmla="*/ 833638 w 833638"/>
                <a:gd name="connsiteY1" fmla="*/ 416819 h 1749864"/>
                <a:gd name="connsiteX2" fmla="*/ 833638 w 833638"/>
                <a:gd name="connsiteY2" fmla="*/ 1749864 h 1749864"/>
                <a:gd name="connsiteX3" fmla="*/ 0 w 833638"/>
                <a:gd name="connsiteY3" fmla="*/ 942909 h 1749864"/>
                <a:gd name="connsiteX4" fmla="*/ 0 w 833638"/>
                <a:gd name="connsiteY4" fmla="*/ 416819 h 1749864"/>
                <a:gd name="connsiteX5" fmla="*/ 416819 w 833638"/>
                <a:gd name="connsiteY5" fmla="*/ 0 h 1749864"/>
                <a:gd name="connsiteX6" fmla="*/ 711555 w 833638"/>
                <a:gd name="connsiteY6" fmla="*/ 122083 h 174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638" h="1749864">
                  <a:moveTo>
                    <a:pt x="711555" y="122083"/>
                  </a:moveTo>
                  <a:cubicBezTo>
                    <a:pt x="786984" y="197513"/>
                    <a:pt x="833638" y="301718"/>
                    <a:pt x="833638" y="416819"/>
                  </a:cubicBezTo>
                  <a:lnTo>
                    <a:pt x="833638" y="1749864"/>
                  </a:lnTo>
                  <a:lnTo>
                    <a:pt x="0" y="942909"/>
                  </a:lnTo>
                  <a:lnTo>
                    <a:pt x="0" y="416819"/>
                  </a:lnTo>
                  <a:cubicBezTo>
                    <a:pt x="0" y="186616"/>
                    <a:pt x="186616" y="0"/>
                    <a:pt x="416819" y="0"/>
                  </a:cubicBezTo>
                  <a:cubicBezTo>
                    <a:pt x="531921" y="0"/>
                    <a:pt x="636125" y="46654"/>
                    <a:pt x="711555" y="122083"/>
                  </a:cubicBezTo>
                  <a:close/>
                </a:path>
              </a:pathLst>
            </a:custGeom>
            <a:solidFill>
              <a:srgbClr val="348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Top Corners Rounded 13">
              <a:extLst>
                <a:ext uri="{FF2B5EF4-FFF2-40B4-BE49-F238E27FC236}">
                  <a16:creationId xmlns:a16="http://schemas.microsoft.com/office/drawing/2014/main" id="{2B163307-C6F7-44CB-9406-98BE9CE45E0C}"/>
                </a:ext>
              </a:extLst>
            </p:cNvPr>
            <p:cNvSpPr/>
            <p:nvPr/>
          </p:nvSpPr>
          <p:spPr>
            <a:xfrm flipV="1">
              <a:off x="1366303" y="3091834"/>
              <a:ext cx="1286372" cy="1007165"/>
            </a:xfrm>
            <a:prstGeom prst="round2SameRect">
              <a:avLst>
                <a:gd name="adj1" fmla="val 50000"/>
                <a:gd name="adj2" fmla="val 0"/>
              </a:avLst>
            </a:prstGeom>
            <a:solidFill>
              <a:srgbClr val="72B2D8"/>
            </a:solidFill>
            <a:ln>
              <a:noFill/>
            </a:ln>
            <a:scene3d>
              <a:camera prst="isometricOffAxis2Top">
                <a:rot lat="18075715" lon="3207254" rev="18741448"/>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rapezoid 16">
              <a:extLst>
                <a:ext uri="{FF2B5EF4-FFF2-40B4-BE49-F238E27FC236}">
                  <a16:creationId xmlns:a16="http://schemas.microsoft.com/office/drawing/2014/main" id="{BFB30248-EF96-4446-BB37-930B700ECD59}"/>
                </a:ext>
              </a:extLst>
            </p:cNvPr>
            <p:cNvSpPr/>
            <p:nvPr/>
          </p:nvSpPr>
          <p:spPr>
            <a:xfrm rot="16200000">
              <a:off x="7598683" y="3270209"/>
              <a:ext cx="479102" cy="280881"/>
            </a:xfrm>
            <a:prstGeom prst="trapezoid">
              <a:avLst>
                <a:gd name="adj" fmla="val 3764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17">
              <a:extLst>
                <a:ext uri="{FF2B5EF4-FFF2-40B4-BE49-F238E27FC236}">
                  <a16:creationId xmlns:a16="http://schemas.microsoft.com/office/drawing/2014/main" id="{7CED3A4D-9292-40F9-8C84-76FE97AEBF25}"/>
                </a:ext>
              </a:extLst>
            </p:cNvPr>
            <p:cNvSpPr/>
            <p:nvPr/>
          </p:nvSpPr>
          <p:spPr>
            <a:xfrm>
              <a:off x="7978675" y="3171098"/>
              <a:ext cx="1075881" cy="479103"/>
            </a:xfrm>
            <a:prstGeom prst="rect">
              <a:avLst/>
            </a:prstGeom>
            <a:pattFill prst="openDmnd">
              <a:fgClr>
                <a:schemeClr val="bg1">
                  <a:lumMod val="50000"/>
                </a:schemeClr>
              </a:fgClr>
              <a:bgClr>
                <a:schemeClr val="bg1">
                  <a:lumMod val="8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rapezoid 18">
              <a:extLst>
                <a:ext uri="{FF2B5EF4-FFF2-40B4-BE49-F238E27FC236}">
                  <a16:creationId xmlns:a16="http://schemas.microsoft.com/office/drawing/2014/main" id="{B049C6AE-BCFD-4B0C-9E41-712D0D02CFAB}"/>
                </a:ext>
              </a:extLst>
            </p:cNvPr>
            <p:cNvSpPr/>
            <p:nvPr/>
          </p:nvSpPr>
          <p:spPr>
            <a:xfrm rot="5400000" flipH="1">
              <a:off x="8955446" y="3262409"/>
              <a:ext cx="479102" cy="280881"/>
            </a:xfrm>
            <a:prstGeom prst="trapezoid">
              <a:avLst>
                <a:gd name="adj" fmla="val 3764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32">
            <a:extLst>
              <a:ext uri="{FF2B5EF4-FFF2-40B4-BE49-F238E27FC236}">
                <a16:creationId xmlns:a16="http://schemas.microsoft.com/office/drawing/2014/main" id="{7F8989E1-3F32-455B-8DB4-1A0D19C22EAD}"/>
              </a:ext>
            </a:extLst>
          </p:cNvPr>
          <p:cNvGrpSpPr/>
          <p:nvPr/>
        </p:nvGrpSpPr>
        <p:grpSpPr>
          <a:xfrm>
            <a:off x="3063112" y="3199234"/>
            <a:ext cx="1075882" cy="1431682"/>
            <a:chOff x="4004558" y="1886003"/>
            <a:chExt cx="1075882" cy="1431682"/>
          </a:xfrm>
        </p:grpSpPr>
        <p:sp>
          <p:nvSpPr>
            <p:cNvPr id="72" name="Rectangle: Top Corners Rounded 1">
              <a:extLst>
                <a:ext uri="{FF2B5EF4-FFF2-40B4-BE49-F238E27FC236}">
                  <a16:creationId xmlns:a16="http://schemas.microsoft.com/office/drawing/2014/main" id="{506B784E-6683-41A8-8B6E-73A307C01DE3}"/>
                </a:ext>
              </a:extLst>
            </p:cNvPr>
            <p:cNvSpPr/>
            <p:nvPr/>
          </p:nvSpPr>
          <p:spPr>
            <a:xfrm>
              <a:off x="4004558" y="1886003"/>
              <a:ext cx="1075881" cy="1431682"/>
            </a:xfrm>
            <a:prstGeom prst="round2SameRect">
              <a:avLst>
                <a:gd name="adj1" fmla="val 50000"/>
                <a:gd name="adj2" fmla="val 0"/>
              </a:avLst>
            </a:prstGeom>
            <a:solidFill>
              <a:srgbClr val="CC00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28">
              <a:extLst>
                <a:ext uri="{FF2B5EF4-FFF2-40B4-BE49-F238E27FC236}">
                  <a16:creationId xmlns:a16="http://schemas.microsoft.com/office/drawing/2014/main" id="{073F5166-0281-408B-9137-3386E23D700A}"/>
                </a:ext>
              </a:extLst>
            </p:cNvPr>
            <p:cNvSpPr txBox="1"/>
            <p:nvPr/>
          </p:nvSpPr>
          <p:spPr>
            <a:xfrm>
              <a:off x="4004558" y="2632883"/>
              <a:ext cx="1075882" cy="461665"/>
            </a:xfrm>
            <a:prstGeom prst="rect">
              <a:avLst/>
            </a:prstGeom>
            <a:noFill/>
          </p:spPr>
          <p:txBody>
            <a:bodyPr wrap="square" rtlCol="0">
              <a:spAutoFit/>
            </a:bodyPr>
            <a:lstStyle/>
            <a:p>
              <a:pPr algn="ctr"/>
              <a:r>
                <a:rPr lang="ar-SY" sz="2400" b="1" dirty="0">
                  <a:solidFill>
                    <a:schemeClr val="bg1"/>
                  </a:solidFill>
                  <a:latin typeface="Century Gothic" panose="020B0502020202020204" pitchFamily="34" charset="0"/>
                </a:rPr>
                <a:t>1</a:t>
              </a:r>
              <a:endParaRPr lang="en-US" sz="2400" b="1" dirty="0">
                <a:solidFill>
                  <a:schemeClr val="bg1"/>
                </a:solidFill>
                <a:latin typeface="Century Gothic" panose="020B0502020202020204" pitchFamily="34" charset="0"/>
              </a:endParaRPr>
            </a:p>
          </p:txBody>
        </p:sp>
      </p:grpSp>
      <p:grpSp>
        <p:nvGrpSpPr>
          <p:cNvPr id="75" name="Group 34">
            <a:extLst>
              <a:ext uri="{FF2B5EF4-FFF2-40B4-BE49-F238E27FC236}">
                <a16:creationId xmlns:a16="http://schemas.microsoft.com/office/drawing/2014/main" id="{97277EF4-A4DD-4156-952E-BD5333697AED}"/>
              </a:ext>
            </a:extLst>
          </p:cNvPr>
          <p:cNvGrpSpPr/>
          <p:nvPr/>
        </p:nvGrpSpPr>
        <p:grpSpPr>
          <a:xfrm>
            <a:off x="5186092" y="3199234"/>
            <a:ext cx="1075882" cy="1431682"/>
            <a:chOff x="6127538" y="1886003"/>
            <a:chExt cx="1075882" cy="1431682"/>
          </a:xfrm>
        </p:grpSpPr>
        <p:sp>
          <p:nvSpPr>
            <p:cNvPr id="76" name="Rectangle: Top Corners Rounded 26">
              <a:extLst>
                <a:ext uri="{FF2B5EF4-FFF2-40B4-BE49-F238E27FC236}">
                  <a16:creationId xmlns:a16="http://schemas.microsoft.com/office/drawing/2014/main" id="{B9CCE4DC-8CD2-4E08-8640-368BC3A756F1}"/>
                </a:ext>
              </a:extLst>
            </p:cNvPr>
            <p:cNvSpPr/>
            <p:nvPr/>
          </p:nvSpPr>
          <p:spPr>
            <a:xfrm>
              <a:off x="6127539" y="1886003"/>
              <a:ext cx="1075881" cy="1431682"/>
            </a:xfrm>
            <a:prstGeom prst="round2SameRect">
              <a:avLst>
                <a:gd name="adj1" fmla="val 50000"/>
                <a:gd name="adj2" fmla="val 0"/>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29">
              <a:extLst>
                <a:ext uri="{FF2B5EF4-FFF2-40B4-BE49-F238E27FC236}">
                  <a16:creationId xmlns:a16="http://schemas.microsoft.com/office/drawing/2014/main" id="{B380A742-87A7-4AEF-A68F-A06F372B6517}"/>
                </a:ext>
              </a:extLst>
            </p:cNvPr>
            <p:cNvSpPr txBox="1"/>
            <p:nvPr/>
          </p:nvSpPr>
          <p:spPr>
            <a:xfrm>
              <a:off x="6127538" y="2658093"/>
              <a:ext cx="1075882" cy="461665"/>
            </a:xfrm>
            <a:prstGeom prst="rect">
              <a:avLst/>
            </a:prstGeom>
            <a:noFill/>
          </p:spPr>
          <p:txBody>
            <a:bodyPr wrap="square" rtlCol="0">
              <a:spAutoFit/>
            </a:bodyPr>
            <a:lstStyle/>
            <a:p>
              <a:pPr algn="ctr"/>
              <a:r>
                <a:rPr lang="ar-SY" sz="2400" b="1" dirty="0">
                  <a:solidFill>
                    <a:schemeClr val="bg1"/>
                  </a:solidFill>
                  <a:latin typeface="Century Gothic" panose="020B0502020202020204" pitchFamily="34" charset="0"/>
                </a:rPr>
                <a:t>3</a:t>
              </a:r>
              <a:endParaRPr lang="en-US" sz="2400" b="1" dirty="0">
                <a:solidFill>
                  <a:schemeClr val="bg1"/>
                </a:solidFill>
                <a:latin typeface="Century Gothic" panose="020B0502020202020204" pitchFamily="34" charset="0"/>
              </a:endParaRPr>
            </a:p>
          </p:txBody>
        </p:sp>
      </p:grpSp>
      <p:grpSp>
        <p:nvGrpSpPr>
          <p:cNvPr id="79" name="Group 33">
            <a:extLst>
              <a:ext uri="{FF2B5EF4-FFF2-40B4-BE49-F238E27FC236}">
                <a16:creationId xmlns:a16="http://schemas.microsoft.com/office/drawing/2014/main" id="{8DE0D8EA-0C7C-4918-A17E-C7EA5D8C2904}"/>
              </a:ext>
            </a:extLst>
          </p:cNvPr>
          <p:cNvGrpSpPr/>
          <p:nvPr/>
        </p:nvGrpSpPr>
        <p:grpSpPr>
          <a:xfrm>
            <a:off x="4138993" y="4807159"/>
            <a:ext cx="1089626" cy="1435608"/>
            <a:chOff x="5080439" y="3493928"/>
            <a:chExt cx="1089626" cy="1435608"/>
          </a:xfrm>
        </p:grpSpPr>
        <p:sp>
          <p:nvSpPr>
            <p:cNvPr id="80" name="Rectangle: Top Corners Rounded 25">
              <a:extLst>
                <a:ext uri="{FF2B5EF4-FFF2-40B4-BE49-F238E27FC236}">
                  <a16:creationId xmlns:a16="http://schemas.microsoft.com/office/drawing/2014/main" id="{A39994B9-9524-462B-B1A9-C9B0930315D8}"/>
                </a:ext>
              </a:extLst>
            </p:cNvPr>
            <p:cNvSpPr/>
            <p:nvPr/>
          </p:nvSpPr>
          <p:spPr>
            <a:xfrm flipV="1">
              <a:off x="5080439" y="3493928"/>
              <a:ext cx="1075881" cy="1435608"/>
            </a:xfrm>
            <a:prstGeom prst="round2SameRect">
              <a:avLst>
                <a:gd name="adj1" fmla="val 50000"/>
                <a:gd name="adj2" fmla="val 0"/>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30">
              <a:extLst>
                <a:ext uri="{FF2B5EF4-FFF2-40B4-BE49-F238E27FC236}">
                  <a16:creationId xmlns:a16="http://schemas.microsoft.com/office/drawing/2014/main" id="{55111DD5-D17D-4D70-9A5D-EA485FF37E9B}"/>
                </a:ext>
              </a:extLst>
            </p:cNvPr>
            <p:cNvSpPr txBox="1"/>
            <p:nvPr/>
          </p:nvSpPr>
          <p:spPr>
            <a:xfrm>
              <a:off x="5094183" y="3835731"/>
              <a:ext cx="1075882" cy="461665"/>
            </a:xfrm>
            <a:prstGeom prst="rect">
              <a:avLst/>
            </a:prstGeom>
            <a:noFill/>
          </p:spPr>
          <p:txBody>
            <a:bodyPr wrap="square" rtlCol="0">
              <a:spAutoFit/>
            </a:bodyPr>
            <a:lstStyle/>
            <a:p>
              <a:pPr algn="ctr"/>
              <a:r>
                <a:rPr lang="ar-SY" sz="2400" b="1" dirty="0">
                  <a:solidFill>
                    <a:schemeClr val="bg1"/>
                  </a:solidFill>
                  <a:latin typeface="Century Gothic" panose="020B0502020202020204" pitchFamily="34" charset="0"/>
                </a:rPr>
                <a:t>2</a:t>
              </a:r>
              <a:endParaRPr lang="en-US" sz="2400" b="1" dirty="0">
                <a:solidFill>
                  <a:schemeClr val="bg1"/>
                </a:solidFill>
                <a:latin typeface="Century Gothic" panose="020B0502020202020204" pitchFamily="34" charset="0"/>
              </a:endParaRPr>
            </a:p>
          </p:txBody>
        </p:sp>
      </p:grpSp>
      <p:sp>
        <p:nvSpPr>
          <p:cNvPr id="87" name="TextBox 36">
            <a:extLst>
              <a:ext uri="{FF2B5EF4-FFF2-40B4-BE49-F238E27FC236}">
                <a16:creationId xmlns:a16="http://schemas.microsoft.com/office/drawing/2014/main" id="{C865C82F-35F9-4CCF-BFEC-1A68FEEB8AC6}"/>
              </a:ext>
            </a:extLst>
          </p:cNvPr>
          <p:cNvSpPr txBox="1"/>
          <p:nvPr/>
        </p:nvSpPr>
        <p:spPr>
          <a:xfrm>
            <a:off x="2666393" y="2159307"/>
            <a:ext cx="1801404" cy="1077218"/>
          </a:xfrm>
          <a:prstGeom prst="rect">
            <a:avLst/>
          </a:prstGeom>
          <a:noFill/>
        </p:spPr>
        <p:txBody>
          <a:bodyPr wrap="square" rtlCol="0">
            <a:spAutoFit/>
          </a:bodyPr>
          <a:lstStyle/>
          <a:p>
            <a:pPr algn="ctr"/>
            <a:r>
              <a:rPr lang="ar-SY" sz="1600" b="1" dirty="0">
                <a:latin typeface="Century Gothic" panose="020B0502020202020204" pitchFamily="34" charset="0"/>
              </a:rPr>
              <a:t>وزارة الداخلية و من مسؤولياتها تحقيق اجراءات السلامة المرورية و المدنية</a:t>
            </a:r>
            <a:endParaRPr lang="en-US" sz="1600" b="1" dirty="0">
              <a:latin typeface="Century Gothic" panose="020B0502020202020204" pitchFamily="34" charset="0"/>
            </a:endParaRPr>
          </a:p>
        </p:txBody>
      </p:sp>
      <p:sp>
        <p:nvSpPr>
          <p:cNvPr id="88" name="TextBox 37">
            <a:extLst>
              <a:ext uri="{FF2B5EF4-FFF2-40B4-BE49-F238E27FC236}">
                <a16:creationId xmlns:a16="http://schemas.microsoft.com/office/drawing/2014/main" id="{DCA47C01-424B-45AB-A788-C46CF6F64FD0}"/>
              </a:ext>
            </a:extLst>
          </p:cNvPr>
          <p:cNvSpPr txBox="1"/>
          <p:nvPr/>
        </p:nvSpPr>
        <p:spPr>
          <a:xfrm>
            <a:off x="4812257" y="2195459"/>
            <a:ext cx="1823552" cy="1077218"/>
          </a:xfrm>
          <a:prstGeom prst="rect">
            <a:avLst/>
          </a:prstGeom>
          <a:noFill/>
        </p:spPr>
        <p:txBody>
          <a:bodyPr wrap="square" rtlCol="0">
            <a:spAutoFit/>
          </a:bodyPr>
          <a:lstStyle/>
          <a:p>
            <a:pPr algn="ctr"/>
            <a:r>
              <a:rPr lang="ar-SY" sz="1600" b="1" dirty="0">
                <a:latin typeface="Century Gothic" panose="020B0502020202020204" pitchFamily="34" charset="0"/>
              </a:rPr>
              <a:t>وزارة الحرس الوطني و من مسؤوليتها الدفاع عن أراضي الوطن و حدوده</a:t>
            </a:r>
            <a:endParaRPr lang="en-US" sz="1600" b="1" dirty="0">
              <a:latin typeface="Century Gothic" panose="020B0502020202020204" pitchFamily="34" charset="0"/>
            </a:endParaRPr>
          </a:p>
        </p:txBody>
      </p:sp>
      <p:sp>
        <p:nvSpPr>
          <p:cNvPr id="89" name="TextBox 38">
            <a:extLst>
              <a:ext uri="{FF2B5EF4-FFF2-40B4-BE49-F238E27FC236}">
                <a16:creationId xmlns:a16="http://schemas.microsoft.com/office/drawing/2014/main" id="{65F794A9-7A8A-4B94-9CFA-206855B37E54}"/>
              </a:ext>
            </a:extLst>
          </p:cNvPr>
          <p:cNvSpPr txBox="1"/>
          <p:nvPr/>
        </p:nvSpPr>
        <p:spPr>
          <a:xfrm>
            <a:off x="3233832" y="6202949"/>
            <a:ext cx="3156850" cy="584775"/>
          </a:xfrm>
          <a:prstGeom prst="rect">
            <a:avLst/>
          </a:prstGeom>
          <a:noFill/>
        </p:spPr>
        <p:txBody>
          <a:bodyPr wrap="square" rtlCol="0">
            <a:spAutoFit/>
          </a:bodyPr>
          <a:lstStyle/>
          <a:p>
            <a:pPr algn="ctr"/>
            <a:r>
              <a:rPr lang="ar-SY" sz="1600" b="1" dirty="0">
                <a:latin typeface="Century Gothic" panose="020B0502020202020204" pitchFamily="34" charset="0"/>
              </a:rPr>
              <a:t>وزارة الدفاع و من مسؤؤوليتها الدفاع ضد كل التهديدات لمصالح أمن الدولة</a:t>
            </a:r>
            <a:endParaRPr lang="en-US" sz="1600" b="1" dirty="0">
              <a:latin typeface="Century Gothic" panose="020B0502020202020204" pitchFamily="34" charset="0"/>
            </a:endParaRPr>
          </a:p>
        </p:txBody>
      </p:sp>
      <p:grpSp>
        <p:nvGrpSpPr>
          <p:cNvPr id="91" name="مجموعة 90"/>
          <p:cNvGrpSpPr/>
          <p:nvPr/>
        </p:nvGrpSpPr>
        <p:grpSpPr>
          <a:xfrm>
            <a:off x="2606466" y="1357941"/>
            <a:ext cx="9430800" cy="885453"/>
            <a:chOff x="2587430" y="3294128"/>
            <a:chExt cx="9430800" cy="1340290"/>
          </a:xfrm>
        </p:grpSpPr>
        <p:sp>
          <p:nvSpPr>
            <p:cNvPr id="92" name="Rectangle: Top Corners Rounded 17">
              <a:extLst>
                <a:ext uri="{FF2B5EF4-FFF2-40B4-BE49-F238E27FC236}">
                  <a16:creationId xmlns:a16="http://schemas.microsoft.com/office/drawing/2014/main" id="{75907753-DC44-442D-88C1-1FC79701AD74}"/>
                </a:ext>
              </a:extLst>
            </p:cNvPr>
            <p:cNvSpPr/>
            <p:nvPr/>
          </p:nvSpPr>
          <p:spPr>
            <a:xfrm rot="16200000" flipH="1">
              <a:off x="10569259" y="3038562"/>
              <a:ext cx="1193405" cy="1704537"/>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Top Corners Rounded 16">
              <a:extLst>
                <a:ext uri="{FF2B5EF4-FFF2-40B4-BE49-F238E27FC236}">
                  <a16:creationId xmlns:a16="http://schemas.microsoft.com/office/drawing/2014/main" id="{863C240A-B417-46DD-B05E-E0B3A922C38A}"/>
                </a:ext>
              </a:extLst>
            </p:cNvPr>
            <p:cNvSpPr/>
            <p:nvPr/>
          </p:nvSpPr>
          <p:spPr>
            <a:xfrm rot="5400000">
              <a:off x="5700287" y="181274"/>
              <a:ext cx="1193403" cy="7419118"/>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36">
              <a:extLst>
                <a:ext uri="{FF2B5EF4-FFF2-40B4-BE49-F238E27FC236}">
                  <a16:creationId xmlns:a16="http://schemas.microsoft.com/office/drawing/2014/main" id="{93E7D62B-1455-4AFF-B195-F9AA155326E3}"/>
                </a:ext>
              </a:extLst>
            </p:cNvPr>
            <p:cNvSpPr txBox="1"/>
            <p:nvPr/>
          </p:nvSpPr>
          <p:spPr>
            <a:xfrm>
              <a:off x="10804718" y="3376557"/>
              <a:ext cx="839724" cy="1257861"/>
            </a:xfrm>
            <a:prstGeom prst="rect">
              <a:avLst/>
            </a:prstGeom>
            <a:noFill/>
          </p:spPr>
          <p:txBody>
            <a:bodyPr wrap="square" rtlCol="0">
              <a:spAutoFit/>
            </a:bodyPr>
            <a:lstStyle/>
            <a:p>
              <a:pPr algn="ctr"/>
              <a:r>
                <a:rPr lang="ar-SY" sz="2400" b="1" dirty="0">
                  <a:solidFill>
                    <a:schemeClr val="bg1"/>
                  </a:solidFill>
                  <a:latin typeface="Century Gothic" panose="020B0502020202020204" pitchFamily="34" charset="0"/>
                </a:rPr>
                <a:t>نشاط1</a:t>
              </a:r>
              <a:endParaRPr lang="en-US" sz="2400" b="1" dirty="0">
                <a:solidFill>
                  <a:schemeClr val="bg1"/>
                </a:solidFill>
                <a:latin typeface="Century Gothic" panose="020B0502020202020204" pitchFamily="34" charset="0"/>
              </a:endParaRPr>
            </a:p>
          </p:txBody>
        </p:sp>
        <p:pic>
          <p:nvPicPr>
            <p:cNvPr id="95" name="Graphic 10" descr="Marketing">
              <a:extLst>
                <a:ext uri="{FF2B5EF4-FFF2-40B4-BE49-F238E27FC236}">
                  <a16:creationId xmlns:a16="http://schemas.microsoft.com/office/drawing/2014/main" id="{D4556F2B-2510-47EB-BADC-D28A80042CD3}"/>
                </a:ext>
              </a:extLst>
            </p:cNvPr>
            <p:cNvPicPr>
              <a:picLocks/>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8957163" y="3625531"/>
              <a:ext cx="640080" cy="640080"/>
            </a:xfrm>
            <a:prstGeom prst="rect">
              <a:avLst/>
            </a:prstGeom>
          </p:spPr>
        </p:pic>
        <p:sp>
          <p:nvSpPr>
            <p:cNvPr id="96" name="TextBox 47">
              <a:extLst>
                <a:ext uri="{FF2B5EF4-FFF2-40B4-BE49-F238E27FC236}">
                  <a16:creationId xmlns:a16="http://schemas.microsoft.com/office/drawing/2014/main" id="{ED665529-B0D7-41B7-B7D6-AC371B427BAB}"/>
                </a:ext>
              </a:extLst>
            </p:cNvPr>
            <p:cNvSpPr txBox="1"/>
            <p:nvPr/>
          </p:nvSpPr>
          <p:spPr>
            <a:xfrm>
              <a:off x="2587430" y="3512655"/>
              <a:ext cx="6461984" cy="698812"/>
            </a:xfrm>
            <a:prstGeom prst="rect">
              <a:avLst/>
            </a:prstGeom>
            <a:noFill/>
          </p:spPr>
          <p:txBody>
            <a:bodyPr wrap="square" rtlCol="0">
              <a:spAutoFit/>
            </a:bodyPr>
            <a:lstStyle/>
            <a:p>
              <a:pPr algn="r"/>
              <a:r>
                <a:rPr lang="ar-SY" sz="2400" b="1" dirty="0">
                  <a:solidFill>
                    <a:schemeClr val="bg1"/>
                  </a:solidFill>
                  <a:latin typeface="Century Gothic" panose="020B0502020202020204" pitchFamily="34" charset="0"/>
                </a:rPr>
                <a:t>يذكر الطلبة أمثلة على دور المؤسسات الأمنية في حفظ الامن :</a:t>
              </a:r>
              <a:endParaRPr lang="en-US" sz="2400" b="1" dirty="0">
                <a:solidFill>
                  <a:schemeClr val="bg1"/>
                </a:solidFill>
                <a:latin typeface="Century Gothic" panose="020B0502020202020204" pitchFamily="34" charset="0"/>
              </a:endParaRPr>
            </a:p>
          </p:txBody>
        </p:sp>
        <p:grpSp>
          <p:nvGrpSpPr>
            <p:cNvPr id="97" name="Group 55">
              <a:extLst>
                <a:ext uri="{FF2B5EF4-FFF2-40B4-BE49-F238E27FC236}">
                  <a16:creationId xmlns:a16="http://schemas.microsoft.com/office/drawing/2014/main" id="{72DC2FF5-03A5-42EB-A968-12DB7158EBBF}"/>
                </a:ext>
              </a:extLst>
            </p:cNvPr>
            <p:cNvGrpSpPr/>
            <p:nvPr/>
          </p:nvGrpSpPr>
          <p:grpSpPr>
            <a:xfrm flipH="1">
              <a:off x="9646089" y="3700169"/>
              <a:ext cx="1074076" cy="327224"/>
              <a:chOff x="3454205" y="1667025"/>
              <a:chExt cx="1074076" cy="239151"/>
            </a:xfrm>
          </p:grpSpPr>
          <p:sp>
            <p:nvSpPr>
              <p:cNvPr id="98" name="Oval 56">
                <a:extLst>
                  <a:ext uri="{FF2B5EF4-FFF2-40B4-BE49-F238E27FC236}">
                    <a16:creationId xmlns:a16="http://schemas.microsoft.com/office/drawing/2014/main" id="{02196C78-AF48-41D4-AE94-7A2F663F982E}"/>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57">
                <a:extLst>
                  <a:ext uri="{FF2B5EF4-FFF2-40B4-BE49-F238E27FC236}">
                    <a16:creationId xmlns:a16="http://schemas.microsoft.com/office/drawing/2014/main" id="{6260C326-6B60-41E4-8130-D5EEE4B037E3}"/>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lowchart: Terminator 58">
                <a:extLst>
                  <a:ext uri="{FF2B5EF4-FFF2-40B4-BE49-F238E27FC236}">
                    <a16:creationId xmlns:a16="http://schemas.microsoft.com/office/drawing/2014/main" id="{C5905C52-3E88-48CD-938B-C70264AC17C8}"/>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2" name="Rectangle 5">
            <a:extLst>
              <a:ext uri="{FF2B5EF4-FFF2-40B4-BE49-F238E27FC236}">
                <a16:creationId xmlns:a16="http://schemas.microsoft.com/office/drawing/2014/main" id="{1F827C7E-4449-437A-B9AF-C2C0DB477F00}"/>
              </a:ext>
            </a:extLst>
          </p:cNvPr>
          <p:cNvSpPr/>
          <p:nvPr/>
        </p:nvSpPr>
        <p:spPr>
          <a:xfrm flipH="1">
            <a:off x="11835858" y="1177559"/>
            <a:ext cx="356141" cy="5680441"/>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053866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91"/>
                                            </p:tgtEl>
                                            <p:attrNameLst>
                                              <p:attrName>style.visibility</p:attrName>
                                            </p:attrNameLst>
                                          </p:cBhvr>
                                          <p:to>
                                            <p:strVal val="visible"/>
                                          </p:to>
                                        </p:set>
                                        <p:anim calcmode="lin" valueType="num">
                                          <p:cBhvr additive="base">
                                            <p:cTn id="13" dur="500" fill="hold"/>
                                            <p:tgtEl>
                                              <p:spTgt spid="91"/>
                                            </p:tgtEl>
                                            <p:attrNameLst>
                                              <p:attrName>ppt_x</p:attrName>
                                            </p:attrNameLst>
                                          </p:cBhvr>
                                          <p:tavLst>
                                            <p:tav tm="0">
                                              <p:val>
                                                <p:strVal val="1+#ppt_w/2"/>
                                              </p:val>
                                            </p:tav>
                                            <p:tav tm="100000">
                                              <p:val>
                                                <p:strVal val="#ppt_x"/>
                                              </p:val>
                                            </p:tav>
                                          </p:tavLst>
                                        </p:anim>
                                        <p:anim calcmode="lin" valueType="num">
                                          <p:cBhvr additive="base">
                                            <p:cTn id="14" dur="500" fill="hold"/>
                                            <p:tgtEl>
                                              <p:spTgt spid="9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14:presetBounceEnd="28000">
                                      <p:stCondLst>
                                        <p:cond delay="0"/>
                                      </p:stCondLst>
                                      <p:childTnLst>
                                        <p:set>
                                          <p:cBhvr>
                                            <p:cTn id="18" dur="1" fill="hold">
                                              <p:stCondLst>
                                                <p:cond delay="0"/>
                                              </p:stCondLst>
                                            </p:cTn>
                                            <p:tgtEl>
                                              <p:spTgt spid="61"/>
                                            </p:tgtEl>
                                            <p:attrNameLst>
                                              <p:attrName>style.visibility</p:attrName>
                                            </p:attrNameLst>
                                          </p:cBhvr>
                                          <p:to>
                                            <p:strVal val="visible"/>
                                          </p:to>
                                        </p:set>
                                        <p:anim calcmode="lin" valueType="num" p14:bounceEnd="28000">
                                          <p:cBhvr additive="base">
                                            <p:cTn id="19" dur="500" fill="hold"/>
                                            <p:tgtEl>
                                              <p:spTgt spid="61"/>
                                            </p:tgtEl>
                                            <p:attrNameLst>
                                              <p:attrName>ppt_x</p:attrName>
                                            </p:attrNameLst>
                                          </p:cBhvr>
                                          <p:tavLst>
                                            <p:tav tm="0">
                                              <p:val>
                                                <p:strVal val="0-#ppt_w/2"/>
                                              </p:val>
                                            </p:tav>
                                            <p:tav tm="100000">
                                              <p:val>
                                                <p:strVal val="#ppt_x"/>
                                              </p:val>
                                            </p:tav>
                                          </p:tavLst>
                                        </p:anim>
                                        <p:anim calcmode="lin" valueType="num" p14:bounceEnd="28000">
                                          <p:cBhvr additive="base">
                                            <p:cTn id="20" dur="500" fill="hold"/>
                                            <p:tgtEl>
                                              <p:spTgt spid="6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4" fill="hold" nodeType="click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ppt_x</p:attrName>
                                            </p:attrNameLst>
                                          </p:cBhvr>
                                          <p:tavLst>
                                            <p:tav tm="0">
                                              <p:val>
                                                <p:strVal val="#ppt_x"/>
                                              </p:val>
                                            </p:tav>
                                            <p:tav tm="100000">
                                              <p:val>
                                                <p:strVal val="#ppt_x"/>
                                              </p:val>
                                            </p:tav>
                                          </p:tavLst>
                                        </p:anim>
                                        <p:anim calcmode="lin" valueType="num">
                                          <p:cBhvr>
                                            <p:cTn id="26" dur="500" fill="hold"/>
                                            <p:tgtEl>
                                              <p:spTgt spid="71"/>
                                            </p:tgtEl>
                                            <p:attrNameLst>
                                              <p:attrName>ppt_y</p:attrName>
                                            </p:attrNameLst>
                                          </p:cBhvr>
                                          <p:tavLst>
                                            <p:tav tm="0">
                                              <p:val>
                                                <p:strVal val="#ppt_y+#ppt_h/2"/>
                                              </p:val>
                                            </p:tav>
                                            <p:tav tm="100000">
                                              <p:val>
                                                <p:strVal val="#ppt_y"/>
                                              </p:val>
                                            </p:tav>
                                          </p:tavLst>
                                        </p:anim>
                                        <p:anim calcmode="lin" valueType="num">
                                          <p:cBhvr>
                                            <p:cTn id="27" dur="500" fill="hold"/>
                                            <p:tgtEl>
                                              <p:spTgt spid="71"/>
                                            </p:tgtEl>
                                            <p:attrNameLst>
                                              <p:attrName>ppt_w</p:attrName>
                                            </p:attrNameLst>
                                          </p:cBhvr>
                                          <p:tavLst>
                                            <p:tav tm="0">
                                              <p:val>
                                                <p:strVal val="#ppt_w"/>
                                              </p:val>
                                            </p:tav>
                                            <p:tav tm="100000">
                                              <p:val>
                                                <p:strVal val="#ppt_w"/>
                                              </p:val>
                                            </p:tav>
                                          </p:tavLst>
                                        </p:anim>
                                        <p:anim calcmode="lin" valueType="num">
                                          <p:cBhvr>
                                            <p:cTn id="28" dur="500" fill="hold"/>
                                            <p:tgtEl>
                                              <p:spTgt spid="71"/>
                                            </p:tgtEl>
                                            <p:attrNameLst>
                                              <p:attrName>ppt_h</p:attrName>
                                            </p:attrNameLst>
                                          </p:cBhvr>
                                          <p:tavLst>
                                            <p:tav tm="0">
                                              <p:val>
                                                <p:fltVal val="0"/>
                                              </p:val>
                                            </p:tav>
                                            <p:tav tm="100000">
                                              <p:val>
                                                <p:strVal val="#ppt_h"/>
                                              </p:val>
                                            </p:tav>
                                          </p:tavLst>
                                        </p:anim>
                                      </p:childTnLst>
                                    </p:cTn>
                                  </p:par>
                                </p:childTnLst>
                              </p:cTn>
                            </p:par>
                            <p:par>
                              <p:cTn id="29" fill="hold">
                                <p:stCondLst>
                                  <p:cond delay="500"/>
                                </p:stCondLst>
                                <p:childTnLst>
                                  <p:par>
                                    <p:cTn id="30" presetID="2" presetClass="entr" presetSubtype="1"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additive="base">
                                            <p:cTn id="32" dur="500" fill="hold"/>
                                            <p:tgtEl>
                                              <p:spTgt spid="87"/>
                                            </p:tgtEl>
                                            <p:attrNameLst>
                                              <p:attrName>ppt_x</p:attrName>
                                            </p:attrNameLst>
                                          </p:cBhvr>
                                          <p:tavLst>
                                            <p:tav tm="0">
                                              <p:val>
                                                <p:strVal val="#ppt_x"/>
                                              </p:val>
                                            </p:tav>
                                            <p:tav tm="100000">
                                              <p:val>
                                                <p:strVal val="#ppt_x"/>
                                              </p:val>
                                            </p:tav>
                                          </p:tavLst>
                                        </p:anim>
                                        <p:anim calcmode="lin" valueType="num">
                                          <p:cBhvr additive="base">
                                            <p:cTn id="33" dur="500" fill="hold"/>
                                            <p:tgtEl>
                                              <p:spTgt spid="87"/>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7" presetClass="entr" presetSubtype="1" fill="hold" nodeType="clickEffect">
                                      <p:stCondLst>
                                        <p:cond delay="0"/>
                                      </p:stCondLst>
                                      <p:childTnLst>
                                        <p:set>
                                          <p:cBhvr>
                                            <p:cTn id="37" dur="1" fill="hold">
                                              <p:stCondLst>
                                                <p:cond delay="0"/>
                                              </p:stCondLst>
                                            </p:cTn>
                                            <p:tgtEl>
                                              <p:spTgt spid="79"/>
                                            </p:tgtEl>
                                            <p:attrNameLst>
                                              <p:attrName>style.visibility</p:attrName>
                                            </p:attrNameLst>
                                          </p:cBhvr>
                                          <p:to>
                                            <p:strVal val="visible"/>
                                          </p:to>
                                        </p:set>
                                        <p:anim calcmode="lin" valueType="num">
                                          <p:cBhvr>
                                            <p:cTn id="38" dur="500" fill="hold"/>
                                            <p:tgtEl>
                                              <p:spTgt spid="79"/>
                                            </p:tgtEl>
                                            <p:attrNameLst>
                                              <p:attrName>ppt_x</p:attrName>
                                            </p:attrNameLst>
                                          </p:cBhvr>
                                          <p:tavLst>
                                            <p:tav tm="0">
                                              <p:val>
                                                <p:strVal val="#ppt_x"/>
                                              </p:val>
                                            </p:tav>
                                            <p:tav tm="100000">
                                              <p:val>
                                                <p:strVal val="#ppt_x"/>
                                              </p:val>
                                            </p:tav>
                                          </p:tavLst>
                                        </p:anim>
                                        <p:anim calcmode="lin" valueType="num">
                                          <p:cBhvr>
                                            <p:cTn id="39" dur="500" fill="hold"/>
                                            <p:tgtEl>
                                              <p:spTgt spid="79"/>
                                            </p:tgtEl>
                                            <p:attrNameLst>
                                              <p:attrName>ppt_y</p:attrName>
                                            </p:attrNameLst>
                                          </p:cBhvr>
                                          <p:tavLst>
                                            <p:tav tm="0">
                                              <p:val>
                                                <p:strVal val="#ppt_y-#ppt_h/2"/>
                                              </p:val>
                                            </p:tav>
                                            <p:tav tm="100000">
                                              <p:val>
                                                <p:strVal val="#ppt_y"/>
                                              </p:val>
                                            </p:tav>
                                          </p:tavLst>
                                        </p:anim>
                                        <p:anim calcmode="lin" valueType="num">
                                          <p:cBhvr>
                                            <p:cTn id="40" dur="500" fill="hold"/>
                                            <p:tgtEl>
                                              <p:spTgt spid="79"/>
                                            </p:tgtEl>
                                            <p:attrNameLst>
                                              <p:attrName>ppt_w</p:attrName>
                                            </p:attrNameLst>
                                          </p:cBhvr>
                                          <p:tavLst>
                                            <p:tav tm="0">
                                              <p:val>
                                                <p:strVal val="#ppt_w"/>
                                              </p:val>
                                            </p:tav>
                                            <p:tav tm="100000">
                                              <p:val>
                                                <p:strVal val="#ppt_w"/>
                                              </p:val>
                                            </p:tav>
                                          </p:tavLst>
                                        </p:anim>
                                        <p:anim calcmode="lin" valueType="num">
                                          <p:cBhvr>
                                            <p:cTn id="41" dur="500" fill="hold"/>
                                            <p:tgtEl>
                                              <p:spTgt spid="79"/>
                                            </p:tgtEl>
                                            <p:attrNameLst>
                                              <p:attrName>ppt_h</p:attrName>
                                            </p:attrNameLst>
                                          </p:cBhvr>
                                          <p:tavLst>
                                            <p:tav tm="0">
                                              <p:val>
                                                <p:fltVal val="0"/>
                                              </p:val>
                                            </p:tav>
                                            <p:tav tm="100000">
                                              <p:val>
                                                <p:strVal val="#ppt_h"/>
                                              </p:val>
                                            </p:tav>
                                          </p:tavLst>
                                        </p:anim>
                                      </p:childTnLst>
                                    </p:cTn>
                                  </p:par>
                                  <p:par>
                                    <p:cTn id="42" presetID="2" presetClass="entr" presetSubtype="4" fill="hold" grpId="0" nodeType="withEffect">
                                      <p:stCondLst>
                                        <p:cond delay="0"/>
                                      </p:stCondLst>
                                      <p:childTnLst>
                                        <p:set>
                                          <p:cBhvr>
                                            <p:cTn id="43" dur="1" fill="hold">
                                              <p:stCondLst>
                                                <p:cond delay="0"/>
                                              </p:stCondLst>
                                            </p:cTn>
                                            <p:tgtEl>
                                              <p:spTgt spid="89"/>
                                            </p:tgtEl>
                                            <p:attrNameLst>
                                              <p:attrName>style.visibility</p:attrName>
                                            </p:attrNameLst>
                                          </p:cBhvr>
                                          <p:to>
                                            <p:strVal val="visible"/>
                                          </p:to>
                                        </p:set>
                                        <p:anim calcmode="lin" valueType="num">
                                          <p:cBhvr additive="base">
                                            <p:cTn id="44" dur="500" fill="hold"/>
                                            <p:tgtEl>
                                              <p:spTgt spid="89"/>
                                            </p:tgtEl>
                                            <p:attrNameLst>
                                              <p:attrName>ppt_x</p:attrName>
                                            </p:attrNameLst>
                                          </p:cBhvr>
                                          <p:tavLst>
                                            <p:tav tm="0">
                                              <p:val>
                                                <p:strVal val="#ppt_x"/>
                                              </p:val>
                                            </p:tav>
                                            <p:tav tm="100000">
                                              <p:val>
                                                <p:strVal val="#ppt_x"/>
                                              </p:val>
                                            </p:tav>
                                          </p:tavLst>
                                        </p:anim>
                                        <p:anim calcmode="lin" valueType="num">
                                          <p:cBhvr additive="base">
                                            <p:cTn id="45" dur="500" fill="hold"/>
                                            <p:tgtEl>
                                              <p:spTgt spid="89"/>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7" presetClass="entr" presetSubtype="4" fill="hold" nodeType="clickEffect">
                                      <p:stCondLst>
                                        <p:cond delay="0"/>
                                      </p:stCondLst>
                                      <p:childTnLst>
                                        <p:set>
                                          <p:cBhvr>
                                            <p:cTn id="49" dur="1" fill="hold">
                                              <p:stCondLst>
                                                <p:cond delay="0"/>
                                              </p:stCondLst>
                                            </p:cTn>
                                            <p:tgtEl>
                                              <p:spTgt spid="75"/>
                                            </p:tgtEl>
                                            <p:attrNameLst>
                                              <p:attrName>style.visibility</p:attrName>
                                            </p:attrNameLst>
                                          </p:cBhvr>
                                          <p:to>
                                            <p:strVal val="visible"/>
                                          </p:to>
                                        </p:set>
                                        <p:anim calcmode="lin" valueType="num">
                                          <p:cBhvr>
                                            <p:cTn id="50" dur="500" fill="hold"/>
                                            <p:tgtEl>
                                              <p:spTgt spid="75"/>
                                            </p:tgtEl>
                                            <p:attrNameLst>
                                              <p:attrName>ppt_x</p:attrName>
                                            </p:attrNameLst>
                                          </p:cBhvr>
                                          <p:tavLst>
                                            <p:tav tm="0">
                                              <p:val>
                                                <p:strVal val="#ppt_x"/>
                                              </p:val>
                                            </p:tav>
                                            <p:tav tm="100000">
                                              <p:val>
                                                <p:strVal val="#ppt_x"/>
                                              </p:val>
                                            </p:tav>
                                          </p:tavLst>
                                        </p:anim>
                                        <p:anim calcmode="lin" valueType="num">
                                          <p:cBhvr>
                                            <p:cTn id="51" dur="500" fill="hold"/>
                                            <p:tgtEl>
                                              <p:spTgt spid="75"/>
                                            </p:tgtEl>
                                            <p:attrNameLst>
                                              <p:attrName>ppt_y</p:attrName>
                                            </p:attrNameLst>
                                          </p:cBhvr>
                                          <p:tavLst>
                                            <p:tav tm="0">
                                              <p:val>
                                                <p:strVal val="#ppt_y+#ppt_h/2"/>
                                              </p:val>
                                            </p:tav>
                                            <p:tav tm="100000">
                                              <p:val>
                                                <p:strVal val="#ppt_y"/>
                                              </p:val>
                                            </p:tav>
                                          </p:tavLst>
                                        </p:anim>
                                        <p:anim calcmode="lin" valueType="num">
                                          <p:cBhvr>
                                            <p:cTn id="52" dur="500" fill="hold"/>
                                            <p:tgtEl>
                                              <p:spTgt spid="75"/>
                                            </p:tgtEl>
                                            <p:attrNameLst>
                                              <p:attrName>ppt_w</p:attrName>
                                            </p:attrNameLst>
                                          </p:cBhvr>
                                          <p:tavLst>
                                            <p:tav tm="0">
                                              <p:val>
                                                <p:strVal val="#ppt_w"/>
                                              </p:val>
                                            </p:tav>
                                            <p:tav tm="100000">
                                              <p:val>
                                                <p:strVal val="#ppt_w"/>
                                              </p:val>
                                            </p:tav>
                                          </p:tavLst>
                                        </p:anim>
                                        <p:anim calcmode="lin" valueType="num">
                                          <p:cBhvr>
                                            <p:cTn id="53" dur="500" fill="hold"/>
                                            <p:tgtEl>
                                              <p:spTgt spid="75"/>
                                            </p:tgtEl>
                                            <p:attrNameLst>
                                              <p:attrName>ppt_h</p:attrName>
                                            </p:attrNameLst>
                                          </p:cBhvr>
                                          <p:tavLst>
                                            <p:tav tm="0">
                                              <p:val>
                                                <p:fltVal val="0"/>
                                              </p:val>
                                            </p:tav>
                                            <p:tav tm="100000">
                                              <p:val>
                                                <p:strVal val="#ppt_h"/>
                                              </p:val>
                                            </p:tav>
                                          </p:tavLst>
                                        </p:anim>
                                      </p:childTnLst>
                                    </p:cTn>
                                  </p:par>
                                </p:childTnLst>
                              </p:cTn>
                            </p:par>
                            <p:par>
                              <p:cTn id="54" fill="hold">
                                <p:stCondLst>
                                  <p:cond delay="500"/>
                                </p:stCondLst>
                                <p:childTnLst>
                                  <p:par>
                                    <p:cTn id="55" presetID="2" presetClass="entr" presetSubtype="1"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88" grpId="0"/>
          <p:bldP spid="89"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91"/>
                                            </p:tgtEl>
                                            <p:attrNameLst>
                                              <p:attrName>style.visibility</p:attrName>
                                            </p:attrNameLst>
                                          </p:cBhvr>
                                          <p:to>
                                            <p:strVal val="visible"/>
                                          </p:to>
                                        </p:set>
                                        <p:anim calcmode="lin" valueType="num">
                                          <p:cBhvr additive="base">
                                            <p:cTn id="13" dur="500" fill="hold"/>
                                            <p:tgtEl>
                                              <p:spTgt spid="91"/>
                                            </p:tgtEl>
                                            <p:attrNameLst>
                                              <p:attrName>ppt_x</p:attrName>
                                            </p:attrNameLst>
                                          </p:cBhvr>
                                          <p:tavLst>
                                            <p:tav tm="0">
                                              <p:val>
                                                <p:strVal val="1+#ppt_w/2"/>
                                              </p:val>
                                            </p:tav>
                                            <p:tav tm="100000">
                                              <p:val>
                                                <p:strVal val="#ppt_x"/>
                                              </p:val>
                                            </p:tav>
                                          </p:tavLst>
                                        </p:anim>
                                        <p:anim calcmode="lin" valueType="num">
                                          <p:cBhvr additive="base">
                                            <p:cTn id="14" dur="500" fill="hold"/>
                                            <p:tgtEl>
                                              <p:spTgt spid="9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1"/>
                                            </p:tgtEl>
                                            <p:attrNameLst>
                                              <p:attrName>style.visibility</p:attrName>
                                            </p:attrNameLst>
                                          </p:cBhvr>
                                          <p:to>
                                            <p:strVal val="visible"/>
                                          </p:to>
                                        </p:set>
                                        <p:anim calcmode="lin" valueType="num">
                                          <p:cBhvr additive="base">
                                            <p:cTn id="19" dur="500" fill="hold"/>
                                            <p:tgtEl>
                                              <p:spTgt spid="61"/>
                                            </p:tgtEl>
                                            <p:attrNameLst>
                                              <p:attrName>ppt_x</p:attrName>
                                            </p:attrNameLst>
                                          </p:cBhvr>
                                          <p:tavLst>
                                            <p:tav tm="0">
                                              <p:val>
                                                <p:strVal val="0-#ppt_w/2"/>
                                              </p:val>
                                            </p:tav>
                                            <p:tav tm="100000">
                                              <p:val>
                                                <p:strVal val="#ppt_x"/>
                                              </p:val>
                                            </p:tav>
                                          </p:tavLst>
                                        </p:anim>
                                        <p:anim calcmode="lin" valueType="num">
                                          <p:cBhvr additive="base">
                                            <p:cTn id="20" dur="500" fill="hold"/>
                                            <p:tgtEl>
                                              <p:spTgt spid="6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4" fill="hold" nodeType="click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ppt_x</p:attrName>
                                            </p:attrNameLst>
                                          </p:cBhvr>
                                          <p:tavLst>
                                            <p:tav tm="0">
                                              <p:val>
                                                <p:strVal val="#ppt_x"/>
                                              </p:val>
                                            </p:tav>
                                            <p:tav tm="100000">
                                              <p:val>
                                                <p:strVal val="#ppt_x"/>
                                              </p:val>
                                            </p:tav>
                                          </p:tavLst>
                                        </p:anim>
                                        <p:anim calcmode="lin" valueType="num">
                                          <p:cBhvr>
                                            <p:cTn id="26" dur="500" fill="hold"/>
                                            <p:tgtEl>
                                              <p:spTgt spid="71"/>
                                            </p:tgtEl>
                                            <p:attrNameLst>
                                              <p:attrName>ppt_y</p:attrName>
                                            </p:attrNameLst>
                                          </p:cBhvr>
                                          <p:tavLst>
                                            <p:tav tm="0">
                                              <p:val>
                                                <p:strVal val="#ppt_y+#ppt_h/2"/>
                                              </p:val>
                                            </p:tav>
                                            <p:tav tm="100000">
                                              <p:val>
                                                <p:strVal val="#ppt_y"/>
                                              </p:val>
                                            </p:tav>
                                          </p:tavLst>
                                        </p:anim>
                                        <p:anim calcmode="lin" valueType="num">
                                          <p:cBhvr>
                                            <p:cTn id="27" dur="500" fill="hold"/>
                                            <p:tgtEl>
                                              <p:spTgt spid="71"/>
                                            </p:tgtEl>
                                            <p:attrNameLst>
                                              <p:attrName>ppt_w</p:attrName>
                                            </p:attrNameLst>
                                          </p:cBhvr>
                                          <p:tavLst>
                                            <p:tav tm="0">
                                              <p:val>
                                                <p:strVal val="#ppt_w"/>
                                              </p:val>
                                            </p:tav>
                                            <p:tav tm="100000">
                                              <p:val>
                                                <p:strVal val="#ppt_w"/>
                                              </p:val>
                                            </p:tav>
                                          </p:tavLst>
                                        </p:anim>
                                        <p:anim calcmode="lin" valueType="num">
                                          <p:cBhvr>
                                            <p:cTn id="28" dur="500" fill="hold"/>
                                            <p:tgtEl>
                                              <p:spTgt spid="71"/>
                                            </p:tgtEl>
                                            <p:attrNameLst>
                                              <p:attrName>ppt_h</p:attrName>
                                            </p:attrNameLst>
                                          </p:cBhvr>
                                          <p:tavLst>
                                            <p:tav tm="0">
                                              <p:val>
                                                <p:fltVal val="0"/>
                                              </p:val>
                                            </p:tav>
                                            <p:tav tm="100000">
                                              <p:val>
                                                <p:strVal val="#ppt_h"/>
                                              </p:val>
                                            </p:tav>
                                          </p:tavLst>
                                        </p:anim>
                                      </p:childTnLst>
                                    </p:cTn>
                                  </p:par>
                                </p:childTnLst>
                              </p:cTn>
                            </p:par>
                            <p:par>
                              <p:cTn id="29" fill="hold">
                                <p:stCondLst>
                                  <p:cond delay="500"/>
                                </p:stCondLst>
                                <p:childTnLst>
                                  <p:par>
                                    <p:cTn id="30" presetID="2" presetClass="entr" presetSubtype="1"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additive="base">
                                            <p:cTn id="32" dur="500" fill="hold"/>
                                            <p:tgtEl>
                                              <p:spTgt spid="87"/>
                                            </p:tgtEl>
                                            <p:attrNameLst>
                                              <p:attrName>ppt_x</p:attrName>
                                            </p:attrNameLst>
                                          </p:cBhvr>
                                          <p:tavLst>
                                            <p:tav tm="0">
                                              <p:val>
                                                <p:strVal val="#ppt_x"/>
                                              </p:val>
                                            </p:tav>
                                            <p:tav tm="100000">
                                              <p:val>
                                                <p:strVal val="#ppt_x"/>
                                              </p:val>
                                            </p:tav>
                                          </p:tavLst>
                                        </p:anim>
                                        <p:anim calcmode="lin" valueType="num">
                                          <p:cBhvr additive="base">
                                            <p:cTn id="33" dur="500" fill="hold"/>
                                            <p:tgtEl>
                                              <p:spTgt spid="87"/>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7" presetClass="entr" presetSubtype="1" fill="hold" nodeType="clickEffect">
                                      <p:stCondLst>
                                        <p:cond delay="0"/>
                                      </p:stCondLst>
                                      <p:childTnLst>
                                        <p:set>
                                          <p:cBhvr>
                                            <p:cTn id="37" dur="1" fill="hold">
                                              <p:stCondLst>
                                                <p:cond delay="0"/>
                                              </p:stCondLst>
                                            </p:cTn>
                                            <p:tgtEl>
                                              <p:spTgt spid="79"/>
                                            </p:tgtEl>
                                            <p:attrNameLst>
                                              <p:attrName>style.visibility</p:attrName>
                                            </p:attrNameLst>
                                          </p:cBhvr>
                                          <p:to>
                                            <p:strVal val="visible"/>
                                          </p:to>
                                        </p:set>
                                        <p:anim calcmode="lin" valueType="num">
                                          <p:cBhvr>
                                            <p:cTn id="38" dur="500" fill="hold"/>
                                            <p:tgtEl>
                                              <p:spTgt spid="79"/>
                                            </p:tgtEl>
                                            <p:attrNameLst>
                                              <p:attrName>ppt_x</p:attrName>
                                            </p:attrNameLst>
                                          </p:cBhvr>
                                          <p:tavLst>
                                            <p:tav tm="0">
                                              <p:val>
                                                <p:strVal val="#ppt_x"/>
                                              </p:val>
                                            </p:tav>
                                            <p:tav tm="100000">
                                              <p:val>
                                                <p:strVal val="#ppt_x"/>
                                              </p:val>
                                            </p:tav>
                                          </p:tavLst>
                                        </p:anim>
                                        <p:anim calcmode="lin" valueType="num">
                                          <p:cBhvr>
                                            <p:cTn id="39" dur="500" fill="hold"/>
                                            <p:tgtEl>
                                              <p:spTgt spid="79"/>
                                            </p:tgtEl>
                                            <p:attrNameLst>
                                              <p:attrName>ppt_y</p:attrName>
                                            </p:attrNameLst>
                                          </p:cBhvr>
                                          <p:tavLst>
                                            <p:tav tm="0">
                                              <p:val>
                                                <p:strVal val="#ppt_y-#ppt_h/2"/>
                                              </p:val>
                                            </p:tav>
                                            <p:tav tm="100000">
                                              <p:val>
                                                <p:strVal val="#ppt_y"/>
                                              </p:val>
                                            </p:tav>
                                          </p:tavLst>
                                        </p:anim>
                                        <p:anim calcmode="lin" valueType="num">
                                          <p:cBhvr>
                                            <p:cTn id="40" dur="500" fill="hold"/>
                                            <p:tgtEl>
                                              <p:spTgt spid="79"/>
                                            </p:tgtEl>
                                            <p:attrNameLst>
                                              <p:attrName>ppt_w</p:attrName>
                                            </p:attrNameLst>
                                          </p:cBhvr>
                                          <p:tavLst>
                                            <p:tav tm="0">
                                              <p:val>
                                                <p:strVal val="#ppt_w"/>
                                              </p:val>
                                            </p:tav>
                                            <p:tav tm="100000">
                                              <p:val>
                                                <p:strVal val="#ppt_w"/>
                                              </p:val>
                                            </p:tav>
                                          </p:tavLst>
                                        </p:anim>
                                        <p:anim calcmode="lin" valueType="num">
                                          <p:cBhvr>
                                            <p:cTn id="41" dur="500" fill="hold"/>
                                            <p:tgtEl>
                                              <p:spTgt spid="79"/>
                                            </p:tgtEl>
                                            <p:attrNameLst>
                                              <p:attrName>ppt_h</p:attrName>
                                            </p:attrNameLst>
                                          </p:cBhvr>
                                          <p:tavLst>
                                            <p:tav tm="0">
                                              <p:val>
                                                <p:fltVal val="0"/>
                                              </p:val>
                                            </p:tav>
                                            <p:tav tm="100000">
                                              <p:val>
                                                <p:strVal val="#ppt_h"/>
                                              </p:val>
                                            </p:tav>
                                          </p:tavLst>
                                        </p:anim>
                                      </p:childTnLst>
                                    </p:cTn>
                                  </p:par>
                                  <p:par>
                                    <p:cTn id="42" presetID="2" presetClass="entr" presetSubtype="4" fill="hold" grpId="0" nodeType="withEffect">
                                      <p:stCondLst>
                                        <p:cond delay="0"/>
                                      </p:stCondLst>
                                      <p:childTnLst>
                                        <p:set>
                                          <p:cBhvr>
                                            <p:cTn id="43" dur="1" fill="hold">
                                              <p:stCondLst>
                                                <p:cond delay="0"/>
                                              </p:stCondLst>
                                            </p:cTn>
                                            <p:tgtEl>
                                              <p:spTgt spid="89"/>
                                            </p:tgtEl>
                                            <p:attrNameLst>
                                              <p:attrName>style.visibility</p:attrName>
                                            </p:attrNameLst>
                                          </p:cBhvr>
                                          <p:to>
                                            <p:strVal val="visible"/>
                                          </p:to>
                                        </p:set>
                                        <p:anim calcmode="lin" valueType="num">
                                          <p:cBhvr additive="base">
                                            <p:cTn id="44" dur="500" fill="hold"/>
                                            <p:tgtEl>
                                              <p:spTgt spid="89"/>
                                            </p:tgtEl>
                                            <p:attrNameLst>
                                              <p:attrName>ppt_x</p:attrName>
                                            </p:attrNameLst>
                                          </p:cBhvr>
                                          <p:tavLst>
                                            <p:tav tm="0">
                                              <p:val>
                                                <p:strVal val="#ppt_x"/>
                                              </p:val>
                                            </p:tav>
                                            <p:tav tm="100000">
                                              <p:val>
                                                <p:strVal val="#ppt_x"/>
                                              </p:val>
                                            </p:tav>
                                          </p:tavLst>
                                        </p:anim>
                                        <p:anim calcmode="lin" valueType="num">
                                          <p:cBhvr additive="base">
                                            <p:cTn id="45" dur="500" fill="hold"/>
                                            <p:tgtEl>
                                              <p:spTgt spid="89"/>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7" presetClass="entr" presetSubtype="4" fill="hold" nodeType="clickEffect">
                                      <p:stCondLst>
                                        <p:cond delay="0"/>
                                      </p:stCondLst>
                                      <p:childTnLst>
                                        <p:set>
                                          <p:cBhvr>
                                            <p:cTn id="49" dur="1" fill="hold">
                                              <p:stCondLst>
                                                <p:cond delay="0"/>
                                              </p:stCondLst>
                                            </p:cTn>
                                            <p:tgtEl>
                                              <p:spTgt spid="75"/>
                                            </p:tgtEl>
                                            <p:attrNameLst>
                                              <p:attrName>style.visibility</p:attrName>
                                            </p:attrNameLst>
                                          </p:cBhvr>
                                          <p:to>
                                            <p:strVal val="visible"/>
                                          </p:to>
                                        </p:set>
                                        <p:anim calcmode="lin" valueType="num">
                                          <p:cBhvr>
                                            <p:cTn id="50" dur="500" fill="hold"/>
                                            <p:tgtEl>
                                              <p:spTgt spid="75"/>
                                            </p:tgtEl>
                                            <p:attrNameLst>
                                              <p:attrName>ppt_x</p:attrName>
                                            </p:attrNameLst>
                                          </p:cBhvr>
                                          <p:tavLst>
                                            <p:tav tm="0">
                                              <p:val>
                                                <p:strVal val="#ppt_x"/>
                                              </p:val>
                                            </p:tav>
                                            <p:tav tm="100000">
                                              <p:val>
                                                <p:strVal val="#ppt_x"/>
                                              </p:val>
                                            </p:tav>
                                          </p:tavLst>
                                        </p:anim>
                                        <p:anim calcmode="lin" valueType="num">
                                          <p:cBhvr>
                                            <p:cTn id="51" dur="500" fill="hold"/>
                                            <p:tgtEl>
                                              <p:spTgt spid="75"/>
                                            </p:tgtEl>
                                            <p:attrNameLst>
                                              <p:attrName>ppt_y</p:attrName>
                                            </p:attrNameLst>
                                          </p:cBhvr>
                                          <p:tavLst>
                                            <p:tav tm="0">
                                              <p:val>
                                                <p:strVal val="#ppt_y+#ppt_h/2"/>
                                              </p:val>
                                            </p:tav>
                                            <p:tav tm="100000">
                                              <p:val>
                                                <p:strVal val="#ppt_y"/>
                                              </p:val>
                                            </p:tav>
                                          </p:tavLst>
                                        </p:anim>
                                        <p:anim calcmode="lin" valueType="num">
                                          <p:cBhvr>
                                            <p:cTn id="52" dur="500" fill="hold"/>
                                            <p:tgtEl>
                                              <p:spTgt spid="75"/>
                                            </p:tgtEl>
                                            <p:attrNameLst>
                                              <p:attrName>ppt_w</p:attrName>
                                            </p:attrNameLst>
                                          </p:cBhvr>
                                          <p:tavLst>
                                            <p:tav tm="0">
                                              <p:val>
                                                <p:strVal val="#ppt_w"/>
                                              </p:val>
                                            </p:tav>
                                            <p:tav tm="100000">
                                              <p:val>
                                                <p:strVal val="#ppt_w"/>
                                              </p:val>
                                            </p:tav>
                                          </p:tavLst>
                                        </p:anim>
                                        <p:anim calcmode="lin" valueType="num">
                                          <p:cBhvr>
                                            <p:cTn id="53" dur="500" fill="hold"/>
                                            <p:tgtEl>
                                              <p:spTgt spid="75"/>
                                            </p:tgtEl>
                                            <p:attrNameLst>
                                              <p:attrName>ppt_h</p:attrName>
                                            </p:attrNameLst>
                                          </p:cBhvr>
                                          <p:tavLst>
                                            <p:tav tm="0">
                                              <p:val>
                                                <p:fltVal val="0"/>
                                              </p:val>
                                            </p:tav>
                                            <p:tav tm="100000">
                                              <p:val>
                                                <p:strVal val="#ppt_h"/>
                                              </p:val>
                                            </p:tav>
                                          </p:tavLst>
                                        </p:anim>
                                      </p:childTnLst>
                                    </p:cTn>
                                  </p:par>
                                </p:childTnLst>
                              </p:cTn>
                            </p:par>
                            <p:par>
                              <p:cTn id="54" fill="hold">
                                <p:stCondLst>
                                  <p:cond delay="500"/>
                                </p:stCondLst>
                                <p:childTnLst>
                                  <p:par>
                                    <p:cTn id="55" presetID="2" presetClass="entr" presetSubtype="1"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88" grpId="0"/>
          <p:bldP spid="89"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1CCA3FD4-4C1C-4525-AE8F-FE90ABF7E611}"/>
              </a:ext>
            </a:extLst>
          </p:cNvPr>
          <p:cNvSpPr txBox="1"/>
          <p:nvPr/>
        </p:nvSpPr>
        <p:spPr>
          <a:xfrm>
            <a:off x="5955146" y="1631777"/>
            <a:ext cx="2648984" cy="523220"/>
          </a:xfrm>
          <a:prstGeom prst="rect">
            <a:avLst/>
          </a:prstGeom>
          <a:noFill/>
        </p:spPr>
        <p:txBody>
          <a:bodyPr wrap="square" rtlCol="0">
            <a:spAutoFit/>
          </a:bodyPr>
          <a:lstStyle/>
          <a:p>
            <a:pPr algn="r"/>
            <a:r>
              <a:rPr lang="ar-SY" sz="2800" b="1" dirty="0">
                <a:solidFill>
                  <a:schemeClr val="accent2"/>
                </a:solidFill>
                <a:latin typeface="Century Gothic" panose="020B0502020202020204" pitchFamily="34" charset="0"/>
              </a:rPr>
              <a:t>4- الفرد :</a:t>
            </a:r>
          </a:p>
        </p:txBody>
      </p:sp>
      <p:sp>
        <p:nvSpPr>
          <p:cNvPr id="19" name="TextBox 18">
            <a:extLst>
              <a:ext uri="{FF2B5EF4-FFF2-40B4-BE49-F238E27FC236}">
                <a16:creationId xmlns:a16="http://schemas.microsoft.com/office/drawing/2014/main" id="{AB96FEDA-B927-4D92-89D5-75761265E707}"/>
              </a:ext>
            </a:extLst>
          </p:cNvPr>
          <p:cNvSpPr txBox="1"/>
          <p:nvPr/>
        </p:nvSpPr>
        <p:spPr>
          <a:xfrm>
            <a:off x="522403" y="2407805"/>
            <a:ext cx="5777355" cy="707886"/>
          </a:xfrm>
          <a:prstGeom prst="rect">
            <a:avLst/>
          </a:prstGeom>
          <a:noFill/>
        </p:spPr>
        <p:txBody>
          <a:bodyPr wrap="square" rtlCol="0">
            <a:spAutoFit/>
          </a:bodyPr>
          <a:lstStyle/>
          <a:p>
            <a:pPr algn="r"/>
            <a:r>
              <a:rPr lang="ar-SY" sz="2000" b="1" dirty="0">
                <a:latin typeface="Century Gothic" panose="020B0502020202020204" pitchFamily="34" charset="0"/>
              </a:rPr>
              <a:t>هو المواطن أو المقيم الذي يستفيد من تحقق الأمن الوطني , وعليه مسؤولية الإسهام في تحقيقه . </a:t>
            </a:r>
          </a:p>
        </p:txBody>
      </p:sp>
      <p:cxnSp>
        <p:nvCxnSpPr>
          <p:cNvPr id="25" name="Straight Arrow Connector 24">
            <a:extLst>
              <a:ext uri="{FF2B5EF4-FFF2-40B4-BE49-F238E27FC236}">
                <a16:creationId xmlns:a16="http://schemas.microsoft.com/office/drawing/2014/main" id="{7236FBB6-A4FC-4544-AA7E-6247BF07CF75}"/>
              </a:ext>
            </a:extLst>
          </p:cNvPr>
          <p:cNvCxnSpPr>
            <a:cxnSpLocks/>
          </p:cNvCxnSpPr>
          <p:nvPr/>
        </p:nvCxnSpPr>
        <p:spPr>
          <a:xfrm flipH="1">
            <a:off x="6530678" y="2158904"/>
            <a:ext cx="1965622" cy="0"/>
          </a:xfrm>
          <a:prstGeom prst="straightConnector1">
            <a:avLst/>
          </a:prstGeom>
          <a:ln>
            <a:solidFill>
              <a:srgbClr val="FF9900"/>
            </a:solidFill>
            <a:tailEnd type="triangle"/>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29BA398D-206E-40B1-BB46-14B90BDEFFBD}"/>
              </a:ext>
            </a:extLst>
          </p:cNvPr>
          <p:cNvGrpSpPr/>
          <p:nvPr/>
        </p:nvGrpSpPr>
        <p:grpSpPr>
          <a:xfrm>
            <a:off x="8787826" y="1151260"/>
            <a:ext cx="1763485" cy="1763485"/>
            <a:chOff x="8787826" y="1151260"/>
            <a:chExt cx="1763485" cy="1763485"/>
          </a:xfrm>
        </p:grpSpPr>
        <p:sp>
          <p:nvSpPr>
            <p:cNvPr id="5" name="Frame 4">
              <a:extLst>
                <a:ext uri="{FF2B5EF4-FFF2-40B4-BE49-F238E27FC236}">
                  <a16:creationId xmlns:a16="http://schemas.microsoft.com/office/drawing/2014/main" id="{7A3644DF-E6C8-4304-BE91-06A0F31E0384}"/>
                </a:ext>
              </a:extLst>
            </p:cNvPr>
            <p:cNvSpPr/>
            <p:nvPr/>
          </p:nvSpPr>
          <p:spPr>
            <a:xfrm>
              <a:off x="8787826" y="1151260"/>
              <a:ext cx="1763485" cy="1763485"/>
            </a:xfrm>
            <a:prstGeom prst="frame">
              <a:avLst>
                <a:gd name="adj1" fmla="val 14797"/>
              </a:avLst>
            </a:prstGeom>
            <a:solidFill>
              <a:srgbClr val="FF9900"/>
            </a:solidFill>
            <a:ln>
              <a:noFill/>
            </a:ln>
            <a:scene3d>
              <a:camera prst="isometricOffAxis2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55F46122-0DBC-4741-A1A5-B97C0B3ED2D1}"/>
                </a:ext>
              </a:extLst>
            </p:cNvPr>
            <p:cNvSpPr/>
            <p:nvPr/>
          </p:nvSpPr>
          <p:spPr>
            <a:xfrm>
              <a:off x="9280405" y="1437242"/>
              <a:ext cx="986972" cy="1101272"/>
            </a:xfrm>
            <a:prstGeom prst="rect">
              <a:avLst/>
            </a:prstGeom>
            <a:solidFill>
              <a:schemeClr val="bg1">
                <a:lumMod val="95000"/>
              </a:schemeClr>
            </a:solidFill>
            <a:ln>
              <a:noFill/>
            </a:ln>
            <a:effectLst/>
            <a:scene3d>
              <a:camera prst="isometricOffAxis2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Bullseye">
              <a:extLst>
                <a:ext uri="{FF2B5EF4-FFF2-40B4-BE49-F238E27FC236}">
                  <a16:creationId xmlns:a16="http://schemas.microsoft.com/office/drawing/2014/main" id="{886DF49D-724C-4249-8131-2D71C9A7353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42151" y="1711848"/>
              <a:ext cx="640080" cy="640080"/>
            </a:xfrm>
            <a:prstGeom prst="rect">
              <a:avLst/>
            </a:prstGeom>
            <a:scene3d>
              <a:camera prst="isometricOffAxis2Left"/>
              <a:lightRig rig="threePt" dir="t"/>
            </a:scene3d>
          </p:spPr>
        </p:pic>
      </p:grpSp>
      <p:sp>
        <p:nvSpPr>
          <p:cNvPr id="4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مجموعة 43"/>
          <p:cNvGrpSpPr/>
          <p:nvPr/>
        </p:nvGrpSpPr>
        <p:grpSpPr>
          <a:xfrm>
            <a:off x="338813" y="22303"/>
            <a:ext cx="8449012" cy="1128959"/>
            <a:chOff x="338813" y="22303"/>
            <a:chExt cx="8449012" cy="1128959"/>
          </a:xfrm>
        </p:grpSpPr>
        <p:grpSp>
          <p:nvGrpSpPr>
            <p:cNvPr id="45" name="مجموعة 44"/>
            <p:cNvGrpSpPr/>
            <p:nvPr/>
          </p:nvGrpSpPr>
          <p:grpSpPr>
            <a:xfrm>
              <a:off x="338813" y="22303"/>
              <a:ext cx="1704537" cy="1128957"/>
              <a:chOff x="338813" y="22303"/>
              <a:chExt cx="1704537" cy="1128957"/>
            </a:xfrm>
          </p:grpSpPr>
          <p:sp>
            <p:nvSpPr>
              <p:cNvPr id="5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a:t>
                </a:r>
              </a:p>
              <a:p>
                <a:pPr algn="ctr"/>
                <a:r>
                  <a:rPr lang="ar-SY" sz="2400" b="1" dirty="0">
                    <a:latin typeface="Century Gothic" panose="020B0502020202020204" pitchFamily="34" charset="0"/>
                  </a:rPr>
                  <a:t>7</a:t>
                </a:r>
                <a:endParaRPr lang="en-US" sz="2400" b="1" dirty="0">
                  <a:latin typeface="Century Gothic" panose="020B0502020202020204" pitchFamily="34" charset="0"/>
                </a:endParaRPr>
              </a:p>
            </p:txBody>
          </p:sp>
        </p:grpSp>
        <p:grpSp>
          <p:nvGrpSpPr>
            <p:cNvPr id="46" name="مجموعة 45"/>
            <p:cNvGrpSpPr/>
            <p:nvPr/>
          </p:nvGrpSpPr>
          <p:grpSpPr>
            <a:xfrm>
              <a:off x="2350491" y="22303"/>
              <a:ext cx="6437334" cy="1128959"/>
              <a:chOff x="2350491" y="22303"/>
              <a:chExt cx="6437334" cy="1128959"/>
            </a:xfrm>
          </p:grpSpPr>
          <p:sp>
            <p:nvSpPr>
              <p:cNvPr id="5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a:extLst>
                  <a:ext uri="{FF2B5EF4-FFF2-40B4-BE49-F238E27FC236}">
                    <a16:creationId xmlns:a16="http://schemas.microsoft.com/office/drawing/2014/main" id="{27984296-FF80-419E-8703-5280B5AB1741}"/>
                  </a:ext>
                </a:extLst>
              </p:cNvPr>
              <p:cNvGrpSpPr/>
              <p:nvPr/>
            </p:nvGrpSpPr>
            <p:grpSpPr>
              <a:xfrm>
                <a:off x="3508910" y="165530"/>
                <a:ext cx="5278915" cy="847684"/>
                <a:chOff x="5291261" y="1484950"/>
                <a:chExt cx="5278915" cy="847684"/>
              </a:xfrm>
            </p:grpSpPr>
            <p:sp>
              <p:nvSpPr>
                <p:cNvPr id="5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الثاني عشر </a:t>
                  </a:r>
                  <a:endParaRPr lang="en-US" b="1" dirty="0">
                    <a:latin typeface="Century Gothic" panose="020B0502020202020204" pitchFamily="34" charset="0"/>
                  </a:endParaRPr>
                </a:p>
              </p:txBody>
            </p:sp>
            <p:sp>
              <p:nvSpPr>
                <p:cNvPr id="55" name="TextBox 54">
                  <a:extLst>
                    <a:ext uri="{FF2B5EF4-FFF2-40B4-BE49-F238E27FC236}">
                      <a16:creationId xmlns:a16="http://schemas.microsoft.com/office/drawing/2014/main" id="{77083AD1-19E7-47DD-AD18-FA3E1ABEF6F5}"/>
                    </a:ext>
                  </a:extLst>
                </p:cNvPr>
                <p:cNvSpPr txBox="1"/>
                <p:nvPr/>
              </p:nvSpPr>
              <p:spPr>
                <a:xfrm>
                  <a:off x="5291261" y="1809414"/>
                  <a:ext cx="5278915" cy="523220"/>
                </a:xfrm>
                <a:prstGeom prst="rect">
                  <a:avLst/>
                </a:prstGeom>
                <a:noFill/>
              </p:spPr>
              <p:txBody>
                <a:bodyPr wrap="square" rtlCol="0">
                  <a:spAutoFit/>
                </a:bodyPr>
                <a:lstStyle/>
                <a:p>
                  <a:pPr algn="ctr"/>
                  <a:r>
                    <a:rPr lang="ar-SY" sz="2800" b="1" dirty="0">
                      <a:latin typeface="Century Gothic" panose="020B0502020202020204" pitchFamily="34" charset="0"/>
                    </a:rPr>
                    <a:t>ركائز الأمن الوطني</a:t>
                  </a:r>
                </a:p>
              </p:txBody>
            </p:sp>
          </p:grpSp>
        </p:grpSp>
        <p:grpSp>
          <p:nvGrpSpPr>
            <p:cNvPr id="4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4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8" name="Rectangle 5">
            <a:extLst>
              <a:ext uri="{FF2B5EF4-FFF2-40B4-BE49-F238E27FC236}">
                <a16:creationId xmlns:a16="http://schemas.microsoft.com/office/drawing/2014/main" id="{1F827C7E-4449-437A-B9AF-C2C0DB477F00}"/>
              </a:ext>
            </a:extLst>
          </p:cNvPr>
          <p:cNvSpPr/>
          <p:nvPr/>
        </p:nvSpPr>
        <p:spPr>
          <a:xfrm>
            <a:off x="-1682247" y="0"/>
            <a:ext cx="2107808"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6">
            <a:extLst>
              <a:ext uri="{FF2B5EF4-FFF2-40B4-BE49-F238E27FC236}">
                <a16:creationId xmlns:a16="http://schemas.microsoft.com/office/drawing/2014/main" id="{2AC1D5D3-5F91-471B-8D64-41C3AFEB8EA0}"/>
              </a:ext>
            </a:extLst>
          </p:cNvPr>
          <p:cNvGrpSpPr/>
          <p:nvPr/>
        </p:nvGrpSpPr>
        <p:grpSpPr>
          <a:xfrm>
            <a:off x="6509973" y="4020333"/>
            <a:ext cx="2094157" cy="2659862"/>
            <a:chOff x="6938136" y="1407614"/>
            <a:chExt cx="3319154" cy="3236499"/>
          </a:xfrm>
        </p:grpSpPr>
        <p:grpSp>
          <p:nvGrpSpPr>
            <p:cNvPr id="27" name="Group 17">
              <a:extLst>
                <a:ext uri="{FF2B5EF4-FFF2-40B4-BE49-F238E27FC236}">
                  <a16:creationId xmlns:a16="http://schemas.microsoft.com/office/drawing/2014/main" id="{53137BCD-AB69-43BC-ACDF-D10660BCA645}"/>
                </a:ext>
              </a:extLst>
            </p:cNvPr>
            <p:cNvGrpSpPr/>
            <p:nvPr/>
          </p:nvGrpSpPr>
          <p:grpSpPr>
            <a:xfrm>
              <a:off x="6975766" y="1462443"/>
              <a:ext cx="3281524" cy="3181670"/>
              <a:chOff x="3582023" y="965841"/>
              <a:chExt cx="4188335" cy="4060883"/>
            </a:xfrm>
            <a:effectLst>
              <a:reflection blurRad="6350" stA="51000" endPos="14000" dir="5400000" sy="-100000" algn="bl" rotWithShape="0"/>
            </a:effectLst>
          </p:grpSpPr>
          <p:sp>
            <p:nvSpPr>
              <p:cNvPr id="30" name="Rectangle 18">
                <a:extLst>
                  <a:ext uri="{FF2B5EF4-FFF2-40B4-BE49-F238E27FC236}">
                    <a16:creationId xmlns:a16="http://schemas.microsoft.com/office/drawing/2014/main" id="{FCBD6FA9-07F9-4D1E-8F2A-B5AA8C77D81F}"/>
                  </a:ext>
                </a:extLst>
              </p:cNvPr>
              <p:cNvSpPr/>
              <p:nvPr/>
            </p:nvSpPr>
            <p:spPr>
              <a:xfrm>
                <a:off x="3582023" y="1246152"/>
                <a:ext cx="4188333" cy="3780572"/>
              </a:xfrm>
              <a:prstGeom prst="rect">
                <a:avLst/>
              </a:prstGeom>
              <a:gradFill flip="none" rotWithShape="1">
                <a:gsLst>
                  <a:gs pos="100000">
                    <a:schemeClr val="bg1"/>
                  </a:gs>
                  <a:gs pos="0">
                    <a:schemeClr val="bg1">
                      <a:lumMod val="95000"/>
                    </a:schemeClr>
                  </a:gs>
                </a:gsLst>
                <a:lin ang="5400000" scaled="1"/>
                <a:tileRect/>
              </a:gra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19">
                <a:extLst>
                  <a:ext uri="{FF2B5EF4-FFF2-40B4-BE49-F238E27FC236}">
                    <a16:creationId xmlns:a16="http://schemas.microsoft.com/office/drawing/2014/main" id="{41D7193C-94B5-4C66-A4CF-3DB8A9019A8E}"/>
                  </a:ext>
                </a:extLst>
              </p:cNvPr>
              <p:cNvSpPr/>
              <p:nvPr/>
            </p:nvSpPr>
            <p:spPr>
              <a:xfrm flipV="1">
                <a:off x="3582025" y="965841"/>
                <a:ext cx="4188333" cy="805751"/>
              </a:xfrm>
              <a:custGeom>
                <a:avLst/>
                <a:gdLst>
                  <a:gd name="connsiteX0" fmla="*/ 0 w 3010485"/>
                  <a:gd name="connsiteY0" fmla="*/ 1051704 h 1051704"/>
                  <a:gd name="connsiteX1" fmla="*/ 3010485 w 3010485"/>
                  <a:gd name="connsiteY1" fmla="*/ 1051704 h 1051704"/>
                  <a:gd name="connsiteX2" fmla="*/ 3010485 w 3010485"/>
                  <a:gd name="connsiteY2" fmla="*/ 281356 h 1051704"/>
                  <a:gd name="connsiteX3" fmla="*/ 1668429 w 3010485"/>
                  <a:gd name="connsiteY3" fmla="*/ 281356 h 1051704"/>
                  <a:gd name="connsiteX4" fmla="*/ 1505243 w 3010485"/>
                  <a:gd name="connsiteY4" fmla="*/ 0 h 1051704"/>
                  <a:gd name="connsiteX5" fmla="*/ 1342056 w 3010485"/>
                  <a:gd name="connsiteY5" fmla="*/ 281356 h 1051704"/>
                  <a:gd name="connsiteX6" fmla="*/ 0 w 3010485"/>
                  <a:gd name="connsiteY6" fmla="*/ 281356 h 105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0485" h="1051704">
                    <a:moveTo>
                      <a:pt x="0" y="1051704"/>
                    </a:moveTo>
                    <a:lnTo>
                      <a:pt x="3010485" y="1051704"/>
                    </a:lnTo>
                    <a:lnTo>
                      <a:pt x="3010485" y="281356"/>
                    </a:lnTo>
                    <a:lnTo>
                      <a:pt x="1668429" y="281356"/>
                    </a:lnTo>
                    <a:lnTo>
                      <a:pt x="1505243" y="0"/>
                    </a:lnTo>
                    <a:lnTo>
                      <a:pt x="1342056" y="281356"/>
                    </a:lnTo>
                    <a:lnTo>
                      <a:pt x="0" y="281356"/>
                    </a:lnTo>
                    <a:close/>
                  </a:path>
                </a:pathLst>
              </a:custGeom>
              <a:solidFill>
                <a:srgbClr val="0066CC"/>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8" name="Picture 12">
              <a:extLst>
                <a:ext uri="{FF2B5EF4-FFF2-40B4-BE49-F238E27FC236}">
                  <a16:creationId xmlns:a16="http://schemas.microsoft.com/office/drawing/2014/main" id="{039FBA9A-A698-4B3C-979A-FA7C649AAE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7829" y="2017575"/>
              <a:ext cx="3057395" cy="2518109"/>
            </a:xfrm>
            <a:prstGeom prst="rect">
              <a:avLst/>
            </a:prstGeom>
          </p:spPr>
        </p:pic>
        <p:sp>
          <p:nvSpPr>
            <p:cNvPr id="29" name="TextBox 21">
              <a:extLst>
                <a:ext uri="{FF2B5EF4-FFF2-40B4-BE49-F238E27FC236}">
                  <a16:creationId xmlns:a16="http://schemas.microsoft.com/office/drawing/2014/main" id="{3FFEC7E5-9AAA-420D-9D59-9AD5230E6B3C}"/>
                </a:ext>
              </a:extLst>
            </p:cNvPr>
            <p:cNvSpPr txBox="1"/>
            <p:nvPr/>
          </p:nvSpPr>
          <p:spPr>
            <a:xfrm>
              <a:off x="6938136" y="1407614"/>
              <a:ext cx="3319154" cy="636650"/>
            </a:xfrm>
            <a:prstGeom prst="rect">
              <a:avLst/>
            </a:prstGeom>
            <a:noFill/>
          </p:spPr>
          <p:txBody>
            <a:bodyPr wrap="square" rtlCol="0">
              <a:spAutoFit/>
            </a:bodyPr>
            <a:lstStyle/>
            <a:p>
              <a:pPr algn="ctr"/>
              <a:r>
                <a:rPr lang="ar-SY" sz="1400" b="1" dirty="0">
                  <a:solidFill>
                    <a:schemeClr val="bg1"/>
                  </a:solidFill>
                  <a:latin typeface="Helvetica" panose="020B0604020202020204" pitchFamily="34" charset="0"/>
                </a:rPr>
                <a:t>الملك سلمان بن عبد العزيز آل سعود</a:t>
              </a:r>
              <a:endParaRPr lang="en-US" sz="1400" b="1" dirty="0">
                <a:solidFill>
                  <a:schemeClr val="bg1"/>
                </a:solidFill>
                <a:latin typeface="Helvetica" panose="020B0604020202020204" pitchFamily="34" charset="0"/>
              </a:endParaRPr>
            </a:p>
          </p:txBody>
        </p:sp>
      </p:grpSp>
      <p:grpSp>
        <p:nvGrpSpPr>
          <p:cNvPr id="37" name="Group 26">
            <a:extLst>
              <a:ext uri="{FF2B5EF4-FFF2-40B4-BE49-F238E27FC236}">
                <a16:creationId xmlns:a16="http://schemas.microsoft.com/office/drawing/2014/main" id="{2AC1D5D3-5F91-471B-8D64-41C3AFEB8EA0}"/>
              </a:ext>
            </a:extLst>
          </p:cNvPr>
          <p:cNvGrpSpPr/>
          <p:nvPr/>
        </p:nvGrpSpPr>
        <p:grpSpPr>
          <a:xfrm>
            <a:off x="8922973" y="4014766"/>
            <a:ext cx="2094157" cy="2659862"/>
            <a:chOff x="6938136" y="1407614"/>
            <a:chExt cx="3319154" cy="3236499"/>
          </a:xfrm>
        </p:grpSpPr>
        <p:grpSp>
          <p:nvGrpSpPr>
            <p:cNvPr id="38" name="Group 17">
              <a:extLst>
                <a:ext uri="{FF2B5EF4-FFF2-40B4-BE49-F238E27FC236}">
                  <a16:creationId xmlns:a16="http://schemas.microsoft.com/office/drawing/2014/main" id="{53137BCD-AB69-43BC-ACDF-D10660BCA645}"/>
                </a:ext>
              </a:extLst>
            </p:cNvPr>
            <p:cNvGrpSpPr/>
            <p:nvPr/>
          </p:nvGrpSpPr>
          <p:grpSpPr>
            <a:xfrm>
              <a:off x="6975766" y="1462443"/>
              <a:ext cx="3281524" cy="3181670"/>
              <a:chOff x="3582023" y="965841"/>
              <a:chExt cx="4188335" cy="4060883"/>
            </a:xfrm>
            <a:effectLst>
              <a:reflection blurRad="6350" stA="51000" endPos="14000" dir="5400000" sy="-100000" algn="bl" rotWithShape="0"/>
            </a:effectLst>
          </p:grpSpPr>
          <p:sp>
            <p:nvSpPr>
              <p:cNvPr id="41" name="Rectangle 18">
                <a:extLst>
                  <a:ext uri="{FF2B5EF4-FFF2-40B4-BE49-F238E27FC236}">
                    <a16:creationId xmlns:a16="http://schemas.microsoft.com/office/drawing/2014/main" id="{FCBD6FA9-07F9-4D1E-8F2A-B5AA8C77D81F}"/>
                  </a:ext>
                </a:extLst>
              </p:cNvPr>
              <p:cNvSpPr/>
              <p:nvPr/>
            </p:nvSpPr>
            <p:spPr>
              <a:xfrm>
                <a:off x="3582023" y="1246152"/>
                <a:ext cx="4188333" cy="3780572"/>
              </a:xfrm>
              <a:prstGeom prst="rect">
                <a:avLst/>
              </a:prstGeom>
              <a:gradFill flip="none" rotWithShape="1">
                <a:gsLst>
                  <a:gs pos="100000">
                    <a:schemeClr val="bg1"/>
                  </a:gs>
                  <a:gs pos="0">
                    <a:schemeClr val="bg1">
                      <a:lumMod val="95000"/>
                    </a:schemeClr>
                  </a:gs>
                </a:gsLst>
                <a:lin ang="5400000" scaled="1"/>
                <a:tileRect/>
              </a:gra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19">
                <a:extLst>
                  <a:ext uri="{FF2B5EF4-FFF2-40B4-BE49-F238E27FC236}">
                    <a16:creationId xmlns:a16="http://schemas.microsoft.com/office/drawing/2014/main" id="{41D7193C-94B5-4C66-A4CF-3DB8A9019A8E}"/>
                  </a:ext>
                </a:extLst>
              </p:cNvPr>
              <p:cNvSpPr/>
              <p:nvPr/>
            </p:nvSpPr>
            <p:spPr>
              <a:xfrm flipV="1">
                <a:off x="3582025" y="965841"/>
                <a:ext cx="4188333" cy="805751"/>
              </a:xfrm>
              <a:custGeom>
                <a:avLst/>
                <a:gdLst>
                  <a:gd name="connsiteX0" fmla="*/ 0 w 3010485"/>
                  <a:gd name="connsiteY0" fmla="*/ 1051704 h 1051704"/>
                  <a:gd name="connsiteX1" fmla="*/ 3010485 w 3010485"/>
                  <a:gd name="connsiteY1" fmla="*/ 1051704 h 1051704"/>
                  <a:gd name="connsiteX2" fmla="*/ 3010485 w 3010485"/>
                  <a:gd name="connsiteY2" fmla="*/ 281356 h 1051704"/>
                  <a:gd name="connsiteX3" fmla="*/ 1668429 w 3010485"/>
                  <a:gd name="connsiteY3" fmla="*/ 281356 h 1051704"/>
                  <a:gd name="connsiteX4" fmla="*/ 1505243 w 3010485"/>
                  <a:gd name="connsiteY4" fmla="*/ 0 h 1051704"/>
                  <a:gd name="connsiteX5" fmla="*/ 1342056 w 3010485"/>
                  <a:gd name="connsiteY5" fmla="*/ 281356 h 1051704"/>
                  <a:gd name="connsiteX6" fmla="*/ 0 w 3010485"/>
                  <a:gd name="connsiteY6" fmla="*/ 281356 h 105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0485" h="1051704">
                    <a:moveTo>
                      <a:pt x="0" y="1051704"/>
                    </a:moveTo>
                    <a:lnTo>
                      <a:pt x="3010485" y="1051704"/>
                    </a:lnTo>
                    <a:lnTo>
                      <a:pt x="3010485" y="281356"/>
                    </a:lnTo>
                    <a:lnTo>
                      <a:pt x="1668429" y="281356"/>
                    </a:lnTo>
                    <a:lnTo>
                      <a:pt x="1505243" y="0"/>
                    </a:lnTo>
                    <a:lnTo>
                      <a:pt x="1342056" y="281356"/>
                    </a:lnTo>
                    <a:lnTo>
                      <a:pt x="0" y="281356"/>
                    </a:lnTo>
                    <a:close/>
                  </a:path>
                </a:pathLst>
              </a:custGeom>
              <a:solidFill>
                <a:srgbClr val="0066CC"/>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9" name="Picture 12">
              <a:extLst>
                <a:ext uri="{FF2B5EF4-FFF2-40B4-BE49-F238E27FC236}">
                  <a16:creationId xmlns:a16="http://schemas.microsoft.com/office/drawing/2014/main" id="{039FBA9A-A698-4B3C-979A-FA7C649AAE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22061" y="1970133"/>
              <a:ext cx="2951301" cy="2626538"/>
            </a:xfrm>
            <a:prstGeom prst="rect">
              <a:avLst/>
            </a:prstGeom>
          </p:spPr>
        </p:pic>
        <p:sp>
          <p:nvSpPr>
            <p:cNvPr id="40" name="TextBox 21">
              <a:extLst>
                <a:ext uri="{FF2B5EF4-FFF2-40B4-BE49-F238E27FC236}">
                  <a16:creationId xmlns:a16="http://schemas.microsoft.com/office/drawing/2014/main" id="{3FFEC7E5-9AAA-420D-9D59-9AD5230E6B3C}"/>
                </a:ext>
              </a:extLst>
            </p:cNvPr>
            <p:cNvSpPr txBox="1"/>
            <p:nvPr/>
          </p:nvSpPr>
          <p:spPr>
            <a:xfrm>
              <a:off x="6938136" y="1407614"/>
              <a:ext cx="3319154" cy="636650"/>
            </a:xfrm>
            <a:prstGeom prst="rect">
              <a:avLst/>
            </a:prstGeom>
            <a:noFill/>
          </p:spPr>
          <p:txBody>
            <a:bodyPr wrap="square" rtlCol="0">
              <a:spAutoFit/>
            </a:bodyPr>
            <a:lstStyle/>
            <a:p>
              <a:pPr algn="ctr"/>
              <a:r>
                <a:rPr lang="ar-SY" sz="1400" b="1" dirty="0">
                  <a:solidFill>
                    <a:schemeClr val="bg1"/>
                  </a:solidFill>
                  <a:latin typeface="Helvetica" panose="020B0604020202020204" pitchFamily="34" charset="0"/>
                </a:rPr>
                <a:t>الملك محمد بن سلمان بن عبد العزيز آل سعود</a:t>
              </a:r>
              <a:endParaRPr lang="en-US" sz="1400" b="1" dirty="0">
                <a:solidFill>
                  <a:schemeClr val="bg1"/>
                </a:solidFill>
                <a:latin typeface="Helvetica" panose="020B0604020202020204" pitchFamily="34" charset="0"/>
              </a:endParaRPr>
            </a:p>
          </p:txBody>
        </p:sp>
      </p:grpSp>
    </p:spTree>
    <p:extLst>
      <p:ext uri="{BB962C8B-B14F-4D97-AF65-F5344CB8AC3E}">
        <p14:creationId xmlns:p14="http://schemas.microsoft.com/office/powerpoint/2010/main" val="297918850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14:presetBounceEnd="52000">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14:bounceEnd="52000">
                                          <p:cBhvr additive="base">
                                            <p:cTn id="13" dur="500" fill="hold"/>
                                            <p:tgtEl>
                                              <p:spTgt spid="2"/>
                                            </p:tgtEl>
                                            <p:attrNameLst>
                                              <p:attrName>ppt_x</p:attrName>
                                            </p:attrNameLst>
                                          </p:cBhvr>
                                          <p:tavLst>
                                            <p:tav tm="0">
                                              <p:val>
                                                <p:strVal val="#ppt_x"/>
                                              </p:val>
                                            </p:tav>
                                            <p:tav tm="100000">
                                              <p:val>
                                                <p:strVal val="#ppt_x"/>
                                              </p:val>
                                            </p:tav>
                                          </p:tavLst>
                                        </p:anim>
                                        <p:anim calcmode="lin" valueType="num" p14:bounceEnd="52000">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17" presetClass="entr" presetSubtype="2"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ppt_x</p:attrName>
                                            </p:attrNameLst>
                                          </p:cBhvr>
                                          <p:tavLst>
                                            <p:tav tm="0">
                                              <p:val>
                                                <p:strVal val="#ppt_x+#ppt_w/2"/>
                                              </p:val>
                                            </p:tav>
                                            <p:tav tm="100000">
                                              <p:val>
                                                <p:strVal val="#ppt_x"/>
                                              </p:val>
                                            </p:tav>
                                          </p:tavLst>
                                        </p:anim>
                                        <p:anim calcmode="lin" valueType="num">
                                          <p:cBhvr>
                                            <p:cTn id="19" dur="500" fill="hold"/>
                                            <p:tgtEl>
                                              <p:spTgt spid="18"/>
                                            </p:tgtEl>
                                            <p:attrNameLst>
                                              <p:attrName>ppt_y</p:attrName>
                                            </p:attrNameLst>
                                          </p:cBhvr>
                                          <p:tavLst>
                                            <p:tav tm="0">
                                              <p:val>
                                                <p:strVal val="#ppt_y"/>
                                              </p:val>
                                            </p:tav>
                                            <p:tav tm="100000">
                                              <p:val>
                                                <p:strVal val="#ppt_y"/>
                                              </p:val>
                                            </p:tav>
                                          </p:tavLst>
                                        </p:anim>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strVal val="#ppt_h"/>
                                              </p:val>
                                            </p:tav>
                                            <p:tav tm="100000">
                                              <p:val>
                                                <p:strVal val="#ppt_h"/>
                                              </p:val>
                                            </p:tav>
                                          </p:tavLst>
                                        </p:anim>
                                      </p:childTnLst>
                                    </p:cTn>
                                  </p:par>
                                  <p:par>
                                    <p:cTn id="22" presetID="17" presetClass="entr" presetSubtype="2"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ppt_x</p:attrName>
                                            </p:attrNameLst>
                                          </p:cBhvr>
                                          <p:tavLst>
                                            <p:tav tm="0">
                                              <p:val>
                                                <p:strVal val="#ppt_x+#ppt_w/2"/>
                                              </p:val>
                                            </p:tav>
                                            <p:tav tm="100000">
                                              <p:val>
                                                <p:strVal val="#ppt_x"/>
                                              </p:val>
                                            </p:tav>
                                          </p:tavLst>
                                        </p:anim>
                                        <p:anim calcmode="lin" valueType="num">
                                          <p:cBhvr>
                                            <p:cTn id="25" dur="500" fill="hold"/>
                                            <p:tgtEl>
                                              <p:spTgt spid="25"/>
                                            </p:tgtEl>
                                            <p:attrNameLst>
                                              <p:attrName>ppt_y</p:attrName>
                                            </p:attrNameLst>
                                          </p:cBhvr>
                                          <p:tavLst>
                                            <p:tav tm="0">
                                              <p:val>
                                                <p:strVal val="#ppt_y"/>
                                              </p:val>
                                            </p:tav>
                                            <p:tav tm="100000">
                                              <p:val>
                                                <p:strVal val="#ppt_y"/>
                                              </p:val>
                                            </p:tav>
                                          </p:tavLst>
                                        </p:anim>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strVal val="#ppt_h"/>
                                              </p:val>
                                            </p:tav>
                                            <p:tav tm="100000">
                                              <p:val>
                                                <p:strVal val="#ppt_h"/>
                                              </p:val>
                                            </p:tav>
                                          </p:tavLst>
                                        </p:anim>
                                      </p:childTnLst>
                                    </p:cTn>
                                  </p:par>
                                  <p:par>
                                    <p:cTn id="28" presetID="17" presetClass="entr" presetSubtype="1"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ppt_x</p:attrName>
                                            </p:attrNameLst>
                                          </p:cBhvr>
                                          <p:tavLst>
                                            <p:tav tm="0">
                                              <p:val>
                                                <p:strVal val="#ppt_x"/>
                                              </p:val>
                                            </p:tav>
                                            <p:tav tm="100000">
                                              <p:val>
                                                <p:strVal val="#ppt_x"/>
                                              </p:val>
                                            </p:tav>
                                          </p:tavLst>
                                        </p:anim>
                                        <p:anim calcmode="lin" valueType="num">
                                          <p:cBhvr>
                                            <p:cTn id="31" dur="500" fill="hold"/>
                                            <p:tgtEl>
                                              <p:spTgt spid="19"/>
                                            </p:tgtEl>
                                            <p:attrNameLst>
                                              <p:attrName>ppt_y</p:attrName>
                                            </p:attrNameLst>
                                          </p:cBhvr>
                                          <p:tavLst>
                                            <p:tav tm="0">
                                              <p:val>
                                                <p:strVal val="#ppt_y-#ppt_h/2"/>
                                              </p:val>
                                            </p:tav>
                                            <p:tav tm="100000">
                                              <p:val>
                                                <p:strVal val="#ppt_y"/>
                                              </p:val>
                                            </p:tav>
                                          </p:tavLst>
                                        </p:anim>
                                        <p:anim calcmode="lin" valueType="num">
                                          <p:cBhvr>
                                            <p:cTn id="32" dur="500" fill="hold"/>
                                            <p:tgtEl>
                                              <p:spTgt spid="19"/>
                                            </p:tgtEl>
                                            <p:attrNameLst>
                                              <p:attrName>ppt_w</p:attrName>
                                            </p:attrNameLst>
                                          </p:cBhvr>
                                          <p:tavLst>
                                            <p:tav tm="0">
                                              <p:val>
                                                <p:strVal val="#ppt_w"/>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accel="38000" fill="hold" nodeType="clickEffect" p14:presetBounceEnd="53000">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14:bounceEnd="53000">
                                          <p:cBhvr additive="base">
                                            <p:cTn id="38" dur="1000" fill="hold"/>
                                            <p:tgtEl>
                                              <p:spTgt spid="26"/>
                                            </p:tgtEl>
                                            <p:attrNameLst>
                                              <p:attrName>ppt_x</p:attrName>
                                            </p:attrNameLst>
                                          </p:cBhvr>
                                          <p:tavLst>
                                            <p:tav tm="0">
                                              <p:val>
                                                <p:strVal val="#ppt_x"/>
                                              </p:val>
                                            </p:tav>
                                            <p:tav tm="100000">
                                              <p:val>
                                                <p:strVal val="#ppt_x"/>
                                              </p:val>
                                            </p:tav>
                                          </p:tavLst>
                                        </p:anim>
                                        <p:anim calcmode="lin" valueType="num" p14:bounceEnd="53000">
                                          <p:cBhvr additive="base">
                                            <p:cTn id="39" dur="1000" fill="hold"/>
                                            <p:tgtEl>
                                              <p:spTgt spid="26"/>
                                            </p:tgtEl>
                                            <p:attrNameLst>
                                              <p:attrName>ppt_y</p:attrName>
                                            </p:attrNameLst>
                                          </p:cBhvr>
                                          <p:tavLst>
                                            <p:tav tm="0">
                                              <p:val>
                                                <p:strVal val="0-#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1" accel="38000" fill="hold" nodeType="clickEffect" p14:presetBounceEnd="53000">
                                      <p:stCondLst>
                                        <p:cond delay="0"/>
                                      </p:stCondLst>
                                      <p:childTnLst>
                                        <p:set>
                                          <p:cBhvr>
                                            <p:cTn id="43" dur="1" fill="hold">
                                              <p:stCondLst>
                                                <p:cond delay="0"/>
                                              </p:stCondLst>
                                            </p:cTn>
                                            <p:tgtEl>
                                              <p:spTgt spid="37"/>
                                            </p:tgtEl>
                                            <p:attrNameLst>
                                              <p:attrName>style.visibility</p:attrName>
                                            </p:attrNameLst>
                                          </p:cBhvr>
                                          <p:to>
                                            <p:strVal val="visible"/>
                                          </p:to>
                                        </p:set>
                                        <p:anim calcmode="lin" valueType="num" p14:bounceEnd="53000">
                                          <p:cBhvr additive="base">
                                            <p:cTn id="44" dur="1000" fill="hold"/>
                                            <p:tgtEl>
                                              <p:spTgt spid="37"/>
                                            </p:tgtEl>
                                            <p:attrNameLst>
                                              <p:attrName>ppt_x</p:attrName>
                                            </p:attrNameLst>
                                          </p:cBhvr>
                                          <p:tavLst>
                                            <p:tav tm="0">
                                              <p:val>
                                                <p:strVal val="#ppt_x"/>
                                              </p:val>
                                            </p:tav>
                                            <p:tav tm="100000">
                                              <p:val>
                                                <p:strVal val="#ppt_x"/>
                                              </p:val>
                                            </p:tav>
                                          </p:tavLst>
                                        </p:anim>
                                        <p:anim calcmode="lin" valueType="num" p14:bounceEnd="53000">
                                          <p:cBhvr additive="base">
                                            <p:cTn id="45"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17" presetClass="entr" presetSubtype="2"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ppt_x</p:attrName>
                                            </p:attrNameLst>
                                          </p:cBhvr>
                                          <p:tavLst>
                                            <p:tav tm="0">
                                              <p:val>
                                                <p:strVal val="#ppt_x+#ppt_w/2"/>
                                              </p:val>
                                            </p:tav>
                                            <p:tav tm="100000">
                                              <p:val>
                                                <p:strVal val="#ppt_x"/>
                                              </p:val>
                                            </p:tav>
                                          </p:tavLst>
                                        </p:anim>
                                        <p:anim calcmode="lin" valueType="num">
                                          <p:cBhvr>
                                            <p:cTn id="19" dur="500" fill="hold"/>
                                            <p:tgtEl>
                                              <p:spTgt spid="18"/>
                                            </p:tgtEl>
                                            <p:attrNameLst>
                                              <p:attrName>ppt_y</p:attrName>
                                            </p:attrNameLst>
                                          </p:cBhvr>
                                          <p:tavLst>
                                            <p:tav tm="0">
                                              <p:val>
                                                <p:strVal val="#ppt_y"/>
                                              </p:val>
                                            </p:tav>
                                            <p:tav tm="100000">
                                              <p:val>
                                                <p:strVal val="#ppt_y"/>
                                              </p:val>
                                            </p:tav>
                                          </p:tavLst>
                                        </p:anim>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strVal val="#ppt_h"/>
                                              </p:val>
                                            </p:tav>
                                            <p:tav tm="100000">
                                              <p:val>
                                                <p:strVal val="#ppt_h"/>
                                              </p:val>
                                            </p:tav>
                                          </p:tavLst>
                                        </p:anim>
                                      </p:childTnLst>
                                    </p:cTn>
                                  </p:par>
                                  <p:par>
                                    <p:cTn id="22" presetID="17" presetClass="entr" presetSubtype="2"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ppt_x</p:attrName>
                                            </p:attrNameLst>
                                          </p:cBhvr>
                                          <p:tavLst>
                                            <p:tav tm="0">
                                              <p:val>
                                                <p:strVal val="#ppt_x+#ppt_w/2"/>
                                              </p:val>
                                            </p:tav>
                                            <p:tav tm="100000">
                                              <p:val>
                                                <p:strVal val="#ppt_x"/>
                                              </p:val>
                                            </p:tav>
                                          </p:tavLst>
                                        </p:anim>
                                        <p:anim calcmode="lin" valueType="num">
                                          <p:cBhvr>
                                            <p:cTn id="25" dur="500" fill="hold"/>
                                            <p:tgtEl>
                                              <p:spTgt spid="25"/>
                                            </p:tgtEl>
                                            <p:attrNameLst>
                                              <p:attrName>ppt_y</p:attrName>
                                            </p:attrNameLst>
                                          </p:cBhvr>
                                          <p:tavLst>
                                            <p:tav tm="0">
                                              <p:val>
                                                <p:strVal val="#ppt_y"/>
                                              </p:val>
                                            </p:tav>
                                            <p:tav tm="100000">
                                              <p:val>
                                                <p:strVal val="#ppt_y"/>
                                              </p:val>
                                            </p:tav>
                                          </p:tavLst>
                                        </p:anim>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strVal val="#ppt_h"/>
                                              </p:val>
                                            </p:tav>
                                            <p:tav tm="100000">
                                              <p:val>
                                                <p:strVal val="#ppt_h"/>
                                              </p:val>
                                            </p:tav>
                                          </p:tavLst>
                                        </p:anim>
                                      </p:childTnLst>
                                    </p:cTn>
                                  </p:par>
                                  <p:par>
                                    <p:cTn id="28" presetID="17" presetClass="entr" presetSubtype="1"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ppt_x</p:attrName>
                                            </p:attrNameLst>
                                          </p:cBhvr>
                                          <p:tavLst>
                                            <p:tav tm="0">
                                              <p:val>
                                                <p:strVal val="#ppt_x"/>
                                              </p:val>
                                            </p:tav>
                                            <p:tav tm="100000">
                                              <p:val>
                                                <p:strVal val="#ppt_x"/>
                                              </p:val>
                                            </p:tav>
                                          </p:tavLst>
                                        </p:anim>
                                        <p:anim calcmode="lin" valueType="num">
                                          <p:cBhvr>
                                            <p:cTn id="31" dur="500" fill="hold"/>
                                            <p:tgtEl>
                                              <p:spTgt spid="19"/>
                                            </p:tgtEl>
                                            <p:attrNameLst>
                                              <p:attrName>ppt_y</p:attrName>
                                            </p:attrNameLst>
                                          </p:cBhvr>
                                          <p:tavLst>
                                            <p:tav tm="0">
                                              <p:val>
                                                <p:strVal val="#ppt_y-#ppt_h/2"/>
                                              </p:val>
                                            </p:tav>
                                            <p:tav tm="100000">
                                              <p:val>
                                                <p:strVal val="#ppt_y"/>
                                              </p:val>
                                            </p:tav>
                                          </p:tavLst>
                                        </p:anim>
                                        <p:anim calcmode="lin" valueType="num">
                                          <p:cBhvr>
                                            <p:cTn id="32" dur="500" fill="hold"/>
                                            <p:tgtEl>
                                              <p:spTgt spid="19"/>
                                            </p:tgtEl>
                                            <p:attrNameLst>
                                              <p:attrName>ppt_w</p:attrName>
                                            </p:attrNameLst>
                                          </p:cBhvr>
                                          <p:tavLst>
                                            <p:tav tm="0">
                                              <p:val>
                                                <p:strVal val="#ppt_w"/>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accel="38000" fill="hold" nodeType="click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1000" fill="hold"/>
                                            <p:tgtEl>
                                              <p:spTgt spid="26"/>
                                            </p:tgtEl>
                                            <p:attrNameLst>
                                              <p:attrName>ppt_x</p:attrName>
                                            </p:attrNameLst>
                                          </p:cBhvr>
                                          <p:tavLst>
                                            <p:tav tm="0">
                                              <p:val>
                                                <p:strVal val="#ppt_x"/>
                                              </p:val>
                                            </p:tav>
                                            <p:tav tm="100000">
                                              <p:val>
                                                <p:strVal val="#ppt_x"/>
                                              </p:val>
                                            </p:tav>
                                          </p:tavLst>
                                        </p:anim>
                                        <p:anim calcmode="lin" valueType="num">
                                          <p:cBhvr additive="base">
                                            <p:cTn id="39" dur="1000" fill="hold"/>
                                            <p:tgtEl>
                                              <p:spTgt spid="26"/>
                                            </p:tgtEl>
                                            <p:attrNameLst>
                                              <p:attrName>ppt_y</p:attrName>
                                            </p:attrNameLst>
                                          </p:cBhvr>
                                          <p:tavLst>
                                            <p:tav tm="0">
                                              <p:val>
                                                <p:strVal val="0-#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1" accel="38000" fill="hold" nodeType="clickEffect">
                                      <p:stCondLst>
                                        <p:cond delay="0"/>
                                      </p:stCondLst>
                                      <p:childTnLst>
                                        <p:set>
                                          <p:cBhvr>
                                            <p:cTn id="43" dur="1" fill="hold">
                                              <p:stCondLst>
                                                <p:cond delay="0"/>
                                              </p:stCondLst>
                                            </p:cTn>
                                            <p:tgtEl>
                                              <p:spTgt spid="37"/>
                                            </p:tgtEl>
                                            <p:attrNameLst>
                                              <p:attrName>style.visibility</p:attrName>
                                            </p:attrNameLst>
                                          </p:cBhvr>
                                          <p:to>
                                            <p:strVal val="visible"/>
                                          </p:to>
                                        </p:set>
                                        <p:anim calcmode="lin" valueType="num">
                                          <p:cBhvr additive="base">
                                            <p:cTn id="44" dur="1000" fill="hold"/>
                                            <p:tgtEl>
                                              <p:spTgt spid="37"/>
                                            </p:tgtEl>
                                            <p:attrNameLst>
                                              <p:attrName>ppt_x</p:attrName>
                                            </p:attrNameLst>
                                          </p:cBhvr>
                                          <p:tavLst>
                                            <p:tav tm="0">
                                              <p:val>
                                                <p:strVal val="#ppt_x"/>
                                              </p:val>
                                            </p:tav>
                                            <p:tav tm="100000">
                                              <p:val>
                                                <p:strVal val="#ppt_x"/>
                                              </p:val>
                                            </p:tav>
                                          </p:tavLst>
                                        </p:anim>
                                        <p:anim calcmode="lin" valueType="num">
                                          <p:cBhvr additive="base">
                                            <p:cTn id="45"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Rectangle 4">
            <a:extLst>
              <a:ext uri="{FF2B5EF4-FFF2-40B4-BE49-F238E27FC236}">
                <a16:creationId xmlns:a16="http://schemas.microsoft.com/office/drawing/2014/main" id="{53A4D272-4D2B-4890-B13F-527A33FDCC57}"/>
              </a:ext>
            </a:extLst>
          </p:cNvPr>
          <p:cNvSpPr/>
          <p:nvPr/>
        </p:nvSpPr>
        <p:spPr>
          <a:xfrm flipH="1">
            <a:off x="11644442" y="1177559"/>
            <a:ext cx="260442" cy="5680441"/>
          </a:xfrm>
          <a:prstGeom prst="rect">
            <a:avLst/>
          </a:prstGeom>
          <a:solidFill>
            <a:schemeClr val="tx1">
              <a:lumMod val="75000"/>
              <a:lumOff val="25000"/>
              <a:alpha val="44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مجموعة 43"/>
          <p:cNvGrpSpPr/>
          <p:nvPr/>
        </p:nvGrpSpPr>
        <p:grpSpPr>
          <a:xfrm>
            <a:off x="338813" y="22303"/>
            <a:ext cx="8201466" cy="1128959"/>
            <a:chOff x="338813" y="22303"/>
            <a:chExt cx="8201466" cy="1128959"/>
          </a:xfrm>
        </p:grpSpPr>
        <p:grpSp>
          <p:nvGrpSpPr>
            <p:cNvPr id="45" name="مجموعة 44"/>
            <p:cNvGrpSpPr/>
            <p:nvPr/>
          </p:nvGrpSpPr>
          <p:grpSpPr>
            <a:xfrm>
              <a:off x="338813" y="22303"/>
              <a:ext cx="1704537" cy="1128957"/>
              <a:chOff x="338813" y="22303"/>
              <a:chExt cx="1704537" cy="1128957"/>
            </a:xfrm>
          </p:grpSpPr>
          <p:sp>
            <p:nvSpPr>
              <p:cNvPr id="5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a:t>
                </a:r>
              </a:p>
              <a:p>
                <a:pPr algn="ctr"/>
                <a:r>
                  <a:rPr lang="ar-SY" sz="2400" b="1" dirty="0">
                    <a:latin typeface="Century Gothic" panose="020B0502020202020204" pitchFamily="34" charset="0"/>
                  </a:rPr>
                  <a:t>7</a:t>
                </a:r>
                <a:endParaRPr lang="en-US" sz="2400" b="1" dirty="0">
                  <a:latin typeface="Century Gothic" panose="020B0502020202020204" pitchFamily="34" charset="0"/>
                </a:endParaRPr>
              </a:p>
            </p:txBody>
          </p:sp>
        </p:grpSp>
        <p:grpSp>
          <p:nvGrpSpPr>
            <p:cNvPr id="46" name="مجموعة 45"/>
            <p:cNvGrpSpPr/>
            <p:nvPr/>
          </p:nvGrpSpPr>
          <p:grpSpPr>
            <a:xfrm>
              <a:off x="2350491" y="22303"/>
              <a:ext cx="6189788" cy="1128959"/>
              <a:chOff x="2350491" y="22303"/>
              <a:chExt cx="6189788" cy="1128959"/>
            </a:xfrm>
          </p:grpSpPr>
          <p:sp>
            <p:nvSpPr>
              <p:cNvPr id="5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a:extLst>
                  <a:ext uri="{FF2B5EF4-FFF2-40B4-BE49-F238E27FC236}">
                    <a16:creationId xmlns:a16="http://schemas.microsoft.com/office/drawing/2014/main" id="{27984296-FF80-419E-8703-5280B5AB1741}"/>
                  </a:ext>
                </a:extLst>
              </p:cNvPr>
              <p:cNvGrpSpPr/>
              <p:nvPr/>
            </p:nvGrpSpPr>
            <p:grpSpPr>
              <a:xfrm>
                <a:off x="3411080" y="165530"/>
                <a:ext cx="5085220" cy="850557"/>
                <a:chOff x="5193431" y="1484950"/>
                <a:chExt cx="5085220" cy="850557"/>
              </a:xfrm>
            </p:grpSpPr>
            <p:sp>
              <p:nvSpPr>
                <p:cNvPr id="5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الثاني عشر</a:t>
                  </a:r>
                  <a:endParaRPr lang="en-US" b="1" dirty="0">
                    <a:latin typeface="Century Gothic" panose="020B0502020202020204" pitchFamily="34" charset="0"/>
                  </a:endParaRPr>
                </a:p>
              </p:txBody>
            </p:sp>
            <p:sp>
              <p:nvSpPr>
                <p:cNvPr id="55" name="TextBox 54">
                  <a:extLst>
                    <a:ext uri="{FF2B5EF4-FFF2-40B4-BE49-F238E27FC236}">
                      <a16:creationId xmlns:a16="http://schemas.microsoft.com/office/drawing/2014/main" id="{77083AD1-19E7-47DD-AD18-FA3E1ABEF6F5}"/>
                    </a:ext>
                  </a:extLst>
                </p:cNvPr>
                <p:cNvSpPr txBox="1"/>
                <p:nvPr/>
              </p:nvSpPr>
              <p:spPr>
                <a:xfrm>
                  <a:off x="5193431" y="1812287"/>
                  <a:ext cx="5085219" cy="523220"/>
                </a:xfrm>
                <a:prstGeom prst="rect">
                  <a:avLst/>
                </a:prstGeom>
                <a:noFill/>
              </p:spPr>
              <p:txBody>
                <a:bodyPr wrap="square" rtlCol="0">
                  <a:spAutoFit/>
                </a:bodyPr>
                <a:lstStyle/>
                <a:p>
                  <a:pPr algn="ctr"/>
                  <a:r>
                    <a:rPr lang="ar-SY" sz="2800" b="1" dirty="0">
                      <a:latin typeface="Century Gothic" panose="020B0502020202020204" pitchFamily="34" charset="0"/>
                    </a:rPr>
                    <a:t>ركائز الأمن الوطني</a:t>
                  </a:r>
                </a:p>
              </p:txBody>
            </p:sp>
          </p:grpSp>
        </p:grpSp>
        <p:grpSp>
          <p:nvGrpSpPr>
            <p:cNvPr id="4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4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8" name="Rectangle 5">
            <a:extLst>
              <a:ext uri="{FF2B5EF4-FFF2-40B4-BE49-F238E27FC236}">
                <a16:creationId xmlns:a16="http://schemas.microsoft.com/office/drawing/2014/main" id="{1F827C7E-4449-437A-B9AF-C2C0DB477F00}"/>
              </a:ext>
            </a:extLst>
          </p:cNvPr>
          <p:cNvSpPr/>
          <p:nvPr/>
        </p:nvSpPr>
        <p:spPr>
          <a:xfrm>
            <a:off x="-1682247" y="0"/>
            <a:ext cx="2107808"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1" name="Group 41">
            <a:extLst>
              <a:ext uri="{FF2B5EF4-FFF2-40B4-BE49-F238E27FC236}">
                <a16:creationId xmlns:a16="http://schemas.microsoft.com/office/drawing/2014/main" id="{D0224907-A9E5-40E0-8137-29D55C155436}"/>
              </a:ext>
            </a:extLst>
          </p:cNvPr>
          <p:cNvGrpSpPr/>
          <p:nvPr/>
        </p:nvGrpSpPr>
        <p:grpSpPr>
          <a:xfrm>
            <a:off x="1191081" y="3450697"/>
            <a:ext cx="9277806" cy="2579807"/>
            <a:chOff x="1091519" y="2137466"/>
            <a:chExt cx="9277806" cy="2579807"/>
          </a:xfrm>
          <a:effectLst/>
        </p:grpSpPr>
        <p:sp>
          <p:nvSpPr>
            <p:cNvPr id="62" name="Isosceles Triangle 19">
              <a:extLst>
                <a:ext uri="{FF2B5EF4-FFF2-40B4-BE49-F238E27FC236}">
                  <a16:creationId xmlns:a16="http://schemas.microsoft.com/office/drawing/2014/main" id="{ABDFF7DE-3909-4DA7-8D08-806829F2B108}"/>
                </a:ext>
              </a:extLst>
            </p:cNvPr>
            <p:cNvSpPr/>
            <p:nvPr/>
          </p:nvSpPr>
          <p:spPr>
            <a:xfrm rot="5400000">
              <a:off x="9679757" y="2780107"/>
              <a:ext cx="118052" cy="1261084"/>
            </a:xfrm>
            <a:prstGeom prst="triangle">
              <a:avLst/>
            </a:prstGeom>
            <a:gradFill>
              <a:gsLst>
                <a:gs pos="0">
                  <a:schemeClr val="tx1">
                    <a:lumMod val="50000"/>
                    <a:lumOff val="50000"/>
                  </a:schemeClr>
                </a:gs>
                <a:gs pos="41000">
                  <a:schemeClr val="bg1">
                    <a:lumMod val="95000"/>
                  </a:schemeClr>
                </a:gs>
                <a:gs pos="83000">
                  <a:schemeClr val="accent1">
                    <a:lumMod val="45000"/>
                    <a:lumOff val="55000"/>
                  </a:schemeClr>
                </a:gs>
                <a:gs pos="100000">
                  <a:schemeClr val="tx1">
                    <a:lumMod val="65000"/>
                    <a:lumOff val="35000"/>
                  </a:schemeClr>
                </a:gs>
              </a:gsLs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14">
              <a:extLst>
                <a:ext uri="{FF2B5EF4-FFF2-40B4-BE49-F238E27FC236}">
                  <a16:creationId xmlns:a16="http://schemas.microsoft.com/office/drawing/2014/main" id="{3B441DB0-6D1D-4AEA-83D2-8A85691B7DD2}"/>
                </a:ext>
              </a:extLst>
            </p:cNvPr>
            <p:cNvSpPr/>
            <p:nvPr/>
          </p:nvSpPr>
          <p:spPr>
            <a:xfrm rot="18335724">
              <a:off x="1496800" y="2492412"/>
              <a:ext cx="565878" cy="1376439"/>
            </a:xfrm>
            <a:custGeom>
              <a:avLst/>
              <a:gdLst>
                <a:gd name="connsiteX0" fmla="*/ 711555 w 833638"/>
                <a:gd name="connsiteY0" fmla="*/ 122083 h 1749864"/>
                <a:gd name="connsiteX1" fmla="*/ 833638 w 833638"/>
                <a:gd name="connsiteY1" fmla="*/ 416819 h 1749864"/>
                <a:gd name="connsiteX2" fmla="*/ 833638 w 833638"/>
                <a:gd name="connsiteY2" fmla="*/ 1749864 h 1749864"/>
                <a:gd name="connsiteX3" fmla="*/ 0 w 833638"/>
                <a:gd name="connsiteY3" fmla="*/ 942909 h 1749864"/>
                <a:gd name="connsiteX4" fmla="*/ 0 w 833638"/>
                <a:gd name="connsiteY4" fmla="*/ 416819 h 1749864"/>
                <a:gd name="connsiteX5" fmla="*/ 416819 w 833638"/>
                <a:gd name="connsiteY5" fmla="*/ 0 h 1749864"/>
                <a:gd name="connsiteX6" fmla="*/ 711555 w 833638"/>
                <a:gd name="connsiteY6" fmla="*/ 122083 h 174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638" h="1749864">
                  <a:moveTo>
                    <a:pt x="711555" y="122083"/>
                  </a:moveTo>
                  <a:cubicBezTo>
                    <a:pt x="786984" y="197513"/>
                    <a:pt x="833638" y="301718"/>
                    <a:pt x="833638" y="416819"/>
                  </a:cubicBezTo>
                  <a:lnTo>
                    <a:pt x="833638" y="1749864"/>
                  </a:lnTo>
                  <a:lnTo>
                    <a:pt x="0" y="942909"/>
                  </a:lnTo>
                  <a:lnTo>
                    <a:pt x="0" y="416819"/>
                  </a:lnTo>
                  <a:cubicBezTo>
                    <a:pt x="0" y="186616"/>
                    <a:pt x="186616" y="0"/>
                    <a:pt x="416819" y="0"/>
                  </a:cubicBezTo>
                  <a:cubicBezTo>
                    <a:pt x="531921" y="0"/>
                    <a:pt x="636125" y="46654"/>
                    <a:pt x="711555" y="122083"/>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Rounded Corners 4">
              <a:extLst>
                <a:ext uri="{FF2B5EF4-FFF2-40B4-BE49-F238E27FC236}">
                  <a16:creationId xmlns:a16="http://schemas.microsoft.com/office/drawing/2014/main" id="{AEE84396-0B61-404E-B843-C690FDF79788}"/>
                </a:ext>
              </a:extLst>
            </p:cNvPr>
            <p:cNvSpPr/>
            <p:nvPr/>
          </p:nvSpPr>
          <p:spPr>
            <a:xfrm>
              <a:off x="1500350" y="3318445"/>
              <a:ext cx="6400800" cy="184410"/>
            </a:xfrm>
            <a:prstGeom prst="roundRect">
              <a:avLst>
                <a:gd name="adj" fmla="val 50000"/>
              </a:avLst>
            </a:prstGeom>
            <a:gradFill>
              <a:gsLst>
                <a:gs pos="0">
                  <a:schemeClr val="tx1">
                    <a:lumMod val="50000"/>
                    <a:lumOff val="50000"/>
                  </a:schemeClr>
                </a:gs>
                <a:gs pos="41000">
                  <a:schemeClr val="bg1"/>
                </a:gs>
                <a:gs pos="83000">
                  <a:schemeClr val="accent1">
                    <a:lumMod val="45000"/>
                    <a:lumOff val="55000"/>
                  </a:schemeClr>
                </a:gs>
                <a:gs pos="100000">
                  <a:schemeClr val="tx1">
                    <a:lumMod val="65000"/>
                    <a:lumOff val="3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7">
              <a:extLst>
                <a:ext uri="{FF2B5EF4-FFF2-40B4-BE49-F238E27FC236}">
                  <a16:creationId xmlns:a16="http://schemas.microsoft.com/office/drawing/2014/main" id="{0E19EE43-525B-4165-BC2E-FA792208C221}"/>
                </a:ext>
              </a:extLst>
            </p:cNvPr>
            <p:cNvSpPr/>
            <p:nvPr/>
          </p:nvSpPr>
          <p:spPr>
            <a:xfrm rot="18955908">
              <a:off x="1468516" y="2137466"/>
              <a:ext cx="833638" cy="1749864"/>
            </a:xfrm>
            <a:custGeom>
              <a:avLst/>
              <a:gdLst>
                <a:gd name="connsiteX0" fmla="*/ 711555 w 833638"/>
                <a:gd name="connsiteY0" fmla="*/ 122083 h 1749864"/>
                <a:gd name="connsiteX1" fmla="*/ 833638 w 833638"/>
                <a:gd name="connsiteY1" fmla="*/ 416819 h 1749864"/>
                <a:gd name="connsiteX2" fmla="*/ 833638 w 833638"/>
                <a:gd name="connsiteY2" fmla="*/ 1749864 h 1749864"/>
                <a:gd name="connsiteX3" fmla="*/ 0 w 833638"/>
                <a:gd name="connsiteY3" fmla="*/ 942909 h 1749864"/>
                <a:gd name="connsiteX4" fmla="*/ 0 w 833638"/>
                <a:gd name="connsiteY4" fmla="*/ 416819 h 1749864"/>
                <a:gd name="connsiteX5" fmla="*/ 416819 w 833638"/>
                <a:gd name="connsiteY5" fmla="*/ 0 h 1749864"/>
                <a:gd name="connsiteX6" fmla="*/ 711555 w 833638"/>
                <a:gd name="connsiteY6" fmla="*/ 122083 h 174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638" h="1749864">
                  <a:moveTo>
                    <a:pt x="711555" y="122083"/>
                  </a:moveTo>
                  <a:cubicBezTo>
                    <a:pt x="786984" y="197513"/>
                    <a:pt x="833638" y="301718"/>
                    <a:pt x="833638" y="416819"/>
                  </a:cubicBezTo>
                  <a:lnTo>
                    <a:pt x="833638" y="1749864"/>
                  </a:lnTo>
                  <a:lnTo>
                    <a:pt x="0" y="942909"/>
                  </a:lnTo>
                  <a:lnTo>
                    <a:pt x="0" y="416819"/>
                  </a:lnTo>
                  <a:cubicBezTo>
                    <a:pt x="0" y="186616"/>
                    <a:pt x="186616" y="0"/>
                    <a:pt x="416819" y="0"/>
                  </a:cubicBezTo>
                  <a:cubicBezTo>
                    <a:pt x="531921" y="0"/>
                    <a:pt x="636125" y="46654"/>
                    <a:pt x="711555" y="122083"/>
                  </a:cubicBezTo>
                  <a:close/>
                </a:path>
              </a:pathLst>
            </a:custGeom>
            <a:solidFill>
              <a:srgbClr val="3197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8">
              <a:extLst>
                <a:ext uri="{FF2B5EF4-FFF2-40B4-BE49-F238E27FC236}">
                  <a16:creationId xmlns:a16="http://schemas.microsoft.com/office/drawing/2014/main" id="{33786ED3-E4AF-48F7-B065-E11D15635B10}"/>
                </a:ext>
              </a:extLst>
            </p:cNvPr>
            <p:cNvSpPr/>
            <p:nvPr/>
          </p:nvSpPr>
          <p:spPr>
            <a:xfrm rot="2644092" flipV="1">
              <a:off x="1468517" y="2967409"/>
              <a:ext cx="833638" cy="1749864"/>
            </a:xfrm>
            <a:custGeom>
              <a:avLst/>
              <a:gdLst>
                <a:gd name="connsiteX0" fmla="*/ 711555 w 833638"/>
                <a:gd name="connsiteY0" fmla="*/ 122083 h 1749864"/>
                <a:gd name="connsiteX1" fmla="*/ 833638 w 833638"/>
                <a:gd name="connsiteY1" fmla="*/ 416819 h 1749864"/>
                <a:gd name="connsiteX2" fmla="*/ 833638 w 833638"/>
                <a:gd name="connsiteY2" fmla="*/ 1749864 h 1749864"/>
                <a:gd name="connsiteX3" fmla="*/ 0 w 833638"/>
                <a:gd name="connsiteY3" fmla="*/ 942909 h 1749864"/>
                <a:gd name="connsiteX4" fmla="*/ 0 w 833638"/>
                <a:gd name="connsiteY4" fmla="*/ 416819 h 1749864"/>
                <a:gd name="connsiteX5" fmla="*/ 416819 w 833638"/>
                <a:gd name="connsiteY5" fmla="*/ 0 h 1749864"/>
                <a:gd name="connsiteX6" fmla="*/ 711555 w 833638"/>
                <a:gd name="connsiteY6" fmla="*/ 122083 h 174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638" h="1749864">
                  <a:moveTo>
                    <a:pt x="711555" y="122083"/>
                  </a:moveTo>
                  <a:cubicBezTo>
                    <a:pt x="786984" y="197513"/>
                    <a:pt x="833638" y="301718"/>
                    <a:pt x="833638" y="416819"/>
                  </a:cubicBezTo>
                  <a:lnTo>
                    <a:pt x="833638" y="1749864"/>
                  </a:lnTo>
                  <a:lnTo>
                    <a:pt x="0" y="942909"/>
                  </a:lnTo>
                  <a:lnTo>
                    <a:pt x="0" y="416819"/>
                  </a:lnTo>
                  <a:cubicBezTo>
                    <a:pt x="0" y="186616"/>
                    <a:pt x="186616" y="0"/>
                    <a:pt x="416819" y="0"/>
                  </a:cubicBezTo>
                  <a:cubicBezTo>
                    <a:pt x="531921" y="0"/>
                    <a:pt x="636125" y="46654"/>
                    <a:pt x="711555" y="122083"/>
                  </a:cubicBezTo>
                  <a:close/>
                </a:path>
              </a:pathLst>
            </a:custGeom>
            <a:solidFill>
              <a:srgbClr val="348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Top Corners Rounded 13">
              <a:extLst>
                <a:ext uri="{FF2B5EF4-FFF2-40B4-BE49-F238E27FC236}">
                  <a16:creationId xmlns:a16="http://schemas.microsoft.com/office/drawing/2014/main" id="{2B163307-C6F7-44CB-9406-98BE9CE45E0C}"/>
                </a:ext>
              </a:extLst>
            </p:cNvPr>
            <p:cNvSpPr/>
            <p:nvPr/>
          </p:nvSpPr>
          <p:spPr>
            <a:xfrm flipV="1">
              <a:off x="1366303" y="3091834"/>
              <a:ext cx="1286372" cy="1007165"/>
            </a:xfrm>
            <a:prstGeom prst="round2SameRect">
              <a:avLst>
                <a:gd name="adj1" fmla="val 50000"/>
                <a:gd name="adj2" fmla="val 0"/>
              </a:avLst>
            </a:prstGeom>
            <a:solidFill>
              <a:srgbClr val="72B2D8"/>
            </a:solidFill>
            <a:ln>
              <a:noFill/>
            </a:ln>
            <a:scene3d>
              <a:camera prst="isometricOffAxis2Top">
                <a:rot lat="18075715" lon="3207254" rev="18741448"/>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rapezoid 16">
              <a:extLst>
                <a:ext uri="{FF2B5EF4-FFF2-40B4-BE49-F238E27FC236}">
                  <a16:creationId xmlns:a16="http://schemas.microsoft.com/office/drawing/2014/main" id="{BFB30248-EF96-4446-BB37-930B700ECD59}"/>
                </a:ext>
              </a:extLst>
            </p:cNvPr>
            <p:cNvSpPr/>
            <p:nvPr/>
          </p:nvSpPr>
          <p:spPr>
            <a:xfrm rot="16200000">
              <a:off x="7598683" y="3270209"/>
              <a:ext cx="479102" cy="280881"/>
            </a:xfrm>
            <a:prstGeom prst="trapezoid">
              <a:avLst>
                <a:gd name="adj" fmla="val 3764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17">
              <a:extLst>
                <a:ext uri="{FF2B5EF4-FFF2-40B4-BE49-F238E27FC236}">
                  <a16:creationId xmlns:a16="http://schemas.microsoft.com/office/drawing/2014/main" id="{7CED3A4D-9292-40F9-8C84-76FE97AEBF25}"/>
                </a:ext>
              </a:extLst>
            </p:cNvPr>
            <p:cNvSpPr/>
            <p:nvPr/>
          </p:nvSpPr>
          <p:spPr>
            <a:xfrm>
              <a:off x="7978675" y="3171098"/>
              <a:ext cx="1075881" cy="479103"/>
            </a:xfrm>
            <a:prstGeom prst="rect">
              <a:avLst/>
            </a:prstGeom>
            <a:pattFill prst="openDmnd">
              <a:fgClr>
                <a:schemeClr val="bg1">
                  <a:lumMod val="50000"/>
                </a:schemeClr>
              </a:fgClr>
              <a:bgClr>
                <a:schemeClr val="bg1">
                  <a:lumMod val="8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rapezoid 18">
              <a:extLst>
                <a:ext uri="{FF2B5EF4-FFF2-40B4-BE49-F238E27FC236}">
                  <a16:creationId xmlns:a16="http://schemas.microsoft.com/office/drawing/2014/main" id="{B049C6AE-BCFD-4B0C-9E41-712D0D02CFAB}"/>
                </a:ext>
              </a:extLst>
            </p:cNvPr>
            <p:cNvSpPr/>
            <p:nvPr/>
          </p:nvSpPr>
          <p:spPr>
            <a:xfrm rot="5400000" flipH="1">
              <a:off x="8955446" y="3262409"/>
              <a:ext cx="479102" cy="280881"/>
            </a:xfrm>
            <a:prstGeom prst="trapezoid">
              <a:avLst>
                <a:gd name="adj" fmla="val 3764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32">
            <a:extLst>
              <a:ext uri="{FF2B5EF4-FFF2-40B4-BE49-F238E27FC236}">
                <a16:creationId xmlns:a16="http://schemas.microsoft.com/office/drawing/2014/main" id="{7F8989E1-3F32-455B-8DB4-1A0D19C22EAD}"/>
              </a:ext>
            </a:extLst>
          </p:cNvPr>
          <p:cNvGrpSpPr/>
          <p:nvPr/>
        </p:nvGrpSpPr>
        <p:grpSpPr>
          <a:xfrm>
            <a:off x="3063112" y="3199234"/>
            <a:ext cx="1075882" cy="1431682"/>
            <a:chOff x="4004558" y="1886003"/>
            <a:chExt cx="1075882" cy="1431682"/>
          </a:xfrm>
        </p:grpSpPr>
        <p:sp>
          <p:nvSpPr>
            <p:cNvPr id="72" name="Rectangle: Top Corners Rounded 1">
              <a:extLst>
                <a:ext uri="{FF2B5EF4-FFF2-40B4-BE49-F238E27FC236}">
                  <a16:creationId xmlns:a16="http://schemas.microsoft.com/office/drawing/2014/main" id="{506B784E-6683-41A8-8B6E-73A307C01DE3}"/>
                </a:ext>
              </a:extLst>
            </p:cNvPr>
            <p:cNvSpPr/>
            <p:nvPr/>
          </p:nvSpPr>
          <p:spPr>
            <a:xfrm>
              <a:off x="4004558" y="1886003"/>
              <a:ext cx="1075881" cy="1431682"/>
            </a:xfrm>
            <a:prstGeom prst="round2SameRect">
              <a:avLst>
                <a:gd name="adj1" fmla="val 50000"/>
                <a:gd name="adj2" fmla="val 0"/>
              </a:avLst>
            </a:prstGeom>
            <a:solidFill>
              <a:srgbClr val="CC00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28">
              <a:extLst>
                <a:ext uri="{FF2B5EF4-FFF2-40B4-BE49-F238E27FC236}">
                  <a16:creationId xmlns:a16="http://schemas.microsoft.com/office/drawing/2014/main" id="{073F5166-0281-408B-9137-3386E23D700A}"/>
                </a:ext>
              </a:extLst>
            </p:cNvPr>
            <p:cNvSpPr txBox="1"/>
            <p:nvPr/>
          </p:nvSpPr>
          <p:spPr>
            <a:xfrm>
              <a:off x="4004558" y="2632883"/>
              <a:ext cx="1075882" cy="461665"/>
            </a:xfrm>
            <a:prstGeom prst="rect">
              <a:avLst/>
            </a:prstGeom>
            <a:noFill/>
          </p:spPr>
          <p:txBody>
            <a:bodyPr wrap="square" rtlCol="0">
              <a:spAutoFit/>
            </a:bodyPr>
            <a:lstStyle/>
            <a:p>
              <a:pPr algn="ctr"/>
              <a:r>
                <a:rPr lang="ar-SY" sz="2400" b="1" dirty="0">
                  <a:solidFill>
                    <a:schemeClr val="bg1"/>
                  </a:solidFill>
                  <a:latin typeface="Century Gothic" panose="020B0502020202020204" pitchFamily="34" charset="0"/>
                </a:rPr>
                <a:t>1</a:t>
              </a:r>
              <a:endParaRPr lang="en-US" sz="2400" b="1" dirty="0">
                <a:solidFill>
                  <a:schemeClr val="bg1"/>
                </a:solidFill>
                <a:latin typeface="Century Gothic" panose="020B0502020202020204" pitchFamily="34" charset="0"/>
              </a:endParaRPr>
            </a:p>
          </p:txBody>
        </p:sp>
      </p:grpSp>
      <p:grpSp>
        <p:nvGrpSpPr>
          <p:cNvPr id="75" name="Group 34">
            <a:extLst>
              <a:ext uri="{FF2B5EF4-FFF2-40B4-BE49-F238E27FC236}">
                <a16:creationId xmlns:a16="http://schemas.microsoft.com/office/drawing/2014/main" id="{97277EF4-A4DD-4156-952E-BD5333697AED}"/>
              </a:ext>
            </a:extLst>
          </p:cNvPr>
          <p:cNvGrpSpPr/>
          <p:nvPr/>
        </p:nvGrpSpPr>
        <p:grpSpPr>
          <a:xfrm>
            <a:off x="5186092" y="3199234"/>
            <a:ext cx="1075882" cy="1431682"/>
            <a:chOff x="6127538" y="1886003"/>
            <a:chExt cx="1075882" cy="1431682"/>
          </a:xfrm>
        </p:grpSpPr>
        <p:sp>
          <p:nvSpPr>
            <p:cNvPr id="76" name="Rectangle: Top Corners Rounded 26">
              <a:extLst>
                <a:ext uri="{FF2B5EF4-FFF2-40B4-BE49-F238E27FC236}">
                  <a16:creationId xmlns:a16="http://schemas.microsoft.com/office/drawing/2014/main" id="{B9CCE4DC-8CD2-4E08-8640-368BC3A756F1}"/>
                </a:ext>
              </a:extLst>
            </p:cNvPr>
            <p:cNvSpPr/>
            <p:nvPr/>
          </p:nvSpPr>
          <p:spPr>
            <a:xfrm>
              <a:off x="6127539" y="1886003"/>
              <a:ext cx="1075881" cy="1431682"/>
            </a:xfrm>
            <a:prstGeom prst="round2SameRect">
              <a:avLst>
                <a:gd name="adj1" fmla="val 50000"/>
                <a:gd name="adj2" fmla="val 0"/>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29">
              <a:extLst>
                <a:ext uri="{FF2B5EF4-FFF2-40B4-BE49-F238E27FC236}">
                  <a16:creationId xmlns:a16="http://schemas.microsoft.com/office/drawing/2014/main" id="{B380A742-87A7-4AEF-A68F-A06F372B6517}"/>
                </a:ext>
              </a:extLst>
            </p:cNvPr>
            <p:cNvSpPr txBox="1"/>
            <p:nvPr/>
          </p:nvSpPr>
          <p:spPr>
            <a:xfrm>
              <a:off x="6127538" y="2658093"/>
              <a:ext cx="1075882" cy="461665"/>
            </a:xfrm>
            <a:prstGeom prst="rect">
              <a:avLst/>
            </a:prstGeom>
            <a:noFill/>
          </p:spPr>
          <p:txBody>
            <a:bodyPr wrap="square" rtlCol="0">
              <a:spAutoFit/>
            </a:bodyPr>
            <a:lstStyle/>
            <a:p>
              <a:pPr algn="ctr"/>
              <a:r>
                <a:rPr lang="ar-SY" sz="2400" b="1" dirty="0">
                  <a:solidFill>
                    <a:schemeClr val="bg1"/>
                  </a:solidFill>
                  <a:latin typeface="Century Gothic" panose="020B0502020202020204" pitchFamily="34" charset="0"/>
                </a:rPr>
                <a:t>3</a:t>
              </a:r>
              <a:endParaRPr lang="en-US" sz="2400" b="1" dirty="0">
                <a:solidFill>
                  <a:schemeClr val="bg1"/>
                </a:solidFill>
                <a:latin typeface="Century Gothic" panose="020B0502020202020204" pitchFamily="34" charset="0"/>
              </a:endParaRPr>
            </a:p>
          </p:txBody>
        </p:sp>
      </p:grpSp>
      <p:grpSp>
        <p:nvGrpSpPr>
          <p:cNvPr id="79" name="Group 33">
            <a:extLst>
              <a:ext uri="{FF2B5EF4-FFF2-40B4-BE49-F238E27FC236}">
                <a16:creationId xmlns:a16="http://schemas.microsoft.com/office/drawing/2014/main" id="{8DE0D8EA-0C7C-4918-A17E-C7EA5D8C2904}"/>
              </a:ext>
            </a:extLst>
          </p:cNvPr>
          <p:cNvGrpSpPr/>
          <p:nvPr/>
        </p:nvGrpSpPr>
        <p:grpSpPr>
          <a:xfrm>
            <a:off x="4138993" y="4807159"/>
            <a:ext cx="1089626" cy="1435608"/>
            <a:chOff x="5080439" y="3493928"/>
            <a:chExt cx="1089626" cy="1435608"/>
          </a:xfrm>
        </p:grpSpPr>
        <p:sp>
          <p:nvSpPr>
            <p:cNvPr id="80" name="Rectangle: Top Corners Rounded 25">
              <a:extLst>
                <a:ext uri="{FF2B5EF4-FFF2-40B4-BE49-F238E27FC236}">
                  <a16:creationId xmlns:a16="http://schemas.microsoft.com/office/drawing/2014/main" id="{A39994B9-9524-462B-B1A9-C9B0930315D8}"/>
                </a:ext>
              </a:extLst>
            </p:cNvPr>
            <p:cNvSpPr/>
            <p:nvPr/>
          </p:nvSpPr>
          <p:spPr>
            <a:xfrm flipV="1">
              <a:off x="5080439" y="3493928"/>
              <a:ext cx="1075881" cy="1435608"/>
            </a:xfrm>
            <a:prstGeom prst="round2SameRect">
              <a:avLst>
                <a:gd name="adj1" fmla="val 50000"/>
                <a:gd name="adj2" fmla="val 0"/>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30">
              <a:extLst>
                <a:ext uri="{FF2B5EF4-FFF2-40B4-BE49-F238E27FC236}">
                  <a16:creationId xmlns:a16="http://schemas.microsoft.com/office/drawing/2014/main" id="{55111DD5-D17D-4D70-9A5D-EA485FF37E9B}"/>
                </a:ext>
              </a:extLst>
            </p:cNvPr>
            <p:cNvSpPr txBox="1"/>
            <p:nvPr/>
          </p:nvSpPr>
          <p:spPr>
            <a:xfrm>
              <a:off x="5094183" y="3835731"/>
              <a:ext cx="1075882" cy="461665"/>
            </a:xfrm>
            <a:prstGeom prst="rect">
              <a:avLst/>
            </a:prstGeom>
            <a:noFill/>
          </p:spPr>
          <p:txBody>
            <a:bodyPr wrap="square" rtlCol="0">
              <a:spAutoFit/>
            </a:bodyPr>
            <a:lstStyle/>
            <a:p>
              <a:pPr algn="ctr"/>
              <a:r>
                <a:rPr lang="ar-SY" sz="2400" b="1" dirty="0">
                  <a:solidFill>
                    <a:schemeClr val="bg1"/>
                  </a:solidFill>
                  <a:latin typeface="Century Gothic" panose="020B0502020202020204" pitchFamily="34" charset="0"/>
                </a:rPr>
                <a:t>2</a:t>
              </a:r>
              <a:endParaRPr lang="en-US" sz="2400" b="1" dirty="0">
                <a:solidFill>
                  <a:schemeClr val="bg1"/>
                </a:solidFill>
                <a:latin typeface="Century Gothic" panose="020B0502020202020204" pitchFamily="34" charset="0"/>
              </a:endParaRPr>
            </a:p>
          </p:txBody>
        </p:sp>
      </p:grpSp>
      <p:sp>
        <p:nvSpPr>
          <p:cNvPr id="87" name="TextBox 36">
            <a:extLst>
              <a:ext uri="{FF2B5EF4-FFF2-40B4-BE49-F238E27FC236}">
                <a16:creationId xmlns:a16="http://schemas.microsoft.com/office/drawing/2014/main" id="{C865C82F-35F9-4CCF-BFEC-1A68FEEB8AC6}"/>
              </a:ext>
            </a:extLst>
          </p:cNvPr>
          <p:cNvSpPr txBox="1"/>
          <p:nvPr/>
        </p:nvSpPr>
        <p:spPr>
          <a:xfrm>
            <a:off x="1861382" y="2296840"/>
            <a:ext cx="2988389" cy="923330"/>
          </a:xfrm>
          <a:prstGeom prst="rect">
            <a:avLst/>
          </a:prstGeom>
          <a:noFill/>
        </p:spPr>
        <p:txBody>
          <a:bodyPr wrap="square" rtlCol="0">
            <a:spAutoFit/>
          </a:bodyPr>
          <a:lstStyle/>
          <a:p>
            <a:pPr algn="ctr"/>
            <a:r>
              <a:rPr lang="ar-SY" b="1" dirty="0">
                <a:latin typeface="Century Gothic" panose="020B0502020202020204" pitchFamily="34" charset="0"/>
              </a:rPr>
              <a:t>عليه الالتزام بالقوانين و الأنظمة كما عليه مساعدة رجال الأمن و احترامهم و تسهيله</a:t>
            </a:r>
            <a:endParaRPr lang="en-US" b="1" dirty="0">
              <a:latin typeface="Century Gothic" panose="020B0502020202020204" pitchFamily="34" charset="0"/>
            </a:endParaRPr>
          </a:p>
        </p:txBody>
      </p:sp>
      <p:sp>
        <p:nvSpPr>
          <p:cNvPr id="88" name="TextBox 37">
            <a:extLst>
              <a:ext uri="{FF2B5EF4-FFF2-40B4-BE49-F238E27FC236}">
                <a16:creationId xmlns:a16="http://schemas.microsoft.com/office/drawing/2014/main" id="{DCA47C01-424B-45AB-A788-C46CF6F64FD0}"/>
              </a:ext>
            </a:extLst>
          </p:cNvPr>
          <p:cNvSpPr txBox="1"/>
          <p:nvPr/>
        </p:nvSpPr>
        <p:spPr>
          <a:xfrm>
            <a:off x="4891162" y="2298336"/>
            <a:ext cx="1884533" cy="646331"/>
          </a:xfrm>
          <a:prstGeom prst="rect">
            <a:avLst/>
          </a:prstGeom>
          <a:noFill/>
        </p:spPr>
        <p:txBody>
          <a:bodyPr wrap="square" rtlCol="0">
            <a:spAutoFit/>
          </a:bodyPr>
          <a:lstStyle/>
          <a:p>
            <a:pPr algn="ctr"/>
            <a:r>
              <a:rPr lang="ar-SY" b="1" dirty="0">
                <a:latin typeface="Century Gothic" panose="020B0502020202020204" pitchFamily="34" charset="0"/>
              </a:rPr>
              <a:t>أن نبلغ عن كل أمر مشبوه و عمل مخالف</a:t>
            </a:r>
            <a:endParaRPr lang="en-US" b="1" dirty="0">
              <a:latin typeface="Century Gothic" panose="020B0502020202020204" pitchFamily="34" charset="0"/>
            </a:endParaRPr>
          </a:p>
        </p:txBody>
      </p:sp>
      <p:sp>
        <p:nvSpPr>
          <p:cNvPr id="89" name="TextBox 38">
            <a:extLst>
              <a:ext uri="{FF2B5EF4-FFF2-40B4-BE49-F238E27FC236}">
                <a16:creationId xmlns:a16="http://schemas.microsoft.com/office/drawing/2014/main" id="{65F794A9-7A8A-4B94-9CFA-206855B37E54}"/>
              </a:ext>
            </a:extLst>
          </p:cNvPr>
          <p:cNvSpPr txBox="1"/>
          <p:nvPr/>
        </p:nvSpPr>
        <p:spPr>
          <a:xfrm>
            <a:off x="2982450" y="6211668"/>
            <a:ext cx="3734642" cy="646331"/>
          </a:xfrm>
          <a:prstGeom prst="rect">
            <a:avLst/>
          </a:prstGeom>
          <a:noFill/>
        </p:spPr>
        <p:txBody>
          <a:bodyPr wrap="square" rtlCol="0">
            <a:spAutoFit/>
          </a:bodyPr>
          <a:lstStyle/>
          <a:p>
            <a:pPr algn="ctr"/>
            <a:r>
              <a:rPr lang="ar-SY" b="1" dirty="0">
                <a:latin typeface="Century Gothic" panose="020B0502020202020204" pitchFamily="34" charset="0"/>
              </a:rPr>
              <a:t>واجبنا أن نكون جميعنا أعين ساهرة على أمن بلادنا في المجالات كافة </a:t>
            </a:r>
            <a:endParaRPr lang="en-US" b="1" dirty="0">
              <a:latin typeface="Century Gothic" panose="020B0502020202020204" pitchFamily="34" charset="0"/>
            </a:endParaRPr>
          </a:p>
        </p:txBody>
      </p:sp>
      <p:grpSp>
        <p:nvGrpSpPr>
          <p:cNvPr id="91" name="مجموعة 90"/>
          <p:cNvGrpSpPr/>
          <p:nvPr/>
        </p:nvGrpSpPr>
        <p:grpSpPr>
          <a:xfrm>
            <a:off x="2350490" y="1357941"/>
            <a:ext cx="9686776" cy="885453"/>
            <a:chOff x="2331454" y="3294128"/>
            <a:chExt cx="9686776" cy="1340290"/>
          </a:xfrm>
        </p:grpSpPr>
        <p:sp>
          <p:nvSpPr>
            <p:cNvPr id="92" name="Rectangle: Top Corners Rounded 17">
              <a:extLst>
                <a:ext uri="{FF2B5EF4-FFF2-40B4-BE49-F238E27FC236}">
                  <a16:creationId xmlns:a16="http://schemas.microsoft.com/office/drawing/2014/main" id="{75907753-DC44-442D-88C1-1FC79701AD74}"/>
                </a:ext>
              </a:extLst>
            </p:cNvPr>
            <p:cNvSpPr/>
            <p:nvPr/>
          </p:nvSpPr>
          <p:spPr>
            <a:xfrm rot="16200000" flipH="1">
              <a:off x="10569259" y="3038562"/>
              <a:ext cx="1193405" cy="1704537"/>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Top Corners Rounded 16">
              <a:extLst>
                <a:ext uri="{FF2B5EF4-FFF2-40B4-BE49-F238E27FC236}">
                  <a16:creationId xmlns:a16="http://schemas.microsoft.com/office/drawing/2014/main" id="{863C240A-B417-46DD-B05E-E0B3A922C38A}"/>
                </a:ext>
              </a:extLst>
            </p:cNvPr>
            <p:cNvSpPr/>
            <p:nvPr/>
          </p:nvSpPr>
          <p:spPr>
            <a:xfrm rot="5400000">
              <a:off x="5700287" y="181274"/>
              <a:ext cx="1193403" cy="7419118"/>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36">
              <a:extLst>
                <a:ext uri="{FF2B5EF4-FFF2-40B4-BE49-F238E27FC236}">
                  <a16:creationId xmlns:a16="http://schemas.microsoft.com/office/drawing/2014/main" id="{93E7D62B-1455-4AFF-B195-F9AA155326E3}"/>
                </a:ext>
              </a:extLst>
            </p:cNvPr>
            <p:cNvSpPr txBox="1"/>
            <p:nvPr/>
          </p:nvSpPr>
          <p:spPr>
            <a:xfrm>
              <a:off x="10804718" y="3376557"/>
              <a:ext cx="839724" cy="1257861"/>
            </a:xfrm>
            <a:prstGeom prst="rect">
              <a:avLst/>
            </a:prstGeom>
            <a:noFill/>
          </p:spPr>
          <p:txBody>
            <a:bodyPr wrap="square" rtlCol="0">
              <a:spAutoFit/>
            </a:bodyPr>
            <a:lstStyle/>
            <a:p>
              <a:pPr algn="ctr"/>
              <a:r>
                <a:rPr lang="ar-SY" sz="2400" b="1" dirty="0">
                  <a:solidFill>
                    <a:schemeClr val="bg1"/>
                  </a:solidFill>
                  <a:latin typeface="Century Gothic" panose="020B0502020202020204" pitchFamily="34" charset="0"/>
                </a:rPr>
                <a:t>نشاط2</a:t>
              </a:r>
              <a:endParaRPr lang="en-US" sz="2400" b="1" dirty="0">
                <a:solidFill>
                  <a:schemeClr val="bg1"/>
                </a:solidFill>
                <a:latin typeface="Century Gothic" panose="020B0502020202020204" pitchFamily="34" charset="0"/>
              </a:endParaRPr>
            </a:p>
          </p:txBody>
        </p:sp>
        <p:pic>
          <p:nvPicPr>
            <p:cNvPr id="95" name="Graphic 10" descr="Marketing">
              <a:extLst>
                <a:ext uri="{FF2B5EF4-FFF2-40B4-BE49-F238E27FC236}">
                  <a16:creationId xmlns:a16="http://schemas.microsoft.com/office/drawing/2014/main" id="{D4556F2B-2510-47EB-BADC-D28A80042CD3}"/>
                </a:ext>
              </a:extLst>
            </p:cNvPr>
            <p:cNvPicPr>
              <a:picLocks/>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8957163" y="3625531"/>
              <a:ext cx="640080" cy="640080"/>
            </a:xfrm>
            <a:prstGeom prst="rect">
              <a:avLst/>
            </a:prstGeom>
          </p:spPr>
        </p:pic>
        <p:sp>
          <p:nvSpPr>
            <p:cNvPr id="96" name="TextBox 47">
              <a:extLst>
                <a:ext uri="{FF2B5EF4-FFF2-40B4-BE49-F238E27FC236}">
                  <a16:creationId xmlns:a16="http://schemas.microsoft.com/office/drawing/2014/main" id="{ED665529-B0D7-41B7-B7D6-AC371B427BAB}"/>
                </a:ext>
              </a:extLst>
            </p:cNvPr>
            <p:cNvSpPr txBox="1"/>
            <p:nvPr/>
          </p:nvSpPr>
          <p:spPr>
            <a:xfrm>
              <a:off x="2331454" y="3596164"/>
              <a:ext cx="6461984" cy="698812"/>
            </a:xfrm>
            <a:prstGeom prst="rect">
              <a:avLst/>
            </a:prstGeom>
            <a:noFill/>
          </p:spPr>
          <p:txBody>
            <a:bodyPr wrap="square" rtlCol="0">
              <a:spAutoFit/>
            </a:bodyPr>
            <a:lstStyle/>
            <a:p>
              <a:pPr algn="r"/>
              <a:r>
                <a:rPr lang="ar-SY" sz="2400" b="1" dirty="0">
                  <a:solidFill>
                    <a:schemeClr val="bg1"/>
                  </a:solidFill>
                  <a:latin typeface="Century Gothic" panose="020B0502020202020204" pitchFamily="34" charset="0"/>
                </a:rPr>
                <a:t>برأيك كيف يُسهم الفرد في تحقيق الأمن ؟</a:t>
              </a:r>
              <a:endParaRPr lang="en-US" sz="2400" b="1" dirty="0">
                <a:solidFill>
                  <a:schemeClr val="bg1"/>
                </a:solidFill>
                <a:latin typeface="Century Gothic" panose="020B0502020202020204" pitchFamily="34" charset="0"/>
              </a:endParaRPr>
            </a:p>
          </p:txBody>
        </p:sp>
        <p:grpSp>
          <p:nvGrpSpPr>
            <p:cNvPr id="97" name="Group 55">
              <a:extLst>
                <a:ext uri="{FF2B5EF4-FFF2-40B4-BE49-F238E27FC236}">
                  <a16:creationId xmlns:a16="http://schemas.microsoft.com/office/drawing/2014/main" id="{72DC2FF5-03A5-42EB-A968-12DB7158EBBF}"/>
                </a:ext>
              </a:extLst>
            </p:cNvPr>
            <p:cNvGrpSpPr/>
            <p:nvPr/>
          </p:nvGrpSpPr>
          <p:grpSpPr>
            <a:xfrm flipH="1">
              <a:off x="9646089" y="3700169"/>
              <a:ext cx="1074076" cy="327224"/>
              <a:chOff x="3454205" y="1667025"/>
              <a:chExt cx="1074076" cy="239151"/>
            </a:xfrm>
          </p:grpSpPr>
          <p:sp>
            <p:nvSpPr>
              <p:cNvPr id="98" name="Oval 56">
                <a:extLst>
                  <a:ext uri="{FF2B5EF4-FFF2-40B4-BE49-F238E27FC236}">
                    <a16:creationId xmlns:a16="http://schemas.microsoft.com/office/drawing/2014/main" id="{02196C78-AF48-41D4-AE94-7A2F663F982E}"/>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57">
                <a:extLst>
                  <a:ext uri="{FF2B5EF4-FFF2-40B4-BE49-F238E27FC236}">
                    <a16:creationId xmlns:a16="http://schemas.microsoft.com/office/drawing/2014/main" id="{6260C326-6B60-41E4-8130-D5EEE4B037E3}"/>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lowchart: Terminator 58">
                <a:extLst>
                  <a:ext uri="{FF2B5EF4-FFF2-40B4-BE49-F238E27FC236}">
                    <a16:creationId xmlns:a16="http://schemas.microsoft.com/office/drawing/2014/main" id="{C5905C52-3E88-48CD-938B-C70264AC17C8}"/>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2" name="Rectangle 5">
            <a:extLst>
              <a:ext uri="{FF2B5EF4-FFF2-40B4-BE49-F238E27FC236}">
                <a16:creationId xmlns:a16="http://schemas.microsoft.com/office/drawing/2014/main" id="{1F827C7E-4449-437A-B9AF-C2C0DB477F00}"/>
              </a:ext>
            </a:extLst>
          </p:cNvPr>
          <p:cNvSpPr/>
          <p:nvPr/>
        </p:nvSpPr>
        <p:spPr>
          <a:xfrm flipH="1">
            <a:off x="11835858" y="1177559"/>
            <a:ext cx="356141" cy="5680441"/>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4323833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91"/>
                                            </p:tgtEl>
                                            <p:attrNameLst>
                                              <p:attrName>style.visibility</p:attrName>
                                            </p:attrNameLst>
                                          </p:cBhvr>
                                          <p:to>
                                            <p:strVal val="visible"/>
                                          </p:to>
                                        </p:set>
                                        <p:anim calcmode="lin" valueType="num">
                                          <p:cBhvr additive="base">
                                            <p:cTn id="13" dur="500" fill="hold"/>
                                            <p:tgtEl>
                                              <p:spTgt spid="91"/>
                                            </p:tgtEl>
                                            <p:attrNameLst>
                                              <p:attrName>ppt_x</p:attrName>
                                            </p:attrNameLst>
                                          </p:cBhvr>
                                          <p:tavLst>
                                            <p:tav tm="0">
                                              <p:val>
                                                <p:strVal val="1+#ppt_w/2"/>
                                              </p:val>
                                            </p:tav>
                                            <p:tav tm="100000">
                                              <p:val>
                                                <p:strVal val="#ppt_x"/>
                                              </p:val>
                                            </p:tav>
                                          </p:tavLst>
                                        </p:anim>
                                        <p:anim calcmode="lin" valueType="num">
                                          <p:cBhvr additive="base">
                                            <p:cTn id="14" dur="500" fill="hold"/>
                                            <p:tgtEl>
                                              <p:spTgt spid="9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14:presetBounceEnd="28000">
                                      <p:stCondLst>
                                        <p:cond delay="0"/>
                                      </p:stCondLst>
                                      <p:childTnLst>
                                        <p:set>
                                          <p:cBhvr>
                                            <p:cTn id="18" dur="1" fill="hold">
                                              <p:stCondLst>
                                                <p:cond delay="0"/>
                                              </p:stCondLst>
                                            </p:cTn>
                                            <p:tgtEl>
                                              <p:spTgt spid="61"/>
                                            </p:tgtEl>
                                            <p:attrNameLst>
                                              <p:attrName>style.visibility</p:attrName>
                                            </p:attrNameLst>
                                          </p:cBhvr>
                                          <p:to>
                                            <p:strVal val="visible"/>
                                          </p:to>
                                        </p:set>
                                        <p:anim calcmode="lin" valueType="num" p14:bounceEnd="28000">
                                          <p:cBhvr additive="base">
                                            <p:cTn id="19" dur="500" fill="hold"/>
                                            <p:tgtEl>
                                              <p:spTgt spid="61"/>
                                            </p:tgtEl>
                                            <p:attrNameLst>
                                              <p:attrName>ppt_x</p:attrName>
                                            </p:attrNameLst>
                                          </p:cBhvr>
                                          <p:tavLst>
                                            <p:tav tm="0">
                                              <p:val>
                                                <p:strVal val="0-#ppt_w/2"/>
                                              </p:val>
                                            </p:tav>
                                            <p:tav tm="100000">
                                              <p:val>
                                                <p:strVal val="#ppt_x"/>
                                              </p:val>
                                            </p:tav>
                                          </p:tavLst>
                                        </p:anim>
                                        <p:anim calcmode="lin" valueType="num" p14:bounceEnd="28000">
                                          <p:cBhvr additive="base">
                                            <p:cTn id="20" dur="500" fill="hold"/>
                                            <p:tgtEl>
                                              <p:spTgt spid="6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4" fill="hold" nodeType="click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ppt_x</p:attrName>
                                            </p:attrNameLst>
                                          </p:cBhvr>
                                          <p:tavLst>
                                            <p:tav tm="0">
                                              <p:val>
                                                <p:strVal val="#ppt_x"/>
                                              </p:val>
                                            </p:tav>
                                            <p:tav tm="100000">
                                              <p:val>
                                                <p:strVal val="#ppt_x"/>
                                              </p:val>
                                            </p:tav>
                                          </p:tavLst>
                                        </p:anim>
                                        <p:anim calcmode="lin" valueType="num">
                                          <p:cBhvr>
                                            <p:cTn id="26" dur="500" fill="hold"/>
                                            <p:tgtEl>
                                              <p:spTgt spid="71"/>
                                            </p:tgtEl>
                                            <p:attrNameLst>
                                              <p:attrName>ppt_y</p:attrName>
                                            </p:attrNameLst>
                                          </p:cBhvr>
                                          <p:tavLst>
                                            <p:tav tm="0">
                                              <p:val>
                                                <p:strVal val="#ppt_y+#ppt_h/2"/>
                                              </p:val>
                                            </p:tav>
                                            <p:tav tm="100000">
                                              <p:val>
                                                <p:strVal val="#ppt_y"/>
                                              </p:val>
                                            </p:tav>
                                          </p:tavLst>
                                        </p:anim>
                                        <p:anim calcmode="lin" valueType="num">
                                          <p:cBhvr>
                                            <p:cTn id="27" dur="500" fill="hold"/>
                                            <p:tgtEl>
                                              <p:spTgt spid="71"/>
                                            </p:tgtEl>
                                            <p:attrNameLst>
                                              <p:attrName>ppt_w</p:attrName>
                                            </p:attrNameLst>
                                          </p:cBhvr>
                                          <p:tavLst>
                                            <p:tav tm="0">
                                              <p:val>
                                                <p:strVal val="#ppt_w"/>
                                              </p:val>
                                            </p:tav>
                                            <p:tav tm="100000">
                                              <p:val>
                                                <p:strVal val="#ppt_w"/>
                                              </p:val>
                                            </p:tav>
                                          </p:tavLst>
                                        </p:anim>
                                        <p:anim calcmode="lin" valueType="num">
                                          <p:cBhvr>
                                            <p:cTn id="28" dur="500" fill="hold"/>
                                            <p:tgtEl>
                                              <p:spTgt spid="71"/>
                                            </p:tgtEl>
                                            <p:attrNameLst>
                                              <p:attrName>ppt_h</p:attrName>
                                            </p:attrNameLst>
                                          </p:cBhvr>
                                          <p:tavLst>
                                            <p:tav tm="0">
                                              <p:val>
                                                <p:fltVal val="0"/>
                                              </p:val>
                                            </p:tav>
                                            <p:tav tm="100000">
                                              <p:val>
                                                <p:strVal val="#ppt_h"/>
                                              </p:val>
                                            </p:tav>
                                          </p:tavLst>
                                        </p:anim>
                                      </p:childTnLst>
                                    </p:cTn>
                                  </p:par>
                                </p:childTnLst>
                              </p:cTn>
                            </p:par>
                            <p:par>
                              <p:cTn id="29" fill="hold">
                                <p:stCondLst>
                                  <p:cond delay="500"/>
                                </p:stCondLst>
                                <p:childTnLst>
                                  <p:par>
                                    <p:cTn id="30" presetID="2" presetClass="entr" presetSubtype="1"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additive="base">
                                            <p:cTn id="32" dur="500" fill="hold"/>
                                            <p:tgtEl>
                                              <p:spTgt spid="87"/>
                                            </p:tgtEl>
                                            <p:attrNameLst>
                                              <p:attrName>ppt_x</p:attrName>
                                            </p:attrNameLst>
                                          </p:cBhvr>
                                          <p:tavLst>
                                            <p:tav tm="0">
                                              <p:val>
                                                <p:strVal val="#ppt_x"/>
                                              </p:val>
                                            </p:tav>
                                            <p:tav tm="100000">
                                              <p:val>
                                                <p:strVal val="#ppt_x"/>
                                              </p:val>
                                            </p:tav>
                                          </p:tavLst>
                                        </p:anim>
                                        <p:anim calcmode="lin" valueType="num">
                                          <p:cBhvr additive="base">
                                            <p:cTn id="33" dur="500" fill="hold"/>
                                            <p:tgtEl>
                                              <p:spTgt spid="87"/>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7" presetClass="entr" presetSubtype="1" fill="hold" nodeType="clickEffect">
                                      <p:stCondLst>
                                        <p:cond delay="0"/>
                                      </p:stCondLst>
                                      <p:childTnLst>
                                        <p:set>
                                          <p:cBhvr>
                                            <p:cTn id="37" dur="1" fill="hold">
                                              <p:stCondLst>
                                                <p:cond delay="0"/>
                                              </p:stCondLst>
                                            </p:cTn>
                                            <p:tgtEl>
                                              <p:spTgt spid="79"/>
                                            </p:tgtEl>
                                            <p:attrNameLst>
                                              <p:attrName>style.visibility</p:attrName>
                                            </p:attrNameLst>
                                          </p:cBhvr>
                                          <p:to>
                                            <p:strVal val="visible"/>
                                          </p:to>
                                        </p:set>
                                        <p:anim calcmode="lin" valueType="num">
                                          <p:cBhvr>
                                            <p:cTn id="38" dur="500" fill="hold"/>
                                            <p:tgtEl>
                                              <p:spTgt spid="79"/>
                                            </p:tgtEl>
                                            <p:attrNameLst>
                                              <p:attrName>ppt_x</p:attrName>
                                            </p:attrNameLst>
                                          </p:cBhvr>
                                          <p:tavLst>
                                            <p:tav tm="0">
                                              <p:val>
                                                <p:strVal val="#ppt_x"/>
                                              </p:val>
                                            </p:tav>
                                            <p:tav tm="100000">
                                              <p:val>
                                                <p:strVal val="#ppt_x"/>
                                              </p:val>
                                            </p:tav>
                                          </p:tavLst>
                                        </p:anim>
                                        <p:anim calcmode="lin" valueType="num">
                                          <p:cBhvr>
                                            <p:cTn id="39" dur="500" fill="hold"/>
                                            <p:tgtEl>
                                              <p:spTgt spid="79"/>
                                            </p:tgtEl>
                                            <p:attrNameLst>
                                              <p:attrName>ppt_y</p:attrName>
                                            </p:attrNameLst>
                                          </p:cBhvr>
                                          <p:tavLst>
                                            <p:tav tm="0">
                                              <p:val>
                                                <p:strVal val="#ppt_y-#ppt_h/2"/>
                                              </p:val>
                                            </p:tav>
                                            <p:tav tm="100000">
                                              <p:val>
                                                <p:strVal val="#ppt_y"/>
                                              </p:val>
                                            </p:tav>
                                          </p:tavLst>
                                        </p:anim>
                                        <p:anim calcmode="lin" valueType="num">
                                          <p:cBhvr>
                                            <p:cTn id="40" dur="500" fill="hold"/>
                                            <p:tgtEl>
                                              <p:spTgt spid="79"/>
                                            </p:tgtEl>
                                            <p:attrNameLst>
                                              <p:attrName>ppt_w</p:attrName>
                                            </p:attrNameLst>
                                          </p:cBhvr>
                                          <p:tavLst>
                                            <p:tav tm="0">
                                              <p:val>
                                                <p:strVal val="#ppt_w"/>
                                              </p:val>
                                            </p:tav>
                                            <p:tav tm="100000">
                                              <p:val>
                                                <p:strVal val="#ppt_w"/>
                                              </p:val>
                                            </p:tav>
                                          </p:tavLst>
                                        </p:anim>
                                        <p:anim calcmode="lin" valueType="num">
                                          <p:cBhvr>
                                            <p:cTn id="41" dur="500" fill="hold"/>
                                            <p:tgtEl>
                                              <p:spTgt spid="79"/>
                                            </p:tgtEl>
                                            <p:attrNameLst>
                                              <p:attrName>ppt_h</p:attrName>
                                            </p:attrNameLst>
                                          </p:cBhvr>
                                          <p:tavLst>
                                            <p:tav tm="0">
                                              <p:val>
                                                <p:fltVal val="0"/>
                                              </p:val>
                                            </p:tav>
                                            <p:tav tm="100000">
                                              <p:val>
                                                <p:strVal val="#ppt_h"/>
                                              </p:val>
                                            </p:tav>
                                          </p:tavLst>
                                        </p:anim>
                                      </p:childTnLst>
                                    </p:cTn>
                                  </p:par>
                                  <p:par>
                                    <p:cTn id="42" presetID="2" presetClass="entr" presetSubtype="4" fill="hold" grpId="0" nodeType="withEffect">
                                      <p:stCondLst>
                                        <p:cond delay="0"/>
                                      </p:stCondLst>
                                      <p:childTnLst>
                                        <p:set>
                                          <p:cBhvr>
                                            <p:cTn id="43" dur="1" fill="hold">
                                              <p:stCondLst>
                                                <p:cond delay="0"/>
                                              </p:stCondLst>
                                            </p:cTn>
                                            <p:tgtEl>
                                              <p:spTgt spid="89"/>
                                            </p:tgtEl>
                                            <p:attrNameLst>
                                              <p:attrName>style.visibility</p:attrName>
                                            </p:attrNameLst>
                                          </p:cBhvr>
                                          <p:to>
                                            <p:strVal val="visible"/>
                                          </p:to>
                                        </p:set>
                                        <p:anim calcmode="lin" valueType="num">
                                          <p:cBhvr additive="base">
                                            <p:cTn id="44" dur="500" fill="hold"/>
                                            <p:tgtEl>
                                              <p:spTgt spid="89"/>
                                            </p:tgtEl>
                                            <p:attrNameLst>
                                              <p:attrName>ppt_x</p:attrName>
                                            </p:attrNameLst>
                                          </p:cBhvr>
                                          <p:tavLst>
                                            <p:tav tm="0">
                                              <p:val>
                                                <p:strVal val="#ppt_x"/>
                                              </p:val>
                                            </p:tav>
                                            <p:tav tm="100000">
                                              <p:val>
                                                <p:strVal val="#ppt_x"/>
                                              </p:val>
                                            </p:tav>
                                          </p:tavLst>
                                        </p:anim>
                                        <p:anim calcmode="lin" valueType="num">
                                          <p:cBhvr additive="base">
                                            <p:cTn id="45" dur="500" fill="hold"/>
                                            <p:tgtEl>
                                              <p:spTgt spid="89"/>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7" presetClass="entr" presetSubtype="4" fill="hold" nodeType="clickEffect">
                                      <p:stCondLst>
                                        <p:cond delay="0"/>
                                      </p:stCondLst>
                                      <p:childTnLst>
                                        <p:set>
                                          <p:cBhvr>
                                            <p:cTn id="49" dur="1" fill="hold">
                                              <p:stCondLst>
                                                <p:cond delay="0"/>
                                              </p:stCondLst>
                                            </p:cTn>
                                            <p:tgtEl>
                                              <p:spTgt spid="75"/>
                                            </p:tgtEl>
                                            <p:attrNameLst>
                                              <p:attrName>style.visibility</p:attrName>
                                            </p:attrNameLst>
                                          </p:cBhvr>
                                          <p:to>
                                            <p:strVal val="visible"/>
                                          </p:to>
                                        </p:set>
                                        <p:anim calcmode="lin" valueType="num">
                                          <p:cBhvr>
                                            <p:cTn id="50" dur="500" fill="hold"/>
                                            <p:tgtEl>
                                              <p:spTgt spid="75"/>
                                            </p:tgtEl>
                                            <p:attrNameLst>
                                              <p:attrName>ppt_x</p:attrName>
                                            </p:attrNameLst>
                                          </p:cBhvr>
                                          <p:tavLst>
                                            <p:tav tm="0">
                                              <p:val>
                                                <p:strVal val="#ppt_x"/>
                                              </p:val>
                                            </p:tav>
                                            <p:tav tm="100000">
                                              <p:val>
                                                <p:strVal val="#ppt_x"/>
                                              </p:val>
                                            </p:tav>
                                          </p:tavLst>
                                        </p:anim>
                                        <p:anim calcmode="lin" valueType="num">
                                          <p:cBhvr>
                                            <p:cTn id="51" dur="500" fill="hold"/>
                                            <p:tgtEl>
                                              <p:spTgt spid="75"/>
                                            </p:tgtEl>
                                            <p:attrNameLst>
                                              <p:attrName>ppt_y</p:attrName>
                                            </p:attrNameLst>
                                          </p:cBhvr>
                                          <p:tavLst>
                                            <p:tav tm="0">
                                              <p:val>
                                                <p:strVal val="#ppt_y+#ppt_h/2"/>
                                              </p:val>
                                            </p:tav>
                                            <p:tav tm="100000">
                                              <p:val>
                                                <p:strVal val="#ppt_y"/>
                                              </p:val>
                                            </p:tav>
                                          </p:tavLst>
                                        </p:anim>
                                        <p:anim calcmode="lin" valueType="num">
                                          <p:cBhvr>
                                            <p:cTn id="52" dur="500" fill="hold"/>
                                            <p:tgtEl>
                                              <p:spTgt spid="75"/>
                                            </p:tgtEl>
                                            <p:attrNameLst>
                                              <p:attrName>ppt_w</p:attrName>
                                            </p:attrNameLst>
                                          </p:cBhvr>
                                          <p:tavLst>
                                            <p:tav tm="0">
                                              <p:val>
                                                <p:strVal val="#ppt_w"/>
                                              </p:val>
                                            </p:tav>
                                            <p:tav tm="100000">
                                              <p:val>
                                                <p:strVal val="#ppt_w"/>
                                              </p:val>
                                            </p:tav>
                                          </p:tavLst>
                                        </p:anim>
                                        <p:anim calcmode="lin" valueType="num">
                                          <p:cBhvr>
                                            <p:cTn id="53" dur="500" fill="hold"/>
                                            <p:tgtEl>
                                              <p:spTgt spid="75"/>
                                            </p:tgtEl>
                                            <p:attrNameLst>
                                              <p:attrName>ppt_h</p:attrName>
                                            </p:attrNameLst>
                                          </p:cBhvr>
                                          <p:tavLst>
                                            <p:tav tm="0">
                                              <p:val>
                                                <p:fltVal val="0"/>
                                              </p:val>
                                            </p:tav>
                                            <p:tav tm="100000">
                                              <p:val>
                                                <p:strVal val="#ppt_h"/>
                                              </p:val>
                                            </p:tav>
                                          </p:tavLst>
                                        </p:anim>
                                      </p:childTnLst>
                                    </p:cTn>
                                  </p:par>
                                </p:childTnLst>
                              </p:cTn>
                            </p:par>
                            <p:par>
                              <p:cTn id="54" fill="hold">
                                <p:stCondLst>
                                  <p:cond delay="500"/>
                                </p:stCondLst>
                                <p:childTnLst>
                                  <p:par>
                                    <p:cTn id="55" presetID="2" presetClass="entr" presetSubtype="1"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88" grpId="0"/>
          <p:bldP spid="89"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91"/>
                                            </p:tgtEl>
                                            <p:attrNameLst>
                                              <p:attrName>style.visibility</p:attrName>
                                            </p:attrNameLst>
                                          </p:cBhvr>
                                          <p:to>
                                            <p:strVal val="visible"/>
                                          </p:to>
                                        </p:set>
                                        <p:anim calcmode="lin" valueType="num">
                                          <p:cBhvr additive="base">
                                            <p:cTn id="13" dur="500" fill="hold"/>
                                            <p:tgtEl>
                                              <p:spTgt spid="91"/>
                                            </p:tgtEl>
                                            <p:attrNameLst>
                                              <p:attrName>ppt_x</p:attrName>
                                            </p:attrNameLst>
                                          </p:cBhvr>
                                          <p:tavLst>
                                            <p:tav tm="0">
                                              <p:val>
                                                <p:strVal val="1+#ppt_w/2"/>
                                              </p:val>
                                            </p:tav>
                                            <p:tav tm="100000">
                                              <p:val>
                                                <p:strVal val="#ppt_x"/>
                                              </p:val>
                                            </p:tav>
                                          </p:tavLst>
                                        </p:anim>
                                        <p:anim calcmode="lin" valueType="num">
                                          <p:cBhvr additive="base">
                                            <p:cTn id="14" dur="500" fill="hold"/>
                                            <p:tgtEl>
                                              <p:spTgt spid="9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1"/>
                                            </p:tgtEl>
                                            <p:attrNameLst>
                                              <p:attrName>style.visibility</p:attrName>
                                            </p:attrNameLst>
                                          </p:cBhvr>
                                          <p:to>
                                            <p:strVal val="visible"/>
                                          </p:to>
                                        </p:set>
                                        <p:anim calcmode="lin" valueType="num">
                                          <p:cBhvr additive="base">
                                            <p:cTn id="19" dur="500" fill="hold"/>
                                            <p:tgtEl>
                                              <p:spTgt spid="61"/>
                                            </p:tgtEl>
                                            <p:attrNameLst>
                                              <p:attrName>ppt_x</p:attrName>
                                            </p:attrNameLst>
                                          </p:cBhvr>
                                          <p:tavLst>
                                            <p:tav tm="0">
                                              <p:val>
                                                <p:strVal val="0-#ppt_w/2"/>
                                              </p:val>
                                            </p:tav>
                                            <p:tav tm="100000">
                                              <p:val>
                                                <p:strVal val="#ppt_x"/>
                                              </p:val>
                                            </p:tav>
                                          </p:tavLst>
                                        </p:anim>
                                        <p:anim calcmode="lin" valueType="num">
                                          <p:cBhvr additive="base">
                                            <p:cTn id="20" dur="500" fill="hold"/>
                                            <p:tgtEl>
                                              <p:spTgt spid="6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4" fill="hold" nodeType="click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ppt_x</p:attrName>
                                            </p:attrNameLst>
                                          </p:cBhvr>
                                          <p:tavLst>
                                            <p:tav tm="0">
                                              <p:val>
                                                <p:strVal val="#ppt_x"/>
                                              </p:val>
                                            </p:tav>
                                            <p:tav tm="100000">
                                              <p:val>
                                                <p:strVal val="#ppt_x"/>
                                              </p:val>
                                            </p:tav>
                                          </p:tavLst>
                                        </p:anim>
                                        <p:anim calcmode="lin" valueType="num">
                                          <p:cBhvr>
                                            <p:cTn id="26" dur="500" fill="hold"/>
                                            <p:tgtEl>
                                              <p:spTgt spid="71"/>
                                            </p:tgtEl>
                                            <p:attrNameLst>
                                              <p:attrName>ppt_y</p:attrName>
                                            </p:attrNameLst>
                                          </p:cBhvr>
                                          <p:tavLst>
                                            <p:tav tm="0">
                                              <p:val>
                                                <p:strVal val="#ppt_y+#ppt_h/2"/>
                                              </p:val>
                                            </p:tav>
                                            <p:tav tm="100000">
                                              <p:val>
                                                <p:strVal val="#ppt_y"/>
                                              </p:val>
                                            </p:tav>
                                          </p:tavLst>
                                        </p:anim>
                                        <p:anim calcmode="lin" valueType="num">
                                          <p:cBhvr>
                                            <p:cTn id="27" dur="500" fill="hold"/>
                                            <p:tgtEl>
                                              <p:spTgt spid="71"/>
                                            </p:tgtEl>
                                            <p:attrNameLst>
                                              <p:attrName>ppt_w</p:attrName>
                                            </p:attrNameLst>
                                          </p:cBhvr>
                                          <p:tavLst>
                                            <p:tav tm="0">
                                              <p:val>
                                                <p:strVal val="#ppt_w"/>
                                              </p:val>
                                            </p:tav>
                                            <p:tav tm="100000">
                                              <p:val>
                                                <p:strVal val="#ppt_w"/>
                                              </p:val>
                                            </p:tav>
                                          </p:tavLst>
                                        </p:anim>
                                        <p:anim calcmode="lin" valueType="num">
                                          <p:cBhvr>
                                            <p:cTn id="28" dur="500" fill="hold"/>
                                            <p:tgtEl>
                                              <p:spTgt spid="71"/>
                                            </p:tgtEl>
                                            <p:attrNameLst>
                                              <p:attrName>ppt_h</p:attrName>
                                            </p:attrNameLst>
                                          </p:cBhvr>
                                          <p:tavLst>
                                            <p:tav tm="0">
                                              <p:val>
                                                <p:fltVal val="0"/>
                                              </p:val>
                                            </p:tav>
                                            <p:tav tm="100000">
                                              <p:val>
                                                <p:strVal val="#ppt_h"/>
                                              </p:val>
                                            </p:tav>
                                          </p:tavLst>
                                        </p:anim>
                                      </p:childTnLst>
                                    </p:cTn>
                                  </p:par>
                                </p:childTnLst>
                              </p:cTn>
                            </p:par>
                            <p:par>
                              <p:cTn id="29" fill="hold">
                                <p:stCondLst>
                                  <p:cond delay="500"/>
                                </p:stCondLst>
                                <p:childTnLst>
                                  <p:par>
                                    <p:cTn id="30" presetID="2" presetClass="entr" presetSubtype="1"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additive="base">
                                            <p:cTn id="32" dur="500" fill="hold"/>
                                            <p:tgtEl>
                                              <p:spTgt spid="87"/>
                                            </p:tgtEl>
                                            <p:attrNameLst>
                                              <p:attrName>ppt_x</p:attrName>
                                            </p:attrNameLst>
                                          </p:cBhvr>
                                          <p:tavLst>
                                            <p:tav tm="0">
                                              <p:val>
                                                <p:strVal val="#ppt_x"/>
                                              </p:val>
                                            </p:tav>
                                            <p:tav tm="100000">
                                              <p:val>
                                                <p:strVal val="#ppt_x"/>
                                              </p:val>
                                            </p:tav>
                                          </p:tavLst>
                                        </p:anim>
                                        <p:anim calcmode="lin" valueType="num">
                                          <p:cBhvr additive="base">
                                            <p:cTn id="33" dur="500" fill="hold"/>
                                            <p:tgtEl>
                                              <p:spTgt spid="87"/>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7" presetClass="entr" presetSubtype="1" fill="hold" nodeType="clickEffect">
                                      <p:stCondLst>
                                        <p:cond delay="0"/>
                                      </p:stCondLst>
                                      <p:childTnLst>
                                        <p:set>
                                          <p:cBhvr>
                                            <p:cTn id="37" dur="1" fill="hold">
                                              <p:stCondLst>
                                                <p:cond delay="0"/>
                                              </p:stCondLst>
                                            </p:cTn>
                                            <p:tgtEl>
                                              <p:spTgt spid="79"/>
                                            </p:tgtEl>
                                            <p:attrNameLst>
                                              <p:attrName>style.visibility</p:attrName>
                                            </p:attrNameLst>
                                          </p:cBhvr>
                                          <p:to>
                                            <p:strVal val="visible"/>
                                          </p:to>
                                        </p:set>
                                        <p:anim calcmode="lin" valueType="num">
                                          <p:cBhvr>
                                            <p:cTn id="38" dur="500" fill="hold"/>
                                            <p:tgtEl>
                                              <p:spTgt spid="79"/>
                                            </p:tgtEl>
                                            <p:attrNameLst>
                                              <p:attrName>ppt_x</p:attrName>
                                            </p:attrNameLst>
                                          </p:cBhvr>
                                          <p:tavLst>
                                            <p:tav tm="0">
                                              <p:val>
                                                <p:strVal val="#ppt_x"/>
                                              </p:val>
                                            </p:tav>
                                            <p:tav tm="100000">
                                              <p:val>
                                                <p:strVal val="#ppt_x"/>
                                              </p:val>
                                            </p:tav>
                                          </p:tavLst>
                                        </p:anim>
                                        <p:anim calcmode="lin" valueType="num">
                                          <p:cBhvr>
                                            <p:cTn id="39" dur="500" fill="hold"/>
                                            <p:tgtEl>
                                              <p:spTgt spid="79"/>
                                            </p:tgtEl>
                                            <p:attrNameLst>
                                              <p:attrName>ppt_y</p:attrName>
                                            </p:attrNameLst>
                                          </p:cBhvr>
                                          <p:tavLst>
                                            <p:tav tm="0">
                                              <p:val>
                                                <p:strVal val="#ppt_y-#ppt_h/2"/>
                                              </p:val>
                                            </p:tav>
                                            <p:tav tm="100000">
                                              <p:val>
                                                <p:strVal val="#ppt_y"/>
                                              </p:val>
                                            </p:tav>
                                          </p:tavLst>
                                        </p:anim>
                                        <p:anim calcmode="lin" valueType="num">
                                          <p:cBhvr>
                                            <p:cTn id="40" dur="500" fill="hold"/>
                                            <p:tgtEl>
                                              <p:spTgt spid="79"/>
                                            </p:tgtEl>
                                            <p:attrNameLst>
                                              <p:attrName>ppt_w</p:attrName>
                                            </p:attrNameLst>
                                          </p:cBhvr>
                                          <p:tavLst>
                                            <p:tav tm="0">
                                              <p:val>
                                                <p:strVal val="#ppt_w"/>
                                              </p:val>
                                            </p:tav>
                                            <p:tav tm="100000">
                                              <p:val>
                                                <p:strVal val="#ppt_w"/>
                                              </p:val>
                                            </p:tav>
                                          </p:tavLst>
                                        </p:anim>
                                        <p:anim calcmode="lin" valueType="num">
                                          <p:cBhvr>
                                            <p:cTn id="41" dur="500" fill="hold"/>
                                            <p:tgtEl>
                                              <p:spTgt spid="79"/>
                                            </p:tgtEl>
                                            <p:attrNameLst>
                                              <p:attrName>ppt_h</p:attrName>
                                            </p:attrNameLst>
                                          </p:cBhvr>
                                          <p:tavLst>
                                            <p:tav tm="0">
                                              <p:val>
                                                <p:fltVal val="0"/>
                                              </p:val>
                                            </p:tav>
                                            <p:tav tm="100000">
                                              <p:val>
                                                <p:strVal val="#ppt_h"/>
                                              </p:val>
                                            </p:tav>
                                          </p:tavLst>
                                        </p:anim>
                                      </p:childTnLst>
                                    </p:cTn>
                                  </p:par>
                                  <p:par>
                                    <p:cTn id="42" presetID="2" presetClass="entr" presetSubtype="4" fill="hold" grpId="0" nodeType="withEffect">
                                      <p:stCondLst>
                                        <p:cond delay="0"/>
                                      </p:stCondLst>
                                      <p:childTnLst>
                                        <p:set>
                                          <p:cBhvr>
                                            <p:cTn id="43" dur="1" fill="hold">
                                              <p:stCondLst>
                                                <p:cond delay="0"/>
                                              </p:stCondLst>
                                            </p:cTn>
                                            <p:tgtEl>
                                              <p:spTgt spid="89"/>
                                            </p:tgtEl>
                                            <p:attrNameLst>
                                              <p:attrName>style.visibility</p:attrName>
                                            </p:attrNameLst>
                                          </p:cBhvr>
                                          <p:to>
                                            <p:strVal val="visible"/>
                                          </p:to>
                                        </p:set>
                                        <p:anim calcmode="lin" valueType="num">
                                          <p:cBhvr additive="base">
                                            <p:cTn id="44" dur="500" fill="hold"/>
                                            <p:tgtEl>
                                              <p:spTgt spid="89"/>
                                            </p:tgtEl>
                                            <p:attrNameLst>
                                              <p:attrName>ppt_x</p:attrName>
                                            </p:attrNameLst>
                                          </p:cBhvr>
                                          <p:tavLst>
                                            <p:tav tm="0">
                                              <p:val>
                                                <p:strVal val="#ppt_x"/>
                                              </p:val>
                                            </p:tav>
                                            <p:tav tm="100000">
                                              <p:val>
                                                <p:strVal val="#ppt_x"/>
                                              </p:val>
                                            </p:tav>
                                          </p:tavLst>
                                        </p:anim>
                                        <p:anim calcmode="lin" valueType="num">
                                          <p:cBhvr additive="base">
                                            <p:cTn id="45" dur="500" fill="hold"/>
                                            <p:tgtEl>
                                              <p:spTgt spid="89"/>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7" presetClass="entr" presetSubtype="4" fill="hold" nodeType="clickEffect">
                                      <p:stCondLst>
                                        <p:cond delay="0"/>
                                      </p:stCondLst>
                                      <p:childTnLst>
                                        <p:set>
                                          <p:cBhvr>
                                            <p:cTn id="49" dur="1" fill="hold">
                                              <p:stCondLst>
                                                <p:cond delay="0"/>
                                              </p:stCondLst>
                                            </p:cTn>
                                            <p:tgtEl>
                                              <p:spTgt spid="75"/>
                                            </p:tgtEl>
                                            <p:attrNameLst>
                                              <p:attrName>style.visibility</p:attrName>
                                            </p:attrNameLst>
                                          </p:cBhvr>
                                          <p:to>
                                            <p:strVal val="visible"/>
                                          </p:to>
                                        </p:set>
                                        <p:anim calcmode="lin" valueType="num">
                                          <p:cBhvr>
                                            <p:cTn id="50" dur="500" fill="hold"/>
                                            <p:tgtEl>
                                              <p:spTgt spid="75"/>
                                            </p:tgtEl>
                                            <p:attrNameLst>
                                              <p:attrName>ppt_x</p:attrName>
                                            </p:attrNameLst>
                                          </p:cBhvr>
                                          <p:tavLst>
                                            <p:tav tm="0">
                                              <p:val>
                                                <p:strVal val="#ppt_x"/>
                                              </p:val>
                                            </p:tav>
                                            <p:tav tm="100000">
                                              <p:val>
                                                <p:strVal val="#ppt_x"/>
                                              </p:val>
                                            </p:tav>
                                          </p:tavLst>
                                        </p:anim>
                                        <p:anim calcmode="lin" valueType="num">
                                          <p:cBhvr>
                                            <p:cTn id="51" dur="500" fill="hold"/>
                                            <p:tgtEl>
                                              <p:spTgt spid="75"/>
                                            </p:tgtEl>
                                            <p:attrNameLst>
                                              <p:attrName>ppt_y</p:attrName>
                                            </p:attrNameLst>
                                          </p:cBhvr>
                                          <p:tavLst>
                                            <p:tav tm="0">
                                              <p:val>
                                                <p:strVal val="#ppt_y+#ppt_h/2"/>
                                              </p:val>
                                            </p:tav>
                                            <p:tav tm="100000">
                                              <p:val>
                                                <p:strVal val="#ppt_y"/>
                                              </p:val>
                                            </p:tav>
                                          </p:tavLst>
                                        </p:anim>
                                        <p:anim calcmode="lin" valueType="num">
                                          <p:cBhvr>
                                            <p:cTn id="52" dur="500" fill="hold"/>
                                            <p:tgtEl>
                                              <p:spTgt spid="75"/>
                                            </p:tgtEl>
                                            <p:attrNameLst>
                                              <p:attrName>ppt_w</p:attrName>
                                            </p:attrNameLst>
                                          </p:cBhvr>
                                          <p:tavLst>
                                            <p:tav tm="0">
                                              <p:val>
                                                <p:strVal val="#ppt_w"/>
                                              </p:val>
                                            </p:tav>
                                            <p:tav tm="100000">
                                              <p:val>
                                                <p:strVal val="#ppt_w"/>
                                              </p:val>
                                            </p:tav>
                                          </p:tavLst>
                                        </p:anim>
                                        <p:anim calcmode="lin" valueType="num">
                                          <p:cBhvr>
                                            <p:cTn id="53" dur="500" fill="hold"/>
                                            <p:tgtEl>
                                              <p:spTgt spid="75"/>
                                            </p:tgtEl>
                                            <p:attrNameLst>
                                              <p:attrName>ppt_h</p:attrName>
                                            </p:attrNameLst>
                                          </p:cBhvr>
                                          <p:tavLst>
                                            <p:tav tm="0">
                                              <p:val>
                                                <p:fltVal val="0"/>
                                              </p:val>
                                            </p:tav>
                                            <p:tav tm="100000">
                                              <p:val>
                                                <p:strVal val="#ppt_h"/>
                                              </p:val>
                                            </p:tav>
                                          </p:tavLst>
                                        </p:anim>
                                      </p:childTnLst>
                                    </p:cTn>
                                  </p:par>
                                </p:childTnLst>
                              </p:cTn>
                            </p:par>
                            <p:par>
                              <p:cTn id="54" fill="hold">
                                <p:stCondLst>
                                  <p:cond delay="500"/>
                                </p:stCondLst>
                                <p:childTnLst>
                                  <p:par>
                                    <p:cTn id="55" presetID="2" presetClass="entr" presetSubtype="1"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88" grpId="0"/>
          <p:bldP spid="89" grpId="0"/>
        </p:bldLst>
      </p:timing>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3201</TotalTime>
  <Words>615</Words>
  <Application>Microsoft Office PowerPoint</Application>
  <PresentationFormat>شاشة عريضة</PresentationFormat>
  <Paragraphs>92</Paragraphs>
  <Slides>12</Slides>
  <Notes>0</Notes>
  <HiddenSlides>0</HiddenSlides>
  <MMClips>0</MMClips>
  <ScaleCrop>false</ScaleCrop>
  <HeadingPairs>
    <vt:vector size="6" baseType="variant">
      <vt:variant>
        <vt:lpstr>الخطوط المستخدمة</vt:lpstr>
      </vt:variant>
      <vt:variant>
        <vt:i4>7</vt:i4>
      </vt:variant>
      <vt:variant>
        <vt:lpstr>نسق</vt:lpstr>
      </vt:variant>
      <vt:variant>
        <vt:i4>1</vt:i4>
      </vt:variant>
      <vt:variant>
        <vt:lpstr>عناوين الشرائح</vt:lpstr>
      </vt:variant>
      <vt:variant>
        <vt:i4>12</vt:i4>
      </vt:variant>
    </vt:vector>
  </HeadingPairs>
  <TitlesOfParts>
    <vt:vector size="20" baseType="lpstr">
      <vt:lpstr>Arial</vt:lpstr>
      <vt:lpstr>Calibri</vt:lpstr>
      <vt:lpstr>Calibri Light</vt:lpstr>
      <vt:lpstr>Century Gothic</vt:lpstr>
      <vt:lpstr>Cooper Black</vt:lpstr>
      <vt:lpstr>Helvetica</vt:lpstr>
      <vt:lpstr>Oswald</vt: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duha omar</dc:creator>
  <cp:lastModifiedBy>حمود حاتم الناصر</cp:lastModifiedBy>
  <cp:revision>1797</cp:revision>
  <dcterms:created xsi:type="dcterms:W3CDTF">2020-11-11T11:02:52Z</dcterms:created>
  <dcterms:modified xsi:type="dcterms:W3CDTF">2021-01-23T13:43:53Z</dcterms:modified>
</cp:coreProperties>
</file>