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43" r:id="rId3"/>
    <p:sldId id="335" r:id="rId4"/>
    <p:sldId id="344" r:id="rId5"/>
    <p:sldId id="352" r:id="rId6"/>
    <p:sldId id="351" r:id="rId7"/>
    <p:sldId id="345" r:id="rId8"/>
    <p:sldId id="346" r:id="rId9"/>
    <p:sldId id="347" r:id="rId10"/>
    <p:sldId id="348" r:id="rId11"/>
    <p:sldId id="349" r:id="rId12"/>
    <p:sldId id="350" r:id="rId13"/>
    <p:sldId id="322" r:id="rId14"/>
    <p:sldId id="334" r:id="rId1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71" autoAdjust="0"/>
  </p:normalViewPr>
  <p:slideViewPr>
    <p:cSldViewPr snapToGrid="0">
      <p:cViewPr varScale="1">
        <p:scale>
          <a:sx n="56" d="100"/>
          <a:sy n="56" d="100"/>
        </p:scale>
        <p:origin x="102" y="1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184904" y="2644170"/>
            <a:ext cx="5704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هجرة النبي صلى الله عليه وسلم إلى المدينة المنورة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013893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390914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2003130" y="511616"/>
            <a:ext cx="8239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نشاط</a:t>
            </a:r>
          </a:p>
          <a:p>
            <a:pPr lvl="1"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ما هي الأعمال التي حرص النبي الكريم على القيام بها عندما </a:t>
            </a:r>
          </a:p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وصل إلى المدينة؟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947698" y="4162436"/>
            <a:ext cx="75907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2- 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الأمر بالطاعة لولي الأمر . 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77894" y="2565383"/>
            <a:ext cx="9813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1-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بناء المسجد النبوي .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720323" y="5769845"/>
            <a:ext cx="78430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3-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المؤاخاة بين المهاجرين والأنصار .</a:t>
            </a:r>
          </a:p>
        </p:txBody>
      </p:sp>
    </p:spTree>
    <p:extLst>
      <p:ext uri="{BB962C8B-B14F-4D97-AF65-F5344CB8AC3E}">
        <p14:creationId xmlns:p14="http://schemas.microsoft.com/office/powerpoint/2010/main" val="123020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15" grpId="0"/>
      <p:bldP spid="117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474382" y="741945"/>
            <a:ext cx="5817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نشاط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                               </a:t>
            </a:r>
            <a:endParaRPr lang="ar-SY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947698" y="4162436"/>
            <a:ext cx="7590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أدّت إلى الأمن والسلام مما ساعد على تأسيس الدولة .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93465" y="-47296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77894" y="2565383"/>
            <a:ext cx="9813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ب- استنتج أهمية هذه الأعمال في تأسيس الدولة ؟</a:t>
            </a:r>
          </a:p>
        </p:txBody>
      </p:sp>
    </p:spTree>
    <p:extLst>
      <p:ext uri="{BB962C8B-B14F-4D97-AF65-F5344CB8AC3E}">
        <p14:creationId xmlns:p14="http://schemas.microsoft.com/office/powerpoint/2010/main" val="15804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2919821" y="746835"/>
            <a:ext cx="7568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وثيقة المدينة                                       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774584" y="3731548"/>
            <a:ext cx="97638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>
              <a:buFontTx/>
              <a:buChar char="-"/>
            </a:pP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جاء في وثيقة المدينة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مبادئ الدولة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التي تعطي الجميع من</a:t>
            </a:r>
          </a:p>
          <a:p>
            <a:pPr marL="457200" indent="-457200" algn="r">
              <a:buFontTx/>
              <a:buChar char="-"/>
            </a:pP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المسلمين واليهود</a:t>
            </a:r>
            <a:endParaRPr lang="ar-SY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الذين كانوا يعيشون في المدينة حقوقهم وتوضّح واجباتهم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93465" y="-47296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94168" y="2044006"/>
            <a:ext cx="9813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نشر نبينا محمد صلى الله عليه وسلم الأمن والسلام لتأسيس الدولة حيث</a:t>
            </a:r>
          </a:p>
          <a:p>
            <a:pPr marL="457200" indent="-457200" algn="r">
              <a:buFontTx/>
              <a:buChar char="-"/>
            </a:pPr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كتب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وثيقة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تنظم العلاقة بين سكان المدينة المنورة ومن يستقر فيها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38831" y="5451717"/>
            <a:ext cx="103245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- تضمنت وثيقة المدينة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إقرار الحرية في الدين والمال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لغير المسلمين في المدينة المنورة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مقابل أن يلتزموا المواطنة الصالحة ولا يخونوا المسلمين أو يتعرضوا لهم 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B41C5FD-1593-4B92-94A2-50A324EE2FF2}"/>
              </a:ext>
            </a:extLst>
          </p:cNvPr>
          <p:cNvSpPr/>
          <p:nvPr/>
        </p:nvSpPr>
        <p:spPr>
          <a:xfrm rot="5400000">
            <a:off x="1010337" y="3154374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0F430BB-B9EB-4FA9-97D0-8746F51CC681}"/>
              </a:ext>
            </a:extLst>
          </p:cNvPr>
          <p:cNvGrpSpPr/>
          <p:nvPr/>
        </p:nvGrpSpPr>
        <p:grpSpPr>
          <a:xfrm>
            <a:off x="2051083" y="3208630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C8614A4-C69C-40E7-A90B-E16D96CE6E3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7DE9E73D-17E6-400E-8687-0C57D41ED2B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7DFAF95-F664-4F85-84AA-5ECEB1567BA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821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6" grpId="0" animBg="1"/>
      <p:bldP spid="3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2724226" y="945246"/>
            <a:ext cx="75907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هجرة النبي صلى الله عليه وسلم إلى المدينة المنورة 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724854" y="5736444"/>
            <a:ext cx="116564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عندما وصل النبي صلى الله عليه وسلم إلى يثرب ( المدينة المنورة ) استقبله المسلمين فيها </a:t>
            </a:r>
          </a:p>
        </p:txBody>
      </p:sp>
      <p:sp>
        <p:nvSpPr>
          <p:cNvPr id="33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700838" y="2221983"/>
            <a:ext cx="95616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هاجر النبي صلى الله عليه وسلم  إلى يثرب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(المدينة المنورة)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عندما اشتدّ أذى 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المشركين له في مكة ومنع من نشر الإسلام فيها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088594" y="4372313"/>
            <a:ext cx="9561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عندما قدم النبي الكريم إلى المدينة غيّر اسمها من يثرب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إلى المدينة المنورة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B91194-BD14-4D78-B322-AA9F2D107C8F}"/>
              </a:ext>
            </a:extLst>
          </p:cNvPr>
          <p:cNvSpPr/>
          <p:nvPr/>
        </p:nvSpPr>
        <p:spPr>
          <a:xfrm rot="21050236">
            <a:off x="979745" y="2976427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11E719E-AF72-4B2F-AD2F-58552805F5ED}"/>
              </a:ext>
            </a:extLst>
          </p:cNvPr>
          <p:cNvSpPr/>
          <p:nvPr/>
        </p:nvSpPr>
        <p:spPr>
          <a:xfrm rot="21050236">
            <a:off x="1187624" y="3206687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EE1E75E-72F6-40FB-9F46-0C40AAFF2F04}"/>
              </a:ext>
            </a:extLst>
          </p:cNvPr>
          <p:cNvSpPr/>
          <p:nvPr/>
        </p:nvSpPr>
        <p:spPr>
          <a:xfrm rot="21050236">
            <a:off x="1185766" y="3190693"/>
            <a:ext cx="2286000" cy="204909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F9DCD39-341B-42D3-B406-532E9ECFA702}"/>
              </a:ext>
            </a:extLst>
          </p:cNvPr>
          <p:cNvSpPr/>
          <p:nvPr/>
        </p:nvSpPr>
        <p:spPr>
          <a:xfrm rot="1461957">
            <a:off x="1689824" y="2364406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35" grpId="0"/>
      <p:bldP spid="33" grpId="0"/>
      <p:bldP spid="34" grpId="0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>
            <a:extLst>
              <a:ext uri="{FF2B5EF4-FFF2-40B4-BE49-F238E27FC236}">
                <a16:creationId xmlns:a16="http://schemas.microsoft.com/office/drawing/2014/main" id="{F9A812F0-8EEE-4C10-A027-8B82184BC48F}"/>
              </a:ext>
            </a:extLst>
          </p:cNvPr>
          <p:cNvSpPr/>
          <p:nvPr/>
        </p:nvSpPr>
        <p:spPr>
          <a:xfrm>
            <a:off x="10818462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217985" y="861521"/>
            <a:ext cx="70251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هجرة النبي صلى الله عليه وسلم إلى المدينة المنورة 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3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235473" y="5473005"/>
            <a:ext cx="9561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اليوم يزور المسلمون المدينة المنورة في وطني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المملكة العربية السعودية ,للصلاة في المسجد النبوي الشريف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770408" y="4048665"/>
            <a:ext cx="87342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ويسنّ لمن زار المسجد النبوي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السلام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على النبي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محمد صلى الله عليه وسلم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417250" y="2328508"/>
            <a:ext cx="9658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عاش النبي صلى الله عليه وسلم في المدينة المنورة حتى توفي في شهر ربيع الأول سنة 11 هجري 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875AA6-0F27-4E74-9BA2-AC37A25BC518}"/>
              </a:ext>
            </a:extLst>
          </p:cNvPr>
          <p:cNvSpPr/>
          <p:nvPr/>
        </p:nvSpPr>
        <p:spPr>
          <a:xfrm rot="21050236">
            <a:off x="807407" y="3007684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3889EF-82E3-4060-97A6-DCF491DC0304}"/>
              </a:ext>
            </a:extLst>
          </p:cNvPr>
          <p:cNvSpPr/>
          <p:nvPr/>
        </p:nvSpPr>
        <p:spPr>
          <a:xfrm rot="21050236">
            <a:off x="1015286" y="3237944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3D53D64-2174-455F-A463-3D60BED140F3}"/>
              </a:ext>
            </a:extLst>
          </p:cNvPr>
          <p:cNvSpPr/>
          <p:nvPr/>
        </p:nvSpPr>
        <p:spPr>
          <a:xfrm rot="21050236">
            <a:off x="1013428" y="3221950"/>
            <a:ext cx="2286000" cy="204909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50DBB4B-1602-44B5-BB34-16471E9C1913}"/>
              </a:ext>
            </a:extLst>
          </p:cNvPr>
          <p:cNvSpPr/>
          <p:nvPr/>
        </p:nvSpPr>
        <p:spPr>
          <a:xfrm rot="1461957">
            <a:off x="1517486" y="2395663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9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33" grpId="0"/>
      <p:bldP spid="34" grpId="0"/>
      <p:bldP spid="31" grpId="0" animBg="1"/>
      <p:bldP spid="2" grpId="0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2724226" y="945246"/>
            <a:ext cx="75907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هجرة النبي صلى الله عليه وسلم إلى المدينة المنورة 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669418" y="5613615"/>
            <a:ext cx="10160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اليوم بفضل الله ثم بفضل ملوكنا اتّسع وطننا فشمل مناطق نحبها ونفخر بها</a:t>
            </a:r>
          </a:p>
        </p:txBody>
      </p:sp>
      <p:sp>
        <p:nvSpPr>
          <p:cNvPr id="33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9417" y="2468678"/>
            <a:ext cx="95616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أنشد المسلمين فرحين ومرحّبين بقدوم النبي صلى الله عليه وسلم :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طلع البدر علينا من ثنيّات الوداع          وجب الشكر علينا ما دعا لله داع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088594" y="4372313"/>
            <a:ext cx="9561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اتّسع وطن النبي محمد صلى الله عليه وسلم من مكة المكرمة إلى المدينة المنورة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5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35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4" y="2415986"/>
            <a:ext cx="8466535" cy="407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4941277" y="851400"/>
            <a:ext cx="528980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>
                <a:solidFill>
                  <a:srgbClr val="FFFF00"/>
                </a:solidFill>
              </a:rPr>
              <a:t>الهجرة إلى المدينة المنّورة          </a:t>
            </a:r>
          </a:p>
        </p:txBody>
      </p:sp>
    </p:spTree>
    <p:extLst>
      <p:ext uri="{BB962C8B-B14F-4D97-AF65-F5344CB8AC3E}">
        <p14:creationId xmlns:p14="http://schemas.microsoft.com/office/powerpoint/2010/main" val="103067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1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661059" y="3498973"/>
            <a:ext cx="59703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1-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الاتكال على الله .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38371" y="2333468"/>
            <a:ext cx="9813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ماذا تتعلم من قصة هجرة أبي بكر مع النبي محمد صلى الله عليه وسلم ؟ 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634460" y="5776142"/>
            <a:ext cx="10127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3-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الصبر والامتثال لأوامر الله تعالى والثبات عليها . </a:t>
            </a:r>
          </a:p>
        </p:txBody>
      </p:sp>
      <p:sp>
        <p:nvSpPr>
          <p:cNvPr id="33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941276" y="4566595"/>
            <a:ext cx="57089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2-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حسن الصحبة والوفاء</a:t>
            </a:r>
          </a:p>
        </p:txBody>
      </p:sp>
    </p:spTree>
    <p:extLst>
      <p:ext uri="{BB962C8B-B14F-4D97-AF65-F5344CB8AC3E}">
        <p14:creationId xmlns:p14="http://schemas.microsoft.com/office/powerpoint/2010/main" val="148494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117" grpId="0"/>
      <p:bldP spid="34" grpId="0"/>
      <p:bldP spid="35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الدولة في عهد النبي صلى الله عليه وسلم 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82492" y="3605108"/>
            <a:ext cx="99808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1- بناء المسجد النبوي .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2- الأمر بالطاعة لولي الأمر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77894" y="2358592"/>
            <a:ext cx="9813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عندما وصل النبي الكريم  إلى المدينة المنورة قام بعدد من الأعمال لتأسيس الدولة: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82492" y="5334614"/>
            <a:ext cx="101277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3- المؤاخاة بين المهاجرين و الأنصار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4- وثيقة المدينة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49" y="3296345"/>
            <a:ext cx="4032962" cy="2639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97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بناء المسجد النبوي الشريف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669416" y="4128328"/>
            <a:ext cx="9980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بناء المسجد النبوي وقد بناه بنفسه وساعده أصحابه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77894" y="2565383"/>
            <a:ext cx="9813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أول عمل قام به نبي الله محمد صلى الله عليه وسلم بعد وصوله إلى المدينة المنورة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377680" y="5736637"/>
            <a:ext cx="9351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ليصبح هو الحرم الشريف الثاني بعد المسجد الحرام في مكة المكرمة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3C44F8B-433C-4F9C-B5E6-45FDA03578CC}"/>
              </a:ext>
            </a:extLst>
          </p:cNvPr>
          <p:cNvSpPr/>
          <p:nvPr/>
        </p:nvSpPr>
        <p:spPr>
          <a:xfrm rot="5400000">
            <a:off x="1010337" y="3154374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5733ACD-C726-4764-9355-7CC97E320C18}"/>
              </a:ext>
            </a:extLst>
          </p:cNvPr>
          <p:cNvGrpSpPr/>
          <p:nvPr/>
        </p:nvGrpSpPr>
        <p:grpSpPr>
          <a:xfrm>
            <a:off x="2051083" y="3208630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CE63763-3BC6-4361-9B89-00EC0EFF63E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591B8907-8341-456A-9668-47160A35FFE9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B8ED6A-EE93-4635-AB75-30A581F23A6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324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6" grpId="0" animBg="1"/>
      <p:bldP spid="3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511</Words>
  <Application>Microsoft Office PowerPoint</Application>
  <PresentationFormat>شاشة عريضة</PresentationFormat>
  <Paragraphs>80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396</cp:revision>
  <dcterms:created xsi:type="dcterms:W3CDTF">2020-10-15T20:27:42Z</dcterms:created>
  <dcterms:modified xsi:type="dcterms:W3CDTF">2021-01-14T11:45:28Z</dcterms:modified>
</cp:coreProperties>
</file>