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  <p:sldMasterId id="2147483720" r:id="rId3"/>
  </p:sldMasterIdLst>
  <p:sldIdLst>
    <p:sldId id="429" r:id="rId4"/>
    <p:sldId id="359" r:id="rId5"/>
    <p:sldId id="408" r:id="rId6"/>
    <p:sldId id="343" r:id="rId7"/>
    <p:sldId id="427" r:id="rId8"/>
    <p:sldId id="413" r:id="rId9"/>
    <p:sldId id="428" r:id="rId10"/>
    <p:sldId id="430" r:id="rId11"/>
    <p:sldId id="344" r:id="rId12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4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1536"/>
      </p:cViewPr>
      <p:guideLst>
        <p:guide orient="horz" pos="274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41294-0582-4465-8538-D7374CF16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EFB0A4-72EC-47D0-BCBB-A120925D3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73281-2797-4FED-861C-59833206A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0C9-D94E-46F5-AB93-6C9F4C48CF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DB8EF-B32E-4EB7-AE89-D46D99183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8127E-F499-4FEE-800F-76E591F5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53D8-8268-4CF9-844C-82172EAEFE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639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72AB5-CB0B-49F8-9B5F-D71B33C5A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0832F6-DBFD-48FA-A5BC-9E7043955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4ED8E-E7D1-419E-99FA-5E37A5478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0C9-D94E-46F5-AB93-6C9F4C48CF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F4221-0AE0-4D2C-BDCC-84B807C8F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F7F3E-B2A0-4704-B142-A99350AFA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53D8-8268-4CF9-844C-82172EAEFE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70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F5C6DD-3AAB-4058-9E63-BD6739587A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534FB7-8674-4033-B133-F9BECC16B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65EE3-9E06-408B-BAF2-AB6B74562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0C9-D94E-46F5-AB93-6C9F4C48CF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19EB4-85B3-4487-81AA-D51892CCC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3F489-9A49-4B05-8779-AE6D94D86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53D8-8268-4CF9-844C-82172EAEFE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418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0756A-71E9-4D32-8F5B-C20570F7A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E0FA02-2252-4DE0-891B-6251D84B9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8106-E07C-4243-95C8-FDFBA14C5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F3F-0193-46D3-92B1-0B4557A97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8E492-60B3-4B6B-967F-AE7681BCC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C28EE-7B42-4B18-BCDA-CAD7C8473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4BD4-D7DE-4379-B8B8-48A5A2805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18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76EE5-CBC8-4A0F-8717-67DF44B8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D6EF9-916B-44EA-BC9B-6C5303C01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9F832-106D-4673-9646-04CD42AFF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F3F-0193-46D3-92B1-0B4557A97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B71D4-8621-4876-926F-536E03E4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6CA85-78E5-4B53-AF51-C44BAD2C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4BD4-D7DE-4379-B8B8-48A5A2805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39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9B52E-D4D3-480F-B070-10102F6AB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CF727-0D91-4CBB-88AA-86FE9576B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96A22-8881-40CD-BFB1-8594CDCAD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F3F-0193-46D3-92B1-0B4557A97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D729D-E877-46EA-BB2B-504EA968D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DBB4C-8B7C-461A-9716-5524C9919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4BD4-D7DE-4379-B8B8-48A5A2805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28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F7ADC-E0FF-4A35-9623-ED5BF3A54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5B021-7046-4378-A4AE-86D807F042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35A4EC-B2E0-4D32-8BD3-A87794718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C1E02-4527-4643-8DA3-22C8CB59C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F3F-0193-46D3-92B1-0B4557A97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DF47B7-2409-483B-9D2D-BBD849DFB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42BC9-6793-48E0-AAB7-7027FEC32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4BD4-D7DE-4379-B8B8-48A5A2805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9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3EBE0-196F-45F1-92E3-F8A31781C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631BB-1154-492C-BFCB-E356B0A45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0EE41F-2E77-4058-9D66-503944180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EAEF6A-3A47-4523-AA9F-B285EA849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D26A53-A519-44F1-BD4C-F85AC0496D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71E1EA-7944-47F4-B048-815A5B48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F3F-0193-46D3-92B1-0B4557A97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7566ED-EABE-4C42-A11E-46DFA8221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3D26A0-7BC0-4DBB-B60B-88002E0E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4BD4-D7DE-4379-B8B8-48A5A2805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49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E0D5A-23EC-4C42-8627-97A63CBC5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962092-9C80-48AD-9060-07E15FE79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F3F-0193-46D3-92B1-0B4557A97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90EA11-1125-4291-B871-14106E4CE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259A91-445A-442D-AD2B-2105B95DB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4BD4-D7DE-4379-B8B8-48A5A2805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557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4888AD-4DAA-4ECA-8BEA-1E6FD6A77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F3F-0193-46D3-92B1-0B4557A97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68AF58-ED54-4D71-8712-94727FED5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36F22-5DE6-422F-BD4B-94533944A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4BD4-D7DE-4379-B8B8-48A5A2805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238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82C9A-E249-4664-8FC4-E544E2320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E4A11-669D-4284-B7B8-AA572024B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ABD41-C97E-4AD1-848F-4C7C81700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3D056-19D6-43B6-A3F9-14A6791FE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F3F-0193-46D3-92B1-0B4557A97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91C2E-97FA-470D-9E26-D34D5A079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F68E8-0819-4797-A6C4-D7DDB94AE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4BD4-D7DE-4379-B8B8-48A5A2805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4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4CFC6-9BB2-465E-99C5-5655B8FEC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DFFA9-FE0A-45B8-BEC8-5D265E757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0806-F638-4FE4-A2D3-32799C117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0C9-D94E-46F5-AB93-6C9F4C48CF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DEB3D-A94A-45AD-B3E4-2988EB4FE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A30D4-575C-4482-BFE1-74F9AB9A6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53D8-8268-4CF9-844C-82172EAEFE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146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20818-F754-4E91-B55A-5451AA08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154598-FA63-4307-A492-B3A4FEB24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B9BCD-A7D0-4D92-A968-F9C541320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D9A96-D96F-40AD-A0FB-05C39E660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F3F-0193-46D3-92B1-0B4557A97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7E080-2211-43DF-BB37-FE9D07F32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11361-CB16-4D80-BD60-0300C28F9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4BD4-D7DE-4379-B8B8-48A5A2805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802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2799B-D0A1-489E-AC1F-D339B4FDE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A6B81-0556-422B-99C1-2182AAAD2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E49B7-DF74-4DBA-9722-E8E8D212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F3F-0193-46D3-92B1-0B4557A97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E98DE-004F-4774-91EC-90B5EFD1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5F855-8BE2-40F3-9AAA-5500EEE32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4BD4-D7DE-4379-B8B8-48A5A2805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089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C70AC1-2075-47D0-AA74-3641C4A6E6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69F8F2-85BD-447D-B7D2-1ADD35A79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5C9D6-6E45-459B-94C6-38B58C9CF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F3F-0193-46D3-92B1-0B4557A97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07A77-A895-4583-AADC-E8B42CD52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A4904-3922-4C14-86A3-C8108E03B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4BD4-D7DE-4379-B8B8-48A5A2805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8655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85324-4A4B-4111-825E-6A15E803B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7DB9CD-418F-4E90-B422-028EBB531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BF659-1574-44A8-BDFC-91429CC06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95587-78D0-4BD3-8D47-4049FF32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CCF2D-7735-457B-B57A-62DF8795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2974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F224-963F-40AF-B0D3-3DA14336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7D7E4-586E-4976-A30E-1F40A06E6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C46A-3052-4DA4-B32D-D3C60392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7874B-536B-4A10-82A2-8B90BC91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55734-459D-4183-A082-5E4EBB99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7948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3704-FFD4-4E2B-AB3F-0EE4571E5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29EC5-0CC6-45D5-98BB-489355780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43EDA-0D42-41BC-A81D-863B639E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493C3-80B3-4198-A84A-6076F8C1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F403F-95E6-4B4E-8D73-20AA6DC5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3342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1F2DE-85ED-4CF7-BA2F-5428CE34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18E28-CAE9-45CD-B841-2707A5AD9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AF64E-C6D3-40D1-B36D-050AC7BC2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7C87C-EAB6-4A35-904D-969BC6B6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33834-260B-4816-B6A5-B970BBFD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87C20-3D4D-4433-95C5-AFBB8A4B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7405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A41B7-847F-4B60-992F-ECDD92E6F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5B16E-21BB-493E-8395-B529C0908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2CCA84-1124-4F43-AA71-36145CFAA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570F5A-3AF6-48CA-B49E-4DB193EF9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66AD5-D769-402E-8D04-F3CAF1B37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C0AE0E-D6BD-45DF-8C66-1EE6279C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13D00A-D4EF-4946-B6B7-3EBC74632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9B308B-42B0-48EA-B9A6-A24BFE1C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200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EFB6A-8B3C-400D-BE17-CA55570D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89DD1-9F93-483A-995F-4CA51658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39AE2-3ED7-42FB-B58F-21D4769E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E1D5F-E5CB-4E06-A4E3-9285650C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313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857826-4EC8-4319-BB88-0FC3F9344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0D2653-8E51-40E3-872A-08BF8B69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8406E-EE22-4E8E-8B4E-B3DF4127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02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0D1B-792B-4EF8-8201-7ADB6C76A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0C398C-5078-401E-ACB6-EBBE5AB11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33CDE-E11C-4429-9806-F8A7BF5CC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0C9-D94E-46F5-AB93-6C9F4C48CF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7792C-166F-4066-B39E-EB2275A35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364D1-1529-44EF-9AC8-8068473C0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53D8-8268-4CF9-844C-82172EAEFE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8547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435B4-C41B-46FC-B4D2-90C0D4176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1D79C-5FC9-400A-AF2C-741EB8BCD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42E074-A494-40B8-9F1C-D1584B099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1042C-D898-4411-88C3-238BF611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807AA-C9FA-4B10-840D-FE55F2E7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B2352-7B39-4D78-8F05-9A6649BE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31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4566F-1025-4476-B344-9FB9EF64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355062-4A30-45E7-9406-995B82EC8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8D978-255C-4144-BD90-CA1950E3A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3E44E-D9F3-445C-B49C-6BC97D6B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2FA18-B72F-4928-927E-2D8BAF02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4C611-6C3C-4C61-B1D3-26F45C7F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1838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CDE0C-42DE-4362-8212-AD25650E3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6AEFB-7810-46AC-BBC6-094D7594F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97E13-CCD3-4D84-AE8C-DD0E7A77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5C5AA-1A49-4A72-9882-F906CB84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7DBFD-3A4C-4488-8867-E745CFCC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4408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EF2C8B-EF93-41A4-A724-748073256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C2A984-868F-4887-BD3B-6494E2A7A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86B80-29BD-476C-B5D8-DBEF2513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2CBDD-CC95-4E8F-92B4-3079FE7D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68CE-5061-46B1-9B69-6734191B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3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E35C8-C1B9-488C-AB39-BC3F5A461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A0066-29EC-4FA1-A2F4-9F606B84E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0E8B92-CCB4-4B92-BF2E-3DCDD3D2F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0505A-ECF6-45AE-80D3-D24E278C7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0C9-D94E-46F5-AB93-6C9F4C48CF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E31DFA-43AA-4E7B-93DC-BAB579736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64C5B-BFA5-4D45-9287-295FFFA42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53D8-8268-4CF9-844C-82172EAEFE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0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61507-CC09-4113-9A18-B767DE249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B89B6-1EDD-4590-8CF5-3817E2F26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74063F-CFA7-4792-A0A9-43947A6DD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360F51-8A06-46FD-B9A6-9573CF6ABD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71A1A-A0EB-4842-9B9C-8C0EBDF3B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F6F407-8CD6-4DD5-8265-4D678B10E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0C9-D94E-46F5-AB93-6C9F4C48CF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4319AE-05DD-4A64-83E5-90DCC0232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A0564F-B4CF-4B49-AC25-207684CB0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53D8-8268-4CF9-844C-82172EAEFE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85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ACFA2-FA1E-42F5-B62E-69EB2C1A1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6E67A7-3715-4FD9-8021-428624612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0C9-D94E-46F5-AB93-6C9F4C48CF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4E9A02-19DB-4109-A928-0FA515ED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6AA94-BE5A-48E9-82B2-43795B5ED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53D8-8268-4CF9-844C-82172EAEFE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52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868871-7A86-4FF4-8318-76D78FF0C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0C9-D94E-46F5-AB93-6C9F4C48CF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1D188F-1FF7-4D0F-B090-C10B95807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EB9FA1-8538-457F-A69B-813BFDEF5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53D8-8268-4CF9-844C-82172EAEFE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89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EBB76-8641-4CEB-9CFF-AE9703B4A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E9059-52CE-46E3-BE7A-30F54F6C3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D11BC-F654-4A59-B6AE-961903C9D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A2A765-A9E2-4B93-BD92-70CD0284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0C9-D94E-46F5-AB93-6C9F4C48CF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03CFF-9251-4F65-AF04-AA210F876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4F9A7-3D86-4F59-AC2C-BE1F163A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53D8-8268-4CF9-844C-82172EAEFE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85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87D58-42BE-47C5-B3CC-87418CAEA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59F149-B120-46AC-BEEB-7241F46B8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5DAD53-ED74-4A61-88B5-7A4B2EF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359F1-D01D-4A9F-B45D-47836BA37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0C9-D94E-46F5-AB93-6C9F4C48CF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578B8-F603-4B91-B20A-9A4E8F053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CD82E-E878-4B6D-9BA2-2A8083F08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53D8-8268-4CF9-844C-82172EAEFE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40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7E4EE5-A352-4A55-9771-D7B2E3144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E7F576-8451-4573-BC0E-10B428720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28543-17A6-4E45-8FB1-2C3740F1BD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5C0C9-D94E-46F5-AB93-6C9F4C48CF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F969D-2F85-49E1-9077-FA0E5C807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BA424-E0E7-4077-A821-DB49DEC70E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E53D8-8268-4CF9-844C-82172EAEFE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92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E8EADE-437B-4366-AE8C-C5912FEEC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8B6EA-C36A-40DC-B370-FD70F46E4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9D1CD-2CD1-479F-AC20-A576BD55CE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94F3F-0193-46D3-92B1-0B4557A97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4C62C-E8C7-4F63-B11C-B91B9BF50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6DAC6-17B7-4621-8076-057ACDF238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54BD4-D7DE-4379-B8B8-48A5A2805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13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E78FE-BAEF-425E-A9F0-926710707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5678B-CFF9-4A4B-B347-00E35DFA5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EEFB5-A043-4EDE-AD71-CB516B3BC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624F0-592E-4447-9BDE-4E9875C98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FC0C0-0E49-4A9C-AF69-4D944FB7B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94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43">
            <a:extLst>
              <a:ext uri="{FF2B5EF4-FFF2-40B4-BE49-F238E27FC236}">
                <a16:creationId xmlns:a16="http://schemas.microsoft.com/office/drawing/2014/main" id="{2C43C56B-83CF-49DF-A103-AA001EDF1193}"/>
              </a:ext>
            </a:extLst>
          </p:cNvPr>
          <p:cNvSpPr/>
          <p:nvPr/>
        </p:nvSpPr>
        <p:spPr>
          <a:xfrm rot="1521397">
            <a:off x="9047881" y="4609924"/>
            <a:ext cx="104636" cy="66071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76E687B-3989-4A1C-B904-6873AC88B92D}"/>
              </a:ext>
            </a:extLst>
          </p:cNvPr>
          <p:cNvSpPr/>
          <p:nvPr/>
        </p:nvSpPr>
        <p:spPr>
          <a:xfrm>
            <a:off x="8645044" y="4506802"/>
            <a:ext cx="881808" cy="88180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6000">
                <a:srgbClr val="203864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8F58DB00-178A-4E66-9558-69F6FE4F119D}"/>
              </a:ext>
            </a:extLst>
          </p:cNvPr>
          <p:cNvSpPr txBox="1"/>
          <p:nvPr/>
        </p:nvSpPr>
        <p:spPr>
          <a:xfrm>
            <a:off x="800175" y="2722648"/>
            <a:ext cx="81112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الخِدْمات الحكومية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4404D0C-E8FE-4FA1-9473-8E1AECD7441C}"/>
              </a:ext>
            </a:extLst>
          </p:cNvPr>
          <p:cNvGrpSpPr/>
          <p:nvPr/>
        </p:nvGrpSpPr>
        <p:grpSpPr>
          <a:xfrm>
            <a:off x="9141490" y="5163755"/>
            <a:ext cx="1585574" cy="1585574"/>
            <a:chOff x="4554026" y="1887026"/>
            <a:chExt cx="3083949" cy="308394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4" name="Circle: Hollow 73">
              <a:extLst>
                <a:ext uri="{FF2B5EF4-FFF2-40B4-BE49-F238E27FC236}">
                  <a16:creationId xmlns:a16="http://schemas.microsoft.com/office/drawing/2014/main" id="{54A82236-EB71-4EF3-9040-961B99FE34A3}"/>
                </a:ext>
              </a:extLst>
            </p:cNvPr>
            <p:cNvSpPr/>
            <p:nvPr/>
          </p:nvSpPr>
          <p:spPr>
            <a:xfrm>
              <a:off x="4554026" y="1887026"/>
              <a:ext cx="3083949" cy="3083949"/>
            </a:xfrm>
            <a:prstGeom prst="donut">
              <a:avLst>
                <a:gd name="adj" fmla="val 979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3EB7EFED-C5A8-41F2-B6AF-EB62EB7AC83D}"/>
                </a:ext>
              </a:extLst>
            </p:cNvPr>
            <p:cNvSpPr/>
            <p:nvPr/>
          </p:nvSpPr>
          <p:spPr>
            <a:xfrm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A9FA49A6-CFD9-4338-8DE3-32FD84F0FDB1}"/>
                </a:ext>
              </a:extLst>
            </p:cNvPr>
            <p:cNvSpPr/>
            <p:nvPr/>
          </p:nvSpPr>
          <p:spPr>
            <a:xfrm rot="18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639AD86-5367-4DEC-BE1D-C8E81212A165}"/>
                </a:ext>
              </a:extLst>
            </p:cNvPr>
            <p:cNvSpPr/>
            <p:nvPr/>
          </p:nvSpPr>
          <p:spPr>
            <a:xfrm rot="36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BEE89BCB-3B38-4BE2-AEA2-285BEBFDFAD9}"/>
                </a:ext>
              </a:extLst>
            </p:cNvPr>
            <p:cNvSpPr/>
            <p:nvPr/>
          </p:nvSpPr>
          <p:spPr>
            <a:xfrm rot="54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EE6A678-9AF7-45AF-AAB8-3EE3A6998E87}"/>
                </a:ext>
              </a:extLst>
            </p:cNvPr>
            <p:cNvSpPr/>
            <p:nvPr/>
          </p:nvSpPr>
          <p:spPr>
            <a:xfrm rot="72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1ED0404-2789-4ADD-B036-2789F23E9167}"/>
                </a:ext>
              </a:extLst>
            </p:cNvPr>
            <p:cNvSpPr/>
            <p:nvPr/>
          </p:nvSpPr>
          <p:spPr>
            <a:xfrm rot="90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74AC30D8-FA76-4309-BFF6-2839A27305EA}"/>
                </a:ext>
              </a:extLst>
            </p:cNvPr>
            <p:cNvSpPr/>
            <p:nvPr/>
          </p:nvSpPr>
          <p:spPr>
            <a:xfrm>
              <a:off x="5453581" y="2786581"/>
              <a:ext cx="1284839" cy="12848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5" name="Group 14" hidden="1">
            <a:extLst>
              <a:ext uri="{FF2B5EF4-FFF2-40B4-BE49-F238E27FC236}">
                <a16:creationId xmlns:a16="http://schemas.microsoft.com/office/drawing/2014/main" id="{A8EE3B18-922A-4E0A-A42D-3D544A0036E9}"/>
              </a:ext>
            </a:extLst>
          </p:cNvPr>
          <p:cNvGrpSpPr/>
          <p:nvPr/>
        </p:nvGrpSpPr>
        <p:grpSpPr>
          <a:xfrm rot="234421">
            <a:off x="7222436" y="3263810"/>
            <a:ext cx="4004559" cy="3335604"/>
            <a:chOff x="7222436" y="3263810"/>
            <a:chExt cx="4004559" cy="3335604"/>
          </a:xfrm>
        </p:grpSpPr>
        <p:sp>
          <p:nvSpPr>
            <p:cNvPr id="7" name="Flowchart: Manual Operation 6">
              <a:extLst>
                <a:ext uri="{FF2B5EF4-FFF2-40B4-BE49-F238E27FC236}">
                  <a16:creationId xmlns:a16="http://schemas.microsoft.com/office/drawing/2014/main" id="{78E25427-D5D3-4EE5-90AD-67D9BEC0C8A4}"/>
                </a:ext>
              </a:extLst>
            </p:cNvPr>
            <p:cNvSpPr/>
            <p:nvPr/>
          </p:nvSpPr>
          <p:spPr>
            <a:xfrm rot="18046708" flipV="1">
              <a:off x="7964557" y="3211809"/>
              <a:ext cx="1616765" cy="3101008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Rectangle: Top Corners Rounded 7">
              <a:extLst>
                <a:ext uri="{FF2B5EF4-FFF2-40B4-BE49-F238E27FC236}">
                  <a16:creationId xmlns:a16="http://schemas.microsoft.com/office/drawing/2014/main" id="{C8C7520C-4F08-4CF5-BE7F-BAFE9DDD2712}"/>
                </a:ext>
              </a:extLst>
            </p:cNvPr>
            <p:cNvSpPr/>
            <p:nvPr/>
          </p:nvSpPr>
          <p:spPr>
            <a:xfrm rot="18098579">
              <a:off x="6740393" y="3762327"/>
              <a:ext cx="1335143" cy="338109"/>
            </a:xfrm>
            <a:prstGeom prst="round2Same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: Top Corners Rounded 8">
              <a:extLst>
                <a:ext uri="{FF2B5EF4-FFF2-40B4-BE49-F238E27FC236}">
                  <a16:creationId xmlns:a16="http://schemas.microsoft.com/office/drawing/2014/main" id="{419BFFD7-3169-4E73-864A-7228722BF1C4}"/>
                </a:ext>
              </a:extLst>
            </p:cNvPr>
            <p:cNvSpPr/>
            <p:nvPr/>
          </p:nvSpPr>
          <p:spPr>
            <a:xfrm rot="7224536">
              <a:off x="9687400" y="5319551"/>
              <a:ext cx="1618822" cy="94090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5AA2E3D-2E8A-4602-A16B-435DE89BB8BE}"/>
                </a:ext>
              </a:extLst>
            </p:cNvPr>
            <p:cNvSpPr/>
            <p:nvPr/>
          </p:nvSpPr>
          <p:spPr>
            <a:xfrm>
              <a:off x="10855934" y="5879199"/>
              <a:ext cx="371061" cy="371061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6" hidden="1">
            <a:extLst>
              <a:ext uri="{FF2B5EF4-FFF2-40B4-BE49-F238E27FC236}">
                <a16:creationId xmlns:a16="http://schemas.microsoft.com/office/drawing/2014/main" id="{75BFB878-7815-4E71-A534-2360172F868A}"/>
              </a:ext>
            </a:extLst>
          </p:cNvPr>
          <p:cNvGrpSpPr/>
          <p:nvPr/>
        </p:nvGrpSpPr>
        <p:grpSpPr>
          <a:xfrm>
            <a:off x="8044264" y="4737653"/>
            <a:ext cx="2120347" cy="2120347"/>
            <a:chOff x="8044264" y="4737653"/>
            <a:chExt cx="2120347" cy="2120347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994BDF-81E6-47C3-AF4A-A0DF3854D262}"/>
                </a:ext>
              </a:extLst>
            </p:cNvPr>
            <p:cNvGrpSpPr/>
            <p:nvPr/>
          </p:nvGrpSpPr>
          <p:grpSpPr>
            <a:xfrm>
              <a:off x="8044264" y="4737653"/>
              <a:ext cx="2120347" cy="2120347"/>
              <a:chOff x="2364665" y="3112624"/>
              <a:chExt cx="2120347" cy="2120347"/>
            </a:xfrm>
            <a:solidFill>
              <a:srgbClr val="FFC000"/>
            </a:solidFill>
          </p:grpSpPr>
          <p:sp>
            <p:nvSpPr>
              <p:cNvPr id="12" name="Star: 7 Points 11">
                <a:extLst>
                  <a:ext uri="{FF2B5EF4-FFF2-40B4-BE49-F238E27FC236}">
                    <a16:creationId xmlns:a16="http://schemas.microsoft.com/office/drawing/2014/main" id="{3F00EF50-C506-4584-B033-F0FEAF030374}"/>
                  </a:ext>
                </a:extLst>
              </p:cNvPr>
              <p:cNvSpPr/>
              <p:nvPr/>
            </p:nvSpPr>
            <p:spPr>
              <a:xfrm>
                <a:off x="2550194" y="3298153"/>
                <a:ext cx="1749287" cy="1749287"/>
              </a:xfrm>
              <a:prstGeom prst="star7">
                <a:avLst>
                  <a:gd name="adj" fmla="val 4320"/>
                  <a:gd name="hf" fmla="val 102572"/>
                  <a:gd name="vf" fmla="val 10521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Circle: Hollow 10">
                <a:extLst>
                  <a:ext uri="{FF2B5EF4-FFF2-40B4-BE49-F238E27FC236}">
                    <a16:creationId xmlns:a16="http://schemas.microsoft.com/office/drawing/2014/main" id="{BA5C7A85-595D-4DFD-A171-86E3255F32EA}"/>
                  </a:ext>
                </a:extLst>
              </p:cNvPr>
              <p:cNvSpPr/>
              <p:nvPr/>
            </p:nvSpPr>
            <p:spPr>
              <a:xfrm>
                <a:off x="2364665" y="3112624"/>
                <a:ext cx="2120347" cy="2120347"/>
              </a:xfrm>
              <a:prstGeom prst="donut">
                <a:avLst>
                  <a:gd name="adj" fmla="val 125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A8D0BC2-1A6C-4811-A532-926B9697B323}"/>
                </a:ext>
              </a:extLst>
            </p:cNvPr>
            <p:cNvSpPr/>
            <p:nvPr/>
          </p:nvSpPr>
          <p:spPr>
            <a:xfrm>
              <a:off x="8853839" y="5574400"/>
              <a:ext cx="490330" cy="49033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82" name="Group 32">
            <a:extLst>
              <a:ext uri="{FF2B5EF4-FFF2-40B4-BE49-F238E27FC236}">
                <a16:creationId xmlns:a16="http://schemas.microsoft.com/office/drawing/2014/main" id="{DC816251-2BCC-47A9-BCA7-368989C31C2B}"/>
              </a:ext>
            </a:extLst>
          </p:cNvPr>
          <p:cNvGrpSpPr>
            <a:grpSpLocks/>
          </p:cNvGrpSpPr>
          <p:nvPr/>
        </p:nvGrpSpPr>
        <p:grpSpPr bwMode="auto">
          <a:xfrm>
            <a:off x="8863007" y="4737651"/>
            <a:ext cx="550863" cy="525300"/>
            <a:chOff x="1468" y="2633"/>
            <a:chExt cx="318" cy="303"/>
          </a:xfrm>
        </p:grpSpPr>
        <p:sp>
          <p:nvSpPr>
            <p:cNvPr id="83" name="AutoShape 33">
              <a:extLst>
                <a:ext uri="{FF2B5EF4-FFF2-40B4-BE49-F238E27FC236}">
                  <a16:creationId xmlns:a16="http://schemas.microsoft.com/office/drawing/2014/main" id="{B39D5D83-9EE8-4914-9DFC-3EEE6722C3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297364">
              <a:off x="1468" y="2633"/>
              <a:ext cx="318" cy="303"/>
            </a:xfrm>
            <a:prstGeom prst="star5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4" name="AutoShape 34">
              <a:extLst>
                <a:ext uri="{FF2B5EF4-FFF2-40B4-BE49-F238E27FC236}">
                  <a16:creationId xmlns:a16="http://schemas.microsoft.com/office/drawing/2014/main" id="{4B77D22A-3FFE-425C-BCD9-373F3EA69B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297364">
              <a:off x="1542" y="2712"/>
              <a:ext cx="205" cy="195"/>
            </a:xfrm>
            <a:prstGeom prst="star7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prstClr val="black"/>
                </a:solidFill>
                <a:latin typeface="Arial" charset="0"/>
              </a:endParaRPr>
            </a:p>
          </p:txBody>
        </p:sp>
      </p:grpSp>
      <p:grpSp>
        <p:nvGrpSpPr>
          <p:cNvPr id="85" name="Group 13">
            <a:extLst>
              <a:ext uri="{FF2B5EF4-FFF2-40B4-BE49-F238E27FC236}">
                <a16:creationId xmlns:a16="http://schemas.microsoft.com/office/drawing/2014/main" id="{CFB22A26-7D6F-4CB4-9D8F-7DC6FE20FEEF}"/>
              </a:ext>
            </a:extLst>
          </p:cNvPr>
          <p:cNvGrpSpPr>
            <a:grpSpLocks/>
          </p:cNvGrpSpPr>
          <p:nvPr/>
        </p:nvGrpSpPr>
        <p:grpSpPr bwMode="auto">
          <a:xfrm>
            <a:off x="10019560" y="5373064"/>
            <a:ext cx="268287" cy="249237"/>
            <a:chOff x="4967" y="3612"/>
            <a:chExt cx="169" cy="157"/>
          </a:xfrm>
        </p:grpSpPr>
        <p:sp>
          <p:nvSpPr>
            <p:cNvPr id="86" name="Freeform 78">
              <a:extLst>
                <a:ext uri="{FF2B5EF4-FFF2-40B4-BE49-F238E27FC236}">
                  <a16:creationId xmlns:a16="http://schemas.microsoft.com/office/drawing/2014/main" id="{71B0CB44-6551-408D-88A2-A8CD0980F19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7" name="Freeform 79">
              <a:extLst>
                <a:ext uri="{FF2B5EF4-FFF2-40B4-BE49-F238E27FC236}">
                  <a16:creationId xmlns:a16="http://schemas.microsoft.com/office/drawing/2014/main" id="{C1AD71FD-D6A3-4689-BBE3-6A41E346ED7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8" name="Freeform 80">
              <a:extLst>
                <a:ext uri="{FF2B5EF4-FFF2-40B4-BE49-F238E27FC236}">
                  <a16:creationId xmlns:a16="http://schemas.microsoft.com/office/drawing/2014/main" id="{2CC59157-D95A-4323-ABB7-37E71E2A00B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oup 17">
            <a:extLst>
              <a:ext uri="{FF2B5EF4-FFF2-40B4-BE49-F238E27FC236}">
                <a16:creationId xmlns:a16="http://schemas.microsoft.com/office/drawing/2014/main" id="{E72C0916-40E5-45A8-8A90-5B18A010A168}"/>
              </a:ext>
            </a:extLst>
          </p:cNvPr>
          <p:cNvGrpSpPr>
            <a:grpSpLocks/>
          </p:cNvGrpSpPr>
          <p:nvPr/>
        </p:nvGrpSpPr>
        <p:grpSpPr bwMode="auto">
          <a:xfrm>
            <a:off x="10014797" y="5309564"/>
            <a:ext cx="277813" cy="377825"/>
            <a:chOff x="4431" y="3196"/>
            <a:chExt cx="175" cy="238"/>
          </a:xfrm>
        </p:grpSpPr>
        <p:sp>
          <p:nvSpPr>
            <p:cNvPr id="90" name="Freeform 13">
              <a:extLst>
                <a:ext uri="{FF2B5EF4-FFF2-40B4-BE49-F238E27FC236}">
                  <a16:creationId xmlns:a16="http://schemas.microsoft.com/office/drawing/2014/main" id="{072C01F7-590E-478C-B5B4-24AE989F81A0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91" name="Freeform 14">
              <a:extLst>
                <a:ext uri="{FF2B5EF4-FFF2-40B4-BE49-F238E27FC236}">
                  <a16:creationId xmlns:a16="http://schemas.microsoft.com/office/drawing/2014/main" id="{BE77A8F6-9FD6-4B8F-8065-F407428E361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92" name="Freeform 17">
              <a:extLst>
                <a:ext uri="{FF2B5EF4-FFF2-40B4-BE49-F238E27FC236}">
                  <a16:creationId xmlns:a16="http://schemas.microsoft.com/office/drawing/2014/main" id="{C56284BE-6A6F-454E-9C95-B7DC666B69D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oup 21">
            <a:extLst>
              <a:ext uri="{FF2B5EF4-FFF2-40B4-BE49-F238E27FC236}">
                <a16:creationId xmlns:a16="http://schemas.microsoft.com/office/drawing/2014/main" id="{6ED19636-9F2C-4C29-B250-D82FE378E97D}"/>
              </a:ext>
            </a:extLst>
          </p:cNvPr>
          <p:cNvGrpSpPr>
            <a:grpSpLocks/>
          </p:cNvGrpSpPr>
          <p:nvPr/>
        </p:nvGrpSpPr>
        <p:grpSpPr bwMode="auto">
          <a:xfrm>
            <a:off x="9978285" y="5369889"/>
            <a:ext cx="347662" cy="257175"/>
            <a:chOff x="4525" y="3323"/>
            <a:chExt cx="219" cy="162"/>
          </a:xfrm>
        </p:grpSpPr>
        <p:sp>
          <p:nvSpPr>
            <p:cNvPr id="94" name="Freeform 21">
              <a:extLst>
                <a:ext uri="{FF2B5EF4-FFF2-40B4-BE49-F238E27FC236}">
                  <a16:creationId xmlns:a16="http://schemas.microsoft.com/office/drawing/2014/main" id="{303FC16F-5A21-495F-B18C-5DDB6C6357B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4" y="333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95" name="Freeform 22">
              <a:extLst>
                <a:ext uri="{FF2B5EF4-FFF2-40B4-BE49-F238E27FC236}">
                  <a16:creationId xmlns:a16="http://schemas.microsoft.com/office/drawing/2014/main" id="{E1CC0E2C-1769-4BB8-9860-8CCD446B02A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5" y="33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96" name="Freeform 63">
              <a:extLst>
                <a:ext uri="{FF2B5EF4-FFF2-40B4-BE49-F238E27FC236}">
                  <a16:creationId xmlns:a16="http://schemas.microsoft.com/office/drawing/2014/main" id="{18884A19-1231-4425-9F5E-E593D9680AC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89" y="340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BF8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7" name="Group 25">
            <a:extLst>
              <a:ext uri="{FF2B5EF4-FFF2-40B4-BE49-F238E27FC236}">
                <a16:creationId xmlns:a16="http://schemas.microsoft.com/office/drawing/2014/main" id="{F7E25996-2C33-426F-83C8-7828678368B3}"/>
              </a:ext>
            </a:extLst>
          </p:cNvPr>
          <p:cNvGrpSpPr>
            <a:grpSpLocks/>
          </p:cNvGrpSpPr>
          <p:nvPr/>
        </p:nvGrpSpPr>
        <p:grpSpPr bwMode="auto">
          <a:xfrm>
            <a:off x="10027497" y="5311151"/>
            <a:ext cx="249238" cy="373063"/>
            <a:chOff x="4491" y="3281"/>
            <a:chExt cx="157" cy="235"/>
          </a:xfrm>
        </p:grpSpPr>
        <p:sp>
          <p:nvSpPr>
            <p:cNvPr id="98" name="Freeform 20">
              <a:extLst>
                <a:ext uri="{FF2B5EF4-FFF2-40B4-BE49-F238E27FC236}">
                  <a16:creationId xmlns:a16="http://schemas.microsoft.com/office/drawing/2014/main" id="{A066263E-F5B2-464A-9E11-7C0841691AE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91" y="328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99" name="Freeform 66">
              <a:extLst>
                <a:ext uri="{FF2B5EF4-FFF2-40B4-BE49-F238E27FC236}">
                  <a16:creationId xmlns:a16="http://schemas.microsoft.com/office/drawing/2014/main" id="{62ACC0BE-9BD5-4EF2-9295-06E10470DE9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9" y="337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0" name="Freeform 67">
              <a:extLst>
                <a:ext uri="{FF2B5EF4-FFF2-40B4-BE49-F238E27FC236}">
                  <a16:creationId xmlns:a16="http://schemas.microsoft.com/office/drawing/2014/main" id="{3FA45166-6673-4702-BF3D-04D857DA4D0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04" y="34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oup 29">
            <a:extLst>
              <a:ext uri="{FF2B5EF4-FFF2-40B4-BE49-F238E27FC236}">
                <a16:creationId xmlns:a16="http://schemas.microsoft.com/office/drawing/2014/main" id="{7952B72D-57B7-412E-8612-E4706267ABB9}"/>
              </a:ext>
            </a:extLst>
          </p:cNvPr>
          <p:cNvGrpSpPr>
            <a:grpSpLocks/>
          </p:cNvGrpSpPr>
          <p:nvPr/>
        </p:nvGrpSpPr>
        <p:grpSpPr bwMode="auto">
          <a:xfrm>
            <a:off x="10040197" y="5325439"/>
            <a:ext cx="227013" cy="342900"/>
            <a:chOff x="4526" y="3362"/>
            <a:chExt cx="143" cy="216"/>
          </a:xfrm>
        </p:grpSpPr>
        <p:sp>
          <p:nvSpPr>
            <p:cNvPr id="102" name="Freeform 65">
              <a:extLst>
                <a:ext uri="{FF2B5EF4-FFF2-40B4-BE49-F238E27FC236}">
                  <a16:creationId xmlns:a16="http://schemas.microsoft.com/office/drawing/2014/main" id="{9F0F5B48-AA57-4C27-8096-FBCA7352131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3" name="Freeform 68">
              <a:extLst>
                <a:ext uri="{FF2B5EF4-FFF2-40B4-BE49-F238E27FC236}">
                  <a16:creationId xmlns:a16="http://schemas.microsoft.com/office/drawing/2014/main" id="{8219984F-1D8A-4394-A047-4E1188166B6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4" name="Freeform 69">
              <a:extLst>
                <a:ext uri="{FF2B5EF4-FFF2-40B4-BE49-F238E27FC236}">
                  <a16:creationId xmlns:a16="http://schemas.microsoft.com/office/drawing/2014/main" id="{023B052B-8E78-4FC9-9662-F861513C5F0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5" name="Group 33">
            <a:extLst>
              <a:ext uri="{FF2B5EF4-FFF2-40B4-BE49-F238E27FC236}">
                <a16:creationId xmlns:a16="http://schemas.microsoft.com/office/drawing/2014/main" id="{D4BFC728-5159-473B-B2BB-8BFE4A25887A}"/>
              </a:ext>
            </a:extLst>
          </p:cNvPr>
          <p:cNvGrpSpPr>
            <a:grpSpLocks/>
          </p:cNvGrpSpPr>
          <p:nvPr/>
        </p:nvGrpSpPr>
        <p:grpSpPr bwMode="auto">
          <a:xfrm>
            <a:off x="9922722" y="5311151"/>
            <a:ext cx="458788" cy="373063"/>
            <a:chOff x="4156" y="3113"/>
            <a:chExt cx="289" cy="235"/>
          </a:xfrm>
        </p:grpSpPr>
        <p:sp>
          <p:nvSpPr>
            <p:cNvPr id="106" name="Freeform 23">
              <a:extLst>
                <a:ext uri="{FF2B5EF4-FFF2-40B4-BE49-F238E27FC236}">
                  <a16:creationId xmlns:a16="http://schemas.microsoft.com/office/drawing/2014/main" id="{6688087D-371C-4FF0-8296-8525A8333AB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90" y="3249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D7D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7" name="Freeform 26">
              <a:extLst>
                <a:ext uri="{FF2B5EF4-FFF2-40B4-BE49-F238E27FC236}">
                  <a16:creationId xmlns:a16="http://schemas.microsoft.com/office/drawing/2014/main" id="{59DD124D-E9DD-4198-87C9-15C2360CCC2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56" y="32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8" name="Freeform 27">
              <a:extLst>
                <a:ext uri="{FF2B5EF4-FFF2-40B4-BE49-F238E27FC236}">
                  <a16:creationId xmlns:a16="http://schemas.microsoft.com/office/drawing/2014/main" id="{51B8F8F7-9ABB-477B-8738-2308EBD8D3C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46" y="3113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9" name="Group 37">
            <a:extLst>
              <a:ext uri="{FF2B5EF4-FFF2-40B4-BE49-F238E27FC236}">
                <a16:creationId xmlns:a16="http://schemas.microsoft.com/office/drawing/2014/main" id="{01969E2F-EADD-4F8C-9A9A-70C13456D922}"/>
              </a:ext>
            </a:extLst>
          </p:cNvPr>
          <p:cNvGrpSpPr>
            <a:grpSpLocks/>
          </p:cNvGrpSpPr>
          <p:nvPr/>
        </p:nvGrpSpPr>
        <p:grpSpPr bwMode="auto">
          <a:xfrm>
            <a:off x="9979872" y="5361951"/>
            <a:ext cx="346075" cy="271463"/>
            <a:chOff x="4203" y="3144"/>
            <a:chExt cx="218" cy="171"/>
          </a:xfrm>
        </p:grpSpPr>
        <p:sp>
          <p:nvSpPr>
            <p:cNvPr id="110" name="Freeform 24">
              <a:extLst>
                <a:ext uri="{FF2B5EF4-FFF2-40B4-BE49-F238E27FC236}">
                  <a16:creationId xmlns:a16="http://schemas.microsoft.com/office/drawing/2014/main" id="{947775F8-7387-412C-9EE7-214D35C69E8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1" name="Freeform 29">
              <a:extLst>
                <a:ext uri="{FF2B5EF4-FFF2-40B4-BE49-F238E27FC236}">
                  <a16:creationId xmlns:a16="http://schemas.microsoft.com/office/drawing/2014/main" id="{A19CA629-F1DA-44BA-896A-C07DF3FC756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2" name="Freeform 30">
              <a:extLst>
                <a:ext uri="{FF2B5EF4-FFF2-40B4-BE49-F238E27FC236}">
                  <a16:creationId xmlns:a16="http://schemas.microsoft.com/office/drawing/2014/main" id="{91F1DCD3-907D-4163-8179-B5C68E39C9C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oup 41">
            <a:extLst>
              <a:ext uri="{FF2B5EF4-FFF2-40B4-BE49-F238E27FC236}">
                <a16:creationId xmlns:a16="http://schemas.microsoft.com/office/drawing/2014/main" id="{D27027BD-7E65-4460-ACEA-5C5FBADA23CC}"/>
              </a:ext>
            </a:extLst>
          </p:cNvPr>
          <p:cNvGrpSpPr>
            <a:grpSpLocks/>
          </p:cNvGrpSpPr>
          <p:nvPr/>
        </p:nvGrpSpPr>
        <p:grpSpPr bwMode="auto">
          <a:xfrm>
            <a:off x="9900497" y="5276226"/>
            <a:ext cx="503238" cy="442913"/>
            <a:chOff x="4181" y="3155"/>
            <a:chExt cx="317" cy="279"/>
          </a:xfrm>
        </p:grpSpPr>
        <p:sp>
          <p:nvSpPr>
            <p:cNvPr id="114" name="Freeform 25">
              <a:extLst>
                <a:ext uri="{FF2B5EF4-FFF2-40B4-BE49-F238E27FC236}">
                  <a16:creationId xmlns:a16="http://schemas.microsoft.com/office/drawing/2014/main" id="{44F10166-800F-455A-B4A5-34A15FD6DDE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80" y="31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5" name="Freeform 28">
              <a:extLst>
                <a:ext uri="{FF2B5EF4-FFF2-40B4-BE49-F238E27FC236}">
                  <a16:creationId xmlns:a16="http://schemas.microsoft.com/office/drawing/2014/main" id="{A6FC3229-E873-4555-8CB6-AADD7D12542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81" y="3160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6" name="Freeform 31">
              <a:extLst>
                <a:ext uri="{FF2B5EF4-FFF2-40B4-BE49-F238E27FC236}">
                  <a16:creationId xmlns:a16="http://schemas.microsoft.com/office/drawing/2014/main" id="{9FCA7B8F-20C1-4E19-ADAD-91732B8CBC3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35" y="3370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17" name="Group 45">
            <a:extLst>
              <a:ext uri="{FF2B5EF4-FFF2-40B4-BE49-F238E27FC236}">
                <a16:creationId xmlns:a16="http://schemas.microsoft.com/office/drawing/2014/main" id="{25193B8D-4204-4F40-9E54-384E23771B25}"/>
              </a:ext>
            </a:extLst>
          </p:cNvPr>
          <p:cNvGrpSpPr>
            <a:grpSpLocks/>
          </p:cNvGrpSpPr>
          <p:nvPr/>
        </p:nvGrpSpPr>
        <p:grpSpPr bwMode="auto">
          <a:xfrm>
            <a:off x="10017972" y="5373064"/>
            <a:ext cx="268288" cy="249237"/>
            <a:chOff x="4967" y="3612"/>
            <a:chExt cx="169" cy="157"/>
          </a:xfrm>
        </p:grpSpPr>
        <p:sp>
          <p:nvSpPr>
            <p:cNvPr id="118" name="Freeform 78">
              <a:extLst>
                <a:ext uri="{FF2B5EF4-FFF2-40B4-BE49-F238E27FC236}">
                  <a16:creationId xmlns:a16="http://schemas.microsoft.com/office/drawing/2014/main" id="{5D7E7269-9001-4CBC-A192-8BB2D788796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9" name="Freeform 79">
              <a:extLst>
                <a:ext uri="{FF2B5EF4-FFF2-40B4-BE49-F238E27FC236}">
                  <a16:creationId xmlns:a16="http://schemas.microsoft.com/office/drawing/2014/main" id="{2043FC8C-252C-4EA4-8376-CBACCFE5004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306D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0" name="Freeform 80">
              <a:extLst>
                <a:ext uri="{FF2B5EF4-FFF2-40B4-BE49-F238E27FC236}">
                  <a16:creationId xmlns:a16="http://schemas.microsoft.com/office/drawing/2014/main" id="{10BFB22A-49BA-4C58-A4A2-F5408E005E9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1" name="Group 49">
            <a:extLst>
              <a:ext uri="{FF2B5EF4-FFF2-40B4-BE49-F238E27FC236}">
                <a16:creationId xmlns:a16="http://schemas.microsoft.com/office/drawing/2014/main" id="{49F4BE39-3181-40F9-8C15-88A6F5F2818A}"/>
              </a:ext>
            </a:extLst>
          </p:cNvPr>
          <p:cNvGrpSpPr>
            <a:grpSpLocks/>
          </p:cNvGrpSpPr>
          <p:nvPr/>
        </p:nvGrpSpPr>
        <p:grpSpPr bwMode="auto">
          <a:xfrm>
            <a:off x="10013210" y="5307976"/>
            <a:ext cx="277812" cy="377825"/>
            <a:chOff x="4431" y="3196"/>
            <a:chExt cx="175" cy="238"/>
          </a:xfrm>
        </p:grpSpPr>
        <p:sp>
          <p:nvSpPr>
            <p:cNvPr id="122" name="Freeform 13">
              <a:extLst>
                <a:ext uri="{FF2B5EF4-FFF2-40B4-BE49-F238E27FC236}">
                  <a16:creationId xmlns:a16="http://schemas.microsoft.com/office/drawing/2014/main" id="{83609FD3-E0E7-468C-B489-B35F79275A1C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3" name="Freeform 14">
              <a:extLst>
                <a:ext uri="{FF2B5EF4-FFF2-40B4-BE49-F238E27FC236}">
                  <a16:creationId xmlns:a16="http://schemas.microsoft.com/office/drawing/2014/main" id="{131B0E12-9586-425B-A878-58EB6DC59FB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4" name="Freeform 17">
              <a:extLst>
                <a:ext uri="{FF2B5EF4-FFF2-40B4-BE49-F238E27FC236}">
                  <a16:creationId xmlns:a16="http://schemas.microsoft.com/office/drawing/2014/main" id="{C8CC59EC-C83B-41D8-9C2B-46151A0D652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5" name="Group 53">
            <a:extLst>
              <a:ext uri="{FF2B5EF4-FFF2-40B4-BE49-F238E27FC236}">
                <a16:creationId xmlns:a16="http://schemas.microsoft.com/office/drawing/2014/main" id="{30CD9976-780A-458C-BF6A-69586C2046AD}"/>
              </a:ext>
            </a:extLst>
          </p:cNvPr>
          <p:cNvGrpSpPr>
            <a:grpSpLocks/>
          </p:cNvGrpSpPr>
          <p:nvPr/>
        </p:nvGrpSpPr>
        <p:grpSpPr bwMode="auto">
          <a:xfrm>
            <a:off x="10032260" y="5325439"/>
            <a:ext cx="239712" cy="342900"/>
            <a:chOff x="4535" y="3331"/>
            <a:chExt cx="151" cy="216"/>
          </a:xfrm>
        </p:grpSpPr>
        <p:sp>
          <p:nvSpPr>
            <p:cNvPr id="126" name="Freeform 15">
              <a:extLst>
                <a:ext uri="{FF2B5EF4-FFF2-40B4-BE49-F238E27FC236}">
                  <a16:creationId xmlns:a16="http://schemas.microsoft.com/office/drawing/2014/main" id="{91355F11-B7D3-42E3-BD29-45963053698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2" y="341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7" name="Freeform 16">
              <a:extLst>
                <a:ext uri="{FF2B5EF4-FFF2-40B4-BE49-F238E27FC236}">
                  <a16:creationId xmlns:a16="http://schemas.microsoft.com/office/drawing/2014/main" id="{9CBE90E3-139C-4F2D-AEBB-17DA894323E7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563" y="3481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8" name="Freeform 18">
              <a:extLst>
                <a:ext uri="{FF2B5EF4-FFF2-40B4-BE49-F238E27FC236}">
                  <a16:creationId xmlns:a16="http://schemas.microsoft.com/office/drawing/2014/main" id="{256AB1D2-1EFA-4D26-9E3A-B6C4ADB6C59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35" y="333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9" name="Group 57">
            <a:extLst>
              <a:ext uri="{FF2B5EF4-FFF2-40B4-BE49-F238E27FC236}">
                <a16:creationId xmlns:a16="http://schemas.microsoft.com/office/drawing/2014/main" id="{B5C039DB-4E26-43E7-BDEB-C2CDBCF788A5}"/>
              </a:ext>
            </a:extLst>
          </p:cNvPr>
          <p:cNvGrpSpPr>
            <a:grpSpLocks/>
          </p:cNvGrpSpPr>
          <p:nvPr/>
        </p:nvGrpSpPr>
        <p:grpSpPr bwMode="auto">
          <a:xfrm>
            <a:off x="9978285" y="5369889"/>
            <a:ext cx="347662" cy="257175"/>
            <a:chOff x="4525" y="3323"/>
            <a:chExt cx="219" cy="162"/>
          </a:xfrm>
        </p:grpSpPr>
        <p:sp>
          <p:nvSpPr>
            <p:cNvPr id="130" name="Freeform 21">
              <a:extLst>
                <a:ext uri="{FF2B5EF4-FFF2-40B4-BE49-F238E27FC236}">
                  <a16:creationId xmlns:a16="http://schemas.microsoft.com/office/drawing/2014/main" id="{AC2C1441-C8D2-4EA3-967F-A262EC7CE07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4" y="333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31" name="Freeform 22">
              <a:extLst>
                <a:ext uri="{FF2B5EF4-FFF2-40B4-BE49-F238E27FC236}">
                  <a16:creationId xmlns:a16="http://schemas.microsoft.com/office/drawing/2014/main" id="{A40D1DD4-0564-4E91-A9F3-026D2D7CC3C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5" y="33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32" name="Freeform 63">
              <a:extLst>
                <a:ext uri="{FF2B5EF4-FFF2-40B4-BE49-F238E27FC236}">
                  <a16:creationId xmlns:a16="http://schemas.microsoft.com/office/drawing/2014/main" id="{2C251965-0AC9-44D8-8C78-81C82C44673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89" y="340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33" name="Group 61">
            <a:extLst>
              <a:ext uri="{FF2B5EF4-FFF2-40B4-BE49-F238E27FC236}">
                <a16:creationId xmlns:a16="http://schemas.microsoft.com/office/drawing/2014/main" id="{258412E3-7BA3-498F-9247-BBD840C23347}"/>
              </a:ext>
            </a:extLst>
          </p:cNvPr>
          <p:cNvGrpSpPr>
            <a:grpSpLocks/>
          </p:cNvGrpSpPr>
          <p:nvPr/>
        </p:nvGrpSpPr>
        <p:grpSpPr bwMode="auto">
          <a:xfrm>
            <a:off x="9976697" y="5334964"/>
            <a:ext cx="352425" cy="325437"/>
            <a:chOff x="4546" y="3385"/>
            <a:chExt cx="222" cy="205"/>
          </a:xfrm>
        </p:grpSpPr>
        <p:sp>
          <p:nvSpPr>
            <p:cNvPr id="134" name="Freeform 19">
              <a:extLst>
                <a:ext uri="{FF2B5EF4-FFF2-40B4-BE49-F238E27FC236}">
                  <a16:creationId xmlns:a16="http://schemas.microsoft.com/office/drawing/2014/main" id="{4A51B615-CF76-4A51-ADDB-6F91EADBBE3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46" y="3387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35" name="Freeform 62">
              <a:extLst>
                <a:ext uri="{FF2B5EF4-FFF2-40B4-BE49-F238E27FC236}">
                  <a16:creationId xmlns:a16="http://schemas.microsoft.com/office/drawing/2014/main" id="{238CDD10-DA9E-4E8D-B59F-C69B5D521CD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713" y="3512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36" name="Freeform 64">
              <a:extLst>
                <a:ext uri="{FF2B5EF4-FFF2-40B4-BE49-F238E27FC236}">
                  <a16:creationId xmlns:a16="http://schemas.microsoft.com/office/drawing/2014/main" id="{E32AAB04-13ED-4D6C-BCD7-7F533F310DF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49" y="338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oup 65">
            <a:extLst>
              <a:ext uri="{FF2B5EF4-FFF2-40B4-BE49-F238E27FC236}">
                <a16:creationId xmlns:a16="http://schemas.microsoft.com/office/drawing/2014/main" id="{923BE3A5-2D83-4DD4-834F-9CC62BC47A9B}"/>
              </a:ext>
            </a:extLst>
          </p:cNvPr>
          <p:cNvGrpSpPr>
            <a:grpSpLocks/>
          </p:cNvGrpSpPr>
          <p:nvPr/>
        </p:nvGrpSpPr>
        <p:grpSpPr bwMode="auto">
          <a:xfrm>
            <a:off x="10027497" y="5311151"/>
            <a:ext cx="249238" cy="373063"/>
            <a:chOff x="4491" y="3281"/>
            <a:chExt cx="157" cy="235"/>
          </a:xfrm>
        </p:grpSpPr>
        <p:sp>
          <p:nvSpPr>
            <p:cNvPr id="138" name="Freeform 20">
              <a:extLst>
                <a:ext uri="{FF2B5EF4-FFF2-40B4-BE49-F238E27FC236}">
                  <a16:creationId xmlns:a16="http://schemas.microsoft.com/office/drawing/2014/main" id="{326C8A8A-24FA-4A71-8758-9CCAD05BAAC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91" y="328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39" name="Freeform 66">
              <a:extLst>
                <a:ext uri="{FF2B5EF4-FFF2-40B4-BE49-F238E27FC236}">
                  <a16:creationId xmlns:a16="http://schemas.microsoft.com/office/drawing/2014/main" id="{B7947467-C2A3-405B-8A73-947CD155DD1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9" y="337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40" name="Freeform 67">
              <a:extLst>
                <a:ext uri="{FF2B5EF4-FFF2-40B4-BE49-F238E27FC236}">
                  <a16:creationId xmlns:a16="http://schemas.microsoft.com/office/drawing/2014/main" id="{A4E30B5B-127F-4AF0-A4B7-AF129B5718D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04" y="34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41" name="Group 69">
            <a:extLst>
              <a:ext uri="{FF2B5EF4-FFF2-40B4-BE49-F238E27FC236}">
                <a16:creationId xmlns:a16="http://schemas.microsoft.com/office/drawing/2014/main" id="{0E826EB2-06A7-4806-86C6-0DFAC422E695}"/>
              </a:ext>
            </a:extLst>
          </p:cNvPr>
          <p:cNvGrpSpPr>
            <a:grpSpLocks/>
          </p:cNvGrpSpPr>
          <p:nvPr/>
        </p:nvGrpSpPr>
        <p:grpSpPr bwMode="auto">
          <a:xfrm>
            <a:off x="10038610" y="5327026"/>
            <a:ext cx="227012" cy="342900"/>
            <a:chOff x="4526" y="3362"/>
            <a:chExt cx="143" cy="216"/>
          </a:xfrm>
        </p:grpSpPr>
        <p:sp>
          <p:nvSpPr>
            <p:cNvPr id="142" name="Freeform 65">
              <a:extLst>
                <a:ext uri="{FF2B5EF4-FFF2-40B4-BE49-F238E27FC236}">
                  <a16:creationId xmlns:a16="http://schemas.microsoft.com/office/drawing/2014/main" id="{F9C56C6E-F025-49B5-AFF2-ACC5FCAA199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43" name="Freeform 68">
              <a:extLst>
                <a:ext uri="{FF2B5EF4-FFF2-40B4-BE49-F238E27FC236}">
                  <a16:creationId xmlns:a16="http://schemas.microsoft.com/office/drawing/2014/main" id="{0F97AD84-AEF4-4DB4-8BD7-7A33B4136FC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44" name="Freeform 69">
              <a:extLst>
                <a:ext uri="{FF2B5EF4-FFF2-40B4-BE49-F238E27FC236}">
                  <a16:creationId xmlns:a16="http://schemas.microsoft.com/office/drawing/2014/main" id="{2A3F96F8-BE6C-49BA-AE2A-490E2B3F812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45" name="Group 73">
            <a:extLst>
              <a:ext uri="{FF2B5EF4-FFF2-40B4-BE49-F238E27FC236}">
                <a16:creationId xmlns:a16="http://schemas.microsoft.com/office/drawing/2014/main" id="{260AA130-16F4-405C-AA8C-A9FCA49FDDA4}"/>
              </a:ext>
            </a:extLst>
          </p:cNvPr>
          <p:cNvGrpSpPr>
            <a:grpSpLocks/>
          </p:cNvGrpSpPr>
          <p:nvPr/>
        </p:nvGrpSpPr>
        <p:grpSpPr bwMode="auto">
          <a:xfrm>
            <a:off x="9924310" y="5311151"/>
            <a:ext cx="458787" cy="373063"/>
            <a:chOff x="4156" y="3113"/>
            <a:chExt cx="289" cy="235"/>
          </a:xfrm>
        </p:grpSpPr>
        <p:sp>
          <p:nvSpPr>
            <p:cNvPr id="146" name="Freeform 23">
              <a:extLst>
                <a:ext uri="{FF2B5EF4-FFF2-40B4-BE49-F238E27FC236}">
                  <a16:creationId xmlns:a16="http://schemas.microsoft.com/office/drawing/2014/main" id="{AC96850B-4870-4C20-8DD6-38427B6EC82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90" y="3249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D7D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47" name="Freeform 26">
              <a:extLst>
                <a:ext uri="{FF2B5EF4-FFF2-40B4-BE49-F238E27FC236}">
                  <a16:creationId xmlns:a16="http://schemas.microsoft.com/office/drawing/2014/main" id="{9B969A15-C07B-4366-8C82-FE6823A4EE4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56" y="32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48" name="Freeform 27">
              <a:extLst>
                <a:ext uri="{FF2B5EF4-FFF2-40B4-BE49-F238E27FC236}">
                  <a16:creationId xmlns:a16="http://schemas.microsoft.com/office/drawing/2014/main" id="{72ADF8D2-B1C7-4132-9441-923CE1B826C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46" y="3113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49" name="Group 77">
            <a:extLst>
              <a:ext uri="{FF2B5EF4-FFF2-40B4-BE49-F238E27FC236}">
                <a16:creationId xmlns:a16="http://schemas.microsoft.com/office/drawing/2014/main" id="{13A88E81-F0E9-435C-AEE2-9C14B3801121}"/>
              </a:ext>
            </a:extLst>
          </p:cNvPr>
          <p:cNvGrpSpPr>
            <a:grpSpLocks/>
          </p:cNvGrpSpPr>
          <p:nvPr/>
        </p:nvGrpSpPr>
        <p:grpSpPr bwMode="auto">
          <a:xfrm>
            <a:off x="9979872" y="5361951"/>
            <a:ext cx="346075" cy="271463"/>
            <a:chOff x="4203" y="3144"/>
            <a:chExt cx="218" cy="171"/>
          </a:xfrm>
        </p:grpSpPr>
        <p:sp>
          <p:nvSpPr>
            <p:cNvPr id="150" name="Freeform 24">
              <a:extLst>
                <a:ext uri="{FF2B5EF4-FFF2-40B4-BE49-F238E27FC236}">
                  <a16:creationId xmlns:a16="http://schemas.microsoft.com/office/drawing/2014/main" id="{1C90E32D-C88D-4DA9-AE28-7EF231CA0B7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51" name="Freeform 29">
              <a:extLst>
                <a:ext uri="{FF2B5EF4-FFF2-40B4-BE49-F238E27FC236}">
                  <a16:creationId xmlns:a16="http://schemas.microsoft.com/office/drawing/2014/main" id="{1890C1C4-B201-4BA7-8FE7-00E4DF0429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52" name="Freeform 30">
              <a:extLst>
                <a:ext uri="{FF2B5EF4-FFF2-40B4-BE49-F238E27FC236}">
                  <a16:creationId xmlns:a16="http://schemas.microsoft.com/office/drawing/2014/main" id="{C34DB5BB-B551-40C4-A4AA-A30E4C87704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oup 81">
            <a:extLst>
              <a:ext uri="{FF2B5EF4-FFF2-40B4-BE49-F238E27FC236}">
                <a16:creationId xmlns:a16="http://schemas.microsoft.com/office/drawing/2014/main" id="{0BE49AF0-A20A-4B62-81D6-A87AB32BCFA8}"/>
              </a:ext>
            </a:extLst>
          </p:cNvPr>
          <p:cNvGrpSpPr>
            <a:grpSpLocks/>
          </p:cNvGrpSpPr>
          <p:nvPr/>
        </p:nvGrpSpPr>
        <p:grpSpPr bwMode="auto">
          <a:xfrm>
            <a:off x="9900497" y="5276226"/>
            <a:ext cx="503238" cy="442913"/>
            <a:chOff x="4181" y="3155"/>
            <a:chExt cx="317" cy="279"/>
          </a:xfrm>
        </p:grpSpPr>
        <p:sp>
          <p:nvSpPr>
            <p:cNvPr id="154" name="Freeform 25">
              <a:extLst>
                <a:ext uri="{FF2B5EF4-FFF2-40B4-BE49-F238E27FC236}">
                  <a16:creationId xmlns:a16="http://schemas.microsoft.com/office/drawing/2014/main" id="{E62CE662-13E1-4B56-B72A-0EE42672EF1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80" y="31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2F4B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28">
              <a:extLst>
                <a:ext uri="{FF2B5EF4-FFF2-40B4-BE49-F238E27FC236}">
                  <a16:creationId xmlns:a16="http://schemas.microsoft.com/office/drawing/2014/main" id="{3575021F-4E8C-4AD9-8D57-E8E6D57660A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81" y="3160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31">
              <a:extLst>
                <a:ext uri="{FF2B5EF4-FFF2-40B4-BE49-F238E27FC236}">
                  <a16:creationId xmlns:a16="http://schemas.microsoft.com/office/drawing/2014/main" id="{1003A0FF-0DD6-41E8-A331-2A53078E743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35" y="3370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oup 85">
            <a:extLst>
              <a:ext uri="{FF2B5EF4-FFF2-40B4-BE49-F238E27FC236}">
                <a16:creationId xmlns:a16="http://schemas.microsoft.com/office/drawing/2014/main" id="{FDCAC379-FC0C-4E09-A886-222B3FAAE36D}"/>
              </a:ext>
            </a:extLst>
          </p:cNvPr>
          <p:cNvGrpSpPr>
            <a:grpSpLocks/>
          </p:cNvGrpSpPr>
          <p:nvPr/>
        </p:nvGrpSpPr>
        <p:grpSpPr bwMode="auto">
          <a:xfrm>
            <a:off x="10019560" y="5373064"/>
            <a:ext cx="268287" cy="249237"/>
            <a:chOff x="4967" y="3612"/>
            <a:chExt cx="169" cy="157"/>
          </a:xfrm>
        </p:grpSpPr>
        <p:sp>
          <p:nvSpPr>
            <p:cNvPr id="158" name="Freeform 78">
              <a:extLst>
                <a:ext uri="{FF2B5EF4-FFF2-40B4-BE49-F238E27FC236}">
                  <a16:creationId xmlns:a16="http://schemas.microsoft.com/office/drawing/2014/main" id="{28517180-1A9F-4702-B387-3A1184A3889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59" name="Freeform 79">
              <a:extLst>
                <a:ext uri="{FF2B5EF4-FFF2-40B4-BE49-F238E27FC236}">
                  <a16:creationId xmlns:a16="http://schemas.microsoft.com/office/drawing/2014/main" id="{A15C7FF4-C9BE-45B1-9A2E-1EB7E9E9144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60" name="Freeform 80">
              <a:extLst>
                <a:ext uri="{FF2B5EF4-FFF2-40B4-BE49-F238E27FC236}">
                  <a16:creationId xmlns:a16="http://schemas.microsoft.com/office/drawing/2014/main" id="{861B22EF-9859-4C8D-BBB0-B1C853BDA4B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61" name="Group 89">
            <a:extLst>
              <a:ext uri="{FF2B5EF4-FFF2-40B4-BE49-F238E27FC236}">
                <a16:creationId xmlns:a16="http://schemas.microsoft.com/office/drawing/2014/main" id="{150ECBA0-46E6-4419-A5AB-5A8FA8B5FAB3}"/>
              </a:ext>
            </a:extLst>
          </p:cNvPr>
          <p:cNvGrpSpPr>
            <a:grpSpLocks/>
          </p:cNvGrpSpPr>
          <p:nvPr/>
        </p:nvGrpSpPr>
        <p:grpSpPr bwMode="auto">
          <a:xfrm>
            <a:off x="10019560" y="5373064"/>
            <a:ext cx="268287" cy="249237"/>
            <a:chOff x="4967" y="3612"/>
            <a:chExt cx="169" cy="157"/>
          </a:xfrm>
        </p:grpSpPr>
        <p:sp>
          <p:nvSpPr>
            <p:cNvPr id="162" name="Freeform 78">
              <a:extLst>
                <a:ext uri="{FF2B5EF4-FFF2-40B4-BE49-F238E27FC236}">
                  <a16:creationId xmlns:a16="http://schemas.microsoft.com/office/drawing/2014/main" id="{94E57F70-C1A5-4DC2-BAE8-111636B5FA6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33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63" name="Freeform 79">
              <a:extLst>
                <a:ext uri="{FF2B5EF4-FFF2-40B4-BE49-F238E27FC236}">
                  <a16:creationId xmlns:a16="http://schemas.microsoft.com/office/drawing/2014/main" id="{6A9CC8F7-4533-4E63-9DD3-6B39F91FD79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64" name="Freeform 80">
              <a:extLst>
                <a:ext uri="{FF2B5EF4-FFF2-40B4-BE49-F238E27FC236}">
                  <a16:creationId xmlns:a16="http://schemas.microsoft.com/office/drawing/2014/main" id="{343A3853-7B2C-481A-AAE4-5D491911CBE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478E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65" name="Group 93">
            <a:extLst>
              <a:ext uri="{FF2B5EF4-FFF2-40B4-BE49-F238E27FC236}">
                <a16:creationId xmlns:a16="http://schemas.microsoft.com/office/drawing/2014/main" id="{19964DF1-6BAF-4A3C-9028-BA1D43A37E7E}"/>
              </a:ext>
            </a:extLst>
          </p:cNvPr>
          <p:cNvGrpSpPr>
            <a:grpSpLocks/>
          </p:cNvGrpSpPr>
          <p:nvPr/>
        </p:nvGrpSpPr>
        <p:grpSpPr bwMode="auto">
          <a:xfrm>
            <a:off x="10014797" y="5307976"/>
            <a:ext cx="277813" cy="377825"/>
            <a:chOff x="4431" y="3196"/>
            <a:chExt cx="175" cy="238"/>
          </a:xfrm>
        </p:grpSpPr>
        <p:sp>
          <p:nvSpPr>
            <p:cNvPr id="166" name="Freeform 13">
              <a:extLst>
                <a:ext uri="{FF2B5EF4-FFF2-40B4-BE49-F238E27FC236}">
                  <a16:creationId xmlns:a16="http://schemas.microsoft.com/office/drawing/2014/main" id="{C1CA7FEE-D586-4380-8BBB-FB97653F24D0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67" name="Freeform 14">
              <a:extLst>
                <a:ext uri="{FF2B5EF4-FFF2-40B4-BE49-F238E27FC236}">
                  <a16:creationId xmlns:a16="http://schemas.microsoft.com/office/drawing/2014/main" id="{A8D1AB7B-B957-4499-A3D5-578ABAFE336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68" name="Freeform 17">
              <a:extLst>
                <a:ext uri="{FF2B5EF4-FFF2-40B4-BE49-F238E27FC236}">
                  <a16:creationId xmlns:a16="http://schemas.microsoft.com/office/drawing/2014/main" id="{EDBE3A96-F1AD-4F5F-90A4-6AECFF28D2C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69" name="Group 97">
            <a:extLst>
              <a:ext uri="{FF2B5EF4-FFF2-40B4-BE49-F238E27FC236}">
                <a16:creationId xmlns:a16="http://schemas.microsoft.com/office/drawing/2014/main" id="{14EE887B-ADE5-465C-87ED-C4EFBEFD6B62}"/>
              </a:ext>
            </a:extLst>
          </p:cNvPr>
          <p:cNvGrpSpPr>
            <a:grpSpLocks/>
          </p:cNvGrpSpPr>
          <p:nvPr/>
        </p:nvGrpSpPr>
        <p:grpSpPr bwMode="auto">
          <a:xfrm>
            <a:off x="10040197" y="5327026"/>
            <a:ext cx="227013" cy="342900"/>
            <a:chOff x="4526" y="3362"/>
            <a:chExt cx="143" cy="216"/>
          </a:xfrm>
        </p:grpSpPr>
        <p:sp>
          <p:nvSpPr>
            <p:cNvPr id="170" name="Freeform 65">
              <a:extLst>
                <a:ext uri="{FF2B5EF4-FFF2-40B4-BE49-F238E27FC236}">
                  <a16:creationId xmlns:a16="http://schemas.microsoft.com/office/drawing/2014/main" id="{EA26ADC0-C77C-4D25-B08D-EB8AD867567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71" name="Freeform 68">
              <a:extLst>
                <a:ext uri="{FF2B5EF4-FFF2-40B4-BE49-F238E27FC236}">
                  <a16:creationId xmlns:a16="http://schemas.microsoft.com/office/drawing/2014/main" id="{DA69F2DF-8E00-454C-971F-D220AC30D7D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72" name="Freeform 69">
              <a:extLst>
                <a:ext uri="{FF2B5EF4-FFF2-40B4-BE49-F238E27FC236}">
                  <a16:creationId xmlns:a16="http://schemas.microsoft.com/office/drawing/2014/main" id="{51AC4CF0-577B-4C64-B52A-B8E32B175E6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oup 101">
            <a:extLst>
              <a:ext uri="{FF2B5EF4-FFF2-40B4-BE49-F238E27FC236}">
                <a16:creationId xmlns:a16="http://schemas.microsoft.com/office/drawing/2014/main" id="{29340DB5-30CD-4371-95E3-1BAD49FA2DF4}"/>
              </a:ext>
            </a:extLst>
          </p:cNvPr>
          <p:cNvGrpSpPr>
            <a:grpSpLocks/>
          </p:cNvGrpSpPr>
          <p:nvPr/>
        </p:nvGrpSpPr>
        <p:grpSpPr bwMode="auto">
          <a:xfrm>
            <a:off x="9924310" y="5311151"/>
            <a:ext cx="458787" cy="373063"/>
            <a:chOff x="4156" y="3113"/>
            <a:chExt cx="289" cy="235"/>
          </a:xfrm>
        </p:grpSpPr>
        <p:sp>
          <p:nvSpPr>
            <p:cNvPr id="174" name="Freeform 23">
              <a:extLst>
                <a:ext uri="{FF2B5EF4-FFF2-40B4-BE49-F238E27FC236}">
                  <a16:creationId xmlns:a16="http://schemas.microsoft.com/office/drawing/2014/main" id="{8A367730-958C-4C83-AB08-E87AFDE72A7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90" y="3249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D7D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75" name="Freeform 26">
              <a:extLst>
                <a:ext uri="{FF2B5EF4-FFF2-40B4-BE49-F238E27FC236}">
                  <a16:creationId xmlns:a16="http://schemas.microsoft.com/office/drawing/2014/main" id="{827FDE85-3A62-4809-824D-A9DD7A04FD0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56" y="32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76" name="Freeform 27">
              <a:extLst>
                <a:ext uri="{FF2B5EF4-FFF2-40B4-BE49-F238E27FC236}">
                  <a16:creationId xmlns:a16="http://schemas.microsoft.com/office/drawing/2014/main" id="{A763E700-9874-4901-903B-FFFCF2467EE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46" y="3113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77" name="Group 105">
            <a:extLst>
              <a:ext uri="{FF2B5EF4-FFF2-40B4-BE49-F238E27FC236}">
                <a16:creationId xmlns:a16="http://schemas.microsoft.com/office/drawing/2014/main" id="{3F4F30F0-03CB-462F-AEA4-19EFEC9F5C8E}"/>
              </a:ext>
            </a:extLst>
          </p:cNvPr>
          <p:cNvGrpSpPr>
            <a:grpSpLocks/>
          </p:cNvGrpSpPr>
          <p:nvPr/>
        </p:nvGrpSpPr>
        <p:grpSpPr bwMode="auto">
          <a:xfrm>
            <a:off x="9979872" y="5361951"/>
            <a:ext cx="346075" cy="271463"/>
            <a:chOff x="4203" y="3144"/>
            <a:chExt cx="218" cy="171"/>
          </a:xfrm>
        </p:grpSpPr>
        <p:sp>
          <p:nvSpPr>
            <p:cNvPr id="178" name="Freeform 24">
              <a:extLst>
                <a:ext uri="{FF2B5EF4-FFF2-40B4-BE49-F238E27FC236}">
                  <a16:creationId xmlns:a16="http://schemas.microsoft.com/office/drawing/2014/main" id="{CD4BAC49-61AB-432C-8C40-815738BDAC6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79" name="Freeform 29">
              <a:extLst>
                <a:ext uri="{FF2B5EF4-FFF2-40B4-BE49-F238E27FC236}">
                  <a16:creationId xmlns:a16="http://schemas.microsoft.com/office/drawing/2014/main" id="{C2043BC8-D08E-4AE9-A1E1-37DCC304D46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80" name="Freeform 30">
              <a:extLst>
                <a:ext uri="{FF2B5EF4-FFF2-40B4-BE49-F238E27FC236}">
                  <a16:creationId xmlns:a16="http://schemas.microsoft.com/office/drawing/2014/main" id="{CAE4DF75-053E-4CEB-907C-83C567D245D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oup 109">
            <a:extLst>
              <a:ext uri="{FF2B5EF4-FFF2-40B4-BE49-F238E27FC236}">
                <a16:creationId xmlns:a16="http://schemas.microsoft.com/office/drawing/2014/main" id="{5FD7AE9D-03B4-4671-91C7-64342BAEB328}"/>
              </a:ext>
            </a:extLst>
          </p:cNvPr>
          <p:cNvGrpSpPr>
            <a:grpSpLocks/>
          </p:cNvGrpSpPr>
          <p:nvPr/>
        </p:nvGrpSpPr>
        <p:grpSpPr bwMode="auto">
          <a:xfrm>
            <a:off x="10019560" y="5373064"/>
            <a:ext cx="268287" cy="249237"/>
            <a:chOff x="4967" y="3612"/>
            <a:chExt cx="169" cy="157"/>
          </a:xfrm>
        </p:grpSpPr>
        <p:sp>
          <p:nvSpPr>
            <p:cNvPr id="182" name="Freeform 78">
              <a:extLst>
                <a:ext uri="{FF2B5EF4-FFF2-40B4-BE49-F238E27FC236}">
                  <a16:creationId xmlns:a16="http://schemas.microsoft.com/office/drawing/2014/main" id="{0A51C0C7-CC3E-48A4-BB32-B80DE7C67B9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83" name="Freeform 79">
              <a:extLst>
                <a:ext uri="{FF2B5EF4-FFF2-40B4-BE49-F238E27FC236}">
                  <a16:creationId xmlns:a16="http://schemas.microsoft.com/office/drawing/2014/main" id="{1BFEAAB9-3A21-48B5-AE5F-55E40D529B9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84" name="Freeform 80">
              <a:extLst>
                <a:ext uri="{FF2B5EF4-FFF2-40B4-BE49-F238E27FC236}">
                  <a16:creationId xmlns:a16="http://schemas.microsoft.com/office/drawing/2014/main" id="{A910B97F-922A-4223-8ADC-A432D57AA63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85" name="Group 113">
            <a:extLst>
              <a:ext uri="{FF2B5EF4-FFF2-40B4-BE49-F238E27FC236}">
                <a16:creationId xmlns:a16="http://schemas.microsoft.com/office/drawing/2014/main" id="{624D1EFB-5108-45AC-9334-2191A23E16F4}"/>
              </a:ext>
            </a:extLst>
          </p:cNvPr>
          <p:cNvGrpSpPr>
            <a:grpSpLocks/>
          </p:cNvGrpSpPr>
          <p:nvPr/>
        </p:nvGrpSpPr>
        <p:grpSpPr bwMode="auto">
          <a:xfrm>
            <a:off x="10014797" y="5307976"/>
            <a:ext cx="277813" cy="377825"/>
            <a:chOff x="4431" y="3196"/>
            <a:chExt cx="175" cy="238"/>
          </a:xfrm>
        </p:grpSpPr>
        <p:sp>
          <p:nvSpPr>
            <p:cNvPr id="186" name="Freeform 13">
              <a:extLst>
                <a:ext uri="{FF2B5EF4-FFF2-40B4-BE49-F238E27FC236}">
                  <a16:creationId xmlns:a16="http://schemas.microsoft.com/office/drawing/2014/main" id="{F3C3CF49-E248-458B-B418-06AE1F7FA6A2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87" name="Freeform 14">
              <a:extLst>
                <a:ext uri="{FF2B5EF4-FFF2-40B4-BE49-F238E27FC236}">
                  <a16:creationId xmlns:a16="http://schemas.microsoft.com/office/drawing/2014/main" id="{ED14CCDE-162D-4230-9E32-C0918C51623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88" name="Freeform 17">
              <a:extLst>
                <a:ext uri="{FF2B5EF4-FFF2-40B4-BE49-F238E27FC236}">
                  <a16:creationId xmlns:a16="http://schemas.microsoft.com/office/drawing/2014/main" id="{33479716-F53F-4DBB-B45F-F7942D7B961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oup 117">
            <a:extLst>
              <a:ext uri="{FF2B5EF4-FFF2-40B4-BE49-F238E27FC236}">
                <a16:creationId xmlns:a16="http://schemas.microsoft.com/office/drawing/2014/main" id="{821D201A-C5CC-4AE2-B9F4-A2FB8DC1B015}"/>
              </a:ext>
            </a:extLst>
          </p:cNvPr>
          <p:cNvGrpSpPr>
            <a:grpSpLocks/>
          </p:cNvGrpSpPr>
          <p:nvPr/>
        </p:nvGrpSpPr>
        <p:grpSpPr bwMode="auto">
          <a:xfrm>
            <a:off x="9978285" y="5369889"/>
            <a:ext cx="347662" cy="257175"/>
            <a:chOff x="4525" y="3323"/>
            <a:chExt cx="219" cy="162"/>
          </a:xfrm>
        </p:grpSpPr>
        <p:sp>
          <p:nvSpPr>
            <p:cNvPr id="190" name="Freeform 21">
              <a:extLst>
                <a:ext uri="{FF2B5EF4-FFF2-40B4-BE49-F238E27FC236}">
                  <a16:creationId xmlns:a16="http://schemas.microsoft.com/office/drawing/2014/main" id="{8224FE21-7DDA-4891-AB14-E87BAADA223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4" y="333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91" name="Freeform 22">
              <a:extLst>
                <a:ext uri="{FF2B5EF4-FFF2-40B4-BE49-F238E27FC236}">
                  <a16:creationId xmlns:a16="http://schemas.microsoft.com/office/drawing/2014/main" id="{0AAC66B4-1C73-4454-BE25-CFA6CF92088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5" y="33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92" name="Freeform 63">
              <a:extLst>
                <a:ext uri="{FF2B5EF4-FFF2-40B4-BE49-F238E27FC236}">
                  <a16:creationId xmlns:a16="http://schemas.microsoft.com/office/drawing/2014/main" id="{E06F4009-D4C9-44EA-A90A-D55205D9066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89" y="340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93" name="Group 121">
            <a:extLst>
              <a:ext uri="{FF2B5EF4-FFF2-40B4-BE49-F238E27FC236}">
                <a16:creationId xmlns:a16="http://schemas.microsoft.com/office/drawing/2014/main" id="{778FEEF9-4441-4C4A-B904-04DDB6696B91}"/>
              </a:ext>
            </a:extLst>
          </p:cNvPr>
          <p:cNvGrpSpPr>
            <a:grpSpLocks/>
          </p:cNvGrpSpPr>
          <p:nvPr/>
        </p:nvGrpSpPr>
        <p:grpSpPr bwMode="auto">
          <a:xfrm>
            <a:off x="10027497" y="5311151"/>
            <a:ext cx="249238" cy="373063"/>
            <a:chOff x="4491" y="3281"/>
            <a:chExt cx="157" cy="235"/>
          </a:xfrm>
        </p:grpSpPr>
        <p:sp>
          <p:nvSpPr>
            <p:cNvPr id="194" name="Freeform 20">
              <a:extLst>
                <a:ext uri="{FF2B5EF4-FFF2-40B4-BE49-F238E27FC236}">
                  <a16:creationId xmlns:a16="http://schemas.microsoft.com/office/drawing/2014/main" id="{504BFCEB-3054-4E7D-8D0B-A47A0841834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91" y="328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478E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95" name="Freeform 66">
              <a:extLst>
                <a:ext uri="{FF2B5EF4-FFF2-40B4-BE49-F238E27FC236}">
                  <a16:creationId xmlns:a16="http://schemas.microsoft.com/office/drawing/2014/main" id="{28C4C858-EDF7-47BE-AE59-4563427FB83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9" y="337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96" name="Freeform 67">
              <a:extLst>
                <a:ext uri="{FF2B5EF4-FFF2-40B4-BE49-F238E27FC236}">
                  <a16:creationId xmlns:a16="http://schemas.microsoft.com/office/drawing/2014/main" id="{95B91312-06BF-45E4-A268-F1973447642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04" y="34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97" name="Group 125">
            <a:extLst>
              <a:ext uri="{FF2B5EF4-FFF2-40B4-BE49-F238E27FC236}">
                <a16:creationId xmlns:a16="http://schemas.microsoft.com/office/drawing/2014/main" id="{96949A69-2C60-4F52-ADB7-D33A62968FEF}"/>
              </a:ext>
            </a:extLst>
          </p:cNvPr>
          <p:cNvGrpSpPr>
            <a:grpSpLocks/>
          </p:cNvGrpSpPr>
          <p:nvPr/>
        </p:nvGrpSpPr>
        <p:grpSpPr bwMode="auto">
          <a:xfrm>
            <a:off x="10040197" y="5327026"/>
            <a:ext cx="227013" cy="342900"/>
            <a:chOff x="4526" y="3362"/>
            <a:chExt cx="143" cy="216"/>
          </a:xfrm>
        </p:grpSpPr>
        <p:sp>
          <p:nvSpPr>
            <p:cNvPr id="198" name="Freeform 65">
              <a:extLst>
                <a:ext uri="{FF2B5EF4-FFF2-40B4-BE49-F238E27FC236}">
                  <a16:creationId xmlns:a16="http://schemas.microsoft.com/office/drawing/2014/main" id="{77BD19D9-AA15-4013-98BE-5B16536AFA3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99" name="Freeform 68">
              <a:extLst>
                <a:ext uri="{FF2B5EF4-FFF2-40B4-BE49-F238E27FC236}">
                  <a16:creationId xmlns:a16="http://schemas.microsoft.com/office/drawing/2014/main" id="{E0C4F527-333B-45E9-A43D-7F6DC47D1FF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0" name="Freeform 69">
              <a:extLst>
                <a:ext uri="{FF2B5EF4-FFF2-40B4-BE49-F238E27FC236}">
                  <a16:creationId xmlns:a16="http://schemas.microsoft.com/office/drawing/2014/main" id="{571E9DF9-49D4-4DDF-B197-A1684BE5346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01" name="Group 129">
            <a:extLst>
              <a:ext uri="{FF2B5EF4-FFF2-40B4-BE49-F238E27FC236}">
                <a16:creationId xmlns:a16="http://schemas.microsoft.com/office/drawing/2014/main" id="{9627B54E-5B20-476E-A5F2-33AB493CDD76}"/>
              </a:ext>
            </a:extLst>
          </p:cNvPr>
          <p:cNvGrpSpPr>
            <a:grpSpLocks/>
          </p:cNvGrpSpPr>
          <p:nvPr/>
        </p:nvGrpSpPr>
        <p:grpSpPr bwMode="auto">
          <a:xfrm>
            <a:off x="9922722" y="5311151"/>
            <a:ext cx="458788" cy="373063"/>
            <a:chOff x="4156" y="3113"/>
            <a:chExt cx="289" cy="235"/>
          </a:xfrm>
        </p:grpSpPr>
        <p:sp>
          <p:nvSpPr>
            <p:cNvPr id="202" name="Freeform 23">
              <a:extLst>
                <a:ext uri="{FF2B5EF4-FFF2-40B4-BE49-F238E27FC236}">
                  <a16:creationId xmlns:a16="http://schemas.microsoft.com/office/drawing/2014/main" id="{9BEF2F70-4B27-4238-ADD4-0AC10612654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90" y="3249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3" name="Freeform 26">
              <a:extLst>
                <a:ext uri="{FF2B5EF4-FFF2-40B4-BE49-F238E27FC236}">
                  <a16:creationId xmlns:a16="http://schemas.microsoft.com/office/drawing/2014/main" id="{79C4F99F-6825-4984-BD5A-A31B151134E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56" y="32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4" name="Freeform 27">
              <a:extLst>
                <a:ext uri="{FF2B5EF4-FFF2-40B4-BE49-F238E27FC236}">
                  <a16:creationId xmlns:a16="http://schemas.microsoft.com/office/drawing/2014/main" id="{F530B399-6864-49AB-BAC7-6B570E44655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46" y="3113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05" name="Group 133">
            <a:extLst>
              <a:ext uri="{FF2B5EF4-FFF2-40B4-BE49-F238E27FC236}">
                <a16:creationId xmlns:a16="http://schemas.microsoft.com/office/drawing/2014/main" id="{9FF522EC-C04D-4F6D-BBBC-9DCAD0D73F29}"/>
              </a:ext>
            </a:extLst>
          </p:cNvPr>
          <p:cNvGrpSpPr>
            <a:grpSpLocks/>
          </p:cNvGrpSpPr>
          <p:nvPr/>
        </p:nvGrpSpPr>
        <p:grpSpPr bwMode="auto">
          <a:xfrm>
            <a:off x="9979872" y="5361951"/>
            <a:ext cx="346075" cy="271463"/>
            <a:chOff x="4203" y="3144"/>
            <a:chExt cx="218" cy="171"/>
          </a:xfrm>
        </p:grpSpPr>
        <p:sp>
          <p:nvSpPr>
            <p:cNvPr id="206" name="Freeform 24">
              <a:extLst>
                <a:ext uri="{FF2B5EF4-FFF2-40B4-BE49-F238E27FC236}">
                  <a16:creationId xmlns:a16="http://schemas.microsoft.com/office/drawing/2014/main" id="{A02BEF89-4FE7-479E-8CAE-709D98A5FF6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7" name="Freeform 29">
              <a:extLst>
                <a:ext uri="{FF2B5EF4-FFF2-40B4-BE49-F238E27FC236}">
                  <a16:creationId xmlns:a16="http://schemas.microsoft.com/office/drawing/2014/main" id="{53414982-5C91-494E-9EC8-7F341B1633D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8" name="Freeform 30">
              <a:extLst>
                <a:ext uri="{FF2B5EF4-FFF2-40B4-BE49-F238E27FC236}">
                  <a16:creationId xmlns:a16="http://schemas.microsoft.com/office/drawing/2014/main" id="{CBEED3A0-2C2D-4672-9A8D-3A4121F5A7B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09" name="Group 137">
            <a:extLst>
              <a:ext uri="{FF2B5EF4-FFF2-40B4-BE49-F238E27FC236}">
                <a16:creationId xmlns:a16="http://schemas.microsoft.com/office/drawing/2014/main" id="{F69E4B9F-C9A0-4F49-A83F-7908036489C5}"/>
              </a:ext>
            </a:extLst>
          </p:cNvPr>
          <p:cNvGrpSpPr>
            <a:grpSpLocks/>
          </p:cNvGrpSpPr>
          <p:nvPr/>
        </p:nvGrpSpPr>
        <p:grpSpPr bwMode="auto">
          <a:xfrm>
            <a:off x="9902085" y="5276226"/>
            <a:ext cx="503237" cy="442913"/>
            <a:chOff x="4181" y="3155"/>
            <a:chExt cx="317" cy="279"/>
          </a:xfrm>
        </p:grpSpPr>
        <p:sp>
          <p:nvSpPr>
            <p:cNvPr id="210" name="Freeform 25">
              <a:extLst>
                <a:ext uri="{FF2B5EF4-FFF2-40B4-BE49-F238E27FC236}">
                  <a16:creationId xmlns:a16="http://schemas.microsoft.com/office/drawing/2014/main" id="{9D3B8DF5-76C0-44B6-8021-FFC6E3ECBD1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80" y="31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11" name="Freeform 28">
              <a:extLst>
                <a:ext uri="{FF2B5EF4-FFF2-40B4-BE49-F238E27FC236}">
                  <a16:creationId xmlns:a16="http://schemas.microsoft.com/office/drawing/2014/main" id="{3AD266F5-CE5D-4836-B734-6437D034F79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81" y="3160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12" name="Freeform 31">
              <a:extLst>
                <a:ext uri="{FF2B5EF4-FFF2-40B4-BE49-F238E27FC236}">
                  <a16:creationId xmlns:a16="http://schemas.microsoft.com/office/drawing/2014/main" id="{B7F7EE96-12A0-449E-94B8-573D197DCFC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35" y="3370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13" name="Group 141">
            <a:extLst>
              <a:ext uri="{FF2B5EF4-FFF2-40B4-BE49-F238E27FC236}">
                <a16:creationId xmlns:a16="http://schemas.microsoft.com/office/drawing/2014/main" id="{ABF6C21D-46FF-4ADA-92B7-E00359EE01CE}"/>
              </a:ext>
            </a:extLst>
          </p:cNvPr>
          <p:cNvGrpSpPr>
            <a:grpSpLocks/>
          </p:cNvGrpSpPr>
          <p:nvPr/>
        </p:nvGrpSpPr>
        <p:grpSpPr bwMode="auto">
          <a:xfrm>
            <a:off x="10019560" y="5373064"/>
            <a:ext cx="268287" cy="249237"/>
            <a:chOff x="4967" y="3612"/>
            <a:chExt cx="169" cy="157"/>
          </a:xfrm>
        </p:grpSpPr>
        <p:sp>
          <p:nvSpPr>
            <p:cNvPr id="214" name="Freeform 78">
              <a:extLst>
                <a:ext uri="{FF2B5EF4-FFF2-40B4-BE49-F238E27FC236}">
                  <a16:creationId xmlns:a16="http://schemas.microsoft.com/office/drawing/2014/main" id="{71B0B57B-AF0E-4ED5-8FED-3B3D087A5FD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15" name="Freeform 79">
              <a:extLst>
                <a:ext uri="{FF2B5EF4-FFF2-40B4-BE49-F238E27FC236}">
                  <a16:creationId xmlns:a16="http://schemas.microsoft.com/office/drawing/2014/main" id="{5B05014E-D9FB-4F83-A970-0E18C55A92F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16" name="Freeform 80">
              <a:extLst>
                <a:ext uri="{FF2B5EF4-FFF2-40B4-BE49-F238E27FC236}">
                  <a16:creationId xmlns:a16="http://schemas.microsoft.com/office/drawing/2014/main" id="{070028AE-5D37-44F6-8CF4-FC52760F03B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17" name="Group 145">
            <a:extLst>
              <a:ext uri="{FF2B5EF4-FFF2-40B4-BE49-F238E27FC236}">
                <a16:creationId xmlns:a16="http://schemas.microsoft.com/office/drawing/2014/main" id="{EBE992FB-DCC5-4882-99E9-C8207CB00E50}"/>
              </a:ext>
            </a:extLst>
          </p:cNvPr>
          <p:cNvGrpSpPr>
            <a:grpSpLocks/>
          </p:cNvGrpSpPr>
          <p:nvPr/>
        </p:nvGrpSpPr>
        <p:grpSpPr bwMode="auto">
          <a:xfrm>
            <a:off x="10013210" y="5307976"/>
            <a:ext cx="277812" cy="377825"/>
            <a:chOff x="4431" y="3196"/>
            <a:chExt cx="175" cy="238"/>
          </a:xfrm>
        </p:grpSpPr>
        <p:sp>
          <p:nvSpPr>
            <p:cNvPr id="218" name="Freeform 13">
              <a:extLst>
                <a:ext uri="{FF2B5EF4-FFF2-40B4-BE49-F238E27FC236}">
                  <a16:creationId xmlns:a16="http://schemas.microsoft.com/office/drawing/2014/main" id="{D7763BDB-2E8E-4D0F-8605-A9E2354E4D9E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19" name="Freeform 14">
              <a:extLst>
                <a:ext uri="{FF2B5EF4-FFF2-40B4-BE49-F238E27FC236}">
                  <a16:creationId xmlns:a16="http://schemas.microsoft.com/office/drawing/2014/main" id="{CC6CBF59-B247-4114-9019-BBEBBAA8561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20" name="Freeform 17">
              <a:extLst>
                <a:ext uri="{FF2B5EF4-FFF2-40B4-BE49-F238E27FC236}">
                  <a16:creationId xmlns:a16="http://schemas.microsoft.com/office/drawing/2014/main" id="{8CBB39C4-9057-4A0A-97FE-A0C07BF8B14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21" name="Group 149">
            <a:extLst>
              <a:ext uri="{FF2B5EF4-FFF2-40B4-BE49-F238E27FC236}">
                <a16:creationId xmlns:a16="http://schemas.microsoft.com/office/drawing/2014/main" id="{2EC6C3EF-5AC8-412C-8AFA-37BD307274D9}"/>
              </a:ext>
            </a:extLst>
          </p:cNvPr>
          <p:cNvGrpSpPr>
            <a:grpSpLocks/>
          </p:cNvGrpSpPr>
          <p:nvPr/>
        </p:nvGrpSpPr>
        <p:grpSpPr bwMode="auto">
          <a:xfrm>
            <a:off x="9979872" y="5369889"/>
            <a:ext cx="347663" cy="257175"/>
            <a:chOff x="4525" y="3323"/>
            <a:chExt cx="219" cy="162"/>
          </a:xfrm>
        </p:grpSpPr>
        <p:sp>
          <p:nvSpPr>
            <p:cNvPr id="222" name="Freeform 21">
              <a:extLst>
                <a:ext uri="{FF2B5EF4-FFF2-40B4-BE49-F238E27FC236}">
                  <a16:creationId xmlns:a16="http://schemas.microsoft.com/office/drawing/2014/main" id="{6BE58E61-5184-4616-B673-3A45E189066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4" y="333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23" name="Freeform 22">
              <a:extLst>
                <a:ext uri="{FF2B5EF4-FFF2-40B4-BE49-F238E27FC236}">
                  <a16:creationId xmlns:a16="http://schemas.microsoft.com/office/drawing/2014/main" id="{1462C014-C369-4F81-B34B-51E5B7F096D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5" y="33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24" name="Freeform 63">
              <a:extLst>
                <a:ext uri="{FF2B5EF4-FFF2-40B4-BE49-F238E27FC236}">
                  <a16:creationId xmlns:a16="http://schemas.microsoft.com/office/drawing/2014/main" id="{0B7E4E8C-0089-42EE-8E95-9983EF2D082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89" y="340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DA74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25" name="Group 153">
            <a:extLst>
              <a:ext uri="{FF2B5EF4-FFF2-40B4-BE49-F238E27FC236}">
                <a16:creationId xmlns:a16="http://schemas.microsoft.com/office/drawing/2014/main" id="{EE40D7FF-949C-4327-B4E2-BEC442740893}"/>
              </a:ext>
            </a:extLst>
          </p:cNvPr>
          <p:cNvGrpSpPr>
            <a:grpSpLocks/>
          </p:cNvGrpSpPr>
          <p:nvPr/>
        </p:nvGrpSpPr>
        <p:grpSpPr bwMode="auto">
          <a:xfrm>
            <a:off x="9976697" y="5334964"/>
            <a:ext cx="352425" cy="325437"/>
            <a:chOff x="4546" y="3385"/>
            <a:chExt cx="222" cy="205"/>
          </a:xfrm>
        </p:grpSpPr>
        <p:sp>
          <p:nvSpPr>
            <p:cNvPr id="226" name="Freeform 19">
              <a:extLst>
                <a:ext uri="{FF2B5EF4-FFF2-40B4-BE49-F238E27FC236}">
                  <a16:creationId xmlns:a16="http://schemas.microsoft.com/office/drawing/2014/main" id="{8233B617-787F-49B7-A7CE-F5754AEB4A9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46" y="3387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27" name="Freeform 62">
              <a:extLst>
                <a:ext uri="{FF2B5EF4-FFF2-40B4-BE49-F238E27FC236}">
                  <a16:creationId xmlns:a16="http://schemas.microsoft.com/office/drawing/2014/main" id="{F64784F1-307B-4DD9-8606-5A907EBD81A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713" y="3512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DA74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28" name="Freeform 64">
              <a:extLst>
                <a:ext uri="{FF2B5EF4-FFF2-40B4-BE49-F238E27FC236}">
                  <a16:creationId xmlns:a16="http://schemas.microsoft.com/office/drawing/2014/main" id="{AD459DF8-EDE9-46DA-B368-CD17D307CB9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49" y="338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29" name="Group 157">
            <a:extLst>
              <a:ext uri="{FF2B5EF4-FFF2-40B4-BE49-F238E27FC236}">
                <a16:creationId xmlns:a16="http://schemas.microsoft.com/office/drawing/2014/main" id="{7109F4E2-ABFF-4E76-AB58-DDC1847E4DDA}"/>
              </a:ext>
            </a:extLst>
          </p:cNvPr>
          <p:cNvGrpSpPr>
            <a:grpSpLocks/>
          </p:cNvGrpSpPr>
          <p:nvPr/>
        </p:nvGrpSpPr>
        <p:grpSpPr bwMode="auto">
          <a:xfrm>
            <a:off x="10029085" y="5311151"/>
            <a:ext cx="249237" cy="373063"/>
            <a:chOff x="4491" y="3281"/>
            <a:chExt cx="157" cy="235"/>
          </a:xfrm>
        </p:grpSpPr>
        <p:sp>
          <p:nvSpPr>
            <p:cNvPr id="230" name="Freeform 20">
              <a:extLst>
                <a:ext uri="{FF2B5EF4-FFF2-40B4-BE49-F238E27FC236}">
                  <a16:creationId xmlns:a16="http://schemas.microsoft.com/office/drawing/2014/main" id="{000A107F-07BC-4B4B-9AFB-3272AB01275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91" y="328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31" name="Freeform 66">
              <a:extLst>
                <a:ext uri="{FF2B5EF4-FFF2-40B4-BE49-F238E27FC236}">
                  <a16:creationId xmlns:a16="http://schemas.microsoft.com/office/drawing/2014/main" id="{5C87798E-6D98-4E10-9867-4C4C33C62D2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9" y="337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32" name="Freeform 67">
              <a:extLst>
                <a:ext uri="{FF2B5EF4-FFF2-40B4-BE49-F238E27FC236}">
                  <a16:creationId xmlns:a16="http://schemas.microsoft.com/office/drawing/2014/main" id="{84B7C2F0-EE9F-4E72-B3F8-6C06BD657B6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04" y="34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33" name="Group 161">
            <a:extLst>
              <a:ext uri="{FF2B5EF4-FFF2-40B4-BE49-F238E27FC236}">
                <a16:creationId xmlns:a16="http://schemas.microsoft.com/office/drawing/2014/main" id="{9A0E5126-9FC4-4167-A885-6AA9D33C3F21}"/>
              </a:ext>
            </a:extLst>
          </p:cNvPr>
          <p:cNvGrpSpPr>
            <a:grpSpLocks/>
          </p:cNvGrpSpPr>
          <p:nvPr/>
        </p:nvGrpSpPr>
        <p:grpSpPr bwMode="auto">
          <a:xfrm>
            <a:off x="10040197" y="5327026"/>
            <a:ext cx="227013" cy="342900"/>
            <a:chOff x="4526" y="3362"/>
            <a:chExt cx="143" cy="216"/>
          </a:xfrm>
        </p:grpSpPr>
        <p:sp>
          <p:nvSpPr>
            <p:cNvPr id="234" name="Freeform 65">
              <a:extLst>
                <a:ext uri="{FF2B5EF4-FFF2-40B4-BE49-F238E27FC236}">
                  <a16:creationId xmlns:a16="http://schemas.microsoft.com/office/drawing/2014/main" id="{56D3E480-F8A3-4C81-BD73-1698477F674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35" name="Freeform 68">
              <a:extLst>
                <a:ext uri="{FF2B5EF4-FFF2-40B4-BE49-F238E27FC236}">
                  <a16:creationId xmlns:a16="http://schemas.microsoft.com/office/drawing/2014/main" id="{95463E5F-1915-434B-97EA-A634AC3A088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36" name="Freeform 69">
              <a:extLst>
                <a:ext uri="{FF2B5EF4-FFF2-40B4-BE49-F238E27FC236}">
                  <a16:creationId xmlns:a16="http://schemas.microsoft.com/office/drawing/2014/main" id="{CF2752A4-5F2A-47AD-AC98-CAC503C4F92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37" name="Group 165">
            <a:extLst>
              <a:ext uri="{FF2B5EF4-FFF2-40B4-BE49-F238E27FC236}">
                <a16:creationId xmlns:a16="http://schemas.microsoft.com/office/drawing/2014/main" id="{E6A31225-32A4-4992-8539-E49A6CDBE760}"/>
              </a:ext>
            </a:extLst>
          </p:cNvPr>
          <p:cNvGrpSpPr>
            <a:grpSpLocks/>
          </p:cNvGrpSpPr>
          <p:nvPr/>
        </p:nvGrpSpPr>
        <p:grpSpPr bwMode="auto">
          <a:xfrm>
            <a:off x="9924310" y="5311151"/>
            <a:ext cx="458787" cy="373063"/>
            <a:chOff x="4156" y="3113"/>
            <a:chExt cx="289" cy="235"/>
          </a:xfrm>
        </p:grpSpPr>
        <p:sp>
          <p:nvSpPr>
            <p:cNvPr id="238" name="Freeform 23">
              <a:extLst>
                <a:ext uri="{FF2B5EF4-FFF2-40B4-BE49-F238E27FC236}">
                  <a16:creationId xmlns:a16="http://schemas.microsoft.com/office/drawing/2014/main" id="{5F11D444-8B64-4434-B085-557139E2C41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90" y="3249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D7D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39" name="Freeform 26">
              <a:extLst>
                <a:ext uri="{FF2B5EF4-FFF2-40B4-BE49-F238E27FC236}">
                  <a16:creationId xmlns:a16="http://schemas.microsoft.com/office/drawing/2014/main" id="{31487EBF-93A3-4F1F-8436-27655ECE822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56" y="32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40" name="Freeform 27">
              <a:extLst>
                <a:ext uri="{FF2B5EF4-FFF2-40B4-BE49-F238E27FC236}">
                  <a16:creationId xmlns:a16="http://schemas.microsoft.com/office/drawing/2014/main" id="{9808ADBB-7C5A-41C2-97A9-F845ED5B397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46" y="3113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41" name="Group 169">
            <a:extLst>
              <a:ext uri="{FF2B5EF4-FFF2-40B4-BE49-F238E27FC236}">
                <a16:creationId xmlns:a16="http://schemas.microsoft.com/office/drawing/2014/main" id="{83D53ECF-547F-4D0E-9D70-D89683FD22AA}"/>
              </a:ext>
            </a:extLst>
          </p:cNvPr>
          <p:cNvGrpSpPr>
            <a:grpSpLocks/>
          </p:cNvGrpSpPr>
          <p:nvPr/>
        </p:nvGrpSpPr>
        <p:grpSpPr bwMode="auto">
          <a:xfrm>
            <a:off x="9979872" y="5361951"/>
            <a:ext cx="346075" cy="271463"/>
            <a:chOff x="4203" y="3144"/>
            <a:chExt cx="218" cy="171"/>
          </a:xfrm>
        </p:grpSpPr>
        <p:sp>
          <p:nvSpPr>
            <p:cNvPr id="242" name="Freeform 24">
              <a:extLst>
                <a:ext uri="{FF2B5EF4-FFF2-40B4-BE49-F238E27FC236}">
                  <a16:creationId xmlns:a16="http://schemas.microsoft.com/office/drawing/2014/main" id="{5B3E4030-5E24-4856-A37A-7B2FDFCAF3F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43" name="Freeform 29">
              <a:extLst>
                <a:ext uri="{FF2B5EF4-FFF2-40B4-BE49-F238E27FC236}">
                  <a16:creationId xmlns:a16="http://schemas.microsoft.com/office/drawing/2014/main" id="{CF848FDC-AA14-4BAB-A870-379EC7E2D3E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44" name="Freeform 30">
              <a:extLst>
                <a:ext uri="{FF2B5EF4-FFF2-40B4-BE49-F238E27FC236}">
                  <a16:creationId xmlns:a16="http://schemas.microsoft.com/office/drawing/2014/main" id="{D9BD8010-C7A3-4BA4-BB10-D4EB1D74935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45" name="Group 173">
            <a:extLst>
              <a:ext uri="{FF2B5EF4-FFF2-40B4-BE49-F238E27FC236}">
                <a16:creationId xmlns:a16="http://schemas.microsoft.com/office/drawing/2014/main" id="{5C1B195A-67BD-4B46-BBC4-D14107DF29A9}"/>
              </a:ext>
            </a:extLst>
          </p:cNvPr>
          <p:cNvGrpSpPr>
            <a:grpSpLocks/>
          </p:cNvGrpSpPr>
          <p:nvPr/>
        </p:nvGrpSpPr>
        <p:grpSpPr bwMode="auto">
          <a:xfrm>
            <a:off x="9902085" y="5276226"/>
            <a:ext cx="503237" cy="442913"/>
            <a:chOff x="4181" y="3155"/>
            <a:chExt cx="317" cy="279"/>
          </a:xfrm>
        </p:grpSpPr>
        <p:sp>
          <p:nvSpPr>
            <p:cNvPr id="246" name="Freeform 25">
              <a:extLst>
                <a:ext uri="{FF2B5EF4-FFF2-40B4-BE49-F238E27FC236}">
                  <a16:creationId xmlns:a16="http://schemas.microsoft.com/office/drawing/2014/main" id="{2D956175-112B-46AF-B4EB-CCB612108B0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80" y="31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47" name="Freeform 28">
              <a:extLst>
                <a:ext uri="{FF2B5EF4-FFF2-40B4-BE49-F238E27FC236}">
                  <a16:creationId xmlns:a16="http://schemas.microsoft.com/office/drawing/2014/main" id="{499EA089-F55D-4608-AC9C-642433AD521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81" y="3160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48" name="Freeform 31">
              <a:extLst>
                <a:ext uri="{FF2B5EF4-FFF2-40B4-BE49-F238E27FC236}">
                  <a16:creationId xmlns:a16="http://schemas.microsoft.com/office/drawing/2014/main" id="{E7A0C30F-2E8E-4427-9631-BBF440A4F64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35" y="3370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49" name="Group 177">
            <a:extLst>
              <a:ext uri="{FF2B5EF4-FFF2-40B4-BE49-F238E27FC236}">
                <a16:creationId xmlns:a16="http://schemas.microsoft.com/office/drawing/2014/main" id="{86231929-823F-43B4-BDDA-8ACEE05DD500}"/>
              </a:ext>
            </a:extLst>
          </p:cNvPr>
          <p:cNvGrpSpPr>
            <a:grpSpLocks/>
          </p:cNvGrpSpPr>
          <p:nvPr/>
        </p:nvGrpSpPr>
        <p:grpSpPr bwMode="auto">
          <a:xfrm>
            <a:off x="10019560" y="5373064"/>
            <a:ext cx="268287" cy="249237"/>
            <a:chOff x="4967" y="3612"/>
            <a:chExt cx="169" cy="157"/>
          </a:xfrm>
        </p:grpSpPr>
        <p:sp>
          <p:nvSpPr>
            <p:cNvPr id="250" name="Freeform 78">
              <a:extLst>
                <a:ext uri="{FF2B5EF4-FFF2-40B4-BE49-F238E27FC236}">
                  <a16:creationId xmlns:a16="http://schemas.microsoft.com/office/drawing/2014/main" id="{7473C252-905B-416E-B562-C37D68410FB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51" name="Freeform 79">
              <a:extLst>
                <a:ext uri="{FF2B5EF4-FFF2-40B4-BE49-F238E27FC236}">
                  <a16:creationId xmlns:a16="http://schemas.microsoft.com/office/drawing/2014/main" id="{B6BC4FDF-661D-461D-B2FD-895F0371D04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52" name="Freeform 80">
              <a:extLst>
                <a:ext uri="{FF2B5EF4-FFF2-40B4-BE49-F238E27FC236}">
                  <a16:creationId xmlns:a16="http://schemas.microsoft.com/office/drawing/2014/main" id="{A03A0F6D-9079-4C78-9A21-F09E22D7D46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53" name="Group 181">
            <a:extLst>
              <a:ext uri="{FF2B5EF4-FFF2-40B4-BE49-F238E27FC236}">
                <a16:creationId xmlns:a16="http://schemas.microsoft.com/office/drawing/2014/main" id="{2791EDB0-98DA-45D9-BD1A-4E5152EFBE77}"/>
              </a:ext>
            </a:extLst>
          </p:cNvPr>
          <p:cNvGrpSpPr>
            <a:grpSpLocks/>
          </p:cNvGrpSpPr>
          <p:nvPr/>
        </p:nvGrpSpPr>
        <p:grpSpPr bwMode="auto">
          <a:xfrm>
            <a:off x="10019560" y="5373064"/>
            <a:ext cx="268287" cy="249237"/>
            <a:chOff x="4967" y="3612"/>
            <a:chExt cx="169" cy="157"/>
          </a:xfrm>
        </p:grpSpPr>
        <p:sp>
          <p:nvSpPr>
            <p:cNvPr id="254" name="Freeform 78">
              <a:extLst>
                <a:ext uri="{FF2B5EF4-FFF2-40B4-BE49-F238E27FC236}">
                  <a16:creationId xmlns:a16="http://schemas.microsoft.com/office/drawing/2014/main" id="{AD06B3B4-9A33-430B-9436-3A6E544282B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55" name="Freeform 79">
              <a:extLst>
                <a:ext uri="{FF2B5EF4-FFF2-40B4-BE49-F238E27FC236}">
                  <a16:creationId xmlns:a16="http://schemas.microsoft.com/office/drawing/2014/main" id="{EDB5F2C6-CE55-4FD8-90E0-F9814CEF810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56" name="Freeform 80">
              <a:extLst>
                <a:ext uri="{FF2B5EF4-FFF2-40B4-BE49-F238E27FC236}">
                  <a16:creationId xmlns:a16="http://schemas.microsoft.com/office/drawing/2014/main" id="{1733DD14-579F-49B4-927C-F9E90DA37E1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57" name="Group 185">
            <a:extLst>
              <a:ext uri="{FF2B5EF4-FFF2-40B4-BE49-F238E27FC236}">
                <a16:creationId xmlns:a16="http://schemas.microsoft.com/office/drawing/2014/main" id="{9EB3CA46-F4C8-4990-B6FF-B3CB2C7D9214}"/>
              </a:ext>
            </a:extLst>
          </p:cNvPr>
          <p:cNvGrpSpPr>
            <a:grpSpLocks/>
          </p:cNvGrpSpPr>
          <p:nvPr/>
        </p:nvGrpSpPr>
        <p:grpSpPr bwMode="auto">
          <a:xfrm>
            <a:off x="10014797" y="5309564"/>
            <a:ext cx="277813" cy="377825"/>
            <a:chOff x="4431" y="3196"/>
            <a:chExt cx="175" cy="238"/>
          </a:xfrm>
        </p:grpSpPr>
        <p:sp>
          <p:nvSpPr>
            <p:cNvPr id="258" name="Freeform 13">
              <a:extLst>
                <a:ext uri="{FF2B5EF4-FFF2-40B4-BE49-F238E27FC236}">
                  <a16:creationId xmlns:a16="http://schemas.microsoft.com/office/drawing/2014/main" id="{11C98FF6-D5DA-43C1-B194-CFC871D32FFF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59" name="Freeform 14">
              <a:extLst>
                <a:ext uri="{FF2B5EF4-FFF2-40B4-BE49-F238E27FC236}">
                  <a16:creationId xmlns:a16="http://schemas.microsoft.com/office/drawing/2014/main" id="{585F07DC-5CD6-4784-BD0C-02655F4FD26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60" name="Freeform 17">
              <a:extLst>
                <a:ext uri="{FF2B5EF4-FFF2-40B4-BE49-F238E27FC236}">
                  <a16:creationId xmlns:a16="http://schemas.microsoft.com/office/drawing/2014/main" id="{ED1D58F9-5003-42F1-B180-0C54F35990A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61" name="Group 189">
            <a:extLst>
              <a:ext uri="{FF2B5EF4-FFF2-40B4-BE49-F238E27FC236}">
                <a16:creationId xmlns:a16="http://schemas.microsoft.com/office/drawing/2014/main" id="{1F8DFC53-BC77-4199-BAD0-F15C9BA7BA52}"/>
              </a:ext>
            </a:extLst>
          </p:cNvPr>
          <p:cNvGrpSpPr>
            <a:grpSpLocks/>
          </p:cNvGrpSpPr>
          <p:nvPr/>
        </p:nvGrpSpPr>
        <p:grpSpPr bwMode="auto">
          <a:xfrm>
            <a:off x="10040197" y="5327026"/>
            <a:ext cx="227013" cy="342900"/>
            <a:chOff x="4526" y="3362"/>
            <a:chExt cx="143" cy="216"/>
          </a:xfrm>
        </p:grpSpPr>
        <p:sp>
          <p:nvSpPr>
            <p:cNvPr id="262" name="Freeform 65">
              <a:extLst>
                <a:ext uri="{FF2B5EF4-FFF2-40B4-BE49-F238E27FC236}">
                  <a16:creationId xmlns:a16="http://schemas.microsoft.com/office/drawing/2014/main" id="{D28CCE34-CC43-42EA-B0AC-E9EC4E825AC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63" name="Freeform 68">
              <a:extLst>
                <a:ext uri="{FF2B5EF4-FFF2-40B4-BE49-F238E27FC236}">
                  <a16:creationId xmlns:a16="http://schemas.microsoft.com/office/drawing/2014/main" id="{52D93E7C-C5E2-4EC3-AD8F-455C881FB30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64" name="Freeform 69">
              <a:extLst>
                <a:ext uri="{FF2B5EF4-FFF2-40B4-BE49-F238E27FC236}">
                  <a16:creationId xmlns:a16="http://schemas.microsoft.com/office/drawing/2014/main" id="{999FB6A1-C936-4411-BCF5-3BAD1813AE8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65" name="Group 193">
            <a:extLst>
              <a:ext uri="{FF2B5EF4-FFF2-40B4-BE49-F238E27FC236}">
                <a16:creationId xmlns:a16="http://schemas.microsoft.com/office/drawing/2014/main" id="{07207F41-053B-421C-B7B2-9F41A4913742}"/>
              </a:ext>
            </a:extLst>
          </p:cNvPr>
          <p:cNvGrpSpPr>
            <a:grpSpLocks/>
          </p:cNvGrpSpPr>
          <p:nvPr/>
        </p:nvGrpSpPr>
        <p:grpSpPr bwMode="auto">
          <a:xfrm>
            <a:off x="9924310" y="5311151"/>
            <a:ext cx="458787" cy="373063"/>
            <a:chOff x="4156" y="3113"/>
            <a:chExt cx="289" cy="235"/>
          </a:xfrm>
        </p:grpSpPr>
        <p:sp>
          <p:nvSpPr>
            <p:cNvPr id="266" name="Freeform 23">
              <a:extLst>
                <a:ext uri="{FF2B5EF4-FFF2-40B4-BE49-F238E27FC236}">
                  <a16:creationId xmlns:a16="http://schemas.microsoft.com/office/drawing/2014/main" id="{E6BB7D1E-D873-42CD-A6F7-1AC4823905D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90" y="3249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67" name="Freeform 26">
              <a:extLst>
                <a:ext uri="{FF2B5EF4-FFF2-40B4-BE49-F238E27FC236}">
                  <a16:creationId xmlns:a16="http://schemas.microsoft.com/office/drawing/2014/main" id="{EE87A0CA-AE7C-4DB1-8C95-081D31E25B5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56" y="32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8BF8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68" name="Freeform 27">
              <a:extLst>
                <a:ext uri="{FF2B5EF4-FFF2-40B4-BE49-F238E27FC236}">
                  <a16:creationId xmlns:a16="http://schemas.microsoft.com/office/drawing/2014/main" id="{6E11BA71-91B3-4346-BD71-A3833BF3567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46" y="3113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69" name="Group 197">
            <a:extLst>
              <a:ext uri="{FF2B5EF4-FFF2-40B4-BE49-F238E27FC236}">
                <a16:creationId xmlns:a16="http://schemas.microsoft.com/office/drawing/2014/main" id="{C566F9BC-24C8-44E3-9601-3C9E84698BD5}"/>
              </a:ext>
            </a:extLst>
          </p:cNvPr>
          <p:cNvGrpSpPr>
            <a:grpSpLocks/>
          </p:cNvGrpSpPr>
          <p:nvPr/>
        </p:nvGrpSpPr>
        <p:grpSpPr bwMode="auto">
          <a:xfrm>
            <a:off x="9979872" y="5361951"/>
            <a:ext cx="346075" cy="271463"/>
            <a:chOff x="4203" y="3144"/>
            <a:chExt cx="218" cy="171"/>
          </a:xfrm>
        </p:grpSpPr>
        <p:sp>
          <p:nvSpPr>
            <p:cNvPr id="270" name="Freeform 24">
              <a:extLst>
                <a:ext uri="{FF2B5EF4-FFF2-40B4-BE49-F238E27FC236}">
                  <a16:creationId xmlns:a16="http://schemas.microsoft.com/office/drawing/2014/main" id="{57D5925C-6902-421F-A465-67C04189688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71" name="Freeform 29">
              <a:extLst>
                <a:ext uri="{FF2B5EF4-FFF2-40B4-BE49-F238E27FC236}">
                  <a16:creationId xmlns:a16="http://schemas.microsoft.com/office/drawing/2014/main" id="{9A535479-10D2-40B1-BBE9-FFEF6DEF291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72" name="Freeform 30">
              <a:extLst>
                <a:ext uri="{FF2B5EF4-FFF2-40B4-BE49-F238E27FC236}">
                  <a16:creationId xmlns:a16="http://schemas.microsoft.com/office/drawing/2014/main" id="{1B29588F-136C-4029-BC98-2BC204BA39B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73" name="Group 458">
            <a:extLst>
              <a:ext uri="{FF2B5EF4-FFF2-40B4-BE49-F238E27FC236}">
                <a16:creationId xmlns:a16="http://schemas.microsoft.com/office/drawing/2014/main" id="{ADC81272-4177-469F-AD00-9E8FDDC86722}"/>
              </a:ext>
            </a:extLst>
          </p:cNvPr>
          <p:cNvGrpSpPr>
            <a:grpSpLocks/>
          </p:cNvGrpSpPr>
          <p:nvPr/>
        </p:nvGrpSpPr>
        <p:grpSpPr bwMode="auto">
          <a:xfrm>
            <a:off x="9478596" y="5161435"/>
            <a:ext cx="268287" cy="249238"/>
            <a:chOff x="4967" y="3612"/>
            <a:chExt cx="169" cy="157"/>
          </a:xfrm>
        </p:grpSpPr>
        <p:sp>
          <p:nvSpPr>
            <p:cNvPr id="274" name="Freeform 78">
              <a:extLst>
                <a:ext uri="{FF2B5EF4-FFF2-40B4-BE49-F238E27FC236}">
                  <a16:creationId xmlns:a16="http://schemas.microsoft.com/office/drawing/2014/main" id="{46C7A43D-786A-4A7D-88EB-F6E47229942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75" name="Freeform 79">
              <a:extLst>
                <a:ext uri="{FF2B5EF4-FFF2-40B4-BE49-F238E27FC236}">
                  <a16:creationId xmlns:a16="http://schemas.microsoft.com/office/drawing/2014/main" id="{FDCDD1C2-E265-4286-A812-FBB55264DFE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76" name="Freeform 80">
              <a:extLst>
                <a:ext uri="{FF2B5EF4-FFF2-40B4-BE49-F238E27FC236}">
                  <a16:creationId xmlns:a16="http://schemas.microsoft.com/office/drawing/2014/main" id="{B72BBFD7-AA9C-48EA-A5B9-622956CFCB2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77" name="Group 462">
            <a:extLst>
              <a:ext uri="{FF2B5EF4-FFF2-40B4-BE49-F238E27FC236}">
                <a16:creationId xmlns:a16="http://schemas.microsoft.com/office/drawing/2014/main" id="{70DC3A78-A94F-4696-807E-0B9517C79803}"/>
              </a:ext>
            </a:extLst>
          </p:cNvPr>
          <p:cNvGrpSpPr>
            <a:grpSpLocks/>
          </p:cNvGrpSpPr>
          <p:nvPr/>
        </p:nvGrpSpPr>
        <p:grpSpPr bwMode="auto">
          <a:xfrm>
            <a:off x="9473833" y="5097935"/>
            <a:ext cx="277813" cy="377825"/>
            <a:chOff x="4431" y="3196"/>
            <a:chExt cx="175" cy="238"/>
          </a:xfrm>
        </p:grpSpPr>
        <p:sp>
          <p:nvSpPr>
            <p:cNvPr id="278" name="Freeform 13">
              <a:extLst>
                <a:ext uri="{FF2B5EF4-FFF2-40B4-BE49-F238E27FC236}">
                  <a16:creationId xmlns:a16="http://schemas.microsoft.com/office/drawing/2014/main" id="{29E89006-747C-4422-B481-E1885B147EFB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79" name="Freeform 14">
              <a:extLst>
                <a:ext uri="{FF2B5EF4-FFF2-40B4-BE49-F238E27FC236}">
                  <a16:creationId xmlns:a16="http://schemas.microsoft.com/office/drawing/2014/main" id="{2468DF7C-5AEA-47AE-937D-0EDA4AEA54D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80" name="Freeform 17">
              <a:extLst>
                <a:ext uri="{FF2B5EF4-FFF2-40B4-BE49-F238E27FC236}">
                  <a16:creationId xmlns:a16="http://schemas.microsoft.com/office/drawing/2014/main" id="{F25E9A30-BD2E-4434-9310-503AA48A80C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81" name="Group 466">
            <a:extLst>
              <a:ext uri="{FF2B5EF4-FFF2-40B4-BE49-F238E27FC236}">
                <a16:creationId xmlns:a16="http://schemas.microsoft.com/office/drawing/2014/main" id="{DAFF330E-B82D-4266-BB1A-827B8FC5B01E}"/>
              </a:ext>
            </a:extLst>
          </p:cNvPr>
          <p:cNvGrpSpPr>
            <a:grpSpLocks/>
          </p:cNvGrpSpPr>
          <p:nvPr/>
        </p:nvGrpSpPr>
        <p:grpSpPr bwMode="auto">
          <a:xfrm>
            <a:off x="9437321" y="5158260"/>
            <a:ext cx="347662" cy="257175"/>
            <a:chOff x="4525" y="3323"/>
            <a:chExt cx="219" cy="162"/>
          </a:xfrm>
        </p:grpSpPr>
        <p:sp>
          <p:nvSpPr>
            <p:cNvPr id="282" name="Freeform 21">
              <a:extLst>
                <a:ext uri="{FF2B5EF4-FFF2-40B4-BE49-F238E27FC236}">
                  <a16:creationId xmlns:a16="http://schemas.microsoft.com/office/drawing/2014/main" id="{6666A465-5611-4C26-B6BA-6603C1D4093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4" y="333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83" name="Freeform 22">
              <a:extLst>
                <a:ext uri="{FF2B5EF4-FFF2-40B4-BE49-F238E27FC236}">
                  <a16:creationId xmlns:a16="http://schemas.microsoft.com/office/drawing/2014/main" id="{7085EFE3-1D8C-4361-B67E-35D27AA72E4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5" y="33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84" name="Freeform 63">
              <a:extLst>
                <a:ext uri="{FF2B5EF4-FFF2-40B4-BE49-F238E27FC236}">
                  <a16:creationId xmlns:a16="http://schemas.microsoft.com/office/drawing/2014/main" id="{8C81F0A0-082F-40D3-A3BA-855211B62FA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89" y="340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BF8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85" name="Group 470">
            <a:extLst>
              <a:ext uri="{FF2B5EF4-FFF2-40B4-BE49-F238E27FC236}">
                <a16:creationId xmlns:a16="http://schemas.microsoft.com/office/drawing/2014/main" id="{15531798-B860-423B-AC0A-68C7B2136321}"/>
              </a:ext>
            </a:extLst>
          </p:cNvPr>
          <p:cNvGrpSpPr>
            <a:grpSpLocks/>
          </p:cNvGrpSpPr>
          <p:nvPr/>
        </p:nvGrpSpPr>
        <p:grpSpPr bwMode="auto">
          <a:xfrm>
            <a:off x="9486533" y="5099523"/>
            <a:ext cx="249238" cy="373062"/>
            <a:chOff x="4491" y="3281"/>
            <a:chExt cx="157" cy="235"/>
          </a:xfrm>
        </p:grpSpPr>
        <p:sp>
          <p:nvSpPr>
            <p:cNvPr id="286" name="Freeform 20">
              <a:extLst>
                <a:ext uri="{FF2B5EF4-FFF2-40B4-BE49-F238E27FC236}">
                  <a16:creationId xmlns:a16="http://schemas.microsoft.com/office/drawing/2014/main" id="{AA0FC9D3-16C3-44FA-9AB3-6657A25315D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91" y="328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87" name="Freeform 66">
              <a:extLst>
                <a:ext uri="{FF2B5EF4-FFF2-40B4-BE49-F238E27FC236}">
                  <a16:creationId xmlns:a16="http://schemas.microsoft.com/office/drawing/2014/main" id="{5AACE47E-8D1D-4061-AF2F-56B9E1EE8DA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9" y="337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88" name="Freeform 67">
              <a:extLst>
                <a:ext uri="{FF2B5EF4-FFF2-40B4-BE49-F238E27FC236}">
                  <a16:creationId xmlns:a16="http://schemas.microsoft.com/office/drawing/2014/main" id="{E565A5E1-A14E-47E0-9FD2-7985BE9CD03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04" y="34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89" name="Group 474">
            <a:extLst>
              <a:ext uri="{FF2B5EF4-FFF2-40B4-BE49-F238E27FC236}">
                <a16:creationId xmlns:a16="http://schemas.microsoft.com/office/drawing/2014/main" id="{4050D4C3-0FF6-496D-80E1-6DCAD5790F49}"/>
              </a:ext>
            </a:extLst>
          </p:cNvPr>
          <p:cNvGrpSpPr>
            <a:grpSpLocks/>
          </p:cNvGrpSpPr>
          <p:nvPr/>
        </p:nvGrpSpPr>
        <p:grpSpPr bwMode="auto">
          <a:xfrm>
            <a:off x="9499233" y="5113810"/>
            <a:ext cx="227013" cy="342900"/>
            <a:chOff x="4526" y="3362"/>
            <a:chExt cx="143" cy="216"/>
          </a:xfrm>
        </p:grpSpPr>
        <p:sp>
          <p:nvSpPr>
            <p:cNvPr id="290" name="Freeform 65">
              <a:extLst>
                <a:ext uri="{FF2B5EF4-FFF2-40B4-BE49-F238E27FC236}">
                  <a16:creationId xmlns:a16="http://schemas.microsoft.com/office/drawing/2014/main" id="{D6C1D875-F9E0-4297-A65B-FAD0AB14994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91" name="Freeform 68">
              <a:extLst>
                <a:ext uri="{FF2B5EF4-FFF2-40B4-BE49-F238E27FC236}">
                  <a16:creationId xmlns:a16="http://schemas.microsoft.com/office/drawing/2014/main" id="{0934231C-F94E-4191-ACF0-E00B099D48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92" name="Freeform 69">
              <a:extLst>
                <a:ext uri="{FF2B5EF4-FFF2-40B4-BE49-F238E27FC236}">
                  <a16:creationId xmlns:a16="http://schemas.microsoft.com/office/drawing/2014/main" id="{67AD244A-90BE-404F-A7FE-47378A7173B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93" name="Group 478">
            <a:extLst>
              <a:ext uri="{FF2B5EF4-FFF2-40B4-BE49-F238E27FC236}">
                <a16:creationId xmlns:a16="http://schemas.microsoft.com/office/drawing/2014/main" id="{5F93A5C3-71C4-4596-BFBC-5DACEDE057E9}"/>
              </a:ext>
            </a:extLst>
          </p:cNvPr>
          <p:cNvGrpSpPr>
            <a:grpSpLocks/>
          </p:cNvGrpSpPr>
          <p:nvPr/>
        </p:nvGrpSpPr>
        <p:grpSpPr bwMode="auto">
          <a:xfrm>
            <a:off x="9438908" y="5150323"/>
            <a:ext cx="346075" cy="271462"/>
            <a:chOff x="4203" y="3144"/>
            <a:chExt cx="218" cy="171"/>
          </a:xfrm>
        </p:grpSpPr>
        <p:sp>
          <p:nvSpPr>
            <p:cNvPr id="294" name="Freeform 24">
              <a:extLst>
                <a:ext uri="{FF2B5EF4-FFF2-40B4-BE49-F238E27FC236}">
                  <a16:creationId xmlns:a16="http://schemas.microsoft.com/office/drawing/2014/main" id="{7CC00FDB-F65C-4236-AD85-FB24113F594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95" name="Freeform 29">
              <a:extLst>
                <a:ext uri="{FF2B5EF4-FFF2-40B4-BE49-F238E27FC236}">
                  <a16:creationId xmlns:a16="http://schemas.microsoft.com/office/drawing/2014/main" id="{3B897842-EF89-46BA-8A9C-CD01DCEE431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96" name="Freeform 30">
              <a:extLst>
                <a:ext uri="{FF2B5EF4-FFF2-40B4-BE49-F238E27FC236}">
                  <a16:creationId xmlns:a16="http://schemas.microsoft.com/office/drawing/2014/main" id="{63B78347-3F4E-494D-9BF9-9007FE8266B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97" name="Group 482">
            <a:extLst>
              <a:ext uri="{FF2B5EF4-FFF2-40B4-BE49-F238E27FC236}">
                <a16:creationId xmlns:a16="http://schemas.microsoft.com/office/drawing/2014/main" id="{A06FDA52-5C08-443C-B589-3DD680F61F7D}"/>
              </a:ext>
            </a:extLst>
          </p:cNvPr>
          <p:cNvGrpSpPr>
            <a:grpSpLocks/>
          </p:cNvGrpSpPr>
          <p:nvPr/>
        </p:nvGrpSpPr>
        <p:grpSpPr bwMode="auto">
          <a:xfrm>
            <a:off x="9477008" y="5161435"/>
            <a:ext cx="268288" cy="249238"/>
            <a:chOff x="4967" y="3612"/>
            <a:chExt cx="169" cy="157"/>
          </a:xfrm>
        </p:grpSpPr>
        <p:sp>
          <p:nvSpPr>
            <p:cNvPr id="298" name="Freeform 78">
              <a:extLst>
                <a:ext uri="{FF2B5EF4-FFF2-40B4-BE49-F238E27FC236}">
                  <a16:creationId xmlns:a16="http://schemas.microsoft.com/office/drawing/2014/main" id="{02679BDC-3BC5-423B-8922-2A1677C0056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99" name="Freeform 79">
              <a:extLst>
                <a:ext uri="{FF2B5EF4-FFF2-40B4-BE49-F238E27FC236}">
                  <a16:creationId xmlns:a16="http://schemas.microsoft.com/office/drawing/2014/main" id="{62617EBA-A5F2-4C8C-97BE-B030FA01A62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306D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00" name="Freeform 80">
              <a:extLst>
                <a:ext uri="{FF2B5EF4-FFF2-40B4-BE49-F238E27FC236}">
                  <a16:creationId xmlns:a16="http://schemas.microsoft.com/office/drawing/2014/main" id="{7433AA45-1268-43D3-9341-3165C14D37D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01" name="Group 486">
            <a:extLst>
              <a:ext uri="{FF2B5EF4-FFF2-40B4-BE49-F238E27FC236}">
                <a16:creationId xmlns:a16="http://schemas.microsoft.com/office/drawing/2014/main" id="{F318A225-E2C6-4976-82F3-D30F7D0E4989}"/>
              </a:ext>
            </a:extLst>
          </p:cNvPr>
          <p:cNvGrpSpPr>
            <a:grpSpLocks/>
          </p:cNvGrpSpPr>
          <p:nvPr/>
        </p:nvGrpSpPr>
        <p:grpSpPr bwMode="auto">
          <a:xfrm>
            <a:off x="9472246" y="5096348"/>
            <a:ext cx="277812" cy="377825"/>
            <a:chOff x="4431" y="3196"/>
            <a:chExt cx="175" cy="238"/>
          </a:xfrm>
        </p:grpSpPr>
        <p:sp>
          <p:nvSpPr>
            <p:cNvPr id="302" name="Freeform 13">
              <a:extLst>
                <a:ext uri="{FF2B5EF4-FFF2-40B4-BE49-F238E27FC236}">
                  <a16:creationId xmlns:a16="http://schemas.microsoft.com/office/drawing/2014/main" id="{A9654494-CFBA-4A84-90E4-D067D8CB615A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03" name="Freeform 14">
              <a:extLst>
                <a:ext uri="{FF2B5EF4-FFF2-40B4-BE49-F238E27FC236}">
                  <a16:creationId xmlns:a16="http://schemas.microsoft.com/office/drawing/2014/main" id="{5E827D49-6647-4EBB-BD92-B90D04E080A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04" name="Freeform 17">
              <a:extLst>
                <a:ext uri="{FF2B5EF4-FFF2-40B4-BE49-F238E27FC236}">
                  <a16:creationId xmlns:a16="http://schemas.microsoft.com/office/drawing/2014/main" id="{F0F1D8EB-0F52-4FDB-B3D0-C8AD462944E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05" name="Group 490">
            <a:extLst>
              <a:ext uri="{FF2B5EF4-FFF2-40B4-BE49-F238E27FC236}">
                <a16:creationId xmlns:a16="http://schemas.microsoft.com/office/drawing/2014/main" id="{3422CE6F-0B54-469B-B785-0B22D2088DD5}"/>
              </a:ext>
            </a:extLst>
          </p:cNvPr>
          <p:cNvGrpSpPr>
            <a:grpSpLocks/>
          </p:cNvGrpSpPr>
          <p:nvPr/>
        </p:nvGrpSpPr>
        <p:grpSpPr bwMode="auto">
          <a:xfrm>
            <a:off x="9491296" y="5113810"/>
            <a:ext cx="239712" cy="342900"/>
            <a:chOff x="4535" y="3331"/>
            <a:chExt cx="151" cy="216"/>
          </a:xfrm>
        </p:grpSpPr>
        <p:sp>
          <p:nvSpPr>
            <p:cNvPr id="306" name="Freeform 15">
              <a:extLst>
                <a:ext uri="{FF2B5EF4-FFF2-40B4-BE49-F238E27FC236}">
                  <a16:creationId xmlns:a16="http://schemas.microsoft.com/office/drawing/2014/main" id="{98569F56-0E69-4053-BD73-F6FC9C9E040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2" y="341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07" name="Freeform 16">
              <a:extLst>
                <a:ext uri="{FF2B5EF4-FFF2-40B4-BE49-F238E27FC236}">
                  <a16:creationId xmlns:a16="http://schemas.microsoft.com/office/drawing/2014/main" id="{DAD5FED6-9DF2-4812-8070-0AB1FC079B37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563" y="3481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08" name="Freeform 18">
              <a:extLst>
                <a:ext uri="{FF2B5EF4-FFF2-40B4-BE49-F238E27FC236}">
                  <a16:creationId xmlns:a16="http://schemas.microsoft.com/office/drawing/2014/main" id="{B8DAB8C8-3A35-4646-9926-FDC55224F6D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35" y="333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09" name="Group 494">
            <a:extLst>
              <a:ext uri="{FF2B5EF4-FFF2-40B4-BE49-F238E27FC236}">
                <a16:creationId xmlns:a16="http://schemas.microsoft.com/office/drawing/2014/main" id="{41FAC3EA-7F59-4E15-AC7C-7A50BF0881F3}"/>
              </a:ext>
            </a:extLst>
          </p:cNvPr>
          <p:cNvGrpSpPr>
            <a:grpSpLocks/>
          </p:cNvGrpSpPr>
          <p:nvPr/>
        </p:nvGrpSpPr>
        <p:grpSpPr bwMode="auto">
          <a:xfrm>
            <a:off x="9437321" y="5158260"/>
            <a:ext cx="347662" cy="257175"/>
            <a:chOff x="4525" y="3323"/>
            <a:chExt cx="219" cy="162"/>
          </a:xfrm>
        </p:grpSpPr>
        <p:sp>
          <p:nvSpPr>
            <p:cNvPr id="310" name="Freeform 21">
              <a:extLst>
                <a:ext uri="{FF2B5EF4-FFF2-40B4-BE49-F238E27FC236}">
                  <a16:creationId xmlns:a16="http://schemas.microsoft.com/office/drawing/2014/main" id="{4877DFE1-8B14-45EB-A7C0-A068D5032B6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4" y="333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11" name="Freeform 22">
              <a:extLst>
                <a:ext uri="{FF2B5EF4-FFF2-40B4-BE49-F238E27FC236}">
                  <a16:creationId xmlns:a16="http://schemas.microsoft.com/office/drawing/2014/main" id="{004FD488-FFE9-4AC5-B278-958D1CEBEA8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5" y="33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12" name="Freeform 63">
              <a:extLst>
                <a:ext uri="{FF2B5EF4-FFF2-40B4-BE49-F238E27FC236}">
                  <a16:creationId xmlns:a16="http://schemas.microsoft.com/office/drawing/2014/main" id="{CEB88CC4-4F6A-42F8-82AB-A438C3D34DE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89" y="340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13" name="Group 498">
            <a:extLst>
              <a:ext uri="{FF2B5EF4-FFF2-40B4-BE49-F238E27FC236}">
                <a16:creationId xmlns:a16="http://schemas.microsoft.com/office/drawing/2014/main" id="{E701D6AC-C3EA-4408-8BEE-C0F6B74C4508}"/>
              </a:ext>
            </a:extLst>
          </p:cNvPr>
          <p:cNvGrpSpPr>
            <a:grpSpLocks/>
          </p:cNvGrpSpPr>
          <p:nvPr/>
        </p:nvGrpSpPr>
        <p:grpSpPr bwMode="auto">
          <a:xfrm>
            <a:off x="9435733" y="5123335"/>
            <a:ext cx="352425" cy="325438"/>
            <a:chOff x="4546" y="3385"/>
            <a:chExt cx="222" cy="205"/>
          </a:xfrm>
        </p:grpSpPr>
        <p:sp>
          <p:nvSpPr>
            <p:cNvPr id="314" name="Freeform 19">
              <a:extLst>
                <a:ext uri="{FF2B5EF4-FFF2-40B4-BE49-F238E27FC236}">
                  <a16:creationId xmlns:a16="http://schemas.microsoft.com/office/drawing/2014/main" id="{FBEA6036-E5C0-4DC5-8500-59CD9E8527C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46" y="3387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15" name="Freeform 62">
              <a:extLst>
                <a:ext uri="{FF2B5EF4-FFF2-40B4-BE49-F238E27FC236}">
                  <a16:creationId xmlns:a16="http://schemas.microsoft.com/office/drawing/2014/main" id="{B93F5260-096E-4B21-880E-46467C5786D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713" y="3512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16" name="Freeform 64">
              <a:extLst>
                <a:ext uri="{FF2B5EF4-FFF2-40B4-BE49-F238E27FC236}">
                  <a16:creationId xmlns:a16="http://schemas.microsoft.com/office/drawing/2014/main" id="{D2EC49D2-F8AA-47E0-A7B7-BE344B75331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49" y="338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17" name="Group 502">
            <a:extLst>
              <a:ext uri="{FF2B5EF4-FFF2-40B4-BE49-F238E27FC236}">
                <a16:creationId xmlns:a16="http://schemas.microsoft.com/office/drawing/2014/main" id="{57CCA88F-3F7C-437C-AADA-899367C903B9}"/>
              </a:ext>
            </a:extLst>
          </p:cNvPr>
          <p:cNvGrpSpPr>
            <a:grpSpLocks/>
          </p:cNvGrpSpPr>
          <p:nvPr/>
        </p:nvGrpSpPr>
        <p:grpSpPr bwMode="auto">
          <a:xfrm>
            <a:off x="9486533" y="5099523"/>
            <a:ext cx="249238" cy="373062"/>
            <a:chOff x="4491" y="3281"/>
            <a:chExt cx="157" cy="235"/>
          </a:xfrm>
        </p:grpSpPr>
        <p:sp>
          <p:nvSpPr>
            <p:cNvPr id="318" name="Freeform 20">
              <a:extLst>
                <a:ext uri="{FF2B5EF4-FFF2-40B4-BE49-F238E27FC236}">
                  <a16:creationId xmlns:a16="http://schemas.microsoft.com/office/drawing/2014/main" id="{C359350E-77C9-4456-94AC-BF5C10E2B3E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91" y="328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19" name="Freeform 66">
              <a:extLst>
                <a:ext uri="{FF2B5EF4-FFF2-40B4-BE49-F238E27FC236}">
                  <a16:creationId xmlns:a16="http://schemas.microsoft.com/office/drawing/2014/main" id="{1D66260F-47FA-4151-82D6-F99A3434C50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9" y="337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20" name="Freeform 67">
              <a:extLst>
                <a:ext uri="{FF2B5EF4-FFF2-40B4-BE49-F238E27FC236}">
                  <a16:creationId xmlns:a16="http://schemas.microsoft.com/office/drawing/2014/main" id="{BD1F89B3-BBCD-46A9-B7F8-A474DADDDB1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04" y="34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21" name="Group 506">
            <a:extLst>
              <a:ext uri="{FF2B5EF4-FFF2-40B4-BE49-F238E27FC236}">
                <a16:creationId xmlns:a16="http://schemas.microsoft.com/office/drawing/2014/main" id="{E41D35E4-5A4B-4FEB-8CC5-4E7C4C3DA2AB}"/>
              </a:ext>
            </a:extLst>
          </p:cNvPr>
          <p:cNvGrpSpPr>
            <a:grpSpLocks/>
          </p:cNvGrpSpPr>
          <p:nvPr/>
        </p:nvGrpSpPr>
        <p:grpSpPr bwMode="auto">
          <a:xfrm>
            <a:off x="9497646" y="5115398"/>
            <a:ext cx="227012" cy="342900"/>
            <a:chOff x="4526" y="3362"/>
            <a:chExt cx="143" cy="216"/>
          </a:xfrm>
        </p:grpSpPr>
        <p:sp>
          <p:nvSpPr>
            <p:cNvPr id="322" name="Freeform 65">
              <a:extLst>
                <a:ext uri="{FF2B5EF4-FFF2-40B4-BE49-F238E27FC236}">
                  <a16:creationId xmlns:a16="http://schemas.microsoft.com/office/drawing/2014/main" id="{47C85932-75CE-462A-BEA5-D07C8F15E33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23" name="Freeform 68">
              <a:extLst>
                <a:ext uri="{FF2B5EF4-FFF2-40B4-BE49-F238E27FC236}">
                  <a16:creationId xmlns:a16="http://schemas.microsoft.com/office/drawing/2014/main" id="{37D4E94E-6E60-43E5-AC6C-C408D705711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24" name="Freeform 69">
              <a:extLst>
                <a:ext uri="{FF2B5EF4-FFF2-40B4-BE49-F238E27FC236}">
                  <a16:creationId xmlns:a16="http://schemas.microsoft.com/office/drawing/2014/main" id="{DC4BD591-5664-45E3-AD97-75745DDAF4B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25" name="Group 510">
            <a:extLst>
              <a:ext uri="{FF2B5EF4-FFF2-40B4-BE49-F238E27FC236}">
                <a16:creationId xmlns:a16="http://schemas.microsoft.com/office/drawing/2014/main" id="{B7B39AC0-4233-46BB-8285-1E3A845CB13C}"/>
              </a:ext>
            </a:extLst>
          </p:cNvPr>
          <p:cNvGrpSpPr>
            <a:grpSpLocks/>
          </p:cNvGrpSpPr>
          <p:nvPr/>
        </p:nvGrpSpPr>
        <p:grpSpPr bwMode="auto">
          <a:xfrm>
            <a:off x="9438908" y="5150323"/>
            <a:ext cx="346075" cy="271462"/>
            <a:chOff x="4203" y="3144"/>
            <a:chExt cx="218" cy="171"/>
          </a:xfrm>
        </p:grpSpPr>
        <p:sp>
          <p:nvSpPr>
            <p:cNvPr id="326" name="Freeform 24">
              <a:extLst>
                <a:ext uri="{FF2B5EF4-FFF2-40B4-BE49-F238E27FC236}">
                  <a16:creationId xmlns:a16="http://schemas.microsoft.com/office/drawing/2014/main" id="{A459116F-77B2-4E03-B25E-0811D41E885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27" name="Freeform 29">
              <a:extLst>
                <a:ext uri="{FF2B5EF4-FFF2-40B4-BE49-F238E27FC236}">
                  <a16:creationId xmlns:a16="http://schemas.microsoft.com/office/drawing/2014/main" id="{1530E105-D79D-4F88-8EDB-F597D900AB0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28" name="Freeform 30">
              <a:extLst>
                <a:ext uri="{FF2B5EF4-FFF2-40B4-BE49-F238E27FC236}">
                  <a16:creationId xmlns:a16="http://schemas.microsoft.com/office/drawing/2014/main" id="{1097AD4C-D9DB-4A61-8860-756D6F62C50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29" name="Group 514">
            <a:extLst>
              <a:ext uri="{FF2B5EF4-FFF2-40B4-BE49-F238E27FC236}">
                <a16:creationId xmlns:a16="http://schemas.microsoft.com/office/drawing/2014/main" id="{7D15F966-CA53-4035-AF9F-D34EE67B136F}"/>
              </a:ext>
            </a:extLst>
          </p:cNvPr>
          <p:cNvGrpSpPr>
            <a:grpSpLocks/>
          </p:cNvGrpSpPr>
          <p:nvPr/>
        </p:nvGrpSpPr>
        <p:grpSpPr bwMode="auto">
          <a:xfrm>
            <a:off x="9478596" y="5161435"/>
            <a:ext cx="268287" cy="249238"/>
            <a:chOff x="4967" y="3612"/>
            <a:chExt cx="169" cy="157"/>
          </a:xfrm>
        </p:grpSpPr>
        <p:sp>
          <p:nvSpPr>
            <p:cNvPr id="330" name="Freeform 78">
              <a:extLst>
                <a:ext uri="{FF2B5EF4-FFF2-40B4-BE49-F238E27FC236}">
                  <a16:creationId xmlns:a16="http://schemas.microsoft.com/office/drawing/2014/main" id="{E1863122-51C0-472B-9CED-AA003CA41E7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31" name="Freeform 79">
              <a:extLst>
                <a:ext uri="{FF2B5EF4-FFF2-40B4-BE49-F238E27FC236}">
                  <a16:creationId xmlns:a16="http://schemas.microsoft.com/office/drawing/2014/main" id="{F5048794-67AC-406B-A2B6-EAEADA11CA6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32" name="Freeform 80">
              <a:extLst>
                <a:ext uri="{FF2B5EF4-FFF2-40B4-BE49-F238E27FC236}">
                  <a16:creationId xmlns:a16="http://schemas.microsoft.com/office/drawing/2014/main" id="{883C8DC3-D2D7-4802-9B65-F9088CDF14F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33" name="Group 518">
            <a:extLst>
              <a:ext uri="{FF2B5EF4-FFF2-40B4-BE49-F238E27FC236}">
                <a16:creationId xmlns:a16="http://schemas.microsoft.com/office/drawing/2014/main" id="{E0CBCB0A-B945-4999-A78A-E3DF72B849BB}"/>
              </a:ext>
            </a:extLst>
          </p:cNvPr>
          <p:cNvGrpSpPr>
            <a:grpSpLocks/>
          </p:cNvGrpSpPr>
          <p:nvPr/>
        </p:nvGrpSpPr>
        <p:grpSpPr bwMode="auto">
          <a:xfrm>
            <a:off x="9478596" y="5161435"/>
            <a:ext cx="268287" cy="249238"/>
            <a:chOff x="4967" y="3612"/>
            <a:chExt cx="169" cy="157"/>
          </a:xfrm>
        </p:grpSpPr>
        <p:sp>
          <p:nvSpPr>
            <p:cNvPr id="334" name="Freeform 78">
              <a:extLst>
                <a:ext uri="{FF2B5EF4-FFF2-40B4-BE49-F238E27FC236}">
                  <a16:creationId xmlns:a16="http://schemas.microsoft.com/office/drawing/2014/main" id="{E51A3D71-CCFF-4A16-A676-606E6C8C453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33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35" name="Freeform 79">
              <a:extLst>
                <a:ext uri="{FF2B5EF4-FFF2-40B4-BE49-F238E27FC236}">
                  <a16:creationId xmlns:a16="http://schemas.microsoft.com/office/drawing/2014/main" id="{DB439B3B-43BF-40EC-A546-71E18C5161D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36" name="Freeform 80">
              <a:extLst>
                <a:ext uri="{FF2B5EF4-FFF2-40B4-BE49-F238E27FC236}">
                  <a16:creationId xmlns:a16="http://schemas.microsoft.com/office/drawing/2014/main" id="{A47EE33D-52F7-4B8E-8DC4-AECBF0DCBAF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478E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37" name="Group 522">
            <a:extLst>
              <a:ext uri="{FF2B5EF4-FFF2-40B4-BE49-F238E27FC236}">
                <a16:creationId xmlns:a16="http://schemas.microsoft.com/office/drawing/2014/main" id="{FF434899-1FC8-4B3F-812A-A7A0FA599244}"/>
              </a:ext>
            </a:extLst>
          </p:cNvPr>
          <p:cNvGrpSpPr>
            <a:grpSpLocks/>
          </p:cNvGrpSpPr>
          <p:nvPr/>
        </p:nvGrpSpPr>
        <p:grpSpPr bwMode="auto">
          <a:xfrm>
            <a:off x="9473833" y="5096348"/>
            <a:ext cx="277813" cy="377825"/>
            <a:chOff x="4431" y="3196"/>
            <a:chExt cx="175" cy="238"/>
          </a:xfrm>
        </p:grpSpPr>
        <p:sp>
          <p:nvSpPr>
            <p:cNvPr id="338" name="Freeform 13">
              <a:extLst>
                <a:ext uri="{FF2B5EF4-FFF2-40B4-BE49-F238E27FC236}">
                  <a16:creationId xmlns:a16="http://schemas.microsoft.com/office/drawing/2014/main" id="{317F484C-90A4-4B73-8F97-056FF239566B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39" name="Freeform 14">
              <a:extLst>
                <a:ext uri="{FF2B5EF4-FFF2-40B4-BE49-F238E27FC236}">
                  <a16:creationId xmlns:a16="http://schemas.microsoft.com/office/drawing/2014/main" id="{B3D5879A-4209-419B-83AC-2D4CF61552D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40" name="Freeform 17">
              <a:extLst>
                <a:ext uri="{FF2B5EF4-FFF2-40B4-BE49-F238E27FC236}">
                  <a16:creationId xmlns:a16="http://schemas.microsoft.com/office/drawing/2014/main" id="{632246DD-755F-4272-B9CE-457E9E42790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41" name="Group 526">
            <a:extLst>
              <a:ext uri="{FF2B5EF4-FFF2-40B4-BE49-F238E27FC236}">
                <a16:creationId xmlns:a16="http://schemas.microsoft.com/office/drawing/2014/main" id="{E481D2AE-1EF8-435C-BCBB-2A5D22D04FB4}"/>
              </a:ext>
            </a:extLst>
          </p:cNvPr>
          <p:cNvGrpSpPr>
            <a:grpSpLocks/>
          </p:cNvGrpSpPr>
          <p:nvPr/>
        </p:nvGrpSpPr>
        <p:grpSpPr bwMode="auto">
          <a:xfrm>
            <a:off x="9499233" y="5115398"/>
            <a:ext cx="227013" cy="342900"/>
            <a:chOff x="4526" y="3362"/>
            <a:chExt cx="143" cy="216"/>
          </a:xfrm>
        </p:grpSpPr>
        <p:sp>
          <p:nvSpPr>
            <p:cNvPr id="342" name="Freeform 65">
              <a:extLst>
                <a:ext uri="{FF2B5EF4-FFF2-40B4-BE49-F238E27FC236}">
                  <a16:creationId xmlns:a16="http://schemas.microsoft.com/office/drawing/2014/main" id="{1C245920-CBE2-4766-91F6-4EBD2F9A1C5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43" name="Freeform 68">
              <a:extLst>
                <a:ext uri="{FF2B5EF4-FFF2-40B4-BE49-F238E27FC236}">
                  <a16:creationId xmlns:a16="http://schemas.microsoft.com/office/drawing/2014/main" id="{D4351A8E-ECFA-4E1E-8223-CC5200E63CF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44" name="Freeform 69">
              <a:extLst>
                <a:ext uri="{FF2B5EF4-FFF2-40B4-BE49-F238E27FC236}">
                  <a16:creationId xmlns:a16="http://schemas.microsoft.com/office/drawing/2014/main" id="{CED599D8-5B1D-4E12-A9B3-C046FA734D6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45" name="Group 530">
            <a:extLst>
              <a:ext uri="{FF2B5EF4-FFF2-40B4-BE49-F238E27FC236}">
                <a16:creationId xmlns:a16="http://schemas.microsoft.com/office/drawing/2014/main" id="{C60C126F-9CB9-4B80-8BFE-87CF012EBA7E}"/>
              </a:ext>
            </a:extLst>
          </p:cNvPr>
          <p:cNvGrpSpPr>
            <a:grpSpLocks/>
          </p:cNvGrpSpPr>
          <p:nvPr/>
        </p:nvGrpSpPr>
        <p:grpSpPr bwMode="auto">
          <a:xfrm>
            <a:off x="9438908" y="5150323"/>
            <a:ext cx="346075" cy="271462"/>
            <a:chOff x="4203" y="3144"/>
            <a:chExt cx="218" cy="171"/>
          </a:xfrm>
        </p:grpSpPr>
        <p:sp>
          <p:nvSpPr>
            <p:cNvPr id="346" name="Freeform 24">
              <a:extLst>
                <a:ext uri="{FF2B5EF4-FFF2-40B4-BE49-F238E27FC236}">
                  <a16:creationId xmlns:a16="http://schemas.microsoft.com/office/drawing/2014/main" id="{E18DE6C6-A11D-4146-AA70-9122E7A61FF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47" name="Freeform 29">
              <a:extLst>
                <a:ext uri="{FF2B5EF4-FFF2-40B4-BE49-F238E27FC236}">
                  <a16:creationId xmlns:a16="http://schemas.microsoft.com/office/drawing/2014/main" id="{6C6AF03D-4CF9-4323-B561-36896CD5FC0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48" name="Freeform 30">
              <a:extLst>
                <a:ext uri="{FF2B5EF4-FFF2-40B4-BE49-F238E27FC236}">
                  <a16:creationId xmlns:a16="http://schemas.microsoft.com/office/drawing/2014/main" id="{6B6D4A3B-7869-4BF6-A114-87A597B096C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oup 534">
            <a:extLst>
              <a:ext uri="{FF2B5EF4-FFF2-40B4-BE49-F238E27FC236}">
                <a16:creationId xmlns:a16="http://schemas.microsoft.com/office/drawing/2014/main" id="{8B3FC62F-03D2-4C0F-A8C2-515D85598263}"/>
              </a:ext>
            </a:extLst>
          </p:cNvPr>
          <p:cNvGrpSpPr>
            <a:grpSpLocks/>
          </p:cNvGrpSpPr>
          <p:nvPr/>
        </p:nvGrpSpPr>
        <p:grpSpPr bwMode="auto">
          <a:xfrm>
            <a:off x="9478596" y="5161435"/>
            <a:ext cx="268287" cy="249238"/>
            <a:chOff x="4967" y="3612"/>
            <a:chExt cx="169" cy="157"/>
          </a:xfrm>
        </p:grpSpPr>
        <p:sp>
          <p:nvSpPr>
            <p:cNvPr id="350" name="Freeform 78">
              <a:extLst>
                <a:ext uri="{FF2B5EF4-FFF2-40B4-BE49-F238E27FC236}">
                  <a16:creationId xmlns:a16="http://schemas.microsoft.com/office/drawing/2014/main" id="{EEA86EDA-0E06-4CD5-B248-92DA89CF3E0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51" name="Freeform 79">
              <a:extLst>
                <a:ext uri="{FF2B5EF4-FFF2-40B4-BE49-F238E27FC236}">
                  <a16:creationId xmlns:a16="http://schemas.microsoft.com/office/drawing/2014/main" id="{D325E0E3-4F04-4FB4-BC2D-7FD53495288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52" name="Freeform 80">
              <a:extLst>
                <a:ext uri="{FF2B5EF4-FFF2-40B4-BE49-F238E27FC236}">
                  <a16:creationId xmlns:a16="http://schemas.microsoft.com/office/drawing/2014/main" id="{B151C976-6884-4DAB-B4DF-02B5627A015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53" name="Group 538">
            <a:extLst>
              <a:ext uri="{FF2B5EF4-FFF2-40B4-BE49-F238E27FC236}">
                <a16:creationId xmlns:a16="http://schemas.microsoft.com/office/drawing/2014/main" id="{2E9F58E4-9B96-42E5-AF04-179C396C3689}"/>
              </a:ext>
            </a:extLst>
          </p:cNvPr>
          <p:cNvGrpSpPr>
            <a:grpSpLocks/>
          </p:cNvGrpSpPr>
          <p:nvPr/>
        </p:nvGrpSpPr>
        <p:grpSpPr bwMode="auto">
          <a:xfrm>
            <a:off x="9473833" y="5096348"/>
            <a:ext cx="277813" cy="377825"/>
            <a:chOff x="4431" y="3196"/>
            <a:chExt cx="175" cy="238"/>
          </a:xfrm>
        </p:grpSpPr>
        <p:sp>
          <p:nvSpPr>
            <p:cNvPr id="354" name="Freeform 13">
              <a:extLst>
                <a:ext uri="{FF2B5EF4-FFF2-40B4-BE49-F238E27FC236}">
                  <a16:creationId xmlns:a16="http://schemas.microsoft.com/office/drawing/2014/main" id="{09775BFB-5CD6-4F55-A96C-8D5846F5473A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55" name="Freeform 14">
              <a:extLst>
                <a:ext uri="{FF2B5EF4-FFF2-40B4-BE49-F238E27FC236}">
                  <a16:creationId xmlns:a16="http://schemas.microsoft.com/office/drawing/2014/main" id="{FDAB2CFD-6F9F-4F6B-AA9C-68784651E2C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56" name="Freeform 17">
              <a:extLst>
                <a:ext uri="{FF2B5EF4-FFF2-40B4-BE49-F238E27FC236}">
                  <a16:creationId xmlns:a16="http://schemas.microsoft.com/office/drawing/2014/main" id="{06B8769E-709E-4117-ACE3-36384EFE894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57" name="Group 542">
            <a:extLst>
              <a:ext uri="{FF2B5EF4-FFF2-40B4-BE49-F238E27FC236}">
                <a16:creationId xmlns:a16="http://schemas.microsoft.com/office/drawing/2014/main" id="{89F722B6-FE25-47FF-A850-4104BD71E907}"/>
              </a:ext>
            </a:extLst>
          </p:cNvPr>
          <p:cNvGrpSpPr>
            <a:grpSpLocks/>
          </p:cNvGrpSpPr>
          <p:nvPr/>
        </p:nvGrpSpPr>
        <p:grpSpPr bwMode="auto">
          <a:xfrm>
            <a:off x="9437321" y="5158260"/>
            <a:ext cx="347662" cy="257175"/>
            <a:chOff x="4525" y="3323"/>
            <a:chExt cx="219" cy="162"/>
          </a:xfrm>
        </p:grpSpPr>
        <p:sp>
          <p:nvSpPr>
            <p:cNvPr id="358" name="Freeform 21">
              <a:extLst>
                <a:ext uri="{FF2B5EF4-FFF2-40B4-BE49-F238E27FC236}">
                  <a16:creationId xmlns:a16="http://schemas.microsoft.com/office/drawing/2014/main" id="{F8FBF85D-7779-4DB7-84A2-516DC29FF06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4" y="333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59" name="Freeform 22">
              <a:extLst>
                <a:ext uri="{FF2B5EF4-FFF2-40B4-BE49-F238E27FC236}">
                  <a16:creationId xmlns:a16="http://schemas.microsoft.com/office/drawing/2014/main" id="{1BB2C9F4-5D51-41A7-A3B6-3FEACC387FF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5" y="33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60" name="Freeform 63">
              <a:extLst>
                <a:ext uri="{FF2B5EF4-FFF2-40B4-BE49-F238E27FC236}">
                  <a16:creationId xmlns:a16="http://schemas.microsoft.com/office/drawing/2014/main" id="{386719D6-B309-440D-B53E-E9420DB5A8E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89" y="340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61" name="Group 546">
            <a:extLst>
              <a:ext uri="{FF2B5EF4-FFF2-40B4-BE49-F238E27FC236}">
                <a16:creationId xmlns:a16="http://schemas.microsoft.com/office/drawing/2014/main" id="{7F8E7066-0180-4C03-A7C2-4DE879B55E80}"/>
              </a:ext>
            </a:extLst>
          </p:cNvPr>
          <p:cNvGrpSpPr>
            <a:grpSpLocks/>
          </p:cNvGrpSpPr>
          <p:nvPr/>
        </p:nvGrpSpPr>
        <p:grpSpPr bwMode="auto">
          <a:xfrm>
            <a:off x="9486533" y="5099523"/>
            <a:ext cx="249238" cy="373062"/>
            <a:chOff x="4491" y="3281"/>
            <a:chExt cx="157" cy="235"/>
          </a:xfrm>
        </p:grpSpPr>
        <p:sp>
          <p:nvSpPr>
            <p:cNvPr id="362" name="Freeform 20">
              <a:extLst>
                <a:ext uri="{FF2B5EF4-FFF2-40B4-BE49-F238E27FC236}">
                  <a16:creationId xmlns:a16="http://schemas.microsoft.com/office/drawing/2014/main" id="{D06F26E5-CC83-41EF-8B0D-BBAB572CBF6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91" y="328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478E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63" name="Freeform 66">
              <a:extLst>
                <a:ext uri="{FF2B5EF4-FFF2-40B4-BE49-F238E27FC236}">
                  <a16:creationId xmlns:a16="http://schemas.microsoft.com/office/drawing/2014/main" id="{E0040DDB-7D73-4823-BCBA-1FE2C9820BE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9" y="337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64" name="Freeform 67">
              <a:extLst>
                <a:ext uri="{FF2B5EF4-FFF2-40B4-BE49-F238E27FC236}">
                  <a16:creationId xmlns:a16="http://schemas.microsoft.com/office/drawing/2014/main" id="{1FE90304-CC0A-4DCC-9D98-03DAB1F6217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04" y="34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65" name="Group 550">
            <a:extLst>
              <a:ext uri="{FF2B5EF4-FFF2-40B4-BE49-F238E27FC236}">
                <a16:creationId xmlns:a16="http://schemas.microsoft.com/office/drawing/2014/main" id="{C2477FC6-024F-4F92-9669-EDEB0D97BCB7}"/>
              </a:ext>
            </a:extLst>
          </p:cNvPr>
          <p:cNvGrpSpPr>
            <a:grpSpLocks/>
          </p:cNvGrpSpPr>
          <p:nvPr/>
        </p:nvGrpSpPr>
        <p:grpSpPr bwMode="auto">
          <a:xfrm>
            <a:off x="9499233" y="5115398"/>
            <a:ext cx="227013" cy="342900"/>
            <a:chOff x="4526" y="3362"/>
            <a:chExt cx="143" cy="216"/>
          </a:xfrm>
        </p:grpSpPr>
        <p:sp>
          <p:nvSpPr>
            <p:cNvPr id="366" name="Freeform 65">
              <a:extLst>
                <a:ext uri="{FF2B5EF4-FFF2-40B4-BE49-F238E27FC236}">
                  <a16:creationId xmlns:a16="http://schemas.microsoft.com/office/drawing/2014/main" id="{4820BA04-73BF-4E08-8A81-9DC1CE5BBF2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67" name="Freeform 68">
              <a:extLst>
                <a:ext uri="{FF2B5EF4-FFF2-40B4-BE49-F238E27FC236}">
                  <a16:creationId xmlns:a16="http://schemas.microsoft.com/office/drawing/2014/main" id="{CB2087C2-7128-40FA-9ACC-CA7EFAD245C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68" name="Freeform 69">
              <a:extLst>
                <a:ext uri="{FF2B5EF4-FFF2-40B4-BE49-F238E27FC236}">
                  <a16:creationId xmlns:a16="http://schemas.microsoft.com/office/drawing/2014/main" id="{7B1F6F0D-D8DE-4CD5-A40A-07371B52ABD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69" name="Group 554">
            <a:extLst>
              <a:ext uri="{FF2B5EF4-FFF2-40B4-BE49-F238E27FC236}">
                <a16:creationId xmlns:a16="http://schemas.microsoft.com/office/drawing/2014/main" id="{A39AB693-32CD-432D-968C-C93402B3FD7C}"/>
              </a:ext>
            </a:extLst>
          </p:cNvPr>
          <p:cNvGrpSpPr>
            <a:grpSpLocks/>
          </p:cNvGrpSpPr>
          <p:nvPr/>
        </p:nvGrpSpPr>
        <p:grpSpPr bwMode="auto">
          <a:xfrm>
            <a:off x="9438908" y="5150323"/>
            <a:ext cx="346075" cy="271462"/>
            <a:chOff x="4203" y="3144"/>
            <a:chExt cx="218" cy="171"/>
          </a:xfrm>
        </p:grpSpPr>
        <p:sp>
          <p:nvSpPr>
            <p:cNvPr id="370" name="Freeform 24">
              <a:extLst>
                <a:ext uri="{FF2B5EF4-FFF2-40B4-BE49-F238E27FC236}">
                  <a16:creationId xmlns:a16="http://schemas.microsoft.com/office/drawing/2014/main" id="{D23541A5-ACCA-4859-A5A0-ED628125762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71" name="Freeform 29">
              <a:extLst>
                <a:ext uri="{FF2B5EF4-FFF2-40B4-BE49-F238E27FC236}">
                  <a16:creationId xmlns:a16="http://schemas.microsoft.com/office/drawing/2014/main" id="{536601A3-AB35-44F4-8E17-FA6ABAFC92D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72" name="Freeform 30">
              <a:extLst>
                <a:ext uri="{FF2B5EF4-FFF2-40B4-BE49-F238E27FC236}">
                  <a16:creationId xmlns:a16="http://schemas.microsoft.com/office/drawing/2014/main" id="{CB61B4CB-F506-4E8D-9F77-4AC92639D8F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73" name="Group 558">
            <a:extLst>
              <a:ext uri="{FF2B5EF4-FFF2-40B4-BE49-F238E27FC236}">
                <a16:creationId xmlns:a16="http://schemas.microsoft.com/office/drawing/2014/main" id="{6AFD2656-58AC-4643-953C-0D61F83E88B1}"/>
              </a:ext>
            </a:extLst>
          </p:cNvPr>
          <p:cNvGrpSpPr>
            <a:grpSpLocks/>
          </p:cNvGrpSpPr>
          <p:nvPr/>
        </p:nvGrpSpPr>
        <p:grpSpPr bwMode="auto">
          <a:xfrm>
            <a:off x="9478596" y="5161435"/>
            <a:ext cx="268287" cy="249238"/>
            <a:chOff x="4967" y="3612"/>
            <a:chExt cx="169" cy="157"/>
          </a:xfrm>
        </p:grpSpPr>
        <p:sp>
          <p:nvSpPr>
            <p:cNvPr id="374" name="Freeform 78">
              <a:extLst>
                <a:ext uri="{FF2B5EF4-FFF2-40B4-BE49-F238E27FC236}">
                  <a16:creationId xmlns:a16="http://schemas.microsoft.com/office/drawing/2014/main" id="{67E108BB-8EC8-42E3-8AE6-7D8E828457A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75" name="Freeform 79">
              <a:extLst>
                <a:ext uri="{FF2B5EF4-FFF2-40B4-BE49-F238E27FC236}">
                  <a16:creationId xmlns:a16="http://schemas.microsoft.com/office/drawing/2014/main" id="{38736E02-D059-434F-BCD0-679053458B3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76" name="Freeform 80">
              <a:extLst>
                <a:ext uri="{FF2B5EF4-FFF2-40B4-BE49-F238E27FC236}">
                  <a16:creationId xmlns:a16="http://schemas.microsoft.com/office/drawing/2014/main" id="{F55CA53A-37F5-4D9D-B85F-BC6B1E4F92F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77" name="Group 562">
            <a:extLst>
              <a:ext uri="{FF2B5EF4-FFF2-40B4-BE49-F238E27FC236}">
                <a16:creationId xmlns:a16="http://schemas.microsoft.com/office/drawing/2014/main" id="{2F7C382B-5354-43B8-9CDA-0F6621271B42}"/>
              </a:ext>
            </a:extLst>
          </p:cNvPr>
          <p:cNvGrpSpPr>
            <a:grpSpLocks/>
          </p:cNvGrpSpPr>
          <p:nvPr/>
        </p:nvGrpSpPr>
        <p:grpSpPr bwMode="auto">
          <a:xfrm>
            <a:off x="9472246" y="5096348"/>
            <a:ext cx="277812" cy="377825"/>
            <a:chOff x="4431" y="3196"/>
            <a:chExt cx="175" cy="238"/>
          </a:xfrm>
        </p:grpSpPr>
        <p:sp>
          <p:nvSpPr>
            <p:cNvPr id="378" name="Freeform 13">
              <a:extLst>
                <a:ext uri="{FF2B5EF4-FFF2-40B4-BE49-F238E27FC236}">
                  <a16:creationId xmlns:a16="http://schemas.microsoft.com/office/drawing/2014/main" id="{335837B7-37BD-475B-9BB8-DA9D4E42720F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79" name="Freeform 14">
              <a:extLst>
                <a:ext uri="{FF2B5EF4-FFF2-40B4-BE49-F238E27FC236}">
                  <a16:creationId xmlns:a16="http://schemas.microsoft.com/office/drawing/2014/main" id="{FDCD8F88-0012-438D-8E81-B91C8EBDA6C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80" name="Freeform 17">
              <a:extLst>
                <a:ext uri="{FF2B5EF4-FFF2-40B4-BE49-F238E27FC236}">
                  <a16:creationId xmlns:a16="http://schemas.microsoft.com/office/drawing/2014/main" id="{B04AE68B-B868-4067-A1E3-006A20FFFEB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81" name="Group 566">
            <a:extLst>
              <a:ext uri="{FF2B5EF4-FFF2-40B4-BE49-F238E27FC236}">
                <a16:creationId xmlns:a16="http://schemas.microsoft.com/office/drawing/2014/main" id="{835FD484-B1CA-43B8-9E1A-5923D0061D30}"/>
              </a:ext>
            </a:extLst>
          </p:cNvPr>
          <p:cNvGrpSpPr>
            <a:grpSpLocks/>
          </p:cNvGrpSpPr>
          <p:nvPr/>
        </p:nvGrpSpPr>
        <p:grpSpPr bwMode="auto">
          <a:xfrm>
            <a:off x="9438908" y="5158260"/>
            <a:ext cx="347663" cy="257175"/>
            <a:chOff x="4525" y="3323"/>
            <a:chExt cx="219" cy="162"/>
          </a:xfrm>
        </p:grpSpPr>
        <p:sp>
          <p:nvSpPr>
            <p:cNvPr id="382" name="Freeform 21">
              <a:extLst>
                <a:ext uri="{FF2B5EF4-FFF2-40B4-BE49-F238E27FC236}">
                  <a16:creationId xmlns:a16="http://schemas.microsoft.com/office/drawing/2014/main" id="{26F19A9B-6972-4BDC-8279-08C8A036F92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4" y="333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83" name="Freeform 22">
              <a:extLst>
                <a:ext uri="{FF2B5EF4-FFF2-40B4-BE49-F238E27FC236}">
                  <a16:creationId xmlns:a16="http://schemas.microsoft.com/office/drawing/2014/main" id="{40F8E2D6-9345-43C8-BD6F-B7F4CE57723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5" y="33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84" name="Freeform 63">
              <a:extLst>
                <a:ext uri="{FF2B5EF4-FFF2-40B4-BE49-F238E27FC236}">
                  <a16:creationId xmlns:a16="http://schemas.microsoft.com/office/drawing/2014/main" id="{D64FEEF0-7232-4EE4-B01E-A6A155B1466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89" y="340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DA74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85" name="Group 570">
            <a:extLst>
              <a:ext uri="{FF2B5EF4-FFF2-40B4-BE49-F238E27FC236}">
                <a16:creationId xmlns:a16="http://schemas.microsoft.com/office/drawing/2014/main" id="{6876575A-D91A-46D9-A9EE-64C3462602FA}"/>
              </a:ext>
            </a:extLst>
          </p:cNvPr>
          <p:cNvGrpSpPr>
            <a:grpSpLocks/>
          </p:cNvGrpSpPr>
          <p:nvPr/>
        </p:nvGrpSpPr>
        <p:grpSpPr bwMode="auto">
          <a:xfrm>
            <a:off x="9435733" y="5123335"/>
            <a:ext cx="352425" cy="325438"/>
            <a:chOff x="4546" y="3385"/>
            <a:chExt cx="222" cy="205"/>
          </a:xfrm>
        </p:grpSpPr>
        <p:sp>
          <p:nvSpPr>
            <p:cNvPr id="386" name="Freeform 19">
              <a:extLst>
                <a:ext uri="{FF2B5EF4-FFF2-40B4-BE49-F238E27FC236}">
                  <a16:creationId xmlns:a16="http://schemas.microsoft.com/office/drawing/2014/main" id="{36DC3603-9A8C-4BDB-BDBD-46A6BB9A2AE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46" y="3387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87" name="Freeform 62">
              <a:extLst>
                <a:ext uri="{FF2B5EF4-FFF2-40B4-BE49-F238E27FC236}">
                  <a16:creationId xmlns:a16="http://schemas.microsoft.com/office/drawing/2014/main" id="{90328EE3-BC16-4EB3-A03D-6EF985E1404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713" y="3512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DA74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88" name="Freeform 64">
              <a:extLst>
                <a:ext uri="{FF2B5EF4-FFF2-40B4-BE49-F238E27FC236}">
                  <a16:creationId xmlns:a16="http://schemas.microsoft.com/office/drawing/2014/main" id="{9BB89D09-462C-4DA4-9125-16E09BD5B6A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49" y="338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89" name="Group 574">
            <a:extLst>
              <a:ext uri="{FF2B5EF4-FFF2-40B4-BE49-F238E27FC236}">
                <a16:creationId xmlns:a16="http://schemas.microsoft.com/office/drawing/2014/main" id="{F3D911F3-B4F1-4B00-B037-C91C1AF24985}"/>
              </a:ext>
            </a:extLst>
          </p:cNvPr>
          <p:cNvGrpSpPr>
            <a:grpSpLocks/>
          </p:cNvGrpSpPr>
          <p:nvPr/>
        </p:nvGrpSpPr>
        <p:grpSpPr bwMode="auto">
          <a:xfrm>
            <a:off x="9488121" y="5099523"/>
            <a:ext cx="249237" cy="373062"/>
            <a:chOff x="4491" y="3281"/>
            <a:chExt cx="157" cy="235"/>
          </a:xfrm>
        </p:grpSpPr>
        <p:sp>
          <p:nvSpPr>
            <p:cNvPr id="390" name="Freeform 20">
              <a:extLst>
                <a:ext uri="{FF2B5EF4-FFF2-40B4-BE49-F238E27FC236}">
                  <a16:creationId xmlns:a16="http://schemas.microsoft.com/office/drawing/2014/main" id="{0D08B1E2-8A2F-4779-BA1E-712992938F6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91" y="328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91" name="Freeform 66">
              <a:extLst>
                <a:ext uri="{FF2B5EF4-FFF2-40B4-BE49-F238E27FC236}">
                  <a16:creationId xmlns:a16="http://schemas.microsoft.com/office/drawing/2014/main" id="{90F9D62C-D085-44B7-BDB9-1D723C4D034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9" y="337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92" name="Freeform 67">
              <a:extLst>
                <a:ext uri="{FF2B5EF4-FFF2-40B4-BE49-F238E27FC236}">
                  <a16:creationId xmlns:a16="http://schemas.microsoft.com/office/drawing/2014/main" id="{3266AADB-1360-4AA6-A02E-AEB7EDFD322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04" y="34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93" name="Group 578">
            <a:extLst>
              <a:ext uri="{FF2B5EF4-FFF2-40B4-BE49-F238E27FC236}">
                <a16:creationId xmlns:a16="http://schemas.microsoft.com/office/drawing/2014/main" id="{C9E59B4A-8B8D-4B6F-844F-D01E85B1212F}"/>
              </a:ext>
            </a:extLst>
          </p:cNvPr>
          <p:cNvGrpSpPr>
            <a:grpSpLocks/>
          </p:cNvGrpSpPr>
          <p:nvPr/>
        </p:nvGrpSpPr>
        <p:grpSpPr bwMode="auto">
          <a:xfrm>
            <a:off x="9499233" y="5115398"/>
            <a:ext cx="227013" cy="342900"/>
            <a:chOff x="4526" y="3362"/>
            <a:chExt cx="143" cy="216"/>
          </a:xfrm>
        </p:grpSpPr>
        <p:sp>
          <p:nvSpPr>
            <p:cNvPr id="394" name="Freeform 65">
              <a:extLst>
                <a:ext uri="{FF2B5EF4-FFF2-40B4-BE49-F238E27FC236}">
                  <a16:creationId xmlns:a16="http://schemas.microsoft.com/office/drawing/2014/main" id="{B0041979-5527-418E-B1D3-B1E9E25D0B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95" name="Freeform 68">
              <a:extLst>
                <a:ext uri="{FF2B5EF4-FFF2-40B4-BE49-F238E27FC236}">
                  <a16:creationId xmlns:a16="http://schemas.microsoft.com/office/drawing/2014/main" id="{75CF72B8-850A-4AA7-AA13-8A9E8FB89D3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96" name="Freeform 69">
              <a:extLst>
                <a:ext uri="{FF2B5EF4-FFF2-40B4-BE49-F238E27FC236}">
                  <a16:creationId xmlns:a16="http://schemas.microsoft.com/office/drawing/2014/main" id="{FFA9475D-AF15-4951-A118-D8EE0078828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97" name="Group 582">
            <a:extLst>
              <a:ext uri="{FF2B5EF4-FFF2-40B4-BE49-F238E27FC236}">
                <a16:creationId xmlns:a16="http://schemas.microsoft.com/office/drawing/2014/main" id="{27D48BE1-90FB-4ED9-A8ED-2EBECC696DB8}"/>
              </a:ext>
            </a:extLst>
          </p:cNvPr>
          <p:cNvGrpSpPr>
            <a:grpSpLocks/>
          </p:cNvGrpSpPr>
          <p:nvPr/>
        </p:nvGrpSpPr>
        <p:grpSpPr bwMode="auto">
          <a:xfrm>
            <a:off x="9438908" y="5150323"/>
            <a:ext cx="346075" cy="271462"/>
            <a:chOff x="4203" y="3144"/>
            <a:chExt cx="218" cy="171"/>
          </a:xfrm>
        </p:grpSpPr>
        <p:sp>
          <p:nvSpPr>
            <p:cNvPr id="398" name="Freeform 24">
              <a:extLst>
                <a:ext uri="{FF2B5EF4-FFF2-40B4-BE49-F238E27FC236}">
                  <a16:creationId xmlns:a16="http://schemas.microsoft.com/office/drawing/2014/main" id="{C73BF826-299B-4C00-9630-F1E0A0CDDE4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99" name="Freeform 29">
              <a:extLst>
                <a:ext uri="{FF2B5EF4-FFF2-40B4-BE49-F238E27FC236}">
                  <a16:creationId xmlns:a16="http://schemas.microsoft.com/office/drawing/2014/main" id="{D3C782F1-1539-43BC-B3D9-4076AB84A32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00" name="Freeform 30">
              <a:extLst>
                <a:ext uri="{FF2B5EF4-FFF2-40B4-BE49-F238E27FC236}">
                  <a16:creationId xmlns:a16="http://schemas.microsoft.com/office/drawing/2014/main" id="{5064FA90-765B-4EBB-84E8-0463B413644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01" name="Group 586">
            <a:extLst>
              <a:ext uri="{FF2B5EF4-FFF2-40B4-BE49-F238E27FC236}">
                <a16:creationId xmlns:a16="http://schemas.microsoft.com/office/drawing/2014/main" id="{80C53819-389E-4DC6-91D1-5CDD1AD9DC02}"/>
              </a:ext>
            </a:extLst>
          </p:cNvPr>
          <p:cNvGrpSpPr>
            <a:grpSpLocks/>
          </p:cNvGrpSpPr>
          <p:nvPr/>
        </p:nvGrpSpPr>
        <p:grpSpPr bwMode="auto">
          <a:xfrm>
            <a:off x="9478596" y="5161435"/>
            <a:ext cx="268287" cy="249238"/>
            <a:chOff x="4967" y="3612"/>
            <a:chExt cx="169" cy="157"/>
          </a:xfrm>
        </p:grpSpPr>
        <p:sp>
          <p:nvSpPr>
            <p:cNvPr id="402" name="Freeform 78">
              <a:extLst>
                <a:ext uri="{FF2B5EF4-FFF2-40B4-BE49-F238E27FC236}">
                  <a16:creationId xmlns:a16="http://schemas.microsoft.com/office/drawing/2014/main" id="{12807178-6302-42B4-9A53-51678F97773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03" name="Freeform 79">
              <a:extLst>
                <a:ext uri="{FF2B5EF4-FFF2-40B4-BE49-F238E27FC236}">
                  <a16:creationId xmlns:a16="http://schemas.microsoft.com/office/drawing/2014/main" id="{D3033AD7-8A12-4EBB-A45D-A782D223648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04" name="Freeform 80">
              <a:extLst>
                <a:ext uri="{FF2B5EF4-FFF2-40B4-BE49-F238E27FC236}">
                  <a16:creationId xmlns:a16="http://schemas.microsoft.com/office/drawing/2014/main" id="{7B3B6D4F-C8EE-4A35-9032-B6B4AB670B0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05" name="Group 590">
            <a:extLst>
              <a:ext uri="{FF2B5EF4-FFF2-40B4-BE49-F238E27FC236}">
                <a16:creationId xmlns:a16="http://schemas.microsoft.com/office/drawing/2014/main" id="{2BAAB5C9-5DE2-4890-98D8-BEFB934C4BCC}"/>
              </a:ext>
            </a:extLst>
          </p:cNvPr>
          <p:cNvGrpSpPr>
            <a:grpSpLocks/>
          </p:cNvGrpSpPr>
          <p:nvPr/>
        </p:nvGrpSpPr>
        <p:grpSpPr bwMode="auto">
          <a:xfrm>
            <a:off x="9478596" y="5161435"/>
            <a:ext cx="268287" cy="249238"/>
            <a:chOff x="4967" y="3612"/>
            <a:chExt cx="169" cy="157"/>
          </a:xfrm>
        </p:grpSpPr>
        <p:sp>
          <p:nvSpPr>
            <p:cNvPr id="406" name="Freeform 78">
              <a:extLst>
                <a:ext uri="{FF2B5EF4-FFF2-40B4-BE49-F238E27FC236}">
                  <a16:creationId xmlns:a16="http://schemas.microsoft.com/office/drawing/2014/main" id="{41CCD730-FEB1-44D9-BB06-27E9517F176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07" name="Freeform 79">
              <a:extLst>
                <a:ext uri="{FF2B5EF4-FFF2-40B4-BE49-F238E27FC236}">
                  <a16:creationId xmlns:a16="http://schemas.microsoft.com/office/drawing/2014/main" id="{3FB5B4EF-A2A5-4F66-BD28-0D500C54953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08" name="Freeform 80">
              <a:extLst>
                <a:ext uri="{FF2B5EF4-FFF2-40B4-BE49-F238E27FC236}">
                  <a16:creationId xmlns:a16="http://schemas.microsoft.com/office/drawing/2014/main" id="{E1DF21E9-227D-4BDF-8B80-EFD007ED9EB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09" name="Group 594">
            <a:extLst>
              <a:ext uri="{FF2B5EF4-FFF2-40B4-BE49-F238E27FC236}">
                <a16:creationId xmlns:a16="http://schemas.microsoft.com/office/drawing/2014/main" id="{56D9B078-1A81-4E48-A43E-E036739D8193}"/>
              </a:ext>
            </a:extLst>
          </p:cNvPr>
          <p:cNvGrpSpPr>
            <a:grpSpLocks/>
          </p:cNvGrpSpPr>
          <p:nvPr/>
        </p:nvGrpSpPr>
        <p:grpSpPr bwMode="auto">
          <a:xfrm>
            <a:off x="9473833" y="5097935"/>
            <a:ext cx="277813" cy="377825"/>
            <a:chOff x="4431" y="3196"/>
            <a:chExt cx="175" cy="238"/>
          </a:xfrm>
        </p:grpSpPr>
        <p:sp>
          <p:nvSpPr>
            <p:cNvPr id="410" name="Freeform 13">
              <a:extLst>
                <a:ext uri="{FF2B5EF4-FFF2-40B4-BE49-F238E27FC236}">
                  <a16:creationId xmlns:a16="http://schemas.microsoft.com/office/drawing/2014/main" id="{A64D5DBC-A762-460A-BB57-073D539E47E4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11" name="Freeform 14">
              <a:extLst>
                <a:ext uri="{FF2B5EF4-FFF2-40B4-BE49-F238E27FC236}">
                  <a16:creationId xmlns:a16="http://schemas.microsoft.com/office/drawing/2014/main" id="{373F9A73-7615-4A0E-8855-3AE8BE9FBEF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12" name="Freeform 17">
              <a:extLst>
                <a:ext uri="{FF2B5EF4-FFF2-40B4-BE49-F238E27FC236}">
                  <a16:creationId xmlns:a16="http://schemas.microsoft.com/office/drawing/2014/main" id="{94A2ACD1-745C-4920-A3C1-D2BB79FFE72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13" name="Group 598">
            <a:extLst>
              <a:ext uri="{FF2B5EF4-FFF2-40B4-BE49-F238E27FC236}">
                <a16:creationId xmlns:a16="http://schemas.microsoft.com/office/drawing/2014/main" id="{EFC96701-36D6-4F04-B5D0-A85F65F26B60}"/>
              </a:ext>
            </a:extLst>
          </p:cNvPr>
          <p:cNvGrpSpPr>
            <a:grpSpLocks/>
          </p:cNvGrpSpPr>
          <p:nvPr/>
        </p:nvGrpSpPr>
        <p:grpSpPr bwMode="auto">
          <a:xfrm>
            <a:off x="9499233" y="5115398"/>
            <a:ext cx="227013" cy="342900"/>
            <a:chOff x="4526" y="3362"/>
            <a:chExt cx="143" cy="216"/>
          </a:xfrm>
        </p:grpSpPr>
        <p:sp>
          <p:nvSpPr>
            <p:cNvPr id="414" name="Freeform 65">
              <a:extLst>
                <a:ext uri="{FF2B5EF4-FFF2-40B4-BE49-F238E27FC236}">
                  <a16:creationId xmlns:a16="http://schemas.microsoft.com/office/drawing/2014/main" id="{69D0B77F-B83C-4A36-9821-5371AEDF3F9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15" name="Freeform 68">
              <a:extLst>
                <a:ext uri="{FF2B5EF4-FFF2-40B4-BE49-F238E27FC236}">
                  <a16:creationId xmlns:a16="http://schemas.microsoft.com/office/drawing/2014/main" id="{F1F45518-F07D-44D1-A19E-2EC708C7DF5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16" name="Freeform 69">
              <a:extLst>
                <a:ext uri="{FF2B5EF4-FFF2-40B4-BE49-F238E27FC236}">
                  <a16:creationId xmlns:a16="http://schemas.microsoft.com/office/drawing/2014/main" id="{BD5C8F97-7316-478D-ABF5-0615E98C584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17" name="Group 602">
            <a:extLst>
              <a:ext uri="{FF2B5EF4-FFF2-40B4-BE49-F238E27FC236}">
                <a16:creationId xmlns:a16="http://schemas.microsoft.com/office/drawing/2014/main" id="{3C6DF61A-BBA2-43AD-9AB4-7EAAAF576632}"/>
              </a:ext>
            </a:extLst>
          </p:cNvPr>
          <p:cNvGrpSpPr>
            <a:grpSpLocks/>
          </p:cNvGrpSpPr>
          <p:nvPr/>
        </p:nvGrpSpPr>
        <p:grpSpPr bwMode="auto">
          <a:xfrm>
            <a:off x="9438908" y="5150323"/>
            <a:ext cx="346075" cy="271462"/>
            <a:chOff x="4203" y="3144"/>
            <a:chExt cx="218" cy="171"/>
          </a:xfrm>
        </p:grpSpPr>
        <p:sp>
          <p:nvSpPr>
            <p:cNvPr id="418" name="Freeform 24">
              <a:extLst>
                <a:ext uri="{FF2B5EF4-FFF2-40B4-BE49-F238E27FC236}">
                  <a16:creationId xmlns:a16="http://schemas.microsoft.com/office/drawing/2014/main" id="{B07F6975-15FE-4FCB-AD68-F57808C798B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19" name="Freeform 29">
              <a:extLst>
                <a:ext uri="{FF2B5EF4-FFF2-40B4-BE49-F238E27FC236}">
                  <a16:creationId xmlns:a16="http://schemas.microsoft.com/office/drawing/2014/main" id="{8C8C5A03-912B-4DA1-8C41-F7C8EFA5B4C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20" name="Freeform 30">
              <a:extLst>
                <a:ext uri="{FF2B5EF4-FFF2-40B4-BE49-F238E27FC236}">
                  <a16:creationId xmlns:a16="http://schemas.microsoft.com/office/drawing/2014/main" id="{52B9BBBB-584B-4039-9A45-947ACFF72EF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E94CF5C-7E65-4D06-BF03-25A13C762A8D}"/>
              </a:ext>
            </a:extLst>
          </p:cNvPr>
          <p:cNvGrpSpPr/>
          <p:nvPr/>
        </p:nvGrpSpPr>
        <p:grpSpPr>
          <a:xfrm rot="703317">
            <a:off x="8903522" y="5044318"/>
            <a:ext cx="3134192" cy="1354510"/>
            <a:chOff x="8096972" y="4695856"/>
            <a:chExt cx="3731277" cy="1427128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EB3D749-68DE-45AE-8BDA-B4F70AA84235}"/>
                </a:ext>
              </a:extLst>
            </p:cNvPr>
            <p:cNvGrpSpPr/>
            <p:nvPr/>
          </p:nvGrpSpPr>
          <p:grpSpPr>
            <a:xfrm rot="934993">
              <a:off x="8096972" y="4695856"/>
              <a:ext cx="3594541" cy="1230447"/>
              <a:chOff x="4403732" y="2411043"/>
              <a:chExt cx="4939235" cy="1690749"/>
            </a:xfrm>
            <a:solidFill>
              <a:srgbClr val="777777"/>
            </a:solidFill>
          </p:grpSpPr>
          <p:sp>
            <p:nvSpPr>
              <p:cNvPr id="3" name="Trapezoid 2">
                <a:extLst>
                  <a:ext uri="{FF2B5EF4-FFF2-40B4-BE49-F238E27FC236}">
                    <a16:creationId xmlns:a16="http://schemas.microsoft.com/office/drawing/2014/main" id="{610D25BE-2056-49C2-B1DE-C646F9700E9C}"/>
                  </a:ext>
                </a:extLst>
              </p:cNvPr>
              <p:cNvSpPr/>
              <p:nvPr/>
            </p:nvSpPr>
            <p:spPr>
              <a:xfrm rot="16200000">
                <a:off x="5359791" y="1589649"/>
                <a:ext cx="1690746" cy="3333533"/>
              </a:xfrm>
              <a:prstGeom prst="trapezoid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" name="Rectangle: Top Corners Rounded 3">
                <a:extLst>
                  <a:ext uri="{FF2B5EF4-FFF2-40B4-BE49-F238E27FC236}">
                    <a16:creationId xmlns:a16="http://schemas.microsoft.com/office/drawing/2014/main" id="{E6E47976-B663-4BFF-ADA1-69BC3747CD45}"/>
                  </a:ext>
                </a:extLst>
              </p:cNvPr>
              <p:cNvSpPr/>
              <p:nvPr/>
            </p:nvSpPr>
            <p:spPr>
              <a:xfrm rot="5400000">
                <a:off x="7750344" y="2509169"/>
                <a:ext cx="1690746" cy="149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AEF57B72-9D67-43C2-95BD-4C01DD441A9F}"/>
                  </a:ext>
                </a:extLst>
              </p:cNvPr>
              <p:cNvSpPr/>
              <p:nvPr/>
            </p:nvSpPr>
            <p:spPr>
              <a:xfrm>
                <a:off x="4403732" y="2726257"/>
                <a:ext cx="208232" cy="1060315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3CA0175-EF1D-4870-9864-F2AD9CC5545F}"/>
                </a:ext>
              </a:extLst>
            </p:cNvPr>
            <p:cNvSpPr/>
            <p:nvPr/>
          </p:nvSpPr>
          <p:spPr>
            <a:xfrm rot="1125915">
              <a:off x="11490625" y="5644682"/>
              <a:ext cx="337624" cy="4783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EF871B9-97F9-4678-B5EB-26F8AF8E96FE}"/>
              </a:ext>
            </a:extLst>
          </p:cNvPr>
          <p:cNvGrpSpPr/>
          <p:nvPr/>
        </p:nvGrpSpPr>
        <p:grpSpPr>
          <a:xfrm>
            <a:off x="9383939" y="5240614"/>
            <a:ext cx="1585574" cy="1585574"/>
            <a:chOff x="4554026" y="1887026"/>
            <a:chExt cx="3083949" cy="3083949"/>
          </a:xfrm>
          <a:solidFill>
            <a:srgbClr val="FFC000"/>
          </a:solidFill>
        </p:grpSpPr>
        <p:sp>
          <p:nvSpPr>
            <p:cNvPr id="35" name="Circle: Hollow 34">
              <a:extLst>
                <a:ext uri="{FF2B5EF4-FFF2-40B4-BE49-F238E27FC236}">
                  <a16:creationId xmlns:a16="http://schemas.microsoft.com/office/drawing/2014/main" id="{66385FCE-0236-4DBF-8D45-B4863D14A9AD}"/>
                </a:ext>
              </a:extLst>
            </p:cNvPr>
            <p:cNvSpPr/>
            <p:nvPr/>
          </p:nvSpPr>
          <p:spPr>
            <a:xfrm>
              <a:off x="4554026" y="1887026"/>
              <a:ext cx="3083949" cy="3083949"/>
            </a:xfrm>
            <a:prstGeom prst="donut">
              <a:avLst>
                <a:gd name="adj" fmla="val 979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BE09AAF-0821-4B5F-9389-06D1BAEDB161}"/>
                </a:ext>
              </a:extLst>
            </p:cNvPr>
            <p:cNvSpPr/>
            <p:nvPr/>
          </p:nvSpPr>
          <p:spPr>
            <a:xfrm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1521E6B-E234-48E2-9FC1-3636F1D5E3ED}"/>
                </a:ext>
              </a:extLst>
            </p:cNvPr>
            <p:cNvSpPr/>
            <p:nvPr/>
          </p:nvSpPr>
          <p:spPr>
            <a:xfrm rot="18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84F579D-4547-4610-971D-39DE17AF142D}"/>
                </a:ext>
              </a:extLst>
            </p:cNvPr>
            <p:cNvSpPr/>
            <p:nvPr/>
          </p:nvSpPr>
          <p:spPr>
            <a:xfrm rot="36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F681E2F-3D23-446F-B020-79A8DF72B727}"/>
                </a:ext>
              </a:extLst>
            </p:cNvPr>
            <p:cNvSpPr/>
            <p:nvPr/>
          </p:nvSpPr>
          <p:spPr>
            <a:xfrm rot="54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AE06701-3A36-45FB-8A3A-87D61DEB4A60}"/>
                </a:ext>
              </a:extLst>
            </p:cNvPr>
            <p:cNvSpPr/>
            <p:nvPr/>
          </p:nvSpPr>
          <p:spPr>
            <a:xfrm rot="72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43235F9-0AFC-47F6-83AD-52D56241AEE0}"/>
                </a:ext>
              </a:extLst>
            </p:cNvPr>
            <p:cNvSpPr/>
            <p:nvPr/>
          </p:nvSpPr>
          <p:spPr>
            <a:xfrm rot="90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453C215-1BCB-48A3-975D-0ED481BE29A7}"/>
                </a:ext>
              </a:extLst>
            </p:cNvPr>
            <p:cNvSpPr/>
            <p:nvPr/>
          </p:nvSpPr>
          <p:spPr>
            <a:xfrm>
              <a:off x="5453581" y="2786581"/>
              <a:ext cx="1284839" cy="12848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21" name="Freeform 217">
            <a:extLst>
              <a:ext uri="{FF2B5EF4-FFF2-40B4-BE49-F238E27FC236}">
                <a16:creationId xmlns:a16="http://schemas.microsoft.com/office/drawing/2014/main" id="{7E58C7CE-2143-430B-A0A7-2FDF76655F80}"/>
              </a:ext>
            </a:extLst>
          </p:cNvPr>
          <p:cNvSpPr>
            <a:spLocks/>
          </p:cNvSpPr>
          <p:nvPr/>
        </p:nvSpPr>
        <p:spPr bwMode="auto">
          <a:xfrm>
            <a:off x="5724525" y="-1466850"/>
            <a:ext cx="322263" cy="1003300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0000">
              <a:alpha val="5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22" name="Freeform 218">
            <a:extLst>
              <a:ext uri="{FF2B5EF4-FFF2-40B4-BE49-F238E27FC236}">
                <a16:creationId xmlns:a16="http://schemas.microsoft.com/office/drawing/2014/main" id="{6BCE1181-C15C-44BE-847B-CA3F8F3122DC}"/>
              </a:ext>
            </a:extLst>
          </p:cNvPr>
          <p:cNvSpPr>
            <a:spLocks/>
          </p:cNvSpPr>
          <p:nvPr/>
        </p:nvSpPr>
        <p:spPr bwMode="auto">
          <a:xfrm flipH="1">
            <a:off x="6227763" y="-1539875"/>
            <a:ext cx="322262" cy="1363662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FF00">
              <a:alpha val="5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23" name="Freeform 219">
            <a:extLst>
              <a:ext uri="{FF2B5EF4-FFF2-40B4-BE49-F238E27FC236}">
                <a16:creationId xmlns:a16="http://schemas.microsoft.com/office/drawing/2014/main" id="{41C84F19-78CF-4861-8FCF-D0EA44E5CE42}"/>
              </a:ext>
            </a:extLst>
          </p:cNvPr>
          <p:cNvSpPr>
            <a:spLocks/>
          </p:cNvSpPr>
          <p:nvPr/>
        </p:nvSpPr>
        <p:spPr bwMode="auto">
          <a:xfrm flipH="1">
            <a:off x="4140200" y="-1179513"/>
            <a:ext cx="504825" cy="100806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chemeClr val="accent1">
              <a:alpha val="59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24" name="Freeform 220">
            <a:extLst>
              <a:ext uri="{FF2B5EF4-FFF2-40B4-BE49-F238E27FC236}">
                <a16:creationId xmlns:a16="http://schemas.microsoft.com/office/drawing/2014/main" id="{E73037DC-B5A9-4936-8DEB-9F4A6A497922}"/>
              </a:ext>
            </a:extLst>
          </p:cNvPr>
          <p:cNvSpPr>
            <a:spLocks/>
          </p:cNvSpPr>
          <p:nvPr/>
        </p:nvSpPr>
        <p:spPr bwMode="auto">
          <a:xfrm>
            <a:off x="5435600" y="-1363663"/>
            <a:ext cx="322263" cy="136366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7030A0">
              <a:alpha val="59000"/>
            </a:srgb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25" name="Freeform 221">
            <a:extLst>
              <a:ext uri="{FF2B5EF4-FFF2-40B4-BE49-F238E27FC236}">
                <a16:creationId xmlns:a16="http://schemas.microsoft.com/office/drawing/2014/main" id="{3A668E3F-794C-4087-B726-3F0127BDDDDF}"/>
              </a:ext>
            </a:extLst>
          </p:cNvPr>
          <p:cNvSpPr>
            <a:spLocks/>
          </p:cNvSpPr>
          <p:nvPr/>
        </p:nvSpPr>
        <p:spPr bwMode="auto">
          <a:xfrm rot="10800000">
            <a:off x="4787900" y="-1827213"/>
            <a:ext cx="322263" cy="1506538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9900">
              <a:alpha val="58824"/>
            </a:srgb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26" name="Freeform 222">
            <a:extLst>
              <a:ext uri="{FF2B5EF4-FFF2-40B4-BE49-F238E27FC236}">
                <a16:creationId xmlns:a16="http://schemas.microsoft.com/office/drawing/2014/main" id="{C5BCE8A2-2D0B-416C-B5EB-CC0B94967E2E}"/>
              </a:ext>
            </a:extLst>
          </p:cNvPr>
          <p:cNvSpPr>
            <a:spLocks/>
          </p:cNvSpPr>
          <p:nvPr/>
        </p:nvSpPr>
        <p:spPr bwMode="auto">
          <a:xfrm flipV="1">
            <a:off x="4068763" y="-2003425"/>
            <a:ext cx="322262" cy="1363662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92D050">
              <a:alpha val="59000"/>
            </a:srgb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27" name="Freeform 223">
            <a:extLst>
              <a:ext uri="{FF2B5EF4-FFF2-40B4-BE49-F238E27FC236}">
                <a16:creationId xmlns:a16="http://schemas.microsoft.com/office/drawing/2014/main" id="{43E6AA99-9335-450E-969F-B91D29EA64B3}"/>
              </a:ext>
            </a:extLst>
          </p:cNvPr>
          <p:cNvSpPr>
            <a:spLocks/>
          </p:cNvSpPr>
          <p:nvPr/>
        </p:nvSpPr>
        <p:spPr bwMode="auto">
          <a:xfrm>
            <a:off x="4500563" y="-1535113"/>
            <a:ext cx="431800" cy="136366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0066">
              <a:alpha val="58824"/>
            </a:srgb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28" name="Freeform 224">
            <a:extLst>
              <a:ext uri="{FF2B5EF4-FFF2-40B4-BE49-F238E27FC236}">
                <a16:creationId xmlns:a16="http://schemas.microsoft.com/office/drawing/2014/main" id="{4F1B148B-CE1E-4D16-9F85-49D52C04308B}"/>
              </a:ext>
            </a:extLst>
          </p:cNvPr>
          <p:cNvSpPr>
            <a:spLocks/>
          </p:cNvSpPr>
          <p:nvPr/>
        </p:nvSpPr>
        <p:spPr bwMode="auto">
          <a:xfrm>
            <a:off x="2700338" y="-1395413"/>
            <a:ext cx="322262" cy="1047750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chemeClr val="accent1">
              <a:alpha val="59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29" name="Freeform 225">
            <a:extLst>
              <a:ext uri="{FF2B5EF4-FFF2-40B4-BE49-F238E27FC236}">
                <a16:creationId xmlns:a16="http://schemas.microsoft.com/office/drawing/2014/main" id="{26851162-CF70-4BC9-B900-E71766B67AEF}"/>
              </a:ext>
            </a:extLst>
          </p:cNvPr>
          <p:cNvSpPr>
            <a:spLocks/>
          </p:cNvSpPr>
          <p:nvPr/>
        </p:nvSpPr>
        <p:spPr bwMode="auto">
          <a:xfrm rot="11374001">
            <a:off x="3563938" y="-1179513"/>
            <a:ext cx="647700" cy="858838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0" name="Freeform 226">
            <a:extLst>
              <a:ext uri="{FF2B5EF4-FFF2-40B4-BE49-F238E27FC236}">
                <a16:creationId xmlns:a16="http://schemas.microsoft.com/office/drawing/2014/main" id="{F18C715E-DA12-4AAE-9050-6B780C992442}"/>
              </a:ext>
            </a:extLst>
          </p:cNvPr>
          <p:cNvSpPr>
            <a:spLocks/>
          </p:cNvSpPr>
          <p:nvPr/>
        </p:nvSpPr>
        <p:spPr bwMode="auto">
          <a:xfrm flipH="1">
            <a:off x="3059113" y="-1860550"/>
            <a:ext cx="322262" cy="1363662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chemeClr val="folHlink">
              <a:alpha val="59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1" name="Freeform 227">
            <a:extLst>
              <a:ext uri="{FF2B5EF4-FFF2-40B4-BE49-F238E27FC236}">
                <a16:creationId xmlns:a16="http://schemas.microsoft.com/office/drawing/2014/main" id="{8177FA76-EB0D-4421-BD79-344FDC607A6F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5940425" y="-1611313"/>
            <a:ext cx="322263" cy="136366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chemeClr val="folHlink">
              <a:alpha val="59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2" name="Freeform 228">
            <a:extLst>
              <a:ext uri="{FF2B5EF4-FFF2-40B4-BE49-F238E27FC236}">
                <a16:creationId xmlns:a16="http://schemas.microsoft.com/office/drawing/2014/main" id="{4A9AEA73-B72B-4B07-99C7-FD9D119D1B9C}"/>
              </a:ext>
            </a:extLst>
          </p:cNvPr>
          <p:cNvSpPr>
            <a:spLocks/>
          </p:cNvSpPr>
          <p:nvPr/>
        </p:nvSpPr>
        <p:spPr bwMode="auto">
          <a:xfrm>
            <a:off x="3419475" y="-2043113"/>
            <a:ext cx="322263" cy="204311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0000">
              <a:alpha val="5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3" name="Freeform 229">
            <a:extLst>
              <a:ext uri="{FF2B5EF4-FFF2-40B4-BE49-F238E27FC236}">
                <a16:creationId xmlns:a16="http://schemas.microsoft.com/office/drawing/2014/main" id="{E44AC850-4423-4561-B01F-4F8334A63C5A}"/>
              </a:ext>
            </a:extLst>
          </p:cNvPr>
          <p:cNvSpPr>
            <a:spLocks/>
          </p:cNvSpPr>
          <p:nvPr/>
        </p:nvSpPr>
        <p:spPr bwMode="auto">
          <a:xfrm flipH="1">
            <a:off x="5076825" y="-1827213"/>
            <a:ext cx="322263" cy="165576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0000">
              <a:alpha val="59000"/>
            </a:srgb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4" name="Freeform 230">
            <a:extLst>
              <a:ext uri="{FF2B5EF4-FFF2-40B4-BE49-F238E27FC236}">
                <a16:creationId xmlns:a16="http://schemas.microsoft.com/office/drawing/2014/main" id="{CC067E20-977A-4019-AE49-2360C5235959}"/>
              </a:ext>
            </a:extLst>
          </p:cNvPr>
          <p:cNvSpPr>
            <a:spLocks/>
          </p:cNvSpPr>
          <p:nvPr/>
        </p:nvSpPr>
        <p:spPr bwMode="auto">
          <a:xfrm flipH="1">
            <a:off x="2411413" y="-1900238"/>
            <a:ext cx="322262" cy="1724025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0000">
              <a:alpha val="5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5" name="Freeform 231">
            <a:extLst>
              <a:ext uri="{FF2B5EF4-FFF2-40B4-BE49-F238E27FC236}">
                <a16:creationId xmlns:a16="http://schemas.microsoft.com/office/drawing/2014/main" id="{01E6FC42-B2F2-4658-A910-568A47F219C8}"/>
              </a:ext>
            </a:extLst>
          </p:cNvPr>
          <p:cNvSpPr>
            <a:spLocks/>
          </p:cNvSpPr>
          <p:nvPr/>
        </p:nvSpPr>
        <p:spPr bwMode="auto">
          <a:xfrm rot="11104446">
            <a:off x="1677988" y="-1828800"/>
            <a:ext cx="322262" cy="1655762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0000">
              <a:alpha val="5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6" name="Freeform 232">
            <a:extLst>
              <a:ext uri="{FF2B5EF4-FFF2-40B4-BE49-F238E27FC236}">
                <a16:creationId xmlns:a16="http://schemas.microsoft.com/office/drawing/2014/main" id="{A8A095E1-E2A1-439C-ADDC-90E6BD2F0FBB}"/>
              </a:ext>
            </a:extLst>
          </p:cNvPr>
          <p:cNvSpPr>
            <a:spLocks/>
          </p:cNvSpPr>
          <p:nvPr/>
        </p:nvSpPr>
        <p:spPr bwMode="auto">
          <a:xfrm rot="10487640">
            <a:off x="2195513" y="-1539875"/>
            <a:ext cx="322262" cy="1363662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FF00">
              <a:alpha val="5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7" name="Freeform 233">
            <a:extLst>
              <a:ext uri="{FF2B5EF4-FFF2-40B4-BE49-F238E27FC236}">
                <a16:creationId xmlns:a16="http://schemas.microsoft.com/office/drawing/2014/main" id="{9FCFAB0F-72EB-4519-B901-92E4EAAA6623}"/>
              </a:ext>
            </a:extLst>
          </p:cNvPr>
          <p:cNvSpPr>
            <a:spLocks/>
          </p:cNvSpPr>
          <p:nvPr/>
        </p:nvSpPr>
        <p:spPr bwMode="auto">
          <a:xfrm flipH="1">
            <a:off x="1403350" y="-1363663"/>
            <a:ext cx="322263" cy="136366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chemeClr val="folHlink">
              <a:alpha val="59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8" name="Freeform 234">
            <a:extLst>
              <a:ext uri="{FF2B5EF4-FFF2-40B4-BE49-F238E27FC236}">
                <a16:creationId xmlns:a16="http://schemas.microsoft.com/office/drawing/2014/main" id="{E8745854-3A82-4246-B881-C0988E43DAAE}"/>
              </a:ext>
            </a:extLst>
          </p:cNvPr>
          <p:cNvSpPr>
            <a:spLocks/>
          </p:cNvSpPr>
          <p:nvPr/>
        </p:nvSpPr>
        <p:spPr bwMode="auto">
          <a:xfrm>
            <a:off x="755650" y="-1755775"/>
            <a:ext cx="322263" cy="1755775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00B0F0">
              <a:alpha val="59000"/>
            </a:srgb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9" name="Freeform 235">
            <a:extLst>
              <a:ext uri="{FF2B5EF4-FFF2-40B4-BE49-F238E27FC236}">
                <a16:creationId xmlns:a16="http://schemas.microsoft.com/office/drawing/2014/main" id="{3E5CBE98-9D62-4958-9EE1-F1D708798537}"/>
              </a:ext>
            </a:extLst>
          </p:cNvPr>
          <p:cNvSpPr>
            <a:spLocks/>
          </p:cNvSpPr>
          <p:nvPr/>
        </p:nvSpPr>
        <p:spPr bwMode="auto">
          <a:xfrm>
            <a:off x="1908175" y="-1611313"/>
            <a:ext cx="322263" cy="136366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chemeClr val="folHlink">
              <a:alpha val="59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40" name="Freeform 236">
            <a:extLst>
              <a:ext uri="{FF2B5EF4-FFF2-40B4-BE49-F238E27FC236}">
                <a16:creationId xmlns:a16="http://schemas.microsoft.com/office/drawing/2014/main" id="{B2825F53-067E-48A2-B0CA-06B5B41D7B88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1044575" y="-1535113"/>
            <a:ext cx="503238" cy="136366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chemeClr val="accent1">
              <a:alpha val="59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41" name="Freeform 237">
            <a:extLst>
              <a:ext uri="{FF2B5EF4-FFF2-40B4-BE49-F238E27FC236}">
                <a16:creationId xmlns:a16="http://schemas.microsoft.com/office/drawing/2014/main" id="{38C39410-EE43-4BBF-9D7D-75397BF2D3B3}"/>
              </a:ext>
            </a:extLst>
          </p:cNvPr>
          <p:cNvSpPr>
            <a:spLocks/>
          </p:cNvSpPr>
          <p:nvPr/>
        </p:nvSpPr>
        <p:spPr bwMode="auto">
          <a:xfrm rot="11038552">
            <a:off x="6516688" y="-1363663"/>
            <a:ext cx="322262" cy="136366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0000">
              <a:alpha val="5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42" name="Freeform 218">
            <a:extLst>
              <a:ext uri="{FF2B5EF4-FFF2-40B4-BE49-F238E27FC236}">
                <a16:creationId xmlns:a16="http://schemas.microsoft.com/office/drawing/2014/main" id="{515201C7-E523-4761-B9E6-C8F89555AA7E}"/>
              </a:ext>
            </a:extLst>
          </p:cNvPr>
          <p:cNvSpPr>
            <a:spLocks/>
          </p:cNvSpPr>
          <p:nvPr/>
        </p:nvSpPr>
        <p:spPr bwMode="auto">
          <a:xfrm flipH="1">
            <a:off x="3487506" y="-1773689"/>
            <a:ext cx="306826" cy="1399487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  <a:gd name="connsiteX0" fmla="*/ 0 w 11802"/>
              <a:gd name="connsiteY0" fmla="*/ 514 h 10264"/>
              <a:gd name="connsiteX1" fmla="*/ 5729 w 11802"/>
              <a:gd name="connsiteY1" fmla="*/ 3646 h 10264"/>
              <a:gd name="connsiteX2" fmla="*/ 5208 w 11802"/>
              <a:gd name="connsiteY2" fmla="*/ 5199 h 10264"/>
              <a:gd name="connsiteX3" fmla="*/ 4375 w 11802"/>
              <a:gd name="connsiteY3" fmla="*/ 6087 h 10264"/>
              <a:gd name="connsiteX4" fmla="*/ 4792 w 11802"/>
              <a:gd name="connsiteY4" fmla="*/ 6753 h 10264"/>
              <a:gd name="connsiteX5" fmla="*/ 3542 w 11802"/>
              <a:gd name="connsiteY5" fmla="*/ 7887 h 10264"/>
              <a:gd name="connsiteX6" fmla="*/ 4792 w 11802"/>
              <a:gd name="connsiteY6" fmla="*/ 8726 h 10264"/>
              <a:gd name="connsiteX7" fmla="*/ 4167 w 11802"/>
              <a:gd name="connsiteY7" fmla="*/ 9564 h 10264"/>
              <a:gd name="connsiteX8" fmla="*/ 4167 w 11802"/>
              <a:gd name="connsiteY8" fmla="*/ 10255 h 10264"/>
              <a:gd name="connsiteX9" fmla="*/ 4167 w 11802"/>
              <a:gd name="connsiteY9" fmla="*/ 9983 h 10264"/>
              <a:gd name="connsiteX10" fmla="*/ 5625 w 11802"/>
              <a:gd name="connsiteY10" fmla="*/ 9638 h 10264"/>
              <a:gd name="connsiteX11" fmla="*/ 6667 w 11802"/>
              <a:gd name="connsiteY11" fmla="*/ 8676 h 10264"/>
              <a:gd name="connsiteX12" fmla="*/ 3646 w 11802"/>
              <a:gd name="connsiteY12" fmla="*/ 8035 h 10264"/>
              <a:gd name="connsiteX13" fmla="*/ 5625 w 11802"/>
              <a:gd name="connsiteY13" fmla="*/ 6679 h 10264"/>
              <a:gd name="connsiteX14" fmla="*/ 4271 w 11802"/>
              <a:gd name="connsiteY14" fmla="*/ 6358 h 10264"/>
              <a:gd name="connsiteX15" fmla="*/ 6146 w 11802"/>
              <a:gd name="connsiteY15" fmla="*/ 5298 h 10264"/>
              <a:gd name="connsiteX16" fmla="*/ 6146 w 11802"/>
              <a:gd name="connsiteY16" fmla="*/ 3843 h 10264"/>
              <a:gd name="connsiteX17" fmla="*/ 11175 w 11802"/>
              <a:gd name="connsiteY17" fmla="*/ 0 h 10264"/>
              <a:gd name="connsiteX18" fmla="*/ 0 w 11802"/>
              <a:gd name="connsiteY18" fmla="*/ 514 h 10264"/>
              <a:gd name="connsiteX0" fmla="*/ 7529 w 9521"/>
              <a:gd name="connsiteY0" fmla="*/ 92 h 10306"/>
              <a:gd name="connsiteX1" fmla="*/ 3448 w 9521"/>
              <a:gd name="connsiteY1" fmla="*/ 3688 h 10306"/>
              <a:gd name="connsiteX2" fmla="*/ 2927 w 9521"/>
              <a:gd name="connsiteY2" fmla="*/ 5241 h 10306"/>
              <a:gd name="connsiteX3" fmla="*/ 2094 w 9521"/>
              <a:gd name="connsiteY3" fmla="*/ 6129 h 10306"/>
              <a:gd name="connsiteX4" fmla="*/ 2511 w 9521"/>
              <a:gd name="connsiteY4" fmla="*/ 6795 h 10306"/>
              <a:gd name="connsiteX5" fmla="*/ 1261 w 9521"/>
              <a:gd name="connsiteY5" fmla="*/ 7929 h 10306"/>
              <a:gd name="connsiteX6" fmla="*/ 2511 w 9521"/>
              <a:gd name="connsiteY6" fmla="*/ 8768 h 10306"/>
              <a:gd name="connsiteX7" fmla="*/ 1886 w 9521"/>
              <a:gd name="connsiteY7" fmla="*/ 9606 h 10306"/>
              <a:gd name="connsiteX8" fmla="*/ 1886 w 9521"/>
              <a:gd name="connsiteY8" fmla="*/ 10297 h 10306"/>
              <a:gd name="connsiteX9" fmla="*/ 1886 w 9521"/>
              <a:gd name="connsiteY9" fmla="*/ 10025 h 10306"/>
              <a:gd name="connsiteX10" fmla="*/ 3344 w 9521"/>
              <a:gd name="connsiteY10" fmla="*/ 9680 h 10306"/>
              <a:gd name="connsiteX11" fmla="*/ 4386 w 9521"/>
              <a:gd name="connsiteY11" fmla="*/ 8718 h 10306"/>
              <a:gd name="connsiteX12" fmla="*/ 1365 w 9521"/>
              <a:gd name="connsiteY12" fmla="*/ 8077 h 10306"/>
              <a:gd name="connsiteX13" fmla="*/ 3344 w 9521"/>
              <a:gd name="connsiteY13" fmla="*/ 6721 h 10306"/>
              <a:gd name="connsiteX14" fmla="*/ 1990 w 9521"/>
              <a:gd name="connsiteY14" fmla="*/ 6400 h 10306"/>
              <a:gd name="connsiteX15" fmla="*/ 3865 w 9521"/>
              <a:gd name="connsiteY15" fmla="*/ 5340 h 10306"/>
              <a:gd name="connsiteX16" fmla="*/ 3865 w 9521"/>
              <a:gd name="connsiteY16" fmla="*/ 3885 h 10306"/>
              <a:gd name="connsiteX17" fmla="*/ 8894 w 9521"/>
              <a:gd name="connsiteY17" fmla="*/ 42 h 10306"/>
              <a:gd name="connsiteX18" fmla="*/ 7529 w 9521"/>
              <a:gd name="connsiteY18" fmla="*/ 92 h 10306"/>
              <a:gd name="connsiteX0" fmla="*/ 7908 w 10000"/>
              <a:gd name="connsiteY0" fmla="*/ 89 h 9999"/>
              <a:gd name="connsiteX1" fmla="*/ 3621 w 10000"/>
              <a:gd name="connsiteY1" fmla="*/ 3578 h 9999"/>
              <a:gd name="connsiteX2" fmla="*/ 3074 w 10000"/>
              <a:gd name="connsiteY2" fmla="*/ 5085 h 9999"/>
              <a:gd name="connsiteX3" fmla="*/ 2199 w 10000"/>
              <a:gd name="connsiteY3" fmla="*/ 5947 h 9999"/>
              <a:gd name="connsiteX4" fmla="*/ 2637 w 10000"/>
              <a:gd name="connsiteY4" fmla="*/ 6593 h 9999"/>
              <a:gd name="connsiteX5" fmla="*/ 1324 w 10000"/>
              <a:gd name="connsiteY5" fmla="*/ 7694 h 9999"/>
              <a:gd name="connsiteX6" fmla="*/ 2637 w 10000"/>
              <a:gd name="connsiteY6" fmla="*/ 8508 h 9999"/>
              <a:gd name="connsiteX7" fmla="*/ 1981 w 10000"/>
              <a:gd name="connsiteY7" fmla="*/ 9321 h 9999"/>
              <a:gd name="connsiteX8" fmla="*/ 1981 w 10000"/>
              <a:gd name="connsiteY8" fmla="*/ 9991 h 9999"/>
              <a:gd name="connsiteX9" fmla="*/ 1981 w 10000"/>
              <a:gd name="connsiteY9" fmla="*/ 9727 h 9999"/>
              <a:gd name="connsiteX10" fmla="*/ 3512 w 10000"/>
              <a:gd name="connsiteY10" fmla="*/ 9393 h 9999"/>
              <a:gd name="connsiteX11" fmla="*/ 4607 w 10000"/>
              <a:gd name="connsiteY11" fmla="*/ 8459 h 9999"/>
              <a:gd name="connsiteX12" fmla="*/ 1434 w 10000"/>
              <a:gd name="connsiteY12" fmla="*/ 7837 h 9999"/>
              <a:gd name="connsiteX13" fmla="*/ 3512 w 10000"/>
              <a:gd name="connsiteY13" fmla="*/ 6521 h 9999"/>
              <a:gd name="connsiteX14" fmla="*/ 2090 w 10000"/>
              <a:gd name="connsiteY14" fmla="*/ 6210 h 9999"/>
              <a:gd name="connsiteX15" fmla="*/ 4059 w 10000"/>
              <a:gd name="connsiteY15" fmla="*/ 5181 h 9999"/>
              <a:gd name="connsiteX16" fmla="*/ 4059 w 10000"/>
              <a:gd name="connsiteY16" fmla="*/ 3770 h 9999"/>
              <a:gd name="connsiteX17" fmla="*/ 9341 w 10000"/>
              <a:gd name="connsiteY17" fmla="*/ 41 h 9999"/>
              <a:gd name="connsiteX18" fmla="*/ 7908 w 10000"/>
              <a:gd name="connsiteY18" fmla="*/ 89 h 9999"/>
              <a:gd name="connsiteX0" fmla="*/ 8384 w 10000"/>
              <a:gd name="connsiteY0" fmla="*/ 1225 h 9959"/>
              <a:gd name="connsiteX1" fmla="*/ 3621 w 10000"/>
              <a:gd name="connsiteY1" fmla="*/ 3537 h 9959"/>
              <a:gd name="connsiteX2" fmla="*/ 3074 w 10000"/>
              <a:gd name="connsiteY2" fmla="*/ 5045 h 9959"/>
              <a:gd name="connsiteX3" fmla="*/ 2199 w 10000"/>
              <a:gd name="connsiteY3" fmla="*/ 5907 h 9959"/>
              <a:gd name="connsiteX4" fmla="*/ 2637 w 10000"/>
              <a:gd name="connsiteY4" fmla="*/ 6553 h 9959"/>
              <a:gd name="connsiteX5" fmla="*/ 1324 w 10000"/>
              <a:gd name="connsiteY5" fmla="*/ 7654 h 9959"/>
              <a:gd name="connsiteX6" fmla="*/ 2637 w 10000"/>
              <a:gd name="connsiteY6" fmla="*/ 8468 h 9959"/>
              <a:gd name="connsiteX7" fmla="*/ 1981 w 10000"/>
              <a:gd name="connsiteY7" fmla="*/ 9281 h 9959"/>
              <a:gd name="connsiteX8" fmla="*/ 1981 w 10000"/>
              <a:gd name="connsiteY8" fmla="*/ 9951 h 9959"/>
              <a:gd name="connsiteX9" fmla="*/ 1981 w 10000"/>
              <a:gd name="connsiteY9" fmla="*/ 9687 h 9959"/>
              <a:gd name="connsiteX10" fmla="*/ 3512 w 10000"/>
              <a:gd name="connsiteY10" fmla="*/ 9353 h 9959"/>
              <a:gd name="connsiteX11" fmla="*/ 4607 w 10000"/>
              <a:gd name="connsiteY11" fmla="*/ 8419 h 9959"/>
              <a:gd name="connsiteX12" fmla="*/ 1434 w 10000"/>
              <a:gd name="connsiteY12" fmla="*/ 7797 h 9959"/>
              <a:gd name="connsiteX13" fmla="*/ 3512 w 10000"/>
              <a:gd name="connsiteY13" fmla="*/ 6481 h 9959"/>
              <a:gd name="connsiteX14" fmla="*/ 2090 w 10000"/>
              <a:gd name="connsiteY14" fmla="*/ 6170 h 9959"/>
              <a:gd name="connsiteX15" fmla="*/ 4059 w 10000"/>
              <a:gd name="connsiteY15" fmla="*/ 5141 h 9959"/>
              <a:gd name="connsiteX16" fmla="*/ 4059 w 10000"/>
              <a:gd name="connsiteY16" fmla="*/ 3729 h 9959"/>
              <a:gd name="connsiteX17" fmla="*/ 9341 w 10000"/>
              <a:gd name="connsiteY17" fmla="*/ 0 h 9959"/>
              <a:gd name="connsiteX18" fmla="*/ 8384 w 10000"/>
              <a:gd name="connsiteY18" fmla="*/ 1225 h 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59">
                <a:moveTo>
                  <a:pt x="8384" y="1225"/>
                </a:moveTo>
                <a:cubicBezTo>
                  <a:pt x="8384" y="1225"/>
                  <a:pt x="4506" y="2900"/>
                  <a:pt x="3621" y="3537"/>
                </a:cubicBezTo>
                <a:cubicBezTo>
                  <a:pt x="2736" y="4174"/>
                  <a:pt x="66" y="4387"/>
                  <a:pt x="3074" y="5045"/>
                </a:cubicBezTo>
                <a:cubicBezTo>
                  <a:pt x="6083" y="5703"/>
                  <a:pt x="2199" y="5907"/>
                  <a:pt x="2199" y="5907"/>
                </a:cubicBezTo>
                <a:cubicBezTo>
                  <a:pt x="2199" y="5907"/>
                  <a:pt x="-1958" y="6338"/>
                  <a:pt x="2637" y="6553"/>
                </a:cubicBezTo>
                <a:cubicBezTo>
                  <a:pt x="7232" y="6769"/>
                  <a:pt x="1324" y="7654"/>
                  <a:pt x="1324" y="7654"/>
                </a:cubicBezTo>
                <a:cubicBezTo>
                  <a:pt x="1324" y="7654"/>
                  <a:pt x="-2396" y="8252"/>
                  <a:pt x="2637" y="8468"/>
                </a:cubicBezTo>
                <a:cubicBezTo>
                  <a:pt x="7669" y="8683"/>
                  <a:pt x="1981" y="9281"/>
                  <a:pt x="1981" y="9281"/>
                </a:cubicBezTo>
                <a:cubicBezTo>
                  <a:pt x="1981" y="9281"/>
                  <a:pt x="-208" y="9472"/>
                  <a:pt x="1981" y="9951"/>
                </a:cubicBezTo>
                <a:cubicBezTo>
                  <a:pt x="1981" y="9951"/>
                  <a:pt x="2437" y="10035"/>
                  <a:pt x="1981" y="9687"/>
                </a:cubicBezTo>
                <a:cubicBezTo>
                  <a:pt x="1981" y="9687"/>
                  <a:pt x="1761" y="9424"/>
                  <a:pt x="3512" y="9353"/>
                </a:cubicBezTo>
                <a:cubicBezTo>
                  <a:pt x="5263" y="9281"/>
                  <a:pt x="7232" y="8706"/>
                  <a:pt x="4607" y="8419"/>
                </a:cubicBezTo>
                <a:cubicBezTo>
                  <a:pt x="1981" y="8132"/>
                  <a:pt x="448" y="8180"/>
                  <a:pt x="1434" y="7797"/>
                </a:cubicBezTo>
                <a:cubicBezTo>
                  <a:pt x="2418" y="7415"/>
                  <a:pt x="8107" y="6769"/>
                  <a:pt x="3512" y="6481"/>
                </a:cubicBezTo>
                <a:cubicBezTo>
                  <a:pt x="3512" y="6481"/>
                  <a:pt x="-317" y="6434"/>
                  <a:pt x="2090" y="6170"/>
                </a:cubicBezTo>
                <a:cubicBezTo>
                  <a:pt x="4497" y="5907"/>
                  <a:pt x="6138" y="5620"/>
                  <a:pt x="4059" y="5141"/>
                </a:cubicBezTo>
                <a:cubicBezTo>
                  <a:pt x="1981" y="4662"/>
                  <a:pt x="5102" y="2585"/>
                  <a:pt x="4059" y="3729"/>
                </a:cubicBezTo>
                <a:cubicBezTo>
                  <a:pt x="6029" y="3417"/>
                  <a:pt x="11967" y="335"/>
                  <a:pt x="9341" y="0"/>
                </a:cubicBezTo>
                <a:cubicBezTo>
                  <a:pt x="9341" y="0"/>
                  <a:pt x="8384" y="1057"/>
                  <a:pt x="8384" y="1225"/>
                </a:cubicBezTo>
                <a:close/>
              </a:path>
            </a:pathLst>
          </a:custGeom>
          <a:solidFill>
            <a:srgbClr val="FFFF00">
              <a:alpha val="5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4FCE31A7-BB65-4DEF-9B76-A9DEA2443698}"/>
              </a:ext>
            </a:extLst>
          </p:cNvPr>
          <p:cNvSpPr/>
          <p:nvPr/>
        </p:nvSpPr>
        <p:spPr>
          <a:xfrm>
            <a:off x="7003738" y="-1321594"/>
            <a:ext cx="516447" cy="516447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8D6AAEE0-E21B-45ED-8FD5-E8516EE85728}"/>
              </a:ext>
            </a:extLst>
          </p:cNvPr>
          <p:cNvSpPr/>
          <p:nvPr/>
        </p:nvSpPr>
        <p:spPr>
          <a:xfrm>
            <a:off x="2222882" y="-1020508"/>
            <a:ext cx="492183" cy="492183"/>
          </a:xfrm>
          <a:prstGeom prst="star5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4" name="Star: 5 Points 443">
            <a:extLst>
              <a:ext uri="{FF2B5EF4-FFF2-40B4-BE49-F238E27FC236}">
                <a16:creationId xmlns:a16="http://schemas.microsoft.com/office/drawing/2014/main" id="{5DF879A9-50B6-43DA-900D-38E24A00157B}"/>
              </a:ext>
            </a:extLst>
          </p:cNvPr>
          <p:cNvSpPr/>
          <p:nvPr/>
        </p:nvSpPr>
        <p:spPr>
          <a:xfrm>
            <a:off x="1418010" y="-811864"/>
            <a:ext cx="492183" cy="492183"/>
          </a:xfrm>
          <a:prstGeom prst="star5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5" name="Star: 5 Points 444">
            <a:extLst>
              <a:ext uri="{FF2B5EF4-FFF2-40B4-BE49-F238E27FC236}">
                <a16:creationId xmlns:a16="http://schemas.microsoft.com/office/drawing/2014/main" id="{997C76BD-460E-412C-B5E8-4376A7E13A6B}"/>
              </a:ext>
            </a:extLst>
          </p:cNvPr>
          <p:cNvSpPr/>
          <p:nvPr/>
        </p:nvSpPr>
        <p:spPr>
          <a:xfrm>
            <a:off x="4370751" y="-955733"/>
            <a:ext cx="492183" cy="492183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6" name="Star: 5 Points 445">
            <a:extLst>
              <a:ext uri="{FF2B5EF4-FFF2-40B4-BE49-F238E27FC236}">
                <a16:creationId xmlns:a16="http://schemas.microsoft.com/office/drawing/2014/main" id="{CA9D8243-AF5F-4643-A64A-4C297F106C3D}"/>
              </a:ext>
            </a:extLst>
          </p:cNvPr>
          <p:cNvSpPr/>
          <p:nvPr/>
        </p:nvSpPr>
        <p:spPr>
          <a:xfrm>
            <a:off x="2110552" y="-2133311"/>
            <a:ext cx="492183" cy="492183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7" name="Star: 5 Points 446">
            <a:extLst>
              <a:ext uri="{FF2B5EF4-FFF2-40B4-BE49-F238E27FC236}">
                <a16:creationId xmlns:a16="http://schemas.microsoft.com/office/drawing/2014/main" id="{D20A81A2-10E9-4CAF-9A5B-25ACD570A180}"/>
              </a:ext>
            </a:extLst>
          </p:cNvPr>
          <p:cNvSpPr/>
          <p:nvPr/>
        </p:nvSpPr>
        <p:spPr>
          <a:xfrm>
            <a:off x="3495646" y="-493742"/>
            <a:ext cx="492183" cy="492183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8" name="Star: 5 Points 447">
            <a:extLst>
              <a:ext uri="{FF2B5EF4-FFF2-40B4-BE49-F238E27FC236}">
                <a16:creationId xmlns:a16="http://schemas.microsoft.com/office/drawing/2014/main" id="{A57E6FD1-BD07-4D74-AB83-89ABEF7ED262}"/>
              </a:ext>
            </a:extLst>
          </p:cNvPr>
          <p:cNvSpPr/>
          <p:nvPr/>
        </p:nvSpPr>
        <p:spPr>
          <a:xfrm>
            <a:off x="5360281" y="-1867776"/>
            <a:ext cx="492183" cy="492183"/>
          </a:xfrm>
          <a:prstGeom prst="star5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9" name="Star: 5 Points 448">
            <a:extLst>
              <a:ext uri="{FF2B5EF4-FFF2-40B4-BE49-F238E27FC236}">
                <a16:creationId xmlns:a16="http://schemas.microsoft.com/office/drawing/2014/main" id="{3D0B9EFF-9DD2-44E4-A5CD-72EB098B0BC2}"/>
              </a:ext>
            </a:extLst>
          </p:cNvPr>
          <p:cNvSpPr/>
          <p:nvPr/>
        </p:nvSpPr>
        <p:spPr>
          <a:xfrm>
            <a:off x="849472" y="-1959033"/>
            <a:ext cx="492183" cy="492183"/>
          </a:xfrm>
          <a:prstGeom prst="star5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3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3.7037E-6 L -0.76562 -0.57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81" y="-2898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2187 -0.09514 -0.24375 -0.19005 -0.31341 -0.28125 C -0.38294 -0.37245 -0.40065 -0.48981 -0.41758 -0.54676 " pathEditMode="relative" rAng="0" ptsTypes="AAA">
                                      <p:cBhvr>
                                        <p:cTn id="1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85" y="-27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1.85185E-6 C -0.14101 -0.12801 -0.28177 -0.25579 -0.38594 -0.32454 C -0.4901 -0.39329 -0.58737 -0.39143 -0.625 -0.41227 " pathEditMode="relative" rAng="0" ptsTypes="AAA">
                                      <p:cBhvr>
                                        <p:cTn id="1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0" y="-2062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4427 -0.13773 -0.28854 -0.27523 -0.38164 -0.35116 C -0.47461 -0.42708 -0.51653 -0.44143 -0.55833 -0.45556 " pathEditMode="relative" rAng="0" ptsTypes="AAA">
                                      <p:cBhvr>
                                        <p:cTn id="2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17" y="-2277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1.85185E-6 C -0.14375 -0.11088 -0.28737 -0.22153 -0.36497 -0.32338 C -0.44258 -0.42523 -0.45872 -0.55579 -0.46575 -0.61111 " pathEditMode="relative" rAng="0" ptsTypes="AAA">
                                      <p:cBhvr>
                                        <p:cTn id="2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94" y="-3055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1771 -0.11204 -0.23528 -0.22407 -0.32174 -0.27986 C -0.4082 -0.33565 -0.46341 -0.33495 -0.51836 -0.33426 " pathEditMode="relative" rAng="0" ptsTypes="AAA">
                                      <p:cBhvr>
                                        <p:cTn id="2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24" y="-1673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3021 -0.10023 -0.26705 -0.16667 -0.31914 -0.27893 C -0.37122 -0.3912 -0.31419 -0.5912 -0.31289 -0.67338 " pathEditMode="relative" rAng="0" ptsTypes="AAA">
                                      <p:cBhvr>
                                        <p:cTn id="2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57" y="-3368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5898 -0.12569 -0.3181 -0.25116 -0.40065 -0.33218 C -0.48333 -0.41319 -0.48958 -0.45 -0.49583 -0.48681 " pathEditMode="relative" rAng="0" ptsTypes="AAA">
                                      <p:cBhvr>
                                        <p:cTn id="2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92" y="-243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4518 -0.12407 -0.29023 -0.24792 -0.36419 -0.33773 C -0.43815 -0.42755 -0.44075 -0.48333 -0.44336 -0.53889 " pathEditMode="relative" rAng="0" ptsTypes="AAA">
                                      <p:cBhvr>
                                        <p:cTn id="30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74" y="-2694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5989 -0.14676 -0.31979 -0.29352 -0.41341 -0.36319 C -0.5069 -0.43287 -0.53437 -0.42546 -0.56159 -0.41782 " pathEditMode="relative" rAng="0" ptsTypes="AAA">
                                      <p:cBhvr>
                                        <p:cTn id="3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86" y="-2113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1.85185E-6 C -0.15729 -0.12592 -0.31458 -0.25162 -0.39166 -0.3287 C -0.46875 -0.40579 -0.46562 -0.43449 -0.4625 -0.46319 " pathEditMode="relative" rAng="0" ptsTypes="AAA">
                                      <p:cBhvr>
                                        <p:cTn id="3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90" y="-2317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2448 -0.12176 -0.24896 -0.24352 -0.31666 -0.3044 C -0.38437 -0.36528 -0.38607 -0.35579 -0.40573 -0.36458 " pathEditMode="relative" rAng="0" ptsTypes="AAA">
                                      <p:cBhvr>
                                        <p:cTn id="3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86" y="-18241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3112 -0.11528 -0.26211 -0.23032 -0.34166 -0.28657 C -0.42122 -0.34282 -0.44896 -0.34028 -0.47669 -0.33773 " pathEditMode="relative" rAng="0" ptsTypes="AAA">
                                      <p:cBhvr>
                                        <p:cTn id="3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41" y="-1694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1.85185E-6 C -0.14323 -0.11991 -0.28646 -0.23958 -0.35325 -0.31319 C -0.42018 -0.3868 -0.41054 -0.41458 -0.40091 -0.44213 " pathEditMode="relative" rAng="0" ptsTypes="AAA">
                                      <p:cBhvr>
                                        <p:cTn id="40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91" y="-2210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4479 -0.11968 -0.28945 -0.23935 -0.38086 -0.34444 C -0.47239 -0.44954 -0.51041 -0.53981 -0.54843 -0.62986 " pathEditMode="relative" rAng="0" ptsTypes="AAA">
                                      <p:cBhvr>
                                        <p:cTn id="42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22" y="-31505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5091 -0.12616 -0.29948 -0.24005 -0.3875 -0.33681 C -0.47552 -0.43356 -0.49883 -0.53009 -0.52812 -0.58102 " pathEditMode="relative" rAng="0" ptsTypes="AAA">
                                      <p:cBhvr>
                                        <p:cTn id="4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06" y="-2905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4375 -0.12222 -0.28737 -0.24444 -0.38333 -0.33843 C -0.47929 -0.43241 -0.53854 -0.49838 -0.57656 -0.56343 " pathEditMode="relative" rAng="0" ptsTypes="AAA">
                                      <p:cBhvr>
                                        <p:cTn id="46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8" y="-2817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151 -0.11458 -0.23021 -0.22917 -0.32929 -0.29005 C -0.42851 -0.35093 -0.51185 -0.35856 -0.59518 -0.36597 " pathEditMode="relative" rAng="0" ptsTypes="AAA">
                                      <p:cBhvr>
                                        <p:cTn id="4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66" y="-1831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4466 -0.11597 -0.28268 -0.21782 -0.35091 -0.32685 C -0.41914 -0.43588 -0.397 -0.58611 -0.40924 -0.6544 " pathEditMode="relative" rAng="0" ptsTypes="AAA">
                                      <p:cBhvr>
                                        <p:cTn id="50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69" y="-3273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47 -0.11366 -0.29388 -0.22685 -0.36562 -0.33704 C -0.43737 -0.44722 -0.43385 -0.5544 -0.43034 -0.66134 " pathEditMode="relative" rAng="0" ptsTypes="AAA">
                                      <p:cBhvr>
                                        <p:cTn id="5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02" y="-3307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1.85185E-6 C -0.1806 -0.17014 -0.36094 -0.34004 -0.45924 -0.42106 C -0.55742 -0.50208 -0.57344 -0.49444 -0.58919 -0.48657 " pathEditMode="relative" rAng="0" ptsTypes="AAA">
                                      <p:cBhvr>
                                        <p:cTn id="5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66" y="-2458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3398 -0.12199 -0.26784 -0.24375 -0.3431 -0.29537 C -0.41823 -0.34699 -0.4345 -0.32847 -0.45091 -0.30972 " pathEditMode="relative" rAng="0" ptsTypes="AAA">
                                      <p:cBhvr>
                                        <p:cTn id="56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52" y="-16458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6458 -0.1662 -0.32903 -0.33218 -0.41862 -0.39745 C -0.5082 -0.46273 -0.52278 -0.42755 -0.53711 -0.39236 " pathEditMode="relative" rAng="0" ptsTypes="AAA">
                                      <p:cBhvr>
                                        <p:cTn id="5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62" y="-2171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4896 -0.14815 -0.29791 -0.29606 -0.40482 -0.36875 C -0.51185 -0.44143 -0.57708 -0.43912 -0.64219 -0.43657 " pathEditMode="relative" rAng="0" ptsTypes="AAA">
                                      <p:cBhvr>
                                        <p:cTn id="6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09" y="-21875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2187 -0.09514 -0.24375 -0.19005 -0.31341 -0.28125 C -0.38294 -0.37245 -0.40065 -0.48981 -0.41758 -0.54676 " pathEditMode="relative" rAng="0" ptsTypes="AAA">
                                      <p:cBhvr>
                                        <p:cTn id="62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85" y="-27338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2239 -0.0243 C -0.15976 -0.14143 -0.29062 -0.26273 -0.39219 -0.32569 C -0.49375 -0.38866 -0.58854 -0.38704 -0.625 -0.40579 " pathEditMode="relative" rAng="0" ptsTypes="AAA">
                                      <p:cBhvr>
                                        <p:cTn id="64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30" y="-19074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4427 -0.13773 -0.28854 -0.27523 -0.38164 -0.35116 C -0.47461 -0.42708 -0.51653 -0.44143 -0.55833 -0.45556 " pathEditMode="relative" rAng="0" ptsTypes="AAA">
                                      <p:cBhvr>
                                        <p:cTn id="66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17" y="-22778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209 -0.00116 C -0.15143 -0.10555 -0.3026 -0.1875 -0.3875 -0.30625 C -0.47239 -0.42523 -0.48242 -0.6294 -0.50742 -0.71435 " pathEditMode="relative" rAng="0" ptsTypes="AAA">
                                      <p:cBhvr>
                                        <p:cTn id="68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82" y="-35671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1.85185E-6 C -0.11771 -0.11204 -0.23528 -0.22407 -0.32174 -0.27986 C -0.4082 -0.33565 -0.46341 -0.33495 -0.51836 -0.33426 " pathEditMode="relative" rAng="0" ptsTypes="AAA">
                                      <p:cBhvr>
                                        <p:cTn id="70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24" y="-16736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3021 -0.08634 -0.25729 -0.12593 -0.31914 -0.24005 C -0.38086 -0.35417 -0.36041 -0.5919 -0.37122 -0.68449 " pathEditMode="relative" rAng="0" ptsTypes="AAA">
                                      <p:cBhvr>
                                        <p:cTn id="72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68" y="-34236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5898 -0.12569 -0.3181 -0.25116 -0.40065 -0.33218 C -0.48333 -0.41319 -0.48958 -0.45 -0.49583 -0.48681 " pathEditMode="relative" rAng="0" ptsTypes="AAA">
                                      <p:cBhvr>
                                        <p:cTn id="74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92" y="-2435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4804 -0.12685 -0.29036 -0.27569 -0.36445 -0.37523 C -0.43841 -0.475 -0.44088 -0.53704 -0.44349 -0.59861 " pathEditMode="relative" rAng="0" ptsTypes="AAA">
                                      <p:cBhvr>
                                        <p:cTn id="76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74" y="-29931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5989 -0.14676 -0.31979 -0.29352 -0.41341 -0.36319 C -0.5069 -0.43287 -0.53437 -0.42546 -0.56159 -0.41782 " pathEditMode="relative" rAng="0" ptsTypes="AAA">
                                      <p:cBhvr>
                                        <p:cTn id="78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86" y="-2113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5729 -0.12593 -0.31458 -0.25162 -0.39166 -0.3287 C -0.46875 -0.40579 -0.46562 -0.43449 -0.4625 -0.46319 " pathEditMode="relative" rAng="0" ptsTypes="AAA">
                                      <p:cBhvr>
                                        <p:cTn id="80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90" y="-2317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2448 -0.12176 -0.24896 -0.24352 -0.31666 -0.3044 C -0.38437 -0.36528 -0.38607 -0.35579 -0.40573 -0.36458 " pathEditMode="relative" rAng="0" ptsTypes="AAA">
                                      <p:cBhvr>
                                        <p:cTn id="82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86" y="-1824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3112 -0.11528 -0.26211 -0.23032 -0.34166 -0.28657 C -0.42122 -0.34282 -0.44896 -0.34028 -0.47669 -0.33773 " pathEditMode="relative" rAng="0" ptsTypes="AAA">
                                      <p:cBhvr>
                                        <p:cTn id="84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41" y="-16944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3 -1.85185E-6 C -0.14023 -0.13495 -0.29179 -0.23032 -0.35039 -0.35254 C -0.40885 -0.47477 -0.34883 -0.65393 -0.34843 -0.73333 " pathEditMode="relative" rAng="0" ptsTypes="AAA">
                                      <p:cBhvr>
                                        <p:cTn id="86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58" y="-36667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4479 -0.11968 -0.28945 -0.23935 -0.38086 -0.34444 C -0.47239 -0.44954 -0.51041 -0.53981 -0.54843 -0.62986 " pathEditMode="relative" rAng="0" ptsTypes="AAA">
                                      <p:cBhvr>
                                        <p:cTn id="88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22" y="-31505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3 0.00209 C -0.15664 -0.13657 -0.31445 -0.25116 -0.40195 -0.36829 C -0.48945 -0.48541 -0.49987 -0.63148 -0.52552 -0.70069 " pathEditMode="relative" rAng="0" ptsTypes="AAA">
                                      <p:cBhvr>
                                        <p:cTn id="90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76" y="-35139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1041 -0.01759 C -0.08958 -0.0794 -0.31732 -0.32685 -0.42096 -0.43403 C -0.52461 -0.54097 -0.59036 -0.59398 -0.63177 -0.6588 " pathEditMode="relative" rAng="0" ptsTypes="AAA">
                                      <p:cBhvr>
                                        <p:cTn id="92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68" y="-3206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68 0.0044 C -0.11614 -0.10093 -0.22461 -0.20602 -0.3181 -0.26181 C -0.41146 -0.31782 -0.48997 -0.32477 -0.56836 -0.33148 " pathEditMode="relative" rAng="0" ptsTypes="AAA">
                                      <p:cBhvr>
                                        <p:cTn id="94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34" y="-16806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4466 -0.12593 -0.28633 -0.24468 -0.35091 -0.35463 C -0.41549 -0.46458 -0.38008 -0.59606 -0.38763 -0.65949 " pathEditMode="relative" rAng="0" ptsTypes="AAA">
                                      <p:cBhvr>
                                        <p:cTn id="96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44" y="-32986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1.85185E-6 C -0.1806 -0.17014 -0.36093 -0.34004 -0.45924 -0.42106 C -0.55742 -0.50208 -0.57343 -0.49444 -0.58919 -0.48657 " pathEditMode="relative" rAng="0" ptsTypes="AAA">
                                      <p:cBhvr>
                                        <p:cTn id="98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66" y="-24583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221 0.00648 C -0.13633 -0.13681 -0.27018 -0.27963 -0.34531 -0.34028 C -0.42044 -0.40069 -0.43685 -0.37917 -0.45312 -0.35718 " pathEditMode="relative" rAng="0" ptsTypes="AAA">
                                      <p:cBhvr>
                                        <p:cTn id="100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52" y="-19329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6458 -0.1662 -0.32903 -0.33218 -0.41862 -0.39745 C -0.5082 -0.46273 -0.52278 -0.42755 -0.53711 -0.39236 " pathEditMode="relative" rAng="0" ptsTypes="AAA">
                                      <p:cBhvr>
                                        <p:cTn id="102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62" y="-21713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5781 -0.13611 -0.30534 -0.30787 -0.41471 -0.38333 C -0.52435 -0.4588 -0.59127 -0.45648 -0.65781 -0.45393 " pathEditMode="relative" rAng="0" ptsTypes="AAA">
                                      <p:cBhvr>
                                        <p:cTn id="104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91" y="-22755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9791 -0.16551 -0.38607 -0.4081 -0.49362 -0.50833 C -0.60143 -0.60856 -0.6237 -0.60556 -0.64596 -0.60255 " pathEditMode="relative" rAng="0" ptsTypes="AAA">
                                      <p:cBhvr>
                                        <p:cTn id="106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05" y="-30185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8854 -0.18426 -0.37708 -0.36829 -0.48229 -0.4588 C -0.5875 -0.54931 -0.60937 -0.54653 -0.63125 -0.54375 " pathEditMode="relative" rAng="0" ptsTypes="AAA">
                                      <p:cBhvr>
                                        <p:cTn id="10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63" y="-27245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2187 -0.09514 -0.24635 -0.18264 -0.31341 -0.28125 C -0.38034 -0.37986 -0.38385 -0.52685 -0.40247 -0.59143 " pathEditMode="relative" rAng="0" ptsTypes="AAA">
                                      <p:cBhvr>
                                        <p:cTn id="110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30" y="-29583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25E-6 -3.33333E-6 C -0.14101 -0.12801 -0.28177 -0.25578 -0.38594 -0.32453 C -0.4901 -0.39328 -0.58737 -0.39143 -0.625 -0.41227 " pathEditMode="relative" rAng="0" ptsTypes="AAA">
                                      <p:cBhvr>
                                        <p:cTn id="112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0" y="-20625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25E-6 -3.33333E-6 C -0.14375 -0.11088 -0.28737 -0.22152 -0.36497 -0.32338 C -0.44258 -0.42523 -0.45872 -0.55578 -0.46575 -0.61111 " pathEditMode="relative" rAng="0" ptsTypes="AAA">
                                      <p:cBhvr>
                                        <p:cTn id="114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94" y="-30556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1771 -0.11204 -0.23528 -0.22407 -0.32174 -0.27986 C -0.4082 -0.33565 -0.46341 -0.33495 -0.51836 -0.33426 " pathEditMode="relative" rAng="0" ptsTypes="AAA">
                                      <p:cBhvr>
                                        <p:cTn id="116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24" y="-16736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25E-6 -1.85185E-6 C -0.13021 -0.10023 -0.26042 -0.20046 -0.31914 -0.27893 C -0.37773 -0.35741 -0.34648 -0.42778 -0.35247 -0.47106 " pathEditMode="relative" rAng="0" ptsTypes="AAA">
                                      <p:cBhvr>
                                        <p:cTn id="118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86" y="-23565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25E-6 -1.85185E-6 C -0.15989 -0.14676 -0.31979 -0.29352 -0.41341 -0.36319 C -0.5069 -0.43287 -0.53437 -0.42546 -0.56159 -0.41782 " pathEditMode="relative" rAng="0" ptsTypes="AAA">
                                      <p:cBhvr>
                                        <p:cTn id="120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86" y="-21134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3.33333E-6 C -0.15729 -0.12592 -0.30573 -0.23842 -0.39167 -0.3287 C -0.4776 -0.41898 -0.48958 -0.49791 -0.51549 -0.54236 " pathEditMode="relative" rAng="0" ptsTypes="AAA">
                                      <p:cBhvr>
                                        <p:cTn id="122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81" y="-27130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2448 -0.12176 -0.24896 -0.24352 -0.31667 -0.3044 C -0.38437 -0.36528 -0.38607 -0.35579 -0.40573 -0.36458 " pathEditMode="relative" rAng="0" ptsTypes="AAA">
                                      <p:cBhvr>
                                        <p:cTn id="124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86" y="-18241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3112 -0.11528 -0.26211 -0.23032 -0.34167 -0.28657 C -0.42122 -0.34282 -0.44896 -0.34028 -0.47669 -0.33773 " pathEditMode="relative" rAng="0" ptsTypes="AAA">
                                      <p:cBhvr>
                                        <p:cTn id="126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41" y="-16944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3.33333E-6 C -0.14323 -0.1199 -0.28646 -0.23958 -0.35325 -0.31319 C -0.42018 -0.3868 -0.41055 -0.41458 -0.40091 -0.44213 " pathEditMode="relative" rAng="0" ptsTypes="AAA">
                                      <p:cBhvr>
                                        <p:cTn id="128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91" y="-22106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5091 -0.12616 -0.30156 -0.25208 -0.3875 -0.3368 C -0.47344 -0.42153 -0.49479 -0.46481 -0.51601 -0.50787 " pathEditMode="relative" rAng="0" ptsTypes="AAA">
                                      <p:cBhvr>
                                        <p:cTn id="130" dur="1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07" y="-25394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4375 -0.12222 -0.28242 -0.23935 -0.38333 -0.33842 C -0.48424 -0.4375 -0.55885 -0.54097 -0.60508 -0.59421 " pathEditMode="relative" rAng="0" ptsTypes="AAA">
                                      <p:cBhvr>
                                        <p:cTn id="132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60" y="-29722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151 -0.11458 -0.23021 -0.22916 -0.3293 -0.29004 C -0.42851 -0.35092 -0.51185 -0.35856 -0.59518 -0.36597 " pathEditMode="relative" rAng="0" ptsTypes="AAA">
                                      <p:cBhvr>
                                        <p:cTn id="134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66" y="-18310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4466 -0.11597 -0.28919 -0.23194 -0.35091 -0.32685 C -0.4125 -0.42176 -0.3819 -0.50717 -0.3694 -0.56991 " pathEditMode="relative" rAng="0" ptsTypes="AAA">
                                      <p:cBhvr>
                                        <p:cTn id="136" dur="1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14" y="-28495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365 0.00046 C -0.06862 -0.05995 -0.34596 -0.24768 -0.42877 -0.36204 C -0.51159 -0.47639 -0.497 -0.5794 -0.49362 -0.68634 " pathEditMode="relative" rAng="0" ptsTypes="AAA">
                                      <p:cBhvr>
                                        <p:cTn id="138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26" y="-34352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25E-6 -3.33333E-6 C -0.1806 -0.17014 -0.36094 -0.34004 -0.45924 -0.42106 C -0.55742 -0.50208 -0.57344 -0.49444 -0.58919 -0.48657 " pathEditMode="relative" rAng="0" ptsTypes="AAA">
                                      <p:cBhvr>
                                        <p:cTn id="140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66" y="-24583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25E-6 -1.85185E-6 C -0.16458 -0.1662 -0.32904 -0.33217 -0.41862 -0.39745 C -0.5082 -0.46273 -0.52279 -0.42754 -0.53711 -0.39236 " pathEditMode="relative" rAng="0" ptsTypes="AAA">
                                      <p:cBhvr>
                                        <p:cTn id="142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62" y="-21713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25E-6 -1.85185E-6 C -0.14896 -0.14815 -0.29792 -0.29606 -0.40482 -0.36875 C -0.51185 -0.44143 -0.57708 -0.43912 -0.64219 -0.43657 " pathEditMode="relative" rAng="0" ptsTypes="AAA">
                                      <p:cBhvr>
                                        <p:cTn id="144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09" y="-21875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2187 -0.09514 -0.24492 -0.17407 -0.31341 -0.28125 C -0.38177 -0.38842 -0.3901 -0.56805 -0.41028 -0.64352 " pathEditMode="relative" rAng="0" ptsTypes="AAA">
                                      <p:cBhvr>
                                        <p:cTn id="146" dur="1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-32176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29 -0.0199 C -0.14479 -0.13703 -0.28216 -0.25393 -0.38372 -0.31689 C -0.48529 -0.37963 -0.58008 -0.37801 -0.61667 -0.39699 " pathEditMode="relative" rAng="0" ptsTypes="AAA">
                                      <p:cBhvr>
                                        <p:cTn id="148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69" y="-18866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444 -0.03657 C -0.19792 -0.14143 -0.35364 -0.25578 -0.43398 -0.34213 C -0.51445 -0.42847 -0.50898 -0.50879 -0.52695 -0.55416 C -0.54479 -0.59953 -0.53854 -0.60139 -0.54153 -0.61389 " pathEditMode="relative" rAng="0" ptsTypes="AAAA">
                                      <p:cBhvr>
                                        <p:cTn id="150" dur="1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57" y="-28866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3.33333E-6 C -0.11771 -0.11203 -0.23528 -0.22407 -0.32174 -0.27986 C -0.4082 -0.33564 -0.46341 -0.33495 -0.51836 -0.33426 " pathEditMode="relative" rAng="0" ptsTypes="AAA">
                                      <p:cBhvr>
                                        <p:cTn id="152" dur="1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24" y="-16736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25E-6 -1.85185E-6 C -0.13021 -0.08634 -0.27604 -0.15023 -0.31914 -0.24004 C -0.36211 -0.32986 -0.2707 -0.47639 -0.25794 -0.53866 " pathEditMode="relative" rAng="0" ptsTypes="AAA">
                                      <p:cBhvr>
                                        <p:cTn id="154" dur="1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36" y="-26944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5989 -0.14676 -0.31979 -0.29352 -0.41341 -0.36319 C -0.5069 -0.43287 -0.53437 -0.42546 -0.56159 -0.41782 " pathEditMode="relative" rAng="0" ptsTypes="AAA">
                                      <p:cBhvr>
                                        <p:cTn id="156" dur="1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86" y="-21134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5729 -0.12592 -0.3194 -0.23055 -0.39167 -0.3287 C -0.46393 -0.42685 -0.42448 -0.53449 -0.4332 -0.58866 " pathEditMode="relative" rAng="0" ptsTypes="AAA">
                                      <p:cBhvr>
                                        <p:cTn id="158" dur="1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23" y="-29444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2448 -0.12176 -0.24896 -0.24352 -0.31667 -0.3044 C -0.38437 -0.36528 -0.38607 -0.35579 -0.40573 -0.36458 " pathEditMode="relative" rAng="0" ptsTypes="AAA">
                                      <p:cBhvr>
                                        <p:cTn id="160" dur="1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86" y="-18241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3112 -0.11528 -0.26211 -0.23032 -0.34167 -0.28657 C -0.42122 -0.34282 -0.44896 -0.34028 -0.47669 -0.33773 " pathEditMode="relative" rAng="0" ptsTypes="AAA">
                                      <p:cBhvr>
                                        <p:cTn id="162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41" y="-16944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3 -3.33333E-6 C -0.14023 -0.13495 -0.28346 -0.26967 -0.35039 -0.35254 C -0.41719 -0.43541 -0.40768 -0.46666 -0.39792 -0.49745 " pathEditMode="relative" rAng="0" ptsTypes="AAA">
                                      <p:cBhvr>
                                        <p:cTn id="164" dur="1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91" y="-24884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3.33333E-6 C -0.15638 -0.13889 -0.31055 -0.27477 -0.40169 -0.3706 C -0.49284 -0.46643 -0.5168 -0.53287 -0.54726 -0.57569 " pathEditMode="relative" rAng="0" ptsTypes="AAA">
                                      <p:cBhvr>
                                        <p:cTn id="166" dur="1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70" y="-28796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404 0.00417 C -0.15312 -0.11805 -0.30976 -0.24028 -0.41458 -0.33426 C -0.5194 -0.42824 -0.58398 -0.49421 -0.62552 -0.55926 " pathEditMode="relative" rAng="0" ptsTypes="AAA">
                                      <p:cBhvr>
                                        <p:cTn id="168" dur="1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84" y="-28171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68 0.0044 C -0.11614 -0.10092 -0.22461 -0.20602 -0.3181 -0.2618 C -0.41146 -0.31782 -0.48997 -0.32477 -0.56836 -0.33148 " pathEditMode="relative" rAng="0" ptsTypes="AAA">
                                      <p:cBhvr>
                                        <p:cTn id="170" dur="1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34" y="-16806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4466 -0.12592 -0.28802 -0.24074 -0.35091 -0.35463 C -0.41367 -0.46852 -0.37187 -0.61458 -0.37747 -0.6831 " pathEditMode="relative" rAng="0" ptsTypes="AAA">
                                      <p:cBhvr>
                                        <p:cTn id="172" dur="1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10" y="-34167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3.33333E-6 C -0.1806 -0.17014 -0.36094 -0.34004 -0.45924 -0.42106 C -0.55742 -0.50208 -0.57344 -0.49444 -0.58919 -0.48657 " pathEditMode="relative" rAng="0" ptsTypes="AAA">
                                      <p:cBhvr>
                                        <p:cTn id="174" dur="1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66" y="-24583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6458 -0.1662 -0.32903 -0.33217 -0.41862 -0.39745 C -0.5082 -0.46273 -0.52278 -0.42754 -0.53711 -0.39236 " pathEditMode="relative" rAng="0" ptsTypes="AAA">
                                      <p:cBhvr>
                                        <p:cTn id="176" dur="1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62" y="-21713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29 -0.01481 C -0.15989 -0.16875 -0.31263 -0.30926 -0.422 -0.39791 C -0.53138 -0.48657 -0.61341 -0.51528 -0.66367 -0.54629 " pathEditMode="relative" rAng="0" ptsTypes="AAA">
                                      <p:cBhvr>
                                        <p:cTn id="178" dur="1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26" y="-26574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586 -0.00717 C -0.07773 -0.09653 -0.38958 -0.43241 -0.49622 -0.54491 C -0.60273 -0.65741 -0.60508 -0.65324 -0.63372 -0.68171 " pathEditMode="relative" rAng="0" ptsTypes="AAA">
                                      <p:cBhvr>
                                        <p:cTn id="180" dur="1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79" y="-33727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8854 -0.18426 -0.37708 -0.36829 -0.48229 -0.45879 C -0.5875 -0.5493 -0.60937 -0.54653 -0.63125 -0.54375 " pathEditMode="relative" rAng="0" ptsTypes="AAA">
                                      <p:cBhvr>
                                        <p:cTn id="182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63" y="-2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500"/>
                            </p:stCondLst>
                            <p:childTnLst>
                              <p:par>
                                <p:cTn id="1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573 -0.36458 C -0.4056 -0.35486 -0.40573 -0.34514 -0.40508 -0.33542 C -0.40417 -0.32292 -0.3974 -0.29907 -0.39258 -0.28981 C -0.39088 -0.2787 -0.38906 -0.26759 -0.3875 -0.25625 C -0.38802 -0.24167 -0.38672 -0.22245 -0.39167 -0.20926 C -0.3931 -0.20023 -0.39453 -0.1912 -0.3974 -0.1831 C -0.39883 -0.17153 -0.40104 -0.16042 -0.40338 -0.14954 C -0.40286 -0.12893 -0.40443 -0.11898 -0.39831 -0.10393 C -0.39622 -0.09329 -0.39922 -0.10532 -0.39505 -0.09676 C -0.39193 -0.09028 -0.39062 -0.07801 -0.38906 -0.07014 C -0.38646 -0.03727 -0.38424 -0.00602 -0.39505 0.0206 C -0.39583 0.02662 -0.39713 0.03032 -0.39922 0.03519 C -0.40234 0.05139 -0.40026 0.06991 -0.39323 0.08218 C -0.39271 0.08472 -0.39245 0.08727 -0.39167 0.08958 C -0.39101 0.09167 -0.38984 0.09306 -0.38906 0.09537 C -0.38854 0.09722 -0.3888 0.09931 -0.38841 0.10116 C -0.38802 0.10324 -0.38724 0.10509 -0.38672 0.10694 C -0.38568 0.11482 -0.38516 0.12407 -0.38255 0.13032 C -0.37995 0.15208 -0.3806 0.16296 -0.38906 0.17894 C -0.39036 0.18542 -0.39271 0.19074 -0.39505 0.1963 C -0.39635 0.2037 -0.39466 0.2125 -0.39323 0.21991 C -0.39271 0.22593 -0.39088 0.23611 -0.39505 0.23889 " pathEditMode="relative" rAng="0" ptsTypes="AAAAAAAAAAAAAAAAAAAAAA">
                                      <p:cBhvr>
                                        <p:cTn id="185" dur="3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" y="301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4"/>
                                            </p:cond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669 -0.33773 C -0.48073 -0.33542 -0.48177 -0.32986 -0.48424 -0.32361 C -0.48476 -0.32222 -0.4858 -0.31944 -0.4858 -0.31921 C -0.48541 -0.30579 -0.48593 -0.29074 -0.48424 -0.27685 C -0.48294 -0.26643 -0.48073 -0.25602 -0.48008 -0.24537 C -0.47721 -0.20741 -0.48125 -0.24421 -0.47747 -0.22245 C -0.47643 -0.2169 -0.475 -0.20556 -0.475 -0.20532 C -0.47291 -0.17546 -0.47044 -0.13958 -0.47916 -0.11157 C -0.48008 -0.10486 -0.48125 -0.09977 -0.48242 -0.09329 C -0.4832 -0.08935 -0.48372 -0.08565 -0.48424 -0.08171 C -0.4845 -0.07986 -0.48502 -0.07616 -0.48502 -0.07569 C -0.4832 -0.04143 -0.46927 -0.00787 -0.45508 0.01644 C -0.45468 0.01782 -0.45455 0.01944 -0.45416 0.0206 C -0.45364 0.02199 -0.45273 0.02338 -0.45247 0.025 C -0.45039 0.03403 -0.44987 0.04421 -0.44909 0.05347 C -0.45052 0.07269 -0.45364 0.09421 -0.46002 0.11042 C -0.46315 0.12963 -0.4681 0.14838 -0.47174 0.16736 C -0.47135 0.17917 -0.47148 0.19097 -0.47083 0.20301 C -0.4707 0.20579 -0.46914 0.20857 -0.46914 0.21157 C -0.46914 0.21528 -0.46914 0.21898 -0.46914 0.22292 " pathEditMode="relative" rAng="0" ptsTypes="AAAAAAAAAAAAAAAAAAAA">
                                      <p:cBhvr>
                                        <p:cTn id="191" dur="3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4" y="2803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0"/>
                                            </p:cond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843 -0.62986 C -0.54778 -0.58518 -0.54883 -0.59583 -0.54362 -0.56782 C -0.54258 -0.5463 -0.54062 -0.51991 -0.54935 -0.50162 C -0.55052 -0.49676 -0.55143 -0.49421 -0.55429 -0.4912 C -0.55625 -0.48264 -0.55937 -0.475 -0.56185 -0.46667 C -0.5625 -0.46412 -0.56302 -0.46157 -0.56354 -0.4588 C -0.56393 -0.45741 -0.56445 -0.45463 -0.56445 -0.4544 C -0.56393 -0.43102 -0.56341 -0.40417 -0.55429 -0.38333 C -0.55364 -0.37755 -0.55221 -0.37338 -0.55104 -0.36782 C -0.54987 -0.34491 -0.54518 -0.31643 -0.55429 -0.29653 C -0.55716 -0.28356 -0.5625 -0.26944 -0.56862 -0.25995 C -0.57031 -0.25093 -0.57304 -0.24213 -0.57513 -0.23287 C -0.57708 -0.22431 -0.57747 -0.21458 -0.57851 -0.20556 C -0.57773 -0.19167 -0.57864 -0.17477 -0.57343 -0.16273 C -0.57252 -0.15556 -0.56992 -0.14977 -0.56679 -0.14444 C -0.56523 -0.13796 -0.56341 -0.13518 -0.56093 -0.12917 C -0.55781 -0.12176 -0.55638 -0.11296 -0.55351 -0.10556 C -0.55156 -0.10093 -0.54883 -0.09745 -0.54687 -0.09259 C -0.54232 -0.0662 -0.54544 -0.02338 -0.55846 -0.00208 C -0.56211 0.01505 -0.57018 0.0287 -0.57513 0.04444 C -0.57695 0.05023 -0.57721 0.05602 -0.57851 0.06181 C -0.5806 0.08287 -0.57982 0.10625 -0.57513 0.12616 C -0.57604 0.17569 -0.57383 0.21736 -0.58476 0.225 " pathEditMode="relative" rAng="0" ptsTypes="AAAAAAAAAAAAAAAAAAAAAAA">
                                      <p:cBhvr>
                                        <p:cTn id="193" dur="3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" y="4273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2"/>
                                            </p:cond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091 -0.44213 C -0.40039 -0.43171 -0.4013 -0.42569 -0.39675 -0.41898 C -0.39401 -0.40926 -0.38893 -0.40208 -0.38594 -0.39305 C -0.38477 -0.38912 -0.38386 -0.38472 -0.38268 -0.38079 C -0.38125 -0.36481 -0.38268 -0.35092 -0.38516 -0.33565 C -0.38594 -0.33055 -0.39037 -0.32199 -0.39193 -0.31805 C -0.39466 -0.31111 -0.39688 -0.30231 -0.39844 -0.29467 C -0.39818 -0.28495 -0.39818 -0.27569 -0.39766 -0.26597 C -0.3974 -0.26157 -0.39558 -0.25995 -0.39427 -0.25648 C -0.39063 -0.24583 -0.38633 -0.23125 -0.38425 -0.21967 C -0.38373 -0.20764 -0.38373 -0.20023 -0.38099 -0.18981 C -0.37995 -0.16829 -0.37956 -0.17037 -0.38099 -0.14583 C -0.38112 -0.14259 -0.38177 -0.13935 -0.38268 -0.13634 C -0.3836 -0.13333 -0.38594 -0.12824 -0.38594 -0.12801 C -0.38724 -0.12222 -0.38789 -0.1169 -0.39011 -0.1118 C -0.39258 -0.09606 -0.39115 -0.08356 -0.38685 -0.07083 C -0.38542 -0.06666 -0.3849 -0.06157 -0.3836 -0.05717 C -0.38255 -0.0544 -0.38008 -0.04884 -0.38008 -0.04861 C -0.37904 -0.04259 -0.37787 -0.03611 -0.37683 -0.02986 C -0.37709 -0.01227 -0.37709 0.00556 -0.37761 0.02338 C -0.37787 0.02801 -0.38073 0.03264 -0.38177 0.03704 C -0.38438 0.04699 -0.38698 0.05741 -0.39011 0.06713 C -0.38946 0.07986 -0.38946 0.09097 -0.38177 0.09699 C -0.38008 0.10139 -0.37891 0.10625 -0.37683 0.11065 C -0.37123 0.1213 -0.37748 0.10926 -0.37175 0.11736 C -0.3681 0.12246 -0.36602 0.12847 -0.36276 0.1338 C -0.36198 0.13681 -0.36029 0.13912 -0.36016 0.14213 C -0.35925 0.16736 -0.36914 0.18565 -0.37761 0.20509 C -0.37943 0.2088 -0.38425 0.21528 -0.38425 0.21991 " pathEditMode="relative" rAng="0" ptsTypes="AAAAAAAAAAAAAAAAAAAAAAAAAAAAA">
                                      <p:cBhvr>
                                        <p:cTn id="195" dur="3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3310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4"/>
                                            </p:cond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25 -0.46296 C -0.47031 -0.428 -0.45469 -0.40416 -0.44674 -0.37569 C -0.44492 -0.36273 -0.44336 -0.34953 -0.44674 -0.3368 C -0.44935 -0.32662 -0.45521 -0.31851 -0.45742 -0.30833 C -0.45937 -0.29976 -0.46198 -0.29189 -0.46341 -0.28287 C -0.46263 -0.27013 -0.46159 -0.25856 -0.45833 -0.24675 C -0.4569 -0.24166 -0.45404 -0.23935 -0.45247 -0.23449 C -0.45039 -0.228 -0.44935 -0.21851 -0.44831 -0.2118 C -0.44792 -0.21018 -0.4474 -0.20648 -0.4474 -0.20625 C -0.44622 -0.18888 -0.44583 -0.17476 -0.45326 -0.16203 C -0.45508 -0.1537 -0.46159 -0.13564 -0.46497 -0.12824 C -0.4681 -0.10486 -0.4681 -0.11435 -0.46576 -0.0706 C -0.46562 -0.06875 -0.46458 -0.06712 -0.46406 -0.06527 C -0.46211 -0.05833 -0.45977 -0.04606 -0.45833 -0.03842 C -0.45625 -0.02638 -0.45521 -0.01412 -0.45326 -0.00208 C -0.45404 0.02778 -0.45169 0.02963 -0.45924 0.04792 C -0.46042 0.0551 -0.46497 0.06135 -0.46823 0.06667 C -0.47135 0.07176 -0.4724 0.07894 -0.47591 0.08403 C -0.47747 0.09422 -0.47708 0.11019 -0.475 0.12038 C -0.47396 0.12616 -0.46875 0.13149 -0.46667 0.13635 C -0.46471 0.14561 -0.46029 0.15579 -0.45664 0.16297 C -0.4556 0.16806 -0.45508 0.17315 -0.45417 0.17825 C -0.45378 0.18612 -0.45247 0.19445 -0.45247 0.20255 C -0.45247 0.2176 -0.44792 0.25625 -0.44792 0.25672 " pathEditMode="relative" rAng="0" ptsTypes="AAAAAAAAAAAAAAAAAAAAAAAA">
                                      <p:cBhvr>
                                        <p:cTn id="197" dur="3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3597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6"/>
                                            </p:cond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919 -0.48657 C -0.58802 -0.47685 -0.5875 -0.46342 -0.58424 -0.45532 C -0.58216 -0.44977 -0.57877 -0.44606 -0.57669 -0.44097 C -0.56979 -0.42454 -0.58021 -0.4493 -0.57344 -0.43241 C -0.57239 -0.4294 -0.56992 -0.42407 -0.56992 -0.42384 C -0.56914 -0.41852 -0.56575 -0.40833 -0.56575 -0.4081 C -0.56549 -0.4044 -0.56419 -0.40069 -0.56419 -0.39676 C -0.56419 -0.37708 -0.56888 -0.34305 -0.575 -0.32546 C -0.57643 -0.31412 -0.57969 -0.30416 -0.58333 -0.29444 C -0.58489 -0.28472 -0.58646 -0.27477 -0.58919 -0.26574 C -0.58867 -0.24537 -0.59101 -0.23796 -0.58594 -0.22454 C -0.58554 -0.22245 -0.58554 -0.22037 -0.58502 -0.21852 C -0.58476 -0.21713 -0.58372 -0.21597 -0.58333 -0.21458 C -0.58242 -0.21041 -0.58294 -0.20555 -0.58177 -0.20162 C -0.57969 -0.19514 -0.57851 -0.18889 -0.5776 -0.18171 C -0.57812 -0.15162 -0.57708 -0.14421 -0.58177 -0.12176 C -0.58229 -0.11227 -0.58216 -0.10671 -0.58502 -0.09907 C -0.58685 -0.08773 -0.58945 -0.07616 -0.59166 -0.06481 C -0.59127 -0.05231 -0.59375 -0.03842 -0.5901 -0.02778 C -0.58737 -0.01944 -0.58268 -0.00903 -0.57916 -0.00069 C -0.57982 0.02176 -0.57864 0.02292 -0.58242 0.03796 C -0.58385 0.04954 -0.58646 0.06111 -0.58919 0.07199 C -0.59114 0.07963 -0.59427 0.08681 -0.59583 0.09491 C -0.5957 0.10764 -0.59687 0.17361 -0.59336 0.18449 C -0.59179 0.18935 -0.58958 0.19167 -0.58841 0.19722 C -0.58906 0.20972 -0.5901 0.21806 -0.5901 0.23033 " pathEditMode="relative" rAng="0" ptsTypes="AAAAAAAAAAAAAAAAAAAAAAAAAA">
                                      <p:cBhvr>
                                        <p:cTn id="199" dur="3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" y="3583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8"/>
                                            </p:cond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758 -0.54676 C -0.42018 -0.52616 -0.41914 -0.49931 -0.4151 -0.4787 C -0.41562 -0.45764 -0.41302 -0.44051 -0.42018 -0.42407 C -0.42122 -0.41736 -0.42278 -0.41296 -0.42343 -0.40602 C -0.42239 -0.38565 -0.41979 -0.37245 -0.4125 -0.35579 C -0.41093 -0.34421 -0.40638 -0.33495 -0.40351 -0.32407 C -0.40403 -0.30393 -0.40403 -0.28079 -0.4125 -0.26412 C -0.41549 -0.2581 -0.41732 -0.25347 -0.41927 -0.24653 C -0.42031 -0.24282 -0.42252 -0.23542 -0.42252 -0.23495 C -0.42174 -0.18704 -0.42122 -0.17708 -0.4125 -0.13727 C -0.41289 -0.12407 -0.41289 -0.11065 -0.41341 -0.09768 C -0.41367 -0.08912 -0.41914 -0.07685 -0.42174 -0.06898 C -0.42383 -0.06273 -0.42643 -0.05718 -0.42851 -0.05093 C -0.42982 -0.04699 -0.43177 -0.03866 -0.43177 -0.03843 C -0.43138 -0.03287 -0.43177 -0.02685 -0.43086 -0.02106 C -0.42982 -0.01412 -0.425 -0.00995 -0.42174 -0.00463 C -0.41653 0.00394 -0.4125 0.01389 -0.40833 0.02407 C -0.4069 0.0375 -0.40898 0.04838 -0.41341 0.05949 C -0.41471 0.07755 -0.42018 0.0956 -0.42252 0.11412 C -0.42226 0.12222 -0.42409 0.13333 -0.42018 0.13866 C -0.41784 0.1419 -0.41185 0.14421 -0.41185 0.14444 C -0.41198 0.15324 -0.41211 0.16227 -0.4125 0.17153 C -0.41315 0.18889 -0.42187 0.19421 -0.43008 0.20278 C -0.43385 0.21181 -0.43281 0.21389 -0.43177 0.22755 C -0.43164 0.22917 -0.43086 0.23287 -0.43086 0.23333 " pathEditMode="relative" rAng="0" ptsTypes="AAAAAAAAAAAAAAAAAAAAAAAAA">
                                      <p:cBhvr>
                                        <p:cTn id="201" dur="3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3900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0"/>
                                            </p:cond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833 -0.45556 C -0.55716 -0.4412 -0.55377 -0.42778 -0.5526 -0.41319 C -0.55325 -0.36806 -0.55065 -0.37292 -0.56002 -0.34352 C -0.56263 -0.33518 -0.56497 -0.32708 -0.56666 -0.31829 C -0.56758 -0.31319 -0.56927 -0.30347 -0.56927 -0.30324 C -0.56823 -0.2787 -0.56836 -0.25625 -0.55924 -0.23518 C -0.55794 -0.22477 -0.55625 -0.21366 -0.55416 -0.20324 C -0.5526 -0.1706 -0.55325 -0.14352 -0.56094 -0.11389 C -0.56263 -0.09768 -0.56028 -0.1162 -0.56341 -0.10162 C -0.56523 -0.09282 -0.5651 -0.0831 -0.56666 -0.07384 C -0.56823 -0.05278 -0.56601 -0.03542 -0.55924 -0.01759 C -0.55677 -0.01134 -0.55455 -0.00718 -0.5526 -0.00046 C -0.55143 0.00417 -0.54909 0.01296 -0.54909 0.01319 C -0.55 0.04306 -0.54948 0.05278 -0.56002 0.07454 C -0.56393 0.09028 -0.56823 0.10694 -0.56992 0.12407 C -0.56979 0.13681 -0.56992 0.15 -0.56927 0.16273 C -0.56888 0.16736 -0.56575 0.17616 -0.56575 0.17639 C -0.56614 0.18866 -0.56614 0.20093 -0.56666 0.21343 C -0.56679 0.21806 -0.56927 0.21968 -0.56927 0.22431 " pathEditMode="relative" rAng="0" ptsTypes="AAAAAAAAAAAAAAAAAAA">
                                      <p:cBhvr>
                                        <p:cTn id="203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3398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2"/>
                                            </p:cond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5 -0.41227 C -0.63008 -0.41551 -0.62969 -0.40486 -0.63164 -0.39838 C -0.63073 -0.38495 -0.62695 -0.37592 -0.6233 -0.36389 C -0.622 -0.35995 -0.62096 -0.35555 -0.61992 -0.35162 C -0.61914 -0.34815 -0.61758 -0.34074 -0.61758 -0.34028 C -0.61601 -0.32592 -0.61341 -0.27268 -0.625 -0.25903 C -0.62747 -0.25139 -0.63008 -0.24653 -0.63164 -0.23819 C -0.63229 -0.23472 -0.63333 -0.22731 -0.63333 -0.22708 C -0.63138 -0.1956 -0.62982 -0.18866 -0.62252 -0.16366 C -0.61992 -0.15486 -0.6194 -0.14583 -0.61575 -0.1375 C -0.61406 -0.12639 -0.61094 -0.11736 -0.61002 -0.10579 C -0.61094 -0.08264 -0.61445 -0.06389 -0.62252 -0.04491 C -0.62539 -0.03842 -0.62708 -0.02986 -0.62916 -0.02291 C -0.62969 -0.02106 -0.63086 -0.01713 -0.63086 -0.0169 C -0.63164 -0.01204 -0.63229 -0.00717 -0.63333 -0.00231 C -0.63489 0.0125 -0.63698 0.03033 -0.63164 0.04352 C -0.62916 0.05764 -0.62031 0.07292 -0.61666 0.0875 C -0.61705 0.09954 -0.61705 0.11134 -0.61758 0.12338 C -0.61758 0.125 -0.61875 0.13241 -0.61914 0.13472 C -0.61966 0.13727 -0.62083 0.14283 -0.62083 0.14306 C -0.62174 0.1507 -0.62239 0.21204 -0.62044 0.21852 " pathEditMode="relative" rAng="0" ptsTypes="AAAAAAAAAAAAAAAAAAAAA">
                                      <p:cBhvr>
                                        <p:cTn id="205" dur="3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3150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4"/>
                                            </p:cond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575 -0.61111 C -0.4651 -0.59768 -0.46289 -0.58819 -0.4608 -0.57546 C -0.46107 -0.55555 -0.46107 -0.53518 -0.46159 -0.51528 C -0.46185 -0.50787 -0.46302 -0.49884 -0.46406 -0.49143 C -0.46458 -0.48773 -0.46575 -0.48102 -0.46575 -0.48055 C -0.46523 -0.45833 -0.46666 -0.43657 -0.45833 -0.41759 C -0.45768 -0.41088 -0.45664 -0.4044 -0.45573 -0.39791 C -0.45612 -0.37454 -0.45351 -0.35254 -0.46159 -0.33333 C -0.46263 -0.32708 -0.46302 -0.32338 -0.46497 -0.31782 C -0.46719 -0.31111 -0.47018 -0.30532 -0.47148 -0.29791 C -0.47083 -0.28727 -0.47031 -0.27569 -0.46666 -0.2662 C -0.46601 -0.25995 -0.46497 -0.25486 -0.46315 -0.24907 C -0.46211 -0.2456 -0.45989 -0.23866 -0.45989 -0.23842 C -0.45885 -0.23241 -0.45716 -0.22639 -0.45573 -0.22014 C -0.45612 -0.20879 -0.45586 -0.19722 -0.45664 -0.18611 C -0.4569 -0.18148 -0.45924 -0.17754 -0.45989 -0.17291 C -0.46185 -0.1618 -0.46419 -0.14954 -0.46823 -0.14004 C -0.46914 -0.13472 -0.46966 -0.12916 -0.47083 -0.12407 C -0.47031 -0.11319 -0.47083 -0.10185 -0.46914 -0.0912 C -0.46614 -0.07384 -0.45937 -0.05995 -0.45482 -0.04375 C -0.45534 -0.02222 -0.45208 -0.00879 -0.4608 0.00486 C -0.4625 0.01551 -0.46732 0.02523 -0.47148 0.03403 C -0.47344 0.04236 -0.47604 0.05023 -0.47747 0.0588 C -0.47695 0.06875 -0.47695 0.0794 -0.47565 0.08935 C -0.47435 0.1 -0.46836 0.11065 -0.46666 0.12338 C -0.46679 0.13403 -0.46679 0.14537 -0.46732 0.15625 C -0.46758 0.16019 -0.4694 0.16597 -0.46992 0.16945 C -0.47174 0.18009 -0.49362 0.23009 -0.49362 0.24144 " pathEditMode="relative" rAng="0" ptsTypes="AAAAAAAAAAAAAAAAAAAAAAAAAAAA">
                                      <p:cBhvr>
                                        <p:cTn id="207" dur="3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6" y="4261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6"/>
                                            </p:cond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836 -0.33426 C -0.52669 -0.31319 -0.52031 -0.28056 -0.51927 -0.25579 C -0.51992 -0.20787 -0.51836 -0.20255 -0.52851 -0.16759 C -0.52799 -0.1419 -0.52773 -0.11505 -0.52435 -0.09005 C -0.52448 -0.07431 -0.52864 0.00278 -0.52435 0.025 C -0.5233 0.03565 -0.52083 0.04491 -0.51927 0.05532 C -0.51758 0.08935 -0.5233 0.12037 -0.52604 0.15394 C -0.52565 0.17153 -0.52565 0.18935 -0.52513 0.20694 C -0.52513 0.20857 -0.52604 0.23982 -0.52604 0.24028 " pathEditMode="relative" rAng="0" ptsTypes="AAAAAAAAA">
                                      <p:cBhvr>
                                        <p:cTn id="209" dur="3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" y="2872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8"/>
                                            </p:cond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289 -0.67338 C -0.32343 -0.66088 -0.35299 -0.38218 -0.34544 -0.36968 C -0.34375 -0.36713 -0.34049 -0.36134 -0.34049 -0.36111 C -0.33919 -0.35579 -0.33815 -0.35023 -0.33711 -0.34421 C -0.33737 -0.33542 -0.33711 -0.32732 -0.33789 -0.31852 C -0.33841 -0.31343 -0.34218 -0.30625 -0.34375 -0.30139 C -0.3457 -0.29537 -0.34674 -0.29005 -0.34882 -0.28426 C -0.35065 -0.27431 -0.35208 -0.26343 -0.35534 -0.2544 C -0.35768 -0.23912 -0.35625 -0.24676 -0.3595 -0.23148 C -0.36041 -0.22778 -0.36132 -0.22014 -0.36132 -0.21991 C -0.35989 -0.19306 -0.35794 -0.17107 -0.35377 -0.1463 C -0.35403 -0.11412 -0.34987 -0.05046 -0.3595 -0.01343 C -0.36041 -0.00625 -0.36106 0.00093 -0.36211 0.00787 C -0.36354 0.03194 -0.36731 0.0581 -0.36041 0.08055 C -0.3582 0.09699 -0.35455 0.11204 -0.35039 0.12755 C -0.35065 0.1456 -0.35065 0.16366 -0.35117 0.18171 C -0.35156 0.19167 -0.33737 0.23032 -0.33737 0.24097 " pathEditMode="relative" rAng="0" ptsTypes="AAAAAAAAAAAAAAAAA">
                                      <p:cBhvr>
                                        <p:cTn id="211" dur="3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8" y="457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0"/>
                                            </p:cond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583 -0.48681 C -0.4957 -0.48241 -0.4957 -0.47801 -0.49518 -0.47361 C -0.49388 -0.46435 -0.48906 -0.45671 -0.4875 -0.44722 C -0.48802 -0.4206 -0.48997 -0.39931 -0.49166 -0.37431 C -0.49271 -0.35741 -0.49258 -0.33889 -0.49518 -0.32222 C -0.49466 -0.29306 -0.49531 -0.26736 -0.48919 -0.24028 C -0.48958 -0.21968 -0.48945 -0.19861 -0.4901 -0.17801 C -0.49049 -0.16968 -0.49284 -0.15833 -0.49427 -0.15 C -0.49479 -0.14699 -0.49583 -0.14097 -0.49583 -0.14051 C -0.49804 -0.11296 -0.50195 -0.07593 -0.4875 -0.05463 C -0.48607 -0.05 -0.48268 -0.04143 -0.48268 -0.0412 C -0.47864 -0.01782 -0.4819 0.01273 -0.48841 0.03565 C -0.48958 0.04468 -0.49219 0.05278 -0.49336 0.06204 C -0.49271 0.08287 -0.49258 0.10625 -0.48685 0.12569 C -0.48242 0.15857 -0.48685 0.12315 -0.48685 0.21042 C -0.48685 0.21389 -0.48594 0.22107 -0.48594 0.22153 " pathEditMode="relative" rAng="0" ptsTypes="AAAAAAAAAAAAAAAA">
                                      <p:cBhvr>
                                        <p:cTn id="213" dur="3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" y="3541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2"/>
                                            </p:cond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336 -0.53889 C -0.44388 -0.52106 -0.44635 -0.50069 -0.44101 -0.48426 C -0.43919 -0.47338 -0.43646 -0.46227 -0.43346 -0.45185 C -0.43424 -0.42847 -0.43385 -0.41042 -0.44179 -0.39143 C -0.44336 -0.38194 -0.44531 -0.37315 -0.44687 -0.36366 C -0.44596 -0.3294 -0.44674 -0.32685 -0.43502 -0.30324 C -0.43346 -0.29676 -0.43281 -0.29259 -0.43021 -0.28704 C -0.42721 -0.26875 -0.42799 -0.25093 -0.43021 -0.23194 C -0.43086 -0.22593 -0.43073 -0.22546 -0.43177 -0.21991 C -0.43268 -0.21597 -0.43437 -0.20787 -0.43437 -0.20764 C -0.43528 -0.19653 -0.43737 -0.18588 -0.43854 -0.17454 C -0.43841 -0.16921 -0.4401 -0.13472 -0.43594 -0.12083 C -0.43437 -0.11574 -0.43333 -0.11481 -0.43086 -0.10995 C -0.425 -0.09722 -0.41666 -0.07523 -0.41419 -0.06042 C -0.41458 -0.05463 -0.41458 -0.04861 -0.4151 -0.04282 C -0.41549 -0.03889 -0.41705 -0.03681 -0.41836 -0.03356 C -0.42252 -0.02407 -0.425 -0.01319 -0.43021 -0.00532 C -0.43138 0.01019 -0.43541 0.02315 -0.43919 0.0375 C -0.44049 0.0419 -0.44179 0.05093 -0.44179 0.05139 C -0.44101 0.06898 -0.43906 0.0831 -0.43268 0.09792 C -0.4319 0.10278 -0.43177 0.10995 -0.43021 0.11366 C -0.42877 0.11713 -0.42669 0.12014 -0.42513 0.12338 C -0.42591 0.13819 -0.42656 0.1463 -0.42929 0.15949 C -0.43086 0.16644 -0.42969 0.16273 -0.43346 0.17176 C -0.43424 0.17338 -0.43594 0.17708 -0.43594 0.17732 C -0.43711 0.18241 -0.43815 0.18773 -0.43919 0.19306 C -0.43958 0.20926 -0.4401 0.2412 -0.4401 0.24167 " pathEditMode="relative" rAng="0" ptsTypes="AAAAAAAAAAAAAAAAAAAAAAAAAAA">
                                      <p:cBhvr>
                                        <p:cTn id="215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3902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4"/>
                                            </p:cond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158 -0.41783 C -0.56119 -0.41088 -0.56119 -0.40394 -0.56067 -0.39676 C -0.56028 -0.39121 -0.5595 -0.39098 -0.5582 -0.38565 C -0.55507 -0.37223 -0.55247 -0.35857 -0.54987 -0.34491 C -0.54869 -0.33843 -0.54752 -0.33056 -0.54648 -0.32385 C -0.5457 -0.31945 -0.54492 -0.31112 -0.54492 -0.31065 C -0.54557 -0.28959 -0.54596 -0.272 -0.55234 -0.25348 C -0.55299 -0.24862 -0.55429 -0.24399 -0.55559 -0.23959 C -0.55664 -0.23658 -0.55898 -0.23102 -0.55898 -0.23079 C -0.56106 -0.2176 -0.56432 -0.20556 -0.56575 -0.19144 C -0.56497 -0.17362 -0.56536 -0.15463 -0.55898 -0.13959 C -0.55651 -0.12593 -0.55429 -0.11621 -0.55325 -0.10163 C -0.55377 -0.05903 -0.55013 -0.0294 -0.56393 0.00254 C -0.56445 0.00532 -0.56523 0.0081 -0.56575 0.01111 C -0.56601 0.0125 -0.56653 0.01504 -0.56653 0.0155 C -0.56601 0.028 -0.56588 0.03703 -0.56393 0.04884 C -0.56328 0.05879 -0.56224 0.0655 -0.55976 0.0743 C -0.55859 0.07847 -0.55651 0.0868 -0.55651 0.08726 C -0.55481 0.10671 -0.54987 0.13703 -0.56158 0.15023 C -0.56497 0.15925 -0.56315 0.1699 -0.56158 0.17986 C -0.56054 0.19768 -0.56263 0.21782 -0.56263 0.23379 " pathEditMode="relative" rAng="0" ptsTypes="AAAAAAAAAAAAAAAAAAAAA">
                                      <p:cBhvr>
                                        <p:cTn id="217" dur="3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" y="325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6"/>
                                            </p:cond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813 -0.58125 C -0.52344 -0.57107 -0.51784 -0.47917 -0.5198 -0.46736 C -0.51915 -0.43657 -0.52227 -0.42569 -0.51237 -0.40486 C -0.51107 -0.39722 -0.50573 -0.38912 -0.50313 -0.38148 C -0.50105 -0.37569 -0.5 -0.36898 -0.49805 -0.36296 C -0.4974 -0.35648 -0.49584 -0.35232 -0.4948 -0.34607 C -0.49519 -0.33889 -0.49493 -0.33125 -0.49571 -0.32384 C -0.49597 -0.32037 -0.49805 -0.31366 -0.49805 -0.31319 C -0.49896 -0.30579 -0.50066 -0.29653 -0.50222 -0.28889 C -0.50326 -0.28426 -0.50482 -0.27454 -0.50482 -0.27407 C -0.50456 -0.25903 -0.50665 -0.24514 -0.50144 -0.23264 C -0.50092 -0.21273 -0.49961 -0.19977 -0.49649 -0.18171 C -0.49701 -0.1581 -0.49649 -0.15046 -0.50066 -0.13241 C -0.50157 -0.12477 -0.5017 -0.12037 -0.50482 -0.11412 C -0.5056 -0.10718 -0.5073 -0.10232 -0.50899 -0.0956 C -0.51003 -0.07917 -0.51081 -0.07778 -0.50977 -0.05787 C -0.50951 -0.05324 -0.5073 -0.04491 -0.5073 -0.04468 C -0.50782 -0.00833 -0.50769 0.02431 -0.51146 0.05949 C -0.51081 0.08426 -0.51133 0.0838 -0.5073 0.10093 C -0.50769 0.11921 -0.50769 0.1375 -0.50821 0.15579 C -0.50834 0.16296 -0.51472 0.20579 -0.51472 0.21296 " pathEditMode="relative" rAng="0" ptsTypes="AAAAAAAAAAAAAAAAAAAAA">
                                      <p:cBhvr>
                                        <p:cTn id="219" dur="3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3969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8"/>
                                            </p:cond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24 -0.65439 C -0.41549 -0.64027 -0.38411 -0.52523 -0.3888 -0.50972 C -0.39283 -0.47939 -0.38724 -0.45764 -0.38099 -0.43125 C -0.37942 -0.42453 -0.37838 -0.41273 -0.37513 -0.40764 C -0.37304 -0.39676 -0.37109 -0.38588 -0.36914 -0.37477 C -0.36692 -0.33865 -0.36757 -0.35463 -0.36914 -0.28819 C -0.36953 -0.27129 -0.37669 -0.25324 -0.38203 -0.23958 C -0.38867 -0.22222 -0.3931 -0.20764 -0.3957 -0.18796 C -0.39622 -0.17384 -0.39908 -0.15509 -0.39388 -0.14213 C -0.39192 -0.13055 -0.38932 -0.11782 -0.38398 -0.10926 C -0.38216 -0.10115 -0.38046 -0.09907 -0.37617 -0.09352 C -0.37278 -0.07893 -0.3638 -0.07361 -0.36054 -0.05578 C -0.36119 -0.02801 -0.36106 -0.01689 -0.36627 0.00533 C -0.36757 0.01135 -0.3694 0.01736 -0.37122 0.02269 C -0.37226 0.02593 -0.37513 0.03218 -0.37513 0.03241 C -0.37734 0.04491 -0.38268 0.05625 -0.38502 0.06968 C -0.38424 0.08611 -0.38619 0.09398 -0.38007 0.1044 C -0.37799 0.11412 -0.37317 0.12176 -0.36914 0.1294 C -0.36393 0.14005 -0.3595 0.15 -0.35247 0.15787 C -0.34804 0.16898 -0.34153 0.17547 -0.3358 0.18449 C -0.33463 0.19491 -0.33515 0.2051 -0.3388 0.21436 C -0.34036 0.21829 -0.34388 0.22523 -0.34388 0.22547 C -0.34505 0.23218 -0.34869 0.2382 -0.34869 0.24584 " pathEditMode="relative" rAng="0" ptsTypes="AAAAAAAAAAAAAAAAAAAAAAA">
                                      <p:cBhvr>
                                        <p:cTn id="221" dur="3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450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0"/>
                                            </p:cond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656 -0.56343 C -0.5776 -0.56157 -0.58008 -0.55787 -0.58034 -0.55556 C -0.58138 -0.54931 -0.58242 -0.53681 -0.58242 -0.53657 C -0.58034 -0.51759 -0.572 -0.5 -0.56575 -0.4831 C -0.56406 -0.47222 -0.56054 -0.46435 -0.5569 -0.45486 C -0.55521 -0.44444 -0.55208 -0.4331 -0.54909 -0.42315 C -0.54804 -0.41273 -0.547 -0.41018 -0.54414 -0.40116 C -0.54375 -0.39583 -0.54388 -0.39051 -0.54323 -0.38518 C -0.54284 -0.38194 -0.54114 -0.37616 -0.54114 -0.37593 C -0.54179 -0.32708 -0.54023 -0.29537 -0.55299 -0.25486 C -0.55429 -0.24352 -0.55716 -0.23356 -0.55989 -0.22315 C -0.5625 -0.21366 -0.56289 -0.20393 -0.56575 -0.19468 C -0.56666 -0.18889 -0.56758 -0.1831 -0.56875 -0.17755 C -0.57044 -0.15231 -0.57187 -0.12245 -0.56289 -0.10023 C -0.56107 -0.08958 -0.55664 -0.08079 -0.55482 -0.07037 C -0.55208 -0.0544 -0.54687 -0.04167 -0.54114 -0.02801 C -0.53711 -0.01852 -0.53164 -0.01042 -0.52747 -0.00116 C -0.52643 0.00093 -0.52448 0.00532 -0.52448 0.00556 C -0.52291 0.01366 -0.51888 0.01921 -0.51666 0.02732 C -0.51549 0.03148 -0.5151 0.03982 -0.51471 0.04282 C -0.51523 0.05926 -0.5151 0.07477 -0.51771 0.09028 C -0.51992 0.12986 -0.51888 0.10509 -0.51771 0.17338 C -0.51732 0.18982 -0.51666 0.22245 -0.51666 0.22292 " pathEditMode="relative" rAng="0" ptsTypes="AAAAAAAAAAAAAAAAAAAAAAA">
                                      <p:cBhvr>
                                        <p:cTn id="223" dur="3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9" y="393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2"/>
                                            </p:cond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518 -0.36598 C -0.59427 -0.34561 -0.59531 -0.34306 -0.59036 -0.32871 C -0.5888 -0.31644 -0.58685 -0.3044 -0.58437 -0.2926 C -0.58333 -0.2801 -0.58112 -0.27061 -0.57955 -0.25857 C -0.58008 -0.21783 -0.57812 -0.18866 -0.59036 -0.15648 C -0.59297 -0.13912 -0.59687 -0.12292 -0.59922 -0.1051 C -0.59844 -0.07917 -0.59896 -0.04838 -0.59036 -0.025 C -0.58945 -0.01968 -0.58841 -0.0132 -0.58841 -0.00787 C -0.58841 0.00764 -0.58841 0.02291 -0.58932 0.03819 C -0.5901 0.05416 -0.59883 0.05509 -0.60508 0.06203 C -0.60664 0.07129 -0.60521 0.06527 -0.60989 0.07731 C -0.61067 0.07916 -0.61185 0.0824 -0.61185 0.08287 C -0.6108 0.14444 -0.61562 0.14629 -0.59922 0.18495 C -0.59791 0.19027 -0.59414 0.20023 -0.59414 0.20069 C -0.59192 0.21713 -0.59219 0.21713 -0.59219 0.2412 " pathEditMode="relative" rAng="0" ptsTypes="AAAAAAAAAAAAAAA">
                                      <p:cBhvr>
                                        <p:cTn id="225" dur="3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034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4"/>
                                            </p:cond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034 -0.66134 C -0.42903 -0.65324 -0.42695 -0.64491 -0.42448 -0.63704 C -0.42018 -0.60556 -0.41523 -0.5625 -0.43034 -0.53704 C -0.4319 -0.52847 -0.43489 -0.52106 -0.43711 -0.51296 C -0.43919 -0.50602 -0.43997 -0.50023 -0.44219 -0.49352 C -0.44596 -0.45926 -0.44622 -0.4213 -0.43711 -0.38889 C -0.43594 -0.37662 -0.43554 -0.36296 -0.43333 -0.35208 C -0.4319 -0.31042 -0.43333 -0.26921 -0.42929 -0.22847 C -0.43138 -0.17778 -0.43021 -0.18009 -0.4401 -0.14375 C -0.44049 -0.14097 -0.44114 -0.13796 -0.44114 -0.13472 C -0.44114 -0.11713 -0.44062 -0.10046 -0.4401 -0.08218 C -0.43971 -0.0713 -0.43281 -0.05787 -0.43034 -0.04792 C -0.42929 -0.03727 -0.42812 -0.02847 -0.42643 -0.01921 C -0.42695 0.00972 -0.42669 0.04931 -0.43333 0.07847 C -0.43541 0.09954 -0.43685 0.12407 -0.43424 0.14653 C -0.43372 0.15 -0.42929 0.15579 -0.42851 0.16111 C -0.42461 0.18472 -0.4207 0.21713 -0.4207 0.24236 " pathEditMode="relative" rAng="0" ptsTypes="AAAAAAAAAAAAAAAAA">
                                      <p:cBhvr>
                                        <p:cTn id="227" dur="3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4518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6"/>
                                            </p:cond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092 -0.30972 C -0.44857 -0.2956 -0.4448 -0.29375 -0.43711 -0.29004 C -0.4349 -0.28588 -0.43295 -0.28287 -0.43125 -0.27801 C -0.42826 -0.25879 -0.4323 -0.21134 -0.44389 -0.19768 C -0.4448 -0.19213 -0.44584 -0.18657 -0.44688 -0.18078 C -0.44584 -0.15231 -0.44336 -0.12106 -0.43711 -0.09398 C -0.43607 -0.08287 -0.43555 -0.07152 -0.43425 -0.06041 C -0.43425 -0.05972 -0.43373 -0.03356 -0.43607 -0.02384 C -0.44102 -0.00416 -0.45092 0.00973 -0.45678 0.02801 C -0.45925 0.03542 -0.4599 0.04375 -0.46159 0.05162 C -0.46094 0.07824 -0.46107 0.08889 -0.45678 0.11019 C -0.45612 0.11945 -0.45573 0.12824 -0.45378 0.13681 C -0.45313 0.15348 -0.45456 0.15903 -0.44987 0.17037 C -0.44844 0.18681 -0.44532 0.18727 -0.43711 0.19236 C -0.4323 0.20533 -0.43321 0.2176 -0.43321 0.23426 " pathEditMode="relative" rAng="0" ptsTypes="AAAAAAAAAAAAAAA">
                                      <p:cBhvr>
                                        <p:cTn id="229" dur="3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" y="2719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8"/>
                                            </p:cond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711 -0.39237 C -0.53477 -0.3544 -0.53229 -0.31644 -0.53711 -0.27848 C -0.53919 -0.26204 -0.54479 -0.24815 -0.54688 -0.23149 C -0.54622 -0.20903 -0.54583 -0.18658 -0.54492 -0.16436 C -0.54427 -0.14676 -0.53424 -0.11783 -0.52917 -0.10209 C -0.525 -0.06875 -0.52656 -0.08797 -0.52826 -0.02825 C -0.52865 -0.01737 -0.52799 -0.01991 -0.53125 -0.01482 C -0.53281 -0.00348 -0.53711 0.01041 -0.54206 0.01875 C -0.54479 0.03541 -0.54961 0.05069 -0.55169 0.06759 C -0.55143 0.10995 -0.55833 0.16851 -0.53802 0.20347 C -0.53529 0.21342 -0.52917 0.22152 -0.52917 0.23379 " pathEditMode="relative" rAng="0" ptsTypes="AAAAAAAAAAA">
                                      <p:cBhvr>
                                        <p:cTn id="231" dur="3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3129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0"/>
                                            </p:cond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219 -0.43657 C -0.64153 -0.41898 -0.64114 -0.3956 -0.63437 -0.38032 C -0.63034 -0.34491 -0.63164 -0.30023 -0.64219 -0.26597 C -0.64179 -0.24884 -0.64388 -0.22106 -0.63737 -0.20486 C -0.63659 -0.19977 -0.63281 -0.18681 -0.6306 -0.18287 C -0.62877 -0.17477 -0.6276 -0.16736 -0.62552 -0.15949 C -0.62513 -0.15671 -0.62513 -0.15393 -0.62461 -0.15139 C -0.62409 -0.14861 -0.62291 -0.14653 -0.62252 -0.14375 C -0.6181 -0.11551 -0.62409 -0.14352 -0.6207 -0.12824 C -0.62096 -0.11088 -0.62083 -0.09352 -0.62174 -0.07639 C -0.622 -0.06829 -0.62591 -0.05741 -0.6276 -0.04977 C -0.63086 -0.03403 -0.63372 -0.01852 -0.63646 -0.00278 C -0.6358 0.02338 -0.63424 0.04352 -0.63346 0.06944 C -0.63242 0.17222 -0.64635 0.21875 -0.60677 0.21875 " pathEditMode="relative" rAng="0" ptsTypes="AAAAAAAAAAAAAA">
                                      <p:cBhvr>
                                        <p:cTn id="233" dur="3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8" y="3275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2"/>
                                            </p:cond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125 -0.54375 C -0.63919 -0.53634 -0.63841 -0.525 -0.64062 -0.50972 C -0.64179 -0.49167 -0.64179 -0.47268 -0.63711 -0.45648 C -0.6375 -0.40185 -0.62643 -0.35417 -0.64166 -0.31389 C -0.64336 -0.30231 -0.64804 -0.29514 -0.65104 -0.28449 C -0.65312 -0.27708 -0.65455 -0.26898 -0.6569 -0.26181 C -0.65729 -0.2588 -0.65781 -0.25579 -0.65781 -0.25208 C -0.65781 -0.22824 -0.65794 -0.17361 -0.64427 -0.15671 C -0.64153 -0.14699 -0.63711 -0.13704 -0.63294 -0.12893 C -0.63216 -0.12199 -0.63008 -0.1169 -0.62864 -0.10949 C -0.62812 -0.10208 -0.6276 -0.09444 -0.62708 -0.08681 C -0.62669 -0.08333 -0.62604 -0.07593 -0.62604 -0.07546 C -0.62669 -0.03727 -0.62448 -0.01968 -0.63554 0.00694 C -0.6375 0.01736 -0.64114 0.02454 -0.64427 0.03426 C -0.64596 0.04005 -0.64544 0.04097 -0.64752 0.04583 C -0.64961 0.05093 -0.65364 0.06065 -0.65364 0.06088 C -0.65455 0.06597 -0.65521 0.07037 -0.6569 0.075 C -0.6582 0.08333 -0.66002 0.09097 -0.66133 0.09931 C -0.6608 0.11898 -0.65937 0.13264 -0.65781 0.15116 C -0.6582 0.175 -0.65885 0.22245 -0.65885 0.22292 " pathEditMode="relative" rAng="0" ptsTypes="AAAAAAAAAAAAAAAAAAAA">
                                      <p:cBhvr>
                                        <p:cTn id="235" dur="3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3833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4"/>
                                            </p:cond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573 -0.36458 C -0.4056 -0.35509 -0.40573 -0.34537 -0.40508 -0.33565 C -0.40417 -0.32315 -0.3974 -0.29954 -0.39258 -0.29028 C -0.39088 -0.27917 -0.38906 -0.26829 -0.3875 -0.25694 C -0.38802 -0.24236 -0.38672 -0.22338 -0.39167 -0.21018 C -0.3931 -0.20116 -0.39453 -0.19236 -0.3974 -0.18403 C -0.39883 -0.17268 -0.40104 -0.16157 -0.40338 -0.15069 C -0.40286 -0.13032 -0.40443 -0.12037 -0.39831 -0.10556 C -0.39622 -0.09491 -0.39922 -0.10671 -0.39505 -0.09815 C -0.39193 -0.0919 -0.39062 -0.07963 -0.38906 -0.07176 C -0.38646 -0.03912 -0.38424 -0.0081 -0.39505 0.01829 C -0.39583 0.02431 -0.39713 0.02801 -0.39922 0.03287 C -0.40234 0.04884 -0.40026 0.06736 -0.39323 0.07963 C -0.39271 0.08194 -0.39245 0.08472 -0.39167 0.08681 C -0.39101 0.08912 -0.38984 0.09051 -0.38906 0.09259 C -0.38854 0.09444 -0.3888 0.09653 -0.38841 0.09838 C -0.38802 0.10046 -0.38724 0.10232 -0.38672 0.10417 C -0.38568 0.11204 -0.38516 0.1213 -0.38255 0.12755 C -0.37995 0.14907 -0.3806 0.15995 -0.38906 0.17593 C -0.39036 0.18218 -0.39271 0.18773 -0.39505 0.19306 C -0.39635 0.20046 -0.39466 0.20926 -0.39323 0.21644 C -0.39271 0.22245 -0.39088 0.23264 -0.39505 0.23542 " pathEditMode="relative" rAng="0" ptsTypes="AAAAAAAAAAAAAAAAAAAAAA">
                                      <p:cBhvr>
                                        <p:cTn id="237" dur="3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" y="300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6"/>
                                            </p:cond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669 -0.33773 C -0.48073 -0.33542 -0.48177 -0.32986 -0.48424 -0.32338 C -0.48476 -0.32199 -0.4858 -0.31921 -0.4858 -0.31898 C -0.48541 -0.30556 -0.48593 -0.29028 -0.48424 -0.27616 C -0.48294 -0.26574 -0.48073 -0.25532 -0.48008 -0.24444 C -0.47721 -0.20625 -0.48125 -0.24329 -0.47747 -0.22153 C -0.47643 -0.21574 -0.475 -0.2044 -0.475 -0.20417 C -0.47291 -0.17407 -0.47044 -0.13773 -0.47916 -0.10972 C -0.48008 -0.10278 -0.48125 -0.09768 -0.48242 -0.0912 C -0.4832 -0.08727 -0.48372 -0.08333 -0.48424 -0.0794 C -0.4845 -0.07778 -0.48502 -0.07384 -0.48502 -0.07338 C -0.4832 -0.03889 -0.46927 -0.00509 -0.45508 0.01944 C -0.45468 0.02107 -0.45455 0.02245 -0.45416 0.02361 C -0.45364 0.02523 -0.45273 0.02639 -0.45247 0.02824 C -0.45039 0.03727 -0.44987 0.04769 -0.44909 0.05694 C -0.45052 0.07639 -0.45364 0.09792 -0.46002 0.11435 C -0.46315 0.1338 -0.4681 0.15255 -0.47174 0.17176 C -0.47135 0.1838 -0.47148 0.1956 -0.47083 0.20764 C -0.4707 0.21065 -0.46914 0.21319 -0.46914 0.2162 C -0.46914 0.22014 -0.46914 0.22384 -0.46914 0.22778 " pathEditMode="relative" rAng="0" ptsTypes="AAAAAAAAAAAAAAAAAAAA">
                                      <p:cBhvr>
                                        <p:cTn id="239" dur="3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4" y="2826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8"/>
                                            </p:cond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843 -0.62986 C -0.54778 -0.58356 -0.54883 -0.59491 -0.54362 -0.56574 C -0.54258 -0.54375 -0.54062 -0.51643 -0.54935 -0.49745 C -0.55052 -0.49236 -0.55143 -0.48981 -0.55429 -0.48681 C -0.55625 -0.47778 -0.55937 -0.46991 -0.56185 -0.46134 C -0.5625 -0.4588 -0.56302 -0.45602 -0.56354 -0.45324 C -0.56393 -0.45185 -0.56445 -0.44907 -0.56445 -0.44884 C -0.56393 -0.42454 -0.56341 -0.39676 -0.55429 -0.37546 C -0.55364 -0.36944 -0.55221 -0.36505 -0.55104 -0.35949 C -0.54987 -0.33565 -0.54518 -0.30648 -0.55429 -0.28565 C -0.55716 -0.27245 -0.5625 -0.25787 -0.56862 -0.24815 C -0.57031 -0.23866 -0.57304 -0.22963 -0.57513 -0.22014 C -0.57708 -0.21111 -0.57747 -0.20116 -0.57851 -0.1919 C -0.57773 -0.17755 -0.57864 -0.16018 -0.57343 -0.14768 C -0.57252 -0.14028 -0.56992 -0.13426 -0.56679 -0.12893 C -0.56523 -0.12222 -0.56341 -0.11921 -0.56093 -0.11296 C -0.55781 -0.10532 -0.55638 -0.0963 -0.55351 -0.08866 C -0.55156 -0.08403 -0.54883 -0.08032 -0.54687 -0.07523 C -0.54232 -0.04815 -0.54544 -0.0037 -0.55846 0.01806 C -0.56211 0.03519 -0.57018 0.05046 -0.57513 0.0662 C -0.57695 0.07176 -0.57721 0.07801 -0.57851 0.08357 C -0.5806 0.10602 -0.57982 0.12986 -0.57513 0.15116 C -0.57604 0.20139 -0.57552 0.21528 -0.58086 0.23472 " pathEditMode="relative" rAng="0" ptsTypes="AAAAAAAAAAAAAAAAAAAAAAA">
                                      <p:cBhvr>
                                        <p:cTn id="241" dur="3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1" y="432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0"/>
                                            </p:cond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843 -0.73333 C -0.34791 -0.72268 -0.3983 -0.44213 -0.39375 -0.43472 C -0.39101 -0.42477 -0.38593 -0.41736 -0.38294 -0.40787 C -0.38177 -0.40347 -0.38086 -0.3993 -0.37968 -0.39491 C -0.37825 -0.37847 -0.37968 -0.36389 -0.38216 -0.34768 C -0.38294 -0.34236 -0.38737 -0.33356 -0.38893 -0.3294 C -0.39166 -0.32222 -0.39388 -0.31296 -0.39544 -0.30509 C -0.39518 -0.29491 -0.39518 -0.28495 -0.39466 -0.275 C -0.3944 -0.2706 -0.39258 -0.26898 -0.39127 -0.26504 C -0.38763 -0.25416 -0.38333 -0.23866 -0.38125 -0.22662 C -0.38073 -0.21412 -0.38073 -0.20648 -0.37799 -0.19537 C -0.37695 -0.17338 -0.37656 -0.17523 -0.37799 -0.14977 C -0.37812 -0.14606 -0.37877 -0.14282 -0.37968 -0.13958 C -0.3806 -0.13657 -0.38294 -0.13125 -0.38294 -0.13102 C -0.38424 -0.125 -0.38489 -0.11944 -0.38711 -0.11412 C -0.38958 -0.09791 -0.38815 -0.08472 -0.38385 -0.07129 C -0.38242 -0.0669 -0.3819 -0.06157 -0.3806 -0.05694 C -0.37955 -0.05393 -0.37708 -0.04861 -0.37708 -0.04815 C -0.37604 -0.0419 -0.37487 -0.03518 -0.37383 -0.0287 C -0.37409 -0.01018 -0.37409 0.00857 -0.37461 0.02709 C -0.37487 0.03195 -0.37773 0.03681 -0.37877 0.04074 C -0.38138 0.05162 -0.38398 0.06273 -0.38711 0.07269 C -0.38646 0.08611 -0.38646 0.09769 -0.37877 0.10394 C -0.37708 0.10857 -0.37591 0.11389 -0.37383 0.11806 C -0.36823 0.1294 -0.37448 0.11667 -0.36875 0.12546 C -0.3651 0.13056 -0.36302 0.13704 -0.35976 0.14236 C -0.35898 0.1456 -0.35729 0.14769 -0.35716 0.15093 C -0.35625 0.17755 -0.36614 0.1963 -0.37461 0.21667 C -0.37643 0.22037 -0.38125 0.22755 -0.38125 0.23241 " pathEditMode="relative" rAng="0" ptsTypes="AAAAAAAAAAAAAAAAAAAAAAAAAAAAA">
                                      <p:cBhvr>
                                        <p:cTn id="243" dur="3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7" y="4828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2"/>
                                            </p:cond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25 -0.4632 C -0.47031 -0.42986 -0.45469 -0.40718 -0.44674 -0.38009 C -0.44492 -0.36783 -0.44336 -0.35509 -0.44674 -0.34283 C -0.44935 -0.33334 -0.45521 -0.32547 -0.45742 -0.31597 C -0.45937 -0.30764 -0.46198 -0.30023 -0.46341 -0.29167 C -0.46263 -0.2794 -0.46159 -0.26852 -0.45833 -0.25718 C -0.4569 -0.25232 -0.45404 -0.25 -0.45247 -0.24537 C -0.45039 -0.23935 -0.44935 -0.23033 -0.44831 -0.22384 C -0.44792 -0.22222 -0.4474 -0.21875 -0.4474 -0.21852 C -0.44622 -0.20185 -0.44583 -0.18866 -0.45326 -0.17639 C -0.45508 -0.16852 -0.46159 -0.15116 -0.46497 -0.14422 C -0.4681 -0.12176 -0.4681 -0.13102 -0.46576 -0.08935 C -0.46562 -0.0875 -0.46458 -0.08611 -0.46406 -0.08426 C -0.46211 -0.07755 -0.45977 -0.06574 -0.45833 -0.05857 C -0.45625 -0.04699 -0.45521 -0.03542 -0.45326 -0.02384 C -0.45404 0.0044 -0.45169 0.00625 -0.45924 0.02361 C -0.46042 0.03055 -0.46497 0.03657 -0.46823 0.04143 C -0.47135 0.04629 -0.4724 0.05324 -0.47591 0.0581 C -0.47747 0.06759 -0.47708 0.08287 -0.475 0.09282 C -0.47396 0.09815 -0.46875 0.10347 -0.46667 0.1081 C -0.46471 0.1169 -0.46029 0.12639 -0.45664 0.13356 C -0.4556 0.13819 -0.45508 0.14305 -0.45417 0.14768 C -0.45378 0.15555 -0.45247 0.16319 -0.45247 0.17106 C -0.45247 0.18541 -0.47435 0.1919 -0.47148 0.21065 " pathEditMode="relative" rAng="0" ptsTypes="AAAAAAAAAAAAAAAAAAAAAAAA">
                                      <p:cBhvr>
                                        <p:cTn id="245" dur="3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3368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4"/>
                                            </p:cond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932 -0.48657 C -0.58815 -0.47754 -0.58763 -0.46504 -0.58437 -0.45741 C -0.58229 -0.45254 -0.5789 -0.44884 -0.57682 -0.44421 C -0.56992 -0.42893 -0.58034 -0.45185 -0.57356 -0.43611 C -0.57252 -0.43333 -0.57005 -0.42847 -0.57005 -0.42824 C -0.56927 -0.42315 -0.56588 -0.41389 -0.56588 -0.41342 C -0.56562 -0.41018 -0.56432 -0.40671 -0.56432 -0.40301 C -0.56432 -0.38472 -0.56901 -0.35301 -0.57513 -0.3368 C -0.57656 -0.32616 -0.57981 -0.3169 -0.58346 -0.30787 C -0.58502 -0.29884 -0.58659 -0.28958 -0.58932 -0.28125 C -0.5888 -0.26227 -0.59114 -0.25532 -0.58606 -0.24282 C -0.58567 -0.24097 -0.58567 -0.23889 -0.58515 -0.23727 C -0.58489 -0.23588 -0.58385 -0.23495 -0.58346 -0.23356 C -0.58255 -0.22963 -0.58307 -0.22523 -0.5819 -0.22153 C -0.57981 -0.21551 -0.57864 -0.20972 -0.57773 -0.20301 C -0.57825 -0.175 -0.57721 -0.16805 -0.5819 -0.14722 C -0.58242 -0.13842 -0.58229 -0.13333 -0.58515 -0.12616 C -0.58698 -0.11551 -0.58958 -0.10486 -0.59179 -0.09421 C -0.5914 -0.08264 -0.59388 -0.06967 -0.59023 -0.05972 C -0.5875 -0.05208 -0.58281 -0.04236 -0.57929 -0.03472 C -0.57995 -0.01366 -0.57877 -0.0125 -0.58255 0.00116 C -0.58398 0.01204 -0.58659 0.02269 -0.58932 0.03287 C -0.59127 0.04028 -0.5944 0.04676 -0.59596 0.05417 C -0.59583 0.06621 -0.597 0.12732 -0.59349 0.13773 C -0.59192 0.14213 -0.58971 0.14421 -0.58854 0.14954 C -0.58802 0.21459 -0.60117 0.20787 -0.60117 0.21921 " pathEditMode="relative" rAng="0" ptsTypes="AAAAAAAAAAAAAAAAAAAAAAAAAA">
                                      <p:cBhvr>
                                        <p:cTn id="247" dur="3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1" y="3527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6"/>
                                            </p:cond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758 -0.54676 C -0.42018 -0.52569 -0.41914 -0.49861 -0.4151 -0.47731 C -0.41562 -0.45602 -0.41302 -0.43866 -0.42018 -0.42176 C -0.42122 -0.41528 -0.42278 -0.41042 -0.42343 -0.40347 C -0.42239 -0.38264 -0.41979 -0.36944 -0.4125 -0.35231 C -0.41093 -0.34074 -0.40638 -0.33125 -0.40351 -0.32014 C -0.40403 -0.29977 -0.40403 -0.27616 -0.4125 -0.25903 C -0.41549 -0.25301 -0.41732 -0.24838 -0.41927 -0.2412 C -0.42031 -0.2375 -0.42252 -0.22986 -0.42252 -0.22963 C -0.42174 -0.18079 -0.42122 -0.1706 -0.4125 -0.13009 C -0.41289 -0.11667 -0.41289 -0.10301 -0.41341 -0.08981 C -0.41367 -0.08102 -0.41914 -0.06875 -0.42174 -0.06065 C -0.42383 -0.05417 -0.42643 -0.04861 -0.42851 -0.04236 C -0.42982 -0.03819 -0.43177 -0.02986 -0.43177 -0.02963 C -0.43138 -0.02384 -0.43177 -0.01759 -0.43086 -0.01181 C -0.42982 -0.00463 -0.425 -0.00069 -0.42174 0.00486 C -0.41653 0.01366 -0.4125 0.02361 -0.40833 0.03403 C -0.4069 0.04769 -0.40898 0.0588 -0.41341 0.06991 C -0.41471 0.08843 -0.42018 0.10671 -0.42252 0.12569 C -0.42226 0.13403 -0.42409 0.14537 -0.42018 0.15069 C -0.41784 0.15394 -0.41185 0.15625 -0.41185 0.15648 C -0.41198 0.16551 -0.41211 0.17477 -0.4125 0.18403 C -0.41315 0.20162 -0.42187 0.20718 -0.43008 0.21597 C -0.43385 0.22523 -0.43281 0.22708 -0.43177 0.24097 C -0.43164 0.24282 -0.43086 0.24653 -0.43086 0.24699 " pathEditMode="relative" rAng="0" ptsTypes="AAAAAAAAAAAAAAAAAAAAAAAAA">
                                      <p:cBhvr>
                                        <p:cTn id="249" dur="3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3967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8"/>
                                            </p:cond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846 -0.45556 C -0.55729 -0.44097 -0.5539 -0.42755 -0.55273 -0.4125 C -0.55338 -0.3669 -0.55078 -0.37199 -0.56015 -0.34213 C -0.56276 -0.33356 -0.5651 -0.32546 -0.56679 -0.31643 C -0.56771 -0.31134 -0.5694 -0.30139 -0.5694 -0.30116 C -0.56836 -0.27639 -0.56849 -0.25347 -0.55937 -0.23241 C -0.55807 -0.22153 -0.55638 -0.21042 -0.55429 -0.2 C -0.55273 -0.1669 -0.55338 -0.13935 -0.56106 -0.10949 C -0.56276 -0.09306 -0.56041 -0.11157 -0.56354 -0.09699 C -0.56536 -0.08796 -0.56523 -0.07801 -0.56679 -0.06875 C -0.56836 -0.04745 -0.56614 -0.02986 -0.55937 -0.01181 C -0.5569 -0.00532 -0.55468 -0.00116 -0.55273 0.00556 C -0.55156 0.01019 -0.54922 0.01921 -0.54922 0.01944 C -0.55013 0.04954 -0.54961 0.05949 -0.56015 0.08148 C -0.56406 0.09769 -0.56836 0.11458 -0.57005 0.13171 C -0.56992 0.14468 -0.57005 0.15787 -0.5694 0.17083 C -0.56901 0.17569 -0.56588 0.18449 -0.56588 0.18472 C -0.56627 0.19722 -0.56627 0.20949 -0.56679 0.22222 C -0.56692 0.22708 -0.5694 0.2287 -0.5694 0.23333 " pathEditMode="relative" rAng="0" ptsTypes="AAAAAAAAAAAAAAAAAAA">
                                      <p:cBhvr>
                                        <p:cTn id="251" dur="3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3444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0"/>
                                            </p:cond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5 -0.41227 C -0.63008 -0.41551 -0.62969 -0.4044 -0.63164 -0.39769 C -0.63073 -0.38357 -0.62696 -0.37407 -0.62331 -0.36157 C -0.62201 -0.35718 -0.62097 -0.35278 -0.61993 -0.34838 C -0.61914 -0.34491 -0.61758 -0.33704 -0.61758 -0.33657 C -0.61602 -0.32153 -0.61342 -0.26574 -0.625 -0.25116 C -0.62748 -0.24329 -0.63008 -0.23819 -0.63164 -0.2294 C -0.6323 -0.22569 -0.63334 -0.21782 -0.63334 -0.21759 C -0.63138 -0.18472 -0.62982 -0.17732 -0.62253 -0.15116 C -0.61993 -0.14167 -0.61941 -0.13241 -0.61576 -0.12361 C -0.61407 -0.11181 -0.61094 -0.10255 -0.61003 -0.09028 C -0.61094 -0.06597 -0.61446 -0.0463 -0.62253 -0.02639 C -0.62539 -0.01968 -0.62709 -0.01065 -0.62917 -0.00324 C -0.62969 -0.00116 -0.63086 0.00278 -0.63086 0.00301 C -0.63164 0.0081 -0.6323 0.01343 -0.63334 0.01852 C -0.6349 0.0338 -0.63698 0.05255 -0.63164 0.06643 C -0.62917 0.08125 -0.62032 0.09722 -0.61667 0.11273 C -0.61706 0.12546 -0.61706 0.13773 -0.61758 0.15046 C -0.61758 0.15208 -0.61875 0.15995 -0.61914 0.16227 C -0.61967 0.16505 -0.62084 0.17083 -0.62084 0.17106 C -0.62175 0.17917 -0.62605 0.20347 -0.62409 0.21018 " pathEditMode="relative" rAng="0" ptsTypes="AAAAAAAAAAAAAAAAAAAAA">
                                      <p:cBhvr>
                                        <p:cTn id="253" dur="3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3108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2"/>
                                            </p:cond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742 -0.71435 C -0.50677 -0.70162 -0.49205 -0.53194 -0.48997 -0.51967 C -0.49023 -0.5 -0.49023 -0.48032 -0.49075 -0.46064 C -0.49101 -0.45347 -0.49218 -0.44467 -0.49323 -0.4375 C -0.49375 -0.43379 -0.49492 -0.42731 -0.49492 -0.42708 C -0.4944 -0.40578 -0.49583 -0.38379 -0.4875 -0.36574 C -0.48685 -0.35949 -0.4858 -0.35277 -0.48489 -0.34606 C -0.48528 -0.32337 -0.48268 -0.30208 -0.49075 -0.28333 C -0.49179 -0.27731 -0.49218 -0.27384 -0.49414 -0.26805 C -0.49635 -0.26203 -0.49935 -0.25625 -0.50065 -0.24884 C -0.5 -0.23796 -0.49948 -0.22731 -0.49583 -0.21782 C -0.49518 -0.21134 -0.49414 -0.20671 -0.49232 -0.20115 C -0.49127 -0.19768 -0.48906 -0.19097 -0.48906 -0.19074 C -0.48802 -0.18518 -0.48633 -0.17916 -0.48489 -0.17291 C -0.48528 -0.16203 -0.48502 -0.15069 -0.4858 -0.13981 C -0.48607 -0.13495 -0.48841 -0.13148 -0.48906 -0.12708 C -0.49101 -0.11666 -0.49336 -0.10439 -0.49739 -0.09467 C -0.4983 -0.0905 -0.49883 -0.08495 -0.5 -0.07939 C -0.49948 -0.06921 -0.5 -0.05787 -0.4983 -0.04768 C -0.49531 -0.03055 -0.48854 -0.01689 -0.48398 -0.00115 C -0.4845 0.01991 -0.48125 0.03311 -0.48997 0.0463 C -0.49166 0.05649 -0.49648 0.06551 -0.50065 0.07454 C -0.5026 0.08288 -0.50521 0.09051 -0.50664 0.09885 C -0.50612 0.10903 -0.50612 0.11922 -0.50482 0.12871 C -0.50351 0.13889 -0.49752 0.14954 -0.49583 0.16181 C -0.49596 0.17246 -0.49596 0.18311 -0.49648 0.19399 C -0.49674 0.19769 -0.49857 0.20325 -0.49909 0.20695 C -0.50091 0.2169 -0.50156 0.22246 -0.50156 0.23403 " pathEditMode="relative" rAng="0" ptsTypes="AAAAAAAAAAAAAAAAAAAAAAAAAAAA">
                                      <p:cBhvr>
                                        <p:cTn id="255" dur="3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4740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4"/>
                                            </p:cond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836 -0.33449 C -0.52669 -0.31296 -0.52031 -0.27963 -0.51927 -0.25393 C -0.51992 -0.20509 -0.51836 -0.19953 -0.52851 -0.16365 C -0.52799 -0.1375 -0.52773 -0.10995 -0.52435 -0.08426 C -0.52448 -0.06828 -0.52864 0.01088 -0.52435 0.03357 C -0.5233 0.04445 -0.52083 0.05394 -0.51927 0.06459 C -0.51758 0.09954 -0.5233 0.13125 -0.52604 0.16551 C -0.52565 0.18357 -0.52565 0.20186 -0.52513 0.21991 C -0.52513 0.22153 -0.52435 0.22477 -0.52435 0.22523 " pathEditMode="relative" rAng="0" ptsTypes="AAAAAAAAA">
                                      <p:cBhvr>
                                        <p:cTn id="257" dur="3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" y="2798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6"/>
                                            </p:cond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122 -0.68449 C -0.38177 -0.67453 -0.35351 -0.31111 -0.34596 -0.30069 C -0.34427 -0.29884 -0.34101 -0.29421 -0.34101 -0.29398 C -0.33971 -0.28935 -0.33867 -0.28472 -0.33763 -0.27963 C -0.33789 -0.27268 -0.33763 -0.26551 -0.33841 -0.25856 C -0.33893 -0.25416 -0.3427 -0.24838 -0.34427 -0.24421 C -0.34622 -0.23935 -0.34726 -0.23472 -0.34934 -0.23032 C -0.35117 -0.22222 -0.3526 -0.21296 -0.35586 -0.20578 C -0.3582 -0.19282 -0.35677 -0.1993 -0.36002 -0.18657 C -0.36093 -0.18333 -0.36184 -0.17708 -0.36184 -0.17685 C -0.36041 -0.15509 -0.35846 -0.13634 -0.35429 -0.11597 C -0.35455 -0.08958 -0.35039 -0.03727 -0.36002 -0.00648 C -0.36093 -0.00046 -0.36158 0.00556 -0.36263 0.01135 C -0.36406 0.03102 -0.36783 0.05301 -0.36093 0.0713 C -0.35872 0.08472 -0.35507 0.09746 -0.35091 0.11042 C -0.35117 0.12523 -0.35117 0.14005 -0.35169 0.15463 C -0.35208 0.1632 -0.36393 0.23195 -0.36393 0.24097 " pathEditMode="relative" rAng="0" ptsTypes="AAAAAAAAAAAAAAAAA">
                                      <p:cBhvr>
                                        <p:cTn id="259" dur="3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4627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8"/>
                                            </p:cond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583 -0.48681 C -0.4957 -0.48264 -0.4957 -0.47824 -0.49518 -0.47407 C -0.49388 -0.46481 -0.48906 -0.45741 -0.4875 -0.44815 C -0.48802 -0.42222 -0.48997 -0.40139 -0.49166 -0.37685 C -0.49271 -0.36042 -0.49258 -0.34236 -0.49518 -0.32616 C -0.49466 -0.29745 -0.49531 -0.27245 -0.48919 -0.24606 C -0.48958 -0.22569 -0.48945 -0.20532 -0.4901 -0.18518 C -0.49049 -0.17708 -0.49284 -0.16597 -0.49427 -0.15787 C -0.49479 -0.15486 -0.49583 -0.14884 -0.49583 -0.14861 C -0.49804 -0.12176 -0.50195 -0.08565 -0.4875 -0.06481 C -0.48607 -0.06018 -0.48268 -0.05185 -0.48268 -0.05162 C -0.47864 -0.0287 -0.4819 0.00116 -0.48841 0.02338 C -0.48958 0.03241 -0.49219 0.04005 -0.49336 0.04931 C -0.49271 0.06944 -0.49258 0.09259 -0.48685 0.11134 C -0.48242 0.14352 -0.48685 0.10903 -0.48685 0.19421 C -0.48685 0.19769 -0.47487 0.23079 -0.47487 0.23125 " pathEditMode="relative" rAng="0" ptsTypes="AAAAAAAAAAAAAAAA">
                                      <p:cBhvr>
                                        <p:cTn id="261" dur="3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3590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0"/>
                                            </p:cond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349 -0.59861 C -0.44401 -0.5794 -0.44636 -0.55671 -0.44102 -0.53843 C -0.43933 -0.52639 -0.43646 -0.51412 -0.4336 -0.50278 C -0.43425 -0.47708 -0.43386 -0.45741 -0.44193 -0.43657 C -0.44349 -0.42593 -0.44532 -0.4162 -0.44688 -0.40579 C -0.4461 -0.36829 -0.44675 -0.36551 -0.43516 -0.33958 C -0.4336 -0.33241 -0.43282 -0.32778 -0.43021 -0.32153 C -0.42735 -0.30162 -0.428 -0.28171 -0.43021 -0.26088 C -0.43099 -0.25417 -0.43073 -0.25394 -0.43177 -0.24792 C -0.43269 -0.24352 -0.43438 -0.23449 -0.43438 -0.23403 C -0.43529 -0.22176 -0.43737 -0.21019 -0.43855 -0.19769 C -0.43841 -0.1919 -0.44011 -0.15394 -0.43594 -0.13843 C -0.43438 -0.1331 -0.43334 -0.13218 -0.43099 -0.12639 C -0.425 -0.11273 -0.41667 -0.08843 -0.41433 -0.07222 C -0.41459 -0.06574 -0.41459 -0.05903 -0.41511 -0.05278 C -0.4155 -0.04861 -0.41706 -0.04607 -0.41849 -0.04259 C -0.42266 -0.03218 -0.425 -0.02037 -0.43021 -0.01181 C -0.43151 0.00579 -0.43542 0.01944 -0.43933 0.03565 C -0.4405 0.04028 -0.44193 0.05023 -0.44193 0.05046 C -0.44102 0.07014 -0.43907 0.08588 -0.43269 0.10185 C -0.43203 0.10741 -0.43177 0.11505 -0.43021 0.11968 C -0.42891 0.12292 -0.42683 0.12616 -0.42526 0.13009 C -0.42591 0.14606 -0.42657 0.15509 -0.42943 0.16991 C -0.43099 0.17731 -0.42969 0.17361 -0.4336 0.18333 C -0.43425 0.18495 -0.43594 0.18889 -0.43594 0.18935 C -0.43724 0.19468 -0.43828 0.20093 -0.43933 0.20648 C -0.43959 0.22477 -0.44011 0.25972 -0.44011 0.26018 " pathEditMode="relative" rAng="0" ptsTypes="AAAAAAAAAAAAAAAAAAAAAAAAAAA">
                                      <p:cBhvr>
                                        <p:cTn id="263" dur="3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9" y="4294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2"/>
                                            </p:cond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171 -0.41783 C -0.56132 -0.41065 -0.56132 -0.40325 -0.5608 -0.39584 C -0.56041 -0.39005 -0.55963 -0.38982 -0.55833 -0.38426 C -0.5552 -0.37014 -0.5526 -0.35579 -0.55 -0.3419 C -0.54882 -0.33496 -0.54765 -0.32686 -0.54661 -0.31968 C -0.54583 -0.31528 -0.54505 -0.30625 -0.54505 -0.30602 C -0.5457 -0.28403 -0.54609 -0.26575 -0.55247 -0.2463 C -0.55312 -0.24121 -0.55442 -0.23635 -0.55572 -0.23172 C -0.55677 -0.22871 -0.55911 -0.22292 -0.55911 -0.22246 C -0.56119 -0.2088 -0.56445 -0.1963 -0.56588 -0.18149 C -0.5651 -0.16297 -0.56549 -0.14306 -0.55911 -0.12732 C -0.55664 -0.11297 -0.55442 -0.10301 -0.55338 -0.08774 C -0.5539 -0.04329 -0.55026 -0.0125 -0.56406 0.02106 C -0.56458 0.02407 -0.56536 0.02685 -0.56588 0.02986 C -0.56614 0.03125 -0.56666 0.03402 -0.56666 0.03449 C -0.56614 0.04745 -0.56601 0.05694 -0.56406 0.06921 C -0.56341 0.07962 -0.56236 0.0868 -0.55989 0.09583 C -0.55872 0.10023 -0.55664 0.10902 -0.55664 0.10925 C -0.55494 0.12986 -0.55 0.16134 -0.56171 0.175 C -0.5651 0.18449 -0.56328 0.1956 -0.56171 0.20601 C -0.56067 0.22453 -0.5608 0.21574 -0.5608 0.2324 " pathEditMode="relative" rAng="0" ptsTypes="AAAAAAAAAAAAAAAAAAAAA">
                                      <p:cBhvr>
                                        <p:cTn id="265" dur="3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" y="325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4"/>
                                            </p:cond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552 -0.70047 C -0.52083 -0.68936 -0.54219 -0.49908 -0.54414 -0.48588 C -0.54336 -0.45186 -0.54648 -0.43959 -0.53659 -0.41644 C -0.53542 -0.40811 -0.53008 -0.39908 -0.52747 -0.39074 C -0.52539 -0.38426 -0.52435 -0.37662 -0.52239 -0.36991 C -0.52174 -0.36274 -0.52018 -0.35834 -0.51914 -0.35139 C -0.5194 -0.34329 -0.51927 -0.33473 -0.51992 -0.32662 C -0.52031 -0.32246 -0.52239 -0.31528 -0.52239 -0.31482 C -0.52331 -0.30649 -0.525 -0.29607 -0.52656 -0.2875 C -0.5276 -0.28241 -0.52917 -0.27176 -0.52917 -0.2713 C -0.52878 -0.2544 -0.53086 -0.23912 -0.52565 -0.225 C -0.52513 -0.20301 -0.52396 -0.18866 -0.52083 -0.16875 C -0.52135 -0.14237 -0.52083 -0.13403 -0.525 -0.11389 C -0.52591 -0.10533 -0.52604 -0.10047 -0.52917 -0.09375 C -0.52982 -0.08565 -0.53164 -0.08033 -0.53333 -0.07292 C -0.53437 -0.05487 -0.53503 -0.05301 -0.53398 -0.03102 C -0.53385 -0.02593 -0.53164 -0.01667 -0.53164 -0.01644 C -0.53216 0.0243 -0.5319 0.06041 -0.53581 0.0993 C -0.53503 0.12708 -0.53555 0.12638 -0.53164 0.14537 C -0.5319 0.16551 -0.5319 0.18634 -0.53242 0.20648 C -0.53268 0.21435 -0.53581 0.22037 -0.53581 0.22847 " pathEditMode="relative" rAng="0" ptsTypes="AAAAAAAAAAAAAAAAAAAAA">
                                      <p:cBhvr>
                                        <p:cTn id="267" dur="3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2" y="4643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6"/>
                                            </p:cond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763 -0.65949 C -0.39388 -0.64468 -0.38398 -0.58033 -0.38867 -0.56412 C -0.3927 -0.53195 -0.38711 -0.5088 -0.38086 -0.48079 C -0.37929 -0.47361 -0.37825 -0.46135 -0.375 -0.45556 C -0.37291 -0.44422 -0.37096 -0.43264 -0.36901 -0.42084 C -0.36679 -0.38241 -0.36744 -0.39954 -0.36901 -0.32894 C -0.3694 -0.31111 -0.37656 -0.2919 -0.3819 -0.27755 C -0.38854 -0.25903 -0.39297 -0.24352 -0.39557 -0.22246 C -0.39609 -0.20787 -0.39895 -0.18773 -0.39375 -0.17408 C -0.39179 -0.16158 -0.38919 -0.14815 -0.38385 -0.13889 C -0.38203 -0.13056 -0.38033 -0.12824 -0.37604 -0.12222 C -0.37265 -0.10695 -0.36367 -0.10116 -0.36041 -0.08218 C -0.36106 -0.05255 -0.36093 -0.04097 -0.36614 -0.01736 C -0.36744 -0.01111 -0.36927 -0.00463 -0.37109 0.00115 C -0.37213 0.00463 -0.375 0.01111 -0.375 0.01134 C -0.37721 0.02477 -0.38255 0.03657 -0.38489 0.05092 C -0.38411 0.06828 -0.38606 0.07639 -0.37994 0.08796 C -0.37786 0.09815 -0.37304 0.10602 -0.36901 0.11435 C -0.3638 0.12546 -0.35937 0.13611 -0.35234 0.14444 C -0.34791 0.15625 -0.3414 0.16296 -0.33567 0.17268 C -0.3345 0.18356 -0.33502 0.19467 -0.33867 0.2044 C -0.34023 0.20856 -0.34375 0.21597 -0.34375 0.2162 C -0.34492 0.22315 -0.34856 0.22963 -0.34856 0.23796 " pathEditMode="relative" rAng="0" ptsTypes="AAAAAAAAAAAAAAAAAAAAAAA">
                                      <p:cBhvr>
                                        <p:cTn id="269" dur="3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1" y="4486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8"/>
                                            </p:cond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177 -0.6588 C -0.63281 -0.65694 -0.62903 -0.53472 -0.62929 -0.53218 C -0.63034 -0.52616 -0.63138 -0.51366 -0.63138 -0.51343 C -0.62929 -0.49468 -0.62096 -0.47731 -0.61471 -0.46065 C -0.61302 -0.45 -0.6095 -0.4419 -0.60586 -0.43264 C -0.60416 -0.42222 -0.60104 -0.41088 -0.59804 -0.40139 C -0.597 -0.39074 -0.59596 -0.38843 -0.5931 -0.37963 C -0.59271 -0.37431 -0.59284 -0.36898 -0.59218 -0.36389 C -0.59179 -0.36042 -0.5901 -0.35463 -0.5901 -0.3544 C -0.59075 -0.30625 -0.58919 -0.27523 -0.60195 -0.23449 C -0.60325 -0.22361 -0.60612 -0.21366 -0.60885 -0.20347 C -0.61146 -0.19398 -0.61185 -0.18426 -0.61471 -0.17523 C -0.61562 -0.16944 -0.61653 -0.16366 -0.61771 -0.1581 C -0.6194 -0.13333 -0.62083 -0.1037 -0.61185 -0.08171 C -0.61002 -0.07106 -0.6056 -0.06227 -0.60377 -0.05208 C -0.60104 -0.03681 -0.59583 -0.02361 -0.5901 -0.01018 C -0.58607 -0.00069 -0.5806 0.00718 -0.57643 0.01574 C -0.57539 0.01852 -0.57343 0.02269 -0.57343 0.02292 C -0.57187 0.03102 -0.56784 0.03588 -0.56562 0.04444 C -0.56445 0.04861 -0.56406 0.05671 -0.56367 0.05995 C -0.56419 0.07639 -0.56406 0.09144 -0.56666 0.10694 C -0.56888 0.14607 -0.56784 0.12153 -0.56666 0.18912 C -0.56627 0.20556 -0.56562 0.23773 -0.56562 0.23819 " pathEditMode="relative" rAng="0" ptsTypes="AAAAAAAAAAAAAAAAAAAAAAA">
                                      <p:cBhvr>
                                        <p:cTn id="271" dur="3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" y="4483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0"/>
                                            </p:cond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836 -0.33148 C -0.56758 -0.31296 -0.56862 -0.31088 -0.56393 -0.29768 C -0.56237 -0.28681 -0.56054 -0.27569 -0.5582 -0.26481 C -0.55729 -0.25347 -0.55521 -0.24468 -0.55364 -0.23403 C -0.55416 -0.19699 -0.55221 -0.1706 -0.56393 -0.14097 C -0.56627 -0.12523 -0.56992 -0.11065 -0.57226 -0.09421 C -0.57148 -0.0706 -0.572 -0.04282 -0.56393 -0.02153 C -0.56302 -0.01667 -0.56198 -0.01065 -0.56198 -0.00579 C -0.56198 0.0081 -0.56198 0.02222 -0.56289 0.03611 C -0.56367 0.05046 -0.57187 0.05139 -0.57773 0.05764 C -0.57916 0.0662 -0.57799 0.06065 -0.58229 0.07153 C -0.58294 0.07338 -0.58424 0.07639 -0.58424 0.07662 C -0.5832 0.13264 -0.58763 0.13426 -0.57226 0.16944 C -0.57096 0.17431 -0.56732 0.18357 -0.56732 0.1838 C -0.56523 0.19884 -0.56562 0.19884 -0.56562 0.22083 " pathEditMode="relative" rAng="0" ptsTypes="AAAAAAAAAAAAAAA">
                                      <p:cBhvr>
                                        <p:cTn id="273" dur="3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2761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2"/>
                                            </p:cond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313 -0.35718 C -0.45091 -0.3419 -0.44701 -0.33982 -0.43945 -0.33565 C -0.43711 -0.33102 -0.43529 -0.32778 -0.43346 -0.32269 C -0.4306 -0.30139 -0.43451 -0.24954 -0.44622 -0.23426 C -0.44701 -0.22824 -0.44805 -0.22199 -0.44909 -0.21598 C -0.44805 -0.18473 -0.4457 -0.15024 -0.43945 -0.12061 C -0.43841 -0.10811 -0.43789 -0.09584 -0.43646 -0.0838 C -0.43646 -0.08287 -0.43594 -0.0544 -0.43841 -0.04352 C -0.44323 -0.02199 -0.45313 -0.00672 -0.45899 0.01342 C -0.46146 0.02152 -0.46211 0.03078 -0.46393 0.03935 C -0.46315 0.06828 -0.46341 0.08009 -0.45899 0.1037 C -0.45833 0.11342 -0.45794 0.12338 -0.45612 0.13287 C -0.45534 0.15115 -0.45677 0.15717 -0.45208 0.16944 C -0.45065 0.1875 -0.44753 0.18819 -0.43945 0.19375 C -0.43451 0.20787 -0.40885 0.24722 -0.40885 0.26574 " pathEditMode="relative" rAng="0" ptsTypes="AAAAAAAAAAAAAAA">
                                      <p:cBhvr>
                                        <p:cTn id="275" dur="3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311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4"/>
                                            </p:cond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724 -0.39237 C -0.5349 -0.35394 -0.53242 -0.31528 -0.53724 -0.27686 C -0.53932 -0.26019 -0.54492 -0.24607 -0.547 -0.22917 C -0.54635 -0.20672 -0.54596 -0.1838 -0.54505 -0.16112 C -0.5444 -0.14352 -0.53437 -0.11413 -0.5293 -0.09838 C -0.52513 -0.06459 -0.52669 -0.0838 -0.52839 -0.02338 C -0.52878 -0.0125 -0.52812 -0.01482 -0.53138 -0.00973 C -0.53294 0.00162 -0.53724 0.01597 -0.54219 0.0243 C -0.54492 0.0412 -0.54974 0.05648 -0.55182 0.07361 C -0.55156 0.11666 -0.55846 0.17615 -0.53815 0.21134 C -0.53542 0.22152 -0.5293 0.22962 -0.5293 0.24212 " pathEditMode="relative" rAng="0" ptsTypes="AAAAAAAAAAA">
                                      <p:cBhvr>
                                        <p:cTn id="277" dur="3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3171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6"/>
                                            </p:cond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781 -0.45394 C -0.65716 -0.43449 -0.65677 -0.40834 -0.65 -0.39144 C -0.64596 -0.35185 -0.64726 -0.30209 -0.65781 -0.26389 C -0.65742 -0.24491 -0.6595 -0.21389 -0.65299 -0.1956 C -0.65221 -0.19005 -0.64844 -0.1757 -0.64622 -0.1713 C -0.6444 -0.16227 -0.64323 -0.15394 -0.64115 -0.14514 C -0.64075 -0.14213 -0.64075 -0.13912 -0.64023 -0.13635 C -0.63971 -0.1331 -0.63854 -0.13056 -0.63815 -0.12755 C -0.63372 -0.0963 -0.63971 -0.12732 -0.63633 -0.11042 C -0.63659 -0.09121 -0.63646 -0.07176 -0.63737 -0.05255 C -0.63763 -0.04352 -0.64154 -0.03148 -0.64323 -0.02292 C -0.64648 -0.00556 -0.64935 0.0118 -0.65208 0.0294 C -0.65143 0.05833 -0.64987 0.08102 -0.64909 0.10995 C -0.64805 0.2243 -0.66914 0.23402 -0.62956 0.23402 " pathEditMode="relative" rAng="0" ptsTypes="AAAAAAAAAAAAAA">
                                      <p:cBhvr>
                                        <p:cTn id="279" dur="3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" y="3439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8"/>
                                            </p:cond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96 -0.60255 C -0.6539 -0.59468 -0.65312 -0.58195 -0.65534 -0.56551 C -0.65651 -0.54537 -0.65651 -0.52477 -0.65182 -0.50695 C -0.65221 -0.44699 -0.64114 -0.39468 -0.65638 -0.35046 C -0.65807 -0.33773 -0.66276 -0.32986 -0.66575 -0.31829 C -0.66784 -0.30995 -0.66927 -0.30116 -0.67161 -0.29352 C -0.672 -0.29051 -0.67252 -0.28658 -0.67252 -0.28287 C -0.67252 -0.25671 -0.67265 -0.19653 -0.65898 -0.17801 C -0.65625 -0.16736 -0.65182 -0.15671 -0.64765 -0.14769 C -0.64687 -0.14005 -0.64479 -0.13426 -0.64336 -0.12639 C -0.64284 -0.11829 -0.64232 -0.10995 -0.64179 -0.10162 C -0.6414 -0.09745 -0.64075 -0.08958 -0.64075 -0.08912 C -0.6414 -0.04722 -0.63919 -0.02801 -0.65026 0.00116 C -0.65221 0.01273 -0.65586 0.02083 -0.65898 0.03148 C -0.66068 0.03773 -0.66015 0.03866 -0.66224 0.04421 C -0.66432 0.04977 -0.66836 0.06042 -0.66836 0.06065 C -0.66927 0.0662 -0.66992 0.07083 -0.67161 0.07616 C -0.67291 0.08518 -0.67474 0.09375 -0.67604 0.10278 C -0.67552 0.12454 -0.67409 0.13935 -0.67252 0.15972 C -0.67291 0.18588 -0.67357 0.23773 -0.67357 0.23842 " pathEditMode="relative" rAng="0" ptsTypes="AAAAAAAAAAAAAAAAAAAA">
                                      <p:cBhvr>
                                        <p:cTn id="281" dur="3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4203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0"/>
                                            </p:cond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573 -0.36458 C -0.4056 -0.35555 -0.40573 -0.34629 -0.40508 -0.33704 C -0.40417 -0.32523 -0.3974 -0.30254 -0.39258 -0.29398 C -0.39089 -0.28333 -0.38906 -0.27291 -0.3875 -0.26227 C -0.38802 -0.24838 -0.38672 -0.23009 -0.39167 -0.21782 C -0.3931 -0.20903 -0.39453 -0.20069 -0.3974 -0.19305 C -0.39883 -0.18194 -0.40104 -0.17153 -0.40339 -0.16111 C -0.40286 -0.1419 -0.40443 -0.13241 -0.39831 -0.11829 C -0.39622 -0.1081 -0.39922 -0.11944 -0.39505 -0.11134 C -0.39193 -0.10532 -0.39063 -0.09375 -0.38906 -0.08611 C -0.38646 -0.05509 -0.38425 -0.02546 -0.39505 -0.00046 C -0.39583 0.00533 -0.39714 0.0088 -0.39922 0.01343 C -0.40234 0.02871 -0.40026 0.0463 -0.39323 0.05787 C -0.39271 0.06019 -0.39245 0.06273 -0.39167 0.06482 C -0.39102 0.0669 -0.38984 0.06829 -0.38906 0.07037 C -0.38854 0.07199 -0.3888 0.07408 -0.38841 0.0757 C -0.38802 0.07778 -0.38724 0.07963 -0.38672 0.08125 C -0.38568 0.08866 -0.38516 0.09746 -0.38255 0.10347 C -0.37995 0.12408 -0.3806 0.13426 -0.38906 0.14931 C -0.39036 0.15533 -0.39271 0.16065 -0.39505 0.16574 C -0.39635 0.17269 -0.39466 0.18102 -0.39323 0.18796 C -0.39271 0.19375 -0.38997 0.2544 -0.38789 0.26783 " pathEditMode="relative" rAng="0" ptsTypes="AAAAAAAAAAAAAAAAAAAAAA">
                                      <p:cBhvr>
                                        <p:cTn id="283" dur="3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" y="3162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2"/>
                                            </p:cond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669 -0.33773 C -0.48073 -0.33565 -0.48177 -0.33009 -0.48424 -0.32407 C -0.48476 -0.32268 -0.48581 -0.32014 -0.48581 -0.31991 C -0.48542 -0.30694 -0.48594 -0.29236 -0.48424 -0.27893 C -0.48294 -0.26898 -0.48073 -0.25879 -0.48008 -0.24861 C -0.47721 -0.21204 -0.48125 -0.24745 -0.47747 -0.22662 C -0.47643 -0.22106 -0.475 -0.21018 -0.475 -0.20995 C -0.47292 -0.18102 -0.47044 -0.14653 -0.47917 -0.11967 C -0.48008 -0.11296 -0.48125 -0.1081 -0.48242 -0.10185 C -0.4832 -0.09815 -0.48372 -0.09444 -0.48424 -0.09074 C -0.4845 -0.08912 -0.48502 -0.08541 -0.48502 -0.08495 C -0.4832 -0.05185 -0.46927 -0.01944 -0.45508 0.00394 C -0.45469 0.00533 -0.45456 0.00671 -0.45417 0.00787 C -0.45364 0.00926 -0.45273 0.01042 -0.45247 0.01227 C -0.45039 0.02084 -0.44987 0.03079 -0.44909 0.03959 C -0.45052 0.05834 -0.45364 0.07894 -0.46002 0.09468 C -0.46315 0.1132 -0.4681 0.13125 -0.47174 0.14954 C -0.47135 0.16088 -0.47148 0.17246 -0.47083 0.1838 C -0.4707 0.18658 -0.46914 0.18935 -0.46914 0.19213 C -0.46914 0.19584 -0.472 0.25695 -0.472 0.26088 " pathEditMode="relative" rAng="0" ptsTypes="AAAAAAAAAAAAAAAAAAAA">
                                      <p:cBhvr>
                                        <p:cTn id="285" dur="3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4" y="2993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4"/>
                                            </p:cond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092 -0.44213 C -0.40039 -0.43194 -0.40131 -0.42615 -0.39675 -0.41944 C -0.39401 -0.41018 -0.38894 -0.40324 -0.38594 -0.39444 C -0.38477 -0.39051 -0.38386 -0.38634 -0.38269 -0.3824 C -0.38125 -0.36689 -0.38269 -0.35347 -0.38516 -0.33842 C -0.38594 -0.33356 -0.39037 -0.32523 -0.39193 -0.32129 C -0.39467 -0.31458 -0.39688 -0.30602 -0.39844 -0.29861 C -0.39818 -0.28912 -0.39818 -0.28009 -0.39766 -0.2706 C -0.3974 -0.26643 -0.39558 -0.26481 -0.39427 -0.26157 C -0.39063 -0.25092 -0.38633 -0.2368 -0.38425 -0.22546 C -0.38373 -0.21389 -0.38373 -0.20671 -0.38099 -0.19652 C -0.37995 -0.17569 -0.37956 -0.17754 -0.38099 -0.15393 C -0.38112 -0.15046 -0.38177 -0.14745 -0.38269 -0.14444 C -0.3836 -0.14166 -0.38594 -0.13657 -0.38594 -0.13634 C -0.38724 -0.13078 -0.38789 -0.12569 -0.39011 -0.1206 C -0.39258 -0.10532 -0.39115 -0.09328 -0.38685 -0.08078 C -0.38542 -0.07662 -0.3849 -0.07152 -0.3836 -0.06759 C -0.38256 -0.06481 -0.38008 -0.05949 -0.38008 -0.05926 C -0.37904 -0.05347 -0.37787 -0.04699 -0.37683 -0.04097 C -0.37709 -0.02384 -0.37709 -0.00625 -0.37761 0.01088 C -0.37787 0.01551 -0.38073 0.01991 -0.38177 0.02408 C -0.38438 0.0338 -0.38698 0.04398 -0.39011 0.05348 C -0.38946 0.06598 -0.38946 0.07662 -0.38177 0.08241 C -0.38008 0.08704 -0.37891 0.09167 -0.37683 0.09584 C -0.37123 0.10625 -0.37748 0.09445 -0.37175 0.10255 C -0.3681 0.10741 -0.36602 0.1132 -0.36276 0.11852 C -0.36198 0.1213 -0.36029 0.12338 -0.36016 0.12662 C -0.35925 0.15116 -0.36914 0.16898 -0.37761 0.18773 C -0.37943 0.19121 -0.39206 0.26945 -0.39206 0.27361 " pathEditMode="relative" rAng="0" ptsTypes="AAAAAAAAAAAAAAAAAAAAAAAAAAAAA">
                                      <p:cBhvr>
                                        <p:cTn id="287" dur="3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3578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6"/>
                                            </p:cond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55 -0.54213 C -0.52331 -0.5074 -0.44688 -0.39352 -0.43894 -0.36504 C -0.43711 -0.35231 -0.43555 -0.33935 -0.43894 -0.32639 C -0.44154 -0.31643 -0.4474 -0.30833 -0.44961 -0.29838 C -0.45157 -0.28981 -0.45417 -0.28194 -0.4556 -0.27291 C -0.45482 -0.26018 -0.45378 -0.24884 -0.45052 -0.23703 C -0.44909 -0.23217 -0.44623 -0.22963 -0.44466 -0.22477 C -0.44258 -0.21852 -0.44154 -0.20902 -0.4405 -0.20231 C -0.44011 -0.20069 -0.43959 -0.19699 -0.43959 -0.19676 C -0.43841 -0.1794 -0.43802 -0.16551 -0.44545 -0.15277 C -0.44727 -0.14467 -0.45378 -0.12662 -0.45716 -0.11921 C -0.46029 -0.09583 -0.46029 -0.10532 -0.45795 -0.06203 C -0.45782 -0.05995 -0.45677 -0.05856 -0.45625 -0.05671 C -0.4543 -0.04977 -0.45196 -0.0375 -0.45052 -0.02986 C -0.44844 -0.01805 -0.4474 -0.00578 -0.44545 0.00625 C -0.44623 0.03588 -0.44388 0.03773 -0.45144 0.05579 C -0.45261 0.0632 -0.45716 0.06922 -0.46042 0.07454 C -0.46355 0.0794 -0.46459 0.08681 -0.4681 0.09167 C -0.46966 0.10185 -0.46927 0.1176 -0.46719 0.12801 C -0.46615 0.13357 -0.46094 0.13912 -0.45886 0.14375 C -0.4569 0.15301 -0.45248 0.16297 -0.44883 0.1706 C -0.44779 0.17523 -0.44727 0.18033 -0.44636 0.18542 C -0.44597 0.19329 -0.44466 0.20139 -0.44466 0.20949 C -0.44466 0.22454 -0.44545 0.25486 -0.44545 0.25533 " pathEditMode="relative" rAng="0" ptsTypes="AAAAAAAAAAAAAAAAAAAAAAAA">
                                      <p:cBhvr>
                                        <p:cTn id="289" dur="3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3" y="3986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8"/>
                                            </p:cond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919 -0.48657 C -0.58802 -0.47777 -0.5875 -0.46527 -0.58424 -0.45764 C -0.58216 -0.45277 -0.57877 -0.4493 -0.57669 -0.44467 C -0.56979 -0.42963 -0.58021 -0.45231 -0.57344 -0.43657 C -0.57239 -0.43379 -0.56992 -0.42893 -0.56992 -0.4287 C -0.56914 -0.42384 -0.56575 -0.41458 -0.56575 -0.41412 C -0.56549 -0.41088 -0.56419 -0.4074 -0.56419 -0.4037 C -0.56419 -0.38564 -0.56888 -0.35439 -0.575 -0.33819 C -0.57643 -0.32777 -0.57969 -0.31852 -0.58333 -0.30949 C -0.58489 -0.30069 -0.58646 -0.29143 -0.58919 -0.2831 C -0.58867 -0.26435 -0.59101 -0.2574 -0.58594 -0.24514 C -0.58555 -0.24328 -0.58555 -0.24143 -0.58502 -0.23958 C -0.58476 -0.23842 -0.58372 -0.23727 -0.58333 -0.23588 C -0.58242 -0.23194 -0.58294 -0.22754 -0.58177 -0.22407 C -0.57969 -0.21805 -0.57851 -0.21227 -0.5776 -0.20578 C -0.57812 -0.17777 -0.57708 -0.17106 -0.58177 -0.15046 C -0.58229 -0.14166 -0.58216 -0.13657 -0.58502 -0.12939 C -0.58685 -0.11898 -0.58945 -0.10833 -0.59167 -0.09791 C -0.59127 -0.08657 -0.59375 -0.07361 -0.5901 -0.06389 C -0.58737 -0.05625 -0.58268 -0.04652 -0.57917 -0.03889 C -0.57982 -0.01805 -0.57864 -0.01713 -0.58242 -0.00324 C -0.58385 0.00741 -0.58646 0.01806 -0.58919 0.02801 C -0.59114 0.03519 -0.59427 0.0419 -0.59583 0.04908 C -0.5957 0.06088 -0.59687 0.12176 -0.59336 0.13172 C -0.5918 0.13611 -0.58958 0.13843 -0.58841 0.14352 C -0.58906 0.1551 -0.58086 0.24584 -0.58086 0.25718 " pathEditMode="relative" rAng="0" ptsTypes="AAAAAAAAAAAAAAAAAAAAAAAAAA">
                                      <p:cBhvr>
                                        <p:cTn id="291" dur="3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" y="3717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0"/>
                                            </p:cond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029 -0.64352 C -0.41289 -0.62407 -0.4181 -0.48518 -0.41406 -0.46551 C -0.41458 -0.4456 -0.41198 -0.42963 -0.41914 -0.41412 C -0.42018 -0.40787 -0.42174 -0.4037 -0.4224 -0.39722 C -0.42135 -0.37777 -0.41875 -0.36551 -0.41146 -0.34977 C -0.4099 -0.33889 -0.40534 -0.33009 -0.40247 -0.32014 C -0.40299 -0.30092 -0.40299 -0.27916 -0.41146 -0.26365 C -0.41445 -0.25764 -0.41628 -0.25347 -0.41823 -0.24676 C -0.41927 -0.24352 -0.42148 -0.23634 -0.42148 -0.23611 C -0.4207 -0.19074 -0.42018 -0.18125 -0.41146 -0.14375 C -0.41185 -0.13148 -0.41185 -0.11875 -0.41237 -0.10648 C -0.41263 -0.09838 -0.4181 -0.08727 -0.4207 -0.07963 C -0.42279 -0.07338 -0.42539 -0.06828 -0.42747 -0.06273 C -0.42878 -0.05879 -0.43073 -0.05092 -0.43073 -0.05069 C -0.43034 -0.04537 -0.43073 -0.03958 -0.42982 -0.03426 C -0.42878 -0.02777 -0.42396 -0.02384 -0.4207 -0.01875 C -0.41549 -0.01065 -0.41146 -0.00139 -0.40729 0.00834 C -0.40586 0.02084 -0.40794 0.03079 -0.41237 0.04121 C -0.41367 0.0588 -0.41914 0.075 -0.42148 0.09283 C -0.42122 0.10047 -0.42305 0.11111 -0.41914 0.11644 C -0.4168 0.11945 -0.41081 0.12153 -0.41081 0.12176 C -0.41094 0.12963 -0.41107 0.13866 -0.41146 0.14723 C -0.41211 0.16343 -0.42083 0.16875 -0.42904 0.17639 C -0.43281 0.18496 -0.43177 0.18727 -0.43073 0.19977 C -0.4306 0.20162 -0.41758 0.26945 -0.41758 0.26991 " pathEditMode="relative" rAng="0" ptsTypes="AAAAAAAAAAAAAAAAAAAAAAAAA">
                                      <p:cBhvr>
                                        <p:cTn id="293" dur="3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0" y="4567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2"/>
                                            </p:cond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779 -0.40579 C -0.60352 -0.40879 -0.60313 -0.39838 -0.60534 -0.39213 C -0.6043 -0.37893 -0.6 -0.37014 -0.59596 -0.35833 C -0.5944 -0.3544 -0.59323 -0.35023 -0.59206 -0.34629 C -0.59128 -0.34282 -0.58945 -0.33541 -0.58945 -0.33518 C -0.58763 -0.32106 -0.58477 -0.26875 -0.59779 -0.25532 C -0.60065 -0.24791 -0.60352 -0.24305 -0.60534 -0.23495 C -0.60612 -0.23148 -0.60729 -0.22407 -0.60729 -0.22384 C -0.60508 -0.19305 -0.60326 -0.18634 -0.59505 -0.1618 C -0.59206 -0.15301 -0.59154 -0.14421 -0.58737 -0.13611 C -0.58555 -0.125 -0.5819 -0.1162 -0.58086 -0.10509 C -0.5819 -0.08217 -0.58594 -0.06366 -0.59505 -0.04514 C -0.59831 -0.03889 -0.60013 -0.03032 -0.6026 -0.02361 C -0.60313 -0.02176 -0.60443 -0.01805 -0.60443 -0.01782 C -0.60534 -0.01296 -0.60612 -0.0081 -0.60729 -0.00324 C -0.60898 0.01111 -0.61133 0.02871 -0.60534 0.04167 C -0.6026 0.05533 -0.59258 0.07037 -0.58841 0.08472 C -0.5888 0.09676 -0.5888 0.10834 -0.58945 0.12014 C -0.58945 0.12153 -0.59076 0.12894 -0.59128 0.13102 C -0.5918 0.13357 -0.5931 0.13912 -0.5931 0.13935 C -0.59414 0.14699 -0.59258 0.2625 -0.59036 0.26852 " pathEditMode="relative" rAng="0" ptsTypes="AAAAAAAAAAAAAAAAAAAAA">
                                      <p:cBhvr>
                                        <p:cTn id="295" dur="3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3368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4"/>
                                            </p:cond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575 -0.61111 C -0.4651 -0.59791 -0.46289 -0.58842 -0.46081 -0.57569 C -0.46107 -0.55602 -0.46107 -0.53564 -0.46159 -0.51597 C -0.46185 -0.50856 -0.46302 -0.49953 -0.46406 -0.49213 C -0.46458 -0.48865 -0.46575 -0.48171 -0.46575 -0.48148 C -0.46523 -0.45949 -0.46667 -0.43773 -0.45833 -0.41898 C -0.45768 -0.41227 -0.45664 -0.40578 -0.45573 -0.3993 C -0.45612 -0.37615 -0.45351 -0.35439 -0.46159 -0.33518 C -0.46263 -0.32893 -0.46302 -0.32546 -0.46497 -0.31967 C -0.46719 -0.31296 -0.47018 -0.3074 -0.47148 -0.3 C -0.47083 -0.28912 -0.47031 -0.27801 -0.46667 -0.26852 C -0.46601 -0.26227 -0.46497 -0.2574 -0.46315 -0.25162 C -0.46211 -0.24814 -0.45989 -0.2412 -0.45989 -0.24097 C -0.45885 -0.23495 -0.45716 -0.22893 -0.45573 -0.22268 C -0.45612 -0.21157 -0.45586 -0.20023 -0.45664 -0.18889 C -0.4569 -0.18426 -0.45924 -0.18055 -0.45989 -0.17592 C -0.46185 -0.16504 -0.46419 -0.15277 -0.46823 -0.14328 C -0.46914 -0.13796 -0.46966 -0.13264 -0.47083 -0.12731 C -0.47031 -0.11643 -0.47083 -0.10532 -0.46914 -0.09467 C -0.46614 -0.07754 -0.45937 -0.06365 -0.45482 -0.04745 C -0.45534 -0.02639 -0.45208 -0.01296 -0.46081 0.0007 C -0.4625 0.01135 -0.46732 0.02084 -0.47148 0.02963 C -0.47344 0.03797 -0.47604 0.04561 -0.47747 0.0544 C -0.47695 0.06436 -0.47695 0.07477 -0.47565 0.08449 C -0.47435 0.09514 -0.46836 0.10579 -0.46667 0.11829 C -0.4668 0.12917 -0.4668 0.14005 -0.46732 0.15116 C -0.46758 0.15486 -0.4694 0.16088 -0.46992 0.16412 C -0.47174 0.17477 -0.48502 0.25834 -0.48502 0.26968 " pathEditMode="relative" rAng="0" ptsTypes="AAAAAAAAAAAAAAAAAAAAAAAAAAAA">
                                      <p:cBhvr>
                                        <p:cTn id="297" dur="3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4402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6"/>
                                            </p:cond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836 -0.33426 C -0.52669 -0.31528 -0.52031 -0.28611 -0.51927 -0.26366 C -0.51992 -0.22083 -0.51836 -0.2162 -0.52851 -0.18472 C -0.52799 -0.16157 -0.52773 -0.1375 -0.52435 -0.11504 C -0.52448 -0.10092 -0.52864 -0.03171 -0.52435 -0.0118 C -0.52331 -0.00231 -0.52083 0.00602 -0.51927 0.01528 C -0.51758 0.04607 -0.52331 0.07384 -0.52604 0.10394 C -0.52565 0.11968 -0.52565 0.13565 -0.52513 0.15139 C -0.52513 0.15301 -0.522 0.2632 -0.522 0.26366 " pathEditMode="relative" rAng="0" ptsTypes="AAAAAAAAA">
                                      <p:cBhvr>
                                        <p:cTn id="299" dur="3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" y="2988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8"/>
                                            </p:cond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247 -0.47106 C -0.36302 -0.45879 -0.35247 -0.41736 -0.34492 -0.40486 C -0.34323 -0.40254 -0.33997 -0.39676 -0.33997 -0.39653 C -0.33867 -0.3912 -0.33763 -0.38565 -0.33659 -0.37986 C -0.33685 -0.37129 -0.33659 -0.36273 -0.33737 -0.3544 C -0.33789 -0.3493 -0.34167 -0.34236 -0.34323 -0.3375 C -0.34518 -0.33148 -0.34622 -0.32616 -0.34831 -0.3206 C -0.35013 -0.31088 -0.35156 -0.3 -0.35482 -0.2912 C -0.35716 -0.27616 -0.35573 -0.28356 -0.35898 -0.26852 C -0.35989 -0.26481 -0.36081 -0.25717 -0.36081 -0.25694 C -0.35937 -0.23055 -0.35742 -0.20856 -0.35325 -0.18426 C -0.35351 -0.15231 -0.34935 -0.08958 -0.35898 -0.05301 C -0.35989 -0.04583 -0.36055 -0.03889 -0.36159 -0.03194 C -0.36302 -0.0081 -0.3668 0.01783 -0.35989 0.03982 C -0.35768 0.05625 -0.35404 0.07107 -0.34987 0.08634 C -0.35013 0.10417 -0.35013 0.12199 -0.35065 0.13982 C -0.35104 0.14977 -0.37539 0.25648 -0.37539 0.26713 " pathEditMode="relative" rAng="0" ptsTypes="AAAAAAAAAAAAAAAAA">
                                      <p:cBhvr>
                                        <p:cTn id="301" dur="3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" y="3689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0"/>
                                            </p:cond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159 -0.41783 C -0.56119 -0.41135 -0.56119 -0.40463 -0.56067 -0.39792 C -0.56028 -0.3926 -0.5595 -0.39236 -0.5582 -0.3875 C -0.55507 -0.37477 -0.55247 -0.36158 -0.54987 -0.34885 C -0.54869 -0.34283 -0.54752 -0.33519 -0.54648 -0.32894 C -0.5457 -0.32477 -0.54492 -0.31667 -0.54492 -0.31644 C -0.54557 -0.29653 -0.54596 -0.27986 -0.55234 -0.26227 C -0.55299 -0.25764 -0.55429 -0.25324 -0.5556 -0.24908 C -0.55664 -0.2463 -0.55898 -0.24098 -0.55898 -0.24074 C -0.56106 -0.22824 -0.56432 -0.2169 -0.56575 -0.20348 C -0.56497 -0.18658 -0.56536 -0.16852 -0.55898 -0.1544 C -0.55651 -0.14144 -0.55429 -0.13218 -0.55325 -0.11829 C -0.55377 -0.07824 -0.55013 -0.05023 -0.56393 -0.01991 C -0.56445 -0.01713 -0.56523 -0.01459 -0.56575 -0.01181 C -0.56601 -0.01042 -0.56653 -0.00787 -0.56653 -0.00764 C -0.56601 0.00416 -0.56588 0.01273 -0.56393 0.02384 C -0.56328 0.03333 -0.56224 0.03981 -0.55976 0.04814 C -0.55859 0.05185 -0.55651 0.05995 -0.55651 0.06018 C -0.55481 0.07893 -0.54987 0.1074 -0.56159 0.1199 C -0.56497 0.12847 -0.56315 0.13842 -0.56159 0.14791 C -0.56054 0.16481 -0.55481 0.24699 -0.55481 0.26203 " pathEditMode="relative" rAng="0" ptsTypes="AAAAAAAAAAAAAAAAAAAAA">
                                      <p:cBhvr>
                                        <p:cTn id="303" dur="3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" y="3398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2"/>
                                            </p:cond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216 -0.53263 C -0.52748 -0.52245 -0.53268 -0.50277 -0.53464 -0.49074 C -0.53399 -0.45972 -0.53711 -0.44884 -0.52722 -0.42777 C -0.52591 -0.42013 -0.52058 -0.41203 -0.51797 -0.40439 C -0.51589 -0.39861 -0.51485 -0.39166 -0.51289 -0.38588 C -0.51224 -0.37916 -0.51068 -0.37523 -0.50964 -0.36875 C -0.51003 -0.36134 -0.50977 -0.3537 -0.51055 -0.34652 C -0.51081 -0.34282 -0.51289 -0.33611 -0.51289 -0.33588 C -0.5138 -0.32824 -0.5155 -0.31875 -0.51706 -0.31111 C -0.5181 -0.30648 -0.51966 -0.29676 -0.51966 -0.29652 C -0.5194 -0.28125 -0.52149 -0.26713 -0.51628 -0.25463 C -0.51576 -0.23472 -0.51446 -0.22152 -0.51133 -0.20347 C -0.51185 -0.17986 -0.51133 -0.17222 -0.5155 -0.15393 C -0.51641 -0.14606 -0.51654 -0.14189 -0.51966 -0.13541 C -0.52044 -0.12847 -0.52214 -0.12361 -0.52383 -0.11689 C -0.52487 -0.10023 -0.52565 -0.09884 -0.52461 -0.07893 C -0.52435 -0.0743 -0.52214 -0.06574 -0.52214 -0.06551 C -0.52266 -0.02893 -0.52253 0.00371 -0.5263 0.03912 C -0.52565 0.06412 -0.52617 0.06366 -0.52214 0.08079 C -0.52253 0.09908 -0.52253 0.11783 -0.52305 0.13612 C -0.52318 0.14306 -0.51732 0.22871 -0.51732 0.23588 " pathEditMode="relative" rAng="0" ptsTypes="AAAAAAAAAAAAAAAAAAAAA">
                                      <p:cBhvr>
                                        <p:cTn id="305" dur="3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" y="3842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4"/>
                                            </p:cond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94 -0.56991 C -0.37565 -0.55648 -0.38333 -0.54305 -0.38802 -0.52801 C -0.39206 -0.4993 -0.38646 -0.47847 -0.38021 -0.45324 C -0.37864 -0.44699 -0.3776 -0.43588 -0.37435 -0.43079 C -0.37226 -0.42037 -0.37031 -0.41018 -0.36836 -0.39954 C -0.36614 -0.36504 -0.3668 -0.38032 -0.36836 -0.31713 C -0.36875 -0.30092 -0.37591 -0.28356 -0.38125 -0.2706 C -0.38789 -0.25416 -0.39232 -0.24004 -0.39492 -0.22129 C -0.39544 -0.2081 -0.39831 -0.19004 -0.3931 -0.17778 C -0.39114 -0.16666 -0.38854 -0.1544 -0.3832 -0.14629 C -0.38138 -0.13842 -0.37969 -0.13657 -0.37539 -0.13148 C -0.372 -0.11736 -0.36302 -0.11227 -0.35976 -0.09537 C -0.36042 -0.06875 -0.36028 -0.0581 -0.36549 -0.03704 C -0.3668 -0.03148 -0.36862 -0.02546 -0.37044 -0.0206 C -0.37148 -0.01736 -0.37435 -0.01157 -0.37435 -0.01134 C -0.37656 0.00023 -0.3819 0.01158 -0.38424 0.02431 C -0.38346 0.04005 -0.38542 0.04746 -0.3793 0.05741 C -0.37721 0.06667 -0.37239 0.07384 -0.36836 0.08125 C -0.36315 0.09144 -0.35872 0.10093 -0.35169 0.10834 C -0.34726 0.11852 -0.34075 0.125 -0.33502 0.1338 C -0.33385 0.14375 -0.33437 0.15301 -0.33802 0.16227 C -0.33958 0.16528 -0.3431 0.17246 -0.3431 0.17292 C -0.34427 0.17917 -0.33737 0.26945 -0.33737 0.27662 " pathEditMode="relative" rAng="0" ptsTypes="AAAAAAAAAAAAAAAAAAAAAAA">
                                      <p:cBhvr>
                                        <p:cTn id="307" dur="3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" y="4231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6"/>
                                            </p:cond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157 -0.57153 C -0.60261 -0.56967 -0.57709 -0.53125 -0.57735 -0.5287 C -0.57839 -0.52292 -0.57943 -0.51065 -0.57943 -0.51042 C -0.57735 -0.49213 -0.56901 -0.47523 -0.56276 -0.45903 C -0.56107 -0.44838 -0.55756 -0.44074 -0.55391 -0.43148 C -0.55222 -0.42153 -0.54909 -0.41042 -0.5461 -0.40092 C -0.54506 -0.39074 -0.54401 -0.38842 -0.54115 -0.37963 C -0.54076 -0.37454 -0.54089 -0.36944 -0.54024 -0.36435 C -0.53985 -0.36111 -0.53815 -0.35555 -0.53815 -0.35509 C -0.53881 -0.3081 -0.53724 -0.27755 -0.55 -0.23819 C -0.55131 -0.22731 -0.55417 -0.21782 -0.5569 -0.20764 C -0.55951 -0.19861 -0.5599 -0.18912 -0.56276 -0.18032 C -0.56368 -0.17454 -0.56459 -0.16898 -0.56576 -0.16342 C -0.56745 -0.13935 -0.56888 -0.11042 -0.5599 -0.08889 C -0.55808 -0.0787 -0.55365 -0.06991 -0.55183 -0.05995 C -0.54909 -0.04467 -0.54388 -0.03217 -0.53815 -0.01898 C -0.53412 -0.00995 -0.52865 -0.00208 -0.52448 0.00671 C -0.52344 0.00903 -0.52149 0.01296 -0.52149 0.0132 C -0.51993 0.02107 -0.51589 0.02639 -0.51368 0.03426 C -0.5125 0.03843 -0.51211 0.04653 -0.51172 0.04977 C -0.51224 0.06528 -0.51211 0.08009 -0.51472 0.09514 C -0.51693 0.13333 -0.51589 0.10949 -0.51472 0.17593 C -0.51433 0.19144 -0.5069 0.28519 -0.5069 0.28565 " pathEditMode="relative" rAng="0" ptsTypes="AAAAAAAAAAAAAAAAAAAAAAA">
                                      <p:cBhvr>
                                        <p:cTn id="309" dur="3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7" y="4284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8"/>
                                            </p:cond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073 -0.38101 C -0.57982 -0.36203 -0.58086 -0.35995 -0.57591 -0.34652 C -0.57435 -0.33518 -0.5724 -0.32407 -0.56992 -0.31319 C -0.56888 -0.30138 -0.56667 -0.29282 -0.56511 -0.28171 C -0.56563 -0.24398 -0.56367 -0.21713 -0.57591 -0.18703 C -0.57852 -0.17129 -0.58242 -0.15601 -0.58477 -0.13958 C -0.58399 -0.1155 -0.58451 -0.08703 -0.57591 -0.0655 C -0.575 -0.06041 -0.57396 -0.05463 -0.57396 -0.04953 C -0.57396 -0.03541 -0.57396 -0.02106 -0.57487 -0.00717 C -0.57565 0.00764 -0.58438 0.00857 -0.59063 0.01505 C -0.59219 0.02362 -0.59076 0.01806 -0.59544 0.02917 C -0.59623 0.03079 -0.5974 0.03403 -0.5974 0.03426 C -0.59636 0.09121 -0.60117 0.09283 -0.58477 0.12871 C -0.58347 0.1338 -0.57969 0.14306 -0.57969 0.14329 C -0.57748 0.15857 -0.57031 0.22037 -0.57031 0.2426 " pathEditMode="relative" rAng="0" ptsTypes="AAAAAAAAAAAAAAA">
                                      <p:cBhvr>
                                        <p:cTn id="311" dur="3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118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0"/>
                                            </p:cond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099 -0.66944 C -0.47956 -0.66134 -0.49206 -0.65208 -0.48958 -0.64444 C -0.48529 -0.61319 -0.48047 -0.57083 -0.49557 -0.5456 C -0.49713 -0.53703 -0.5 -0.52986 -0.50234 -0.52176 C -0.50443 -0.51481 -0.50508 -0.50926 -0.50729 -0.50254 C -0.5112 -0.46851 -0.51133 -0.43101 -0.50234 -0.39907 C -0.50104 -0.38703 -0.50078 -0.37338 -0.49844 -0.36203 C -0.49713 -0.32106 -0.49844 -0.28078 -0.49453 -0.24027 C -0.49661 -0.19027 -0.49531 -0.19236 -0.50521 -0.15671 C -0.5056 -0.1537 -0.50625 -0.15069 -0.50625 -0.14768 C -0.50625 -0.13009 -0.50573 -0.11342 -0.50521 -0.0956 C -0.50495 -0.08426 -0.49792 -0.07199 -0.49557 -0.06157 C -0.49453 -0.05115 -0.49323 -0.04282 -0.49154 -0.0331 C -0.49206 -0.00416 -0.49193 0.03426 -0.49844 0.06297 C -0.50052 0.08426 -0.50195 0.1088 -0.49935 0.13033 C -0.49883 0.13403 -0.49453 0.14005 -0.49362 0.14514 C -0.48984 0.16875 -0.48672 0.25348 -0.48672 0.27778 " pathEditMode="relative" rAng="0" ptsTypes="AAAAAAAAAAAAAAAAA">
                                      <p:cBhvr>
                                        <p:cTn id="313" dur="3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5" y="4736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2"/>
                                            </p:cond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711 -0.39236 C -0.53477 -0.35695 -0.53229 -0.3213 -0.53711 -0.28565 C -0.53919 -0.27037 -0.54479 -0.25718 -0.54688 -0.24167 C -0.54623 -0.22084 -0.54583 -0.19954 -0.54492 -0.17871 C -0.54427 -0.16227 -0.53425 -0.13519 -0.52917 -0.12061 C -0.525 -0.08936 -0.52656 -0.10718 -0.52826 -0.05116 C -0.52865 -0.04121 -0.528 -0.04352 -0.53125 -0.03866 C -0.53281 -0.02824 -0.53711 -0.01505 -0.54206 -0.00718 C -0.54479 0.00833 -0.54961 0.02245 -0.55169 0.03842 C -0.55143 0.07824 -0.55833 0.1331 -0.53802 0.16551 C -0.53529 0.175 -0.52865 0.27129 -0.52865 0.28287 " pathEditMode="relative" rAng="0" ptsTypes="AAAAAAAAAAA">
                                      <p:cBhvr>
                                        <p:cTn id="315" dur="3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3375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4"/>
                                            </p:cond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219 -0.43657 C -0.64154 -0.41967 -0.64114 -0.39722 -0.63437 -0.38241 C -0.63034 -0.34815 -0.63164 -0.30509 -0.64219 -0.27222 C -0.6418 -0.25555 -0.64388 -0.22893 -0.63737 -0.21319 C -0.63659 -0.20833 -0.63281 -0.19583 -0.6306 -0.1919 C -0.62877 -0.18426 -0.6276 -0.17708 -0.62552 -0.16944 C -0.62513 -0.1669 -0.62513 -0.16412 -0.62461 -0.1618 C -0.62409 -0.15903 -0.62292 -0.15694 -0.62252 -0.15416 C -0.6181 -0.12708 -0.62409 -0.15393 -0.6207 -0.13935 C -0.62096 -0.12268 -0.62083 -0.10579 -0.62174 -0.08935 C -0.622 -0.08148 -0.62591 -0.07106 -0.6276 -0.06366 C -0.63086 -0.04861 -0.63372 -0.03356 -0.63646 -0.01829 C -0.63581 0.00671 -0.63424 0.02616 -0.63346 0.05116 C -0.63242 0.15046 -0.62305 0.24051 -0.62252 0.26227 " pathEditMode="relative" rAng="0" ptsTypes="AAAAAAAAAAAAAA">
                                      <p:cBhvr>
                                        <p:cTn id="317" dur="3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8" y="3493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6"/>
                                            </p:cond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552 -0.55926 C -0.63346 -0.55231 -0.63268 -0.54143 -0.63489 -0.52685 C -0.63607 -0.50949 -0.63607 -0.49143 -0.63138 -0.47592 C -0.63177 -0.42384 -0.6207 -0.37847 -0.63594 -0.34005 C -0.63763 -0.32893 -0.64232 -0.32199 -0.64531 -0.31204 C -0.64739 -0.30486 -0.64883 -0.29722 -0.65117 -0.29028 C -0.65156 -0.2875 -0.65208 -0.28449 -0.65208 -0.28102 C -0.65208 -0.25833 -0.65221 -0.20602 -0.63854 -0.19005 C -0.6358 -0.18079 -0.63138 -0.1713 -0.62721 -0.16366 C -0.62643 -0.15694 -0.62435 -0.15185 -0.62291 -0.14514 C -0.62239 -0.13796 -0.62187 -0.13055 -0.62135 -0.12338 C -0.62096 -0.11991 -0.62031 -0.11273 -0.62031 -0.1125 C -0.62096 -0.07616 -0.61875 -0.05926 -0.62982 -0.0338 C -0.63177 -0.02384 -0.63541 -0.01667 -0.63854 -0.00764 C -0.64023 -0.00231 -0.63971 -0.00139 -0.64179 0.00324 C -0.64388 0.0081 -0.64791 0.01736 -0.64791 0.01759 C -0.64883 0.02245 -0.64948 0.02662 -0.65117 0.03125 C -0.65247 0.03935 -0.65429 0.0463 -0.6556 0.0544 C -0.65508 0.07315 -0.65364 0.08611 -0.65208 0.1037 C -0.65247 0.12639 -0.63737 0.24699 -0.63737 0.24745 " pathEditMode="relative" rAng="0" ptsTypes="AAAAAAAAAAAAAAAAAAAA">
                                      <p:cBhvr>
                                        <p:cTn id="319" dur="3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4032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8"/>
                                            </p:cond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573 -0.36458 C -0.4056 -0.35579 -0.40573 -0.34699 -0.40508 -0.33819 C -0.40417 -0.32685 -0.3974 -0.30509 -0.39258 -0.29699 C -0.39089 -0.28657 -0.38906 -0.27662 -0.3875 -0.26643 C -0.38802 -0.25324 -0.38672 -0.23565 -0.39167 -0.22384 C -0.3931 -0.21551 -0.39453 -0.20741 -0.3974 -0.2 C -0.39883 -0.18958 -0.40104 -0.17963 -0.40339 -0.16967 C -0.40286 -0.15092 -0.40443 -0.1419 -0.39831 -0.12824 C -0.39622 -0.11875 -0.39922 -0.1294 -0.39505 -0.12176 C -0.39193 -0.11597 -0.39063 -0.10486 -0.38906 -0.09768 C -0.38646 -0.06782 -0.38425 -0.03958 -0.39505 -0.01551 C -0.39583 -0.00995 -0.39714 -0.00648 -0.39922 -0.00208 C -0.40234 0.0125 -0.40026 0.0294 -0.39323 0.04051 C -0.39271 0.04259 -0.39245 0.04514 -0.39167 0.04722 C -0.39102 0.04908 -0.38984 0.05046 -0.38906 0.05232 C -0.38854 0.05394 -0.3888 0.05602 -0.38841 0.05764 C -0.38802 0.05949 -0.38724 0.06134 -0.38672 0.06296 C -0.38568 0.07014 -0.38516 0.07847 -0.38255 0.08426 C -0.37995 0.10394 -0.3806 0.11389 -0.38906 0.12824 C -0.39036 0.13403 -0.39271 0.13912 -0.39505 0.14398 C -0.39635 0.1507 -0.39466 0.15857 -0.39323 0.16528 C -0.39271 0.17084 -0.38984 0.2625 -0.39401 0.26505 " pathEditMode="relative" rAng="0" ptsTypes="AAAAAAAAAAAAAAAAAAAAAA">
                                      <p:cBhvr>
                                        <p:cTn id="321" dur="3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" y="3148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0"/>
                                            </p:cond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669 -0.33773 C -0.48073 -0.33541 -0.48177 -0.33009 -0.48424 -0.32384 C -0.48476 -0.32245 -0.48581 -0.31991 -0.48581 -0.31967 C -0.48542 -0.30648 -0.48594 -0.29166 -0.48424 -0.27824 C -0.48294 -0.26805 -0.48073 -0.25787 -0.48008 -0.24745 C -0.47721 -0.21018 -0.48125 -0.24629 -0.47747 -0.225 C -0.47643 -0.21967 -0.475 -0.20856 -0.475 -0.20833 C -0.47292 -0.17893 -0.47044 -0.14398 -0.47917 -0.11666 C -0.48008 -0.10995 -0.48125 -0.10509 -0.48242 -0.09861 C -0.4832 -0.09491 -0.48372 -0.0912 -0.48424 -0.08727 C -0.4845 -0.08565 -0.48502 -0.08194 -0.48502 -0.08148 C -0.4832 -0.04791 -0.46927 -0.01528 -0.45508 0.00857 C -0.45469 0.00996 -0.45456 0.01158 -0.45417 0.01273 C -0.45364 0.01412 -0.45273 0.01528 -0.45247 0.0169 C -0.45039 0.0257 -0.44987 0.03588 -0.44909 0.04491 C -0.45052 0.06366 -0.45364 0.08449 -0.46002 0.10046 C -0.46315 0.11921 -0.4681 0.1375 -0.47174 0.15602 C -0.47135 0.16783 -0.47148 0.1794 -0.47083 0.19097 C -0.4707 0.19375 -0.46914 0.19653 -0.46914 0.19931 C -0.46914 0.20301 -0.43906 0.25 -0.43906 0.25394 " pathEditMode="relative" rAng="0" ptsTypes="AAAAAAAAAAAAAAAAAAAA">
                                      <p:cBhvr>
                                        <p:cTn id="323" dur="3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9" y="2958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2"/>
                                            </p:cond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909 -0.5081 C -0.39857 -0.49722 -0.39948 -0.49097 -0.39492 -0.48333 C -0.39219 -0.47314 -0.38711 -0.46551 -0.38411 -0.45578 C -0.38294 -0.45139 -0.38203 -0.44722 -0.38086 -0.44282 C -0.37943 -0.42615 -0.38086 -0.41088 -0.38333 -0.39444 C -0.38411 -0.38889 -0.38854 -0.37986 -0.3901 -0.37569 C -0.39284 -0.36852 -0.39505 -0.35902 -0.39661 -0.35092 C -0.39635 -0.34074 -0.39635 -0.33055 -0.39583 -0.32014 C -0.39557 -0.31551 -0.39375 -0.31365 -0.39245 -0.30972 C -0.3888 -0.29861 -0.3845 -0.2831 -0.38242 -0.2706 C -0.3819 -0.25787 -0.3819 -0.25 -0.37917 -0.23865 C -0.37812 -0.2162 -0.37773 -0.21782 -0.37917 -0.19213 C -0.3793 -0.18819 -0.37995 -0.18472 -0.38086 -0.18171 C -0.38177 -0.17847 -0.38411 -0.17314 -0.38411 -0.17291 C -0.38542 -0.16666 -0.38607 -0.16088 -0.38828 -0.15555 C -0.39075 -0.13889 -0.38932 -0.12546 -0.38502 -0.11134 C -0.38359 -0.10717 -0.38307 -0.10162 -0.38177 -0.09676 C -0.38073 -0.09375 -0.37825 -0.08842 -0.37825 -0.08796 C -0.37721 -0.08148 -0.37604 -0.07477 -0.375 -0.06805 C -0.37526 -0.04907 -0.37526 -0.03032 -0.37578 -0.01088 C -0.37604 -0.00602 -0.3789 -0.00092 -0.37995 0.00324 C -0.38255 0.01412 -0.38515 0.02523 -0.38828 0.03519 C -0.38763 0.04954 -0.38763 0.06088 -0.37995 0.0676 C -0.37825 0.07269 -0.37708 0.07778 -0.375 0.08195 C -0.3694 0.09329 -0.37565 0.08056 -0.36992 0.08982 C -0.36627 0.09491 -0.36419 0.10116 -0.36094 0.10672 C -0.36015 0.11042 -0.35846 0.1125 -0.35833 0.11598 C -0.35742 0.14329 -0.36732 0.16204 -0.37578 0.18311 C -0.3776 0.18681 -0.36419 0.26528 -0.36419 0.27037 " pathEditMode="relative" rAng="0" ptsTypes="AAAAAAAAAAAAAAAAAAAAAAAAAAAAA">
                                      <p:cBhvr>
                                        <p:cTn id="325" dur="3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3891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4"/>
                                            </p:cond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148 -0.58009 C -0.4293 -0.54537 -0.4362 -0.38079 -0.42826 -0.35232 C -0.42643 -0.33935 -0.42487 -0.32639 -0.42826 -0.31343 C -0.43086 -0.30347 -0.43672 -0.29537 -0.43893 -0.28542 C -0.44089 -0.27662 -0.44349 -0.26875 -0.44492 -0.25995 C -0.44414 -0.24699 -0.4431 -0.23565 -0.43984 -0.22384 C -0.43841 -0.21898 -0.43555 -0.21644 -0.43398 -0.21157 C -0.4319 -0.20532 -0.43086 -0.19583 -0.42982 -0.18912 C -0.42943 -0.1875 -0.42891 -0.1838 -0.42891 -0.18357 C -0.42773 -0.1662 -0.42734 -0.15232 -0.43477 -0.13935 C -0.43659 -0.13125 -0.4431 -0.1132 -0.44648 -0.10602 C -0.44961 -0.08241 -0.44961 -0.0919 -0.44727 -0.04838 C -0.44714 -0.04653 -0.44609 -0.04514 -0.44557 -0.04306 C -0.44362 -0.03611 -0.44128 -0.02384 -0.43984 -0.01644 C -0.43776 -0.0044 -0.43672 0.00787 -0.43477 0.01991 C -0.43555 0.04954 -0.4332 0.05139 -0.44076 0.06968 C -0.44193 0.07685 -0.44648 0.08287 -0.44974 0.08819 C -0.45287 0.09329 -0.45391 0.10046 -0.45742 0.10555 C -0.45898 0.11551 -0.45859 0.13148 -0.45651 0.1419 C -0.45547 0.14745 -0.45026 0.15301 -0.44818 0.15764 C -0.44622 0.1669 -0.4418 0.17708 -0.43815 0.18449 C -0.43711 0.18935 -0.43659 0.19421 -0.43568 0.1993 C -0.43529 0.20741 -0.43398 0.21551 -0.43398 0.22361 C -0.43398 0.23866 -0.43477 0.26898 -0.43477 0.26944 " pathEditMode="relative" rAng="0" ptsTypes="AAAAAAAAAAAAAAAAAAAAAAAA">
                                      <p:cBhvr>
                                        <p:cTn id="327" dur="3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9" y="4247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6"/>
                                            </p:cond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932 -0.48657 C -0.58815 -0.47777 -0.58763 -0.46574 -0.58437 -0.45833 C -0.58229 -0.45347 -0.5789 -0.45 -0.57682 -0.4456 C -0.56992 -0.43078 -0.58034 -0.45301 -0.57357 -0.43773 C -0.57252 -0.43495 -0.57005 -0.43032 -0.57005 -0.43009 C -0.56927 -0.42523 -0.56588 -0.41597 -0.56588 -0.41574 C -0.56562 -0.4125 -0.56432 -0.40902 -0.56432 -0.40555 C -0.56432 -0.38796 -0.56901 -0.35717 -0.57513 -0.34143 C -0.57656 -0.33125 -0.57982 -0.32222 -0.58346 -0.31342 C -0.58502 -0.30486 -0.58659 -0.2956 -0.58932 -0.28773 C -0.5888 -0.26921 -0.59114 -0.2625 -0.58607 -0.25046 C -0.58568 -0.24861 -0.58568 -0.24676 -0.58515 -0.24514 C -0.58489 -0.24375 -0.58385 -0.24282 -0.58346 -0.24143 C -0.58255 -0.23773 -0.58307 -0.23333 -0.5819 -0.22986 C -0.57982 -0.22407 -0.57864 -0.21828 -0.57773 -0.21203 C -0.57825 -0.18472 -0.57721 -0.17801 -0.5819 -0.15787 C -0.58242 -0.1493 -0.58229 -0.14421 -0.58515 -0.13727 C -0.58698 -0.12708 -0.58958 -0.11666 -0.5918 -0.10648 C -0.5914 -0.09537 -0.59388 -0.08287 -0.59023 -0.07314 C -0.5875 -0.06574 -0.58281 -0.05625 -0.5793 -0.04884 C -0.57995 -0.02847 -0.57877 -0.02731 -0.58255 -0.01412 C -0.58398 -0.00347 -0.58659 0.00695 -0.58932 0.01667 C -0.59127 0.02361 -0.5944 0.0301 -0.59596 0.03727 C -0.59583 0.04885 -0.597 0.10834 -0.59349 0.11806 C -0.59193 0.12176 -0.58971 0.12454 -0.58854 0.12963 C -0.58802 0.1926 -0.60482 0.24306 -0.60482 0.2544 " pathEditMode="relative" rAng="0" ptsTypes="AAAAAAAAAAAAAAAAAAAAAAAAAA">
                                      <p:cBhvr>
                                        <p:cTn id="329" dur="3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3703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8"/>
                                            </p:cond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028 -0.64352 C -0.41289 -0.625 -0.41914 -0.49213 -0.4151 -0.47361 C -0.41562 -0.45463 -0.41302 -0.43935 -0.42018 -0.42454 C -0.42122 -0.41875 -0.42278 -0.41458 -0.42344 -0.40857 C -0.42239 -0.39005 -0.41979 -0.37894 -0.4125 -0.36389 C -0.41094 -0.35347 -0.40638 -0.34468 -0.40351 -0.33542 C -0.40403 -0.31736 -0.40403 -0.2963 -0.4125 -0.28148 C -0.41549 -0.27616 -0.41732 -0.27199 -0.41927 -0.26528 C -0.42031 -0.26204 -0.42252 -0.25556 -0.42252 -0.25509 C -0.42174 -0.21204 -0.42122 -0.20324 -0.4125 -0.16736 C -0.41289 -0.15579 -0.41289 -0.14375 -0.41341 -0.13195 C -0.41367 -0.12431 -0.41914 -0.11389 -0.42174 -0.10625 C -0.42383 -0.10093 -0.42643 -0.09583 -0.42851 -0.09028 C -0.42982 -0.08681 -0.43177 -0.0794 -0.43177 -0.07894 C -0.43138 -0.07408 -0.43177 -0.06875 -0.43086 -0.06343 C -0.42982 -0.05718 -0.425 -0.05371 -0.42174 -0.04884 C -0.41653 -0.04121 -0.4125 -0.03241 -0.40833 -0.02361 C -0.4069 -0.01088 -0.40898 -0.00162 -0.41341 0.00879 C -0.41471 0.02477 -0.42018 0.04097 -0.42252 0.05741 C -0.42226 0.06481 -0.42409 0.07454 -0.42018 0.07963 C -0.41784 0.08241 -0.41185 0.08449 -0.41185 0.08472 C -0.41198 0.09236 -0.41211 0.10116 -0.4125 0.10903 C -0.41315 0.1243 -0.42187 0.1294 -0.43008 0.13727 C -0.43385 0.14514 -0.43971 0.18819 -0.43867 0.20023 C -0.43854 0.20208 -0.43906 0.25764 -0.43906 0.2581 " pathEditMode="relative" rAng="0" ptsTypes="AAAAAAAAAAAAAAAAAAAAAAAAA">
                                      <p:cBhvr>
                                        <p:cTn id="331" dur="3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7" y="450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0"/>
                                            </p:cond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5 -0.41227 C -0.63007 -0.41528 -0.62968 -0.40509 -0.63164 -0.39907 C -0.63072 -0.38588 -0.62695 -0.37731 -0.6233 -0.36574 C -0.622 -0.3618 -0.62096 -0.35764 -0.61992 -0.35393 C -0.61914 -0.35046 -0.61757 -0.34329 -0.61757 -0.34305 C -0.61601 -0.32917 -0.61341 -0.27801 -0.625 -0.26458 C -0.62747 -0.25741 -0.63007 -0.25278 -0.63164 -0.24467 C -0.63229 -0.24143 -0.63333 -0.23426 -0.63333 -0.23403 C -0.63138 -0.2037 -0.62981 -0.19722 -0.62252 -0.17292 C -0.61992 -0.16435 -0.6194 -0.15579 -0.61575 -0.14792 C -0.61406 -0.13704 -0.61093 -0.12847 -0.61002 -0.11736 C -0.61093 -0.09491 -0.61445 -0.07685 -0.62252 -0.05856 C -0.62539 -0.05255 -0.62708 -0.04421 -0.62916 -0.0375 C -0.62968 -0.03565 -0.63085 -0.03217 -0.63085 -0.03171 C -0.63164 -0.02708 -0.63229 -0.02245 -0.63333 -0.01759 C -0.63489 -0.00347 -0.63697 0.01366 -0.63164 0.02639 C -0.62916 0.04005 -0.62031 0.05463 -0.61666 0.06875 C -0.61705 0.08033 -0.61705 0.09167 -0.61757 0.10347 C -0.61757 0.10463 -0.61875 0.11204 -0.61914 0.11412 C -0.61966 0.11667 -0.62083 0.12199 -0.62083 0.12222 C -0.62174 0.12963 -0.61888 0.24954 -0.61705 0.25579 " pathEditMode="relative" rAng="0" ptsTypes="AAAAAAAAAAAAAAAAAAAAA">
                                      <p:cBhvr>
                                        <p:cTn id="333" dur="3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3338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2"/>
                                            </p:cond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153 -0.61389 C -0.54075 -0.60139 -0.49206 -0.55023 -0.48997 -0.53819 C -0.49023 -0.51875 -0.49023 -0.49907 -0.49075 -0.47963 C -0.49101 -0.47268 -0.49219 -0.46412 -0.49323 -0.45671 C -0.49375 -0.45324 -0.49492 -0.44676 -0.49492 -0.44652 C -0.4944 -0.42523 -0.49583 -0.4037 -0.4875 -0.38564 C -0.48685 -0.37939 -0.48581 -0.37291 -0.48489 -0.36643 C -0.48528 -0.34421 -0.48268 -0.32291 -0.49075 -0.30439 C -0.4918 -0.29838 -0.49219 -0.2949 -0.49414 -0.28935 C -0.49635 -0.2831 -0.49935 -0.27754 -0.50065 -0.27037 C -0.5 -0.25949 -0.49948 -0.24907 -0.49583 -0.23958 C -0.49518 -0.23333 -0.49414 -0.2287 -0.49232 -0.22314 C -0.49127 -0.2199 -0.48906 -0.21296 -0.48906 -0.21273 C -0.48802 -0.2074 -0.48633 -0.20139 -0.48489 -0.19514 C -0.48528 -0.18449 -0.48502 -0.17338 -0.48581 -0.1625 C -0.48607 -0.15764 -0.48841 -0.15416 -0.48906 -0.14977 C -0.49101 -0.13935 -0.49336 -0.12708 -0.49739 -0.11805 C -0.49831 -0.11319 -0.49883 -0.10764 -0.5 -0.10277 C -0.49948 -0.09236 -0.5 -0.08125 -0.49831 -0.07106 C -0.49531 -0.05416 -0.48854 -0.04074 -0.48398 -0.025 C -0.4845 -0.00439 -0.48125 0.00857 -0.48997 0.02176 C -0.49167 0.03195 -0.49648 0.04121 -0.50065 0.04977 C -0.5026 0.05787 -0.50521 0.06528 -0.50664 0.07385 C -0.50612 0.08334 -0.50612 0.09352 -0.50482 0.10301 C -0.50351 0.1132 -0.49752 0.12361 -0.49583 0.13588 C -0.49596 0.14653 -0.49596 0.15718 -0.49648 0.16783 C -0.49674 0.1713 -0.49857 0.17709 -0.49909 0.18033 C -0.50091 0.19028 -0.48528 0.23936 -0.48528 0.25093 " pathEditMode="relative" rAng="0" ptsTypes="AAAAAAAAAAAAAAAAAAAAAAAAAAAA">
                                      <p:cBhvr>
                                        <p:cTn id="335" dur="3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8" y="4324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4"/>
                                            </p:cond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836 -0.33449 C -0.52669 -0.31458 -0.52031 -0.28379 -0.51927 -0.26018 C -0.51992 -0.21504 -0.51836 -0.20995 -0.52851 -0.17685 C -0.52799 -0.15254 -0.52773 -0.12708 -0.52435 -0.10347 C -0.52448 -0.08865 -0.52864 -0.0155 -0.52435 0.00533 C -0.52331 0.01551 -0.52083 0.02408 -0.51927 0.03403 C -0.51758 0.06621 -0.52331 0.09561 -0.52604 0.12732 C -0.52565 0.14399 -0.52565 0.16088 -0.52513 0.17755 C -0.52513 0.17894 -0.52864 0.25371 -0.52864 0.25417 " pathEditMode="relative" rAng="0" ptsTypes="AAAAAAAAA">
                                      <p:cBhvr>
                                        <p:cTn id="337" dur="3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2942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6"/>
                                            </p:cond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794 -0.53866 C -0.26862 -0.52871 -0.35664 -0.33843 -0.34909 -0.32778 C -0.3474 -0.32593 -0.34414 -0.3213 -0.34414 -0.32084 C -0.34284 -0.31621 -0.3418 -0.31158 -0.34076 -0.30649 C -0.34102 -0.29931 -0.34076 -0.29213 -0.34154 -0.28519 C -0.34206 -0.28079 -0.34584 -0.27477 -0.3474 -0.27061 C -0.34935 -0.26575 -0.35039 -0.26112 -0.35248 -0.25649 C -0.3543 -0.24838 -0.35573 -0.23889 -0.35899 -0.23172 C -0.36133 -0.21852 -0.3599 -0.225 -0.36315 -0.21227 C -0.36406 -0.20903 -0.36498 -0.20278 -0.36498 -0.20232 C -0.36354 -0.18033 -0.36159 -0.16158 -0.35742 -0.14075 C -0.35768 -0.11389 -0.35352 -0.06112 -0.36315 -0.02987 C -0.36406 -0.02385 -0.36472 -0.01783 -0.36576 -0.01181 C -0.36719 0.0081 -0.37097 0.03009 -0.36406 0.04884 C -0.36185 0.06273 -0.35821 0.07523 -0.35404 0.08842 C -0.3543 0.10324 -0.3543 0.11828 -0.35482 0.13333 C -0.35521 0.14189 -0.33399 0.25833 -0.33399 0.26782 " pathEditMode="relative" rAng="0" ptsTypes="AAAAAAAAAAAAAAAAA">
                                      <p:cBhvr>
                                        <p:cTn id="339" dur="3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8" y="4032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8"/>
                                            </p:cond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171 -0.41783 C -0.56132 -0.41111 -0.56132 -0.40417 -0.5608 -0.39723 C -0.56041 -0.39167 -0.55963 -0.39144 -0.55833 -0.38635 C -0.5552 -0.37315 -0.5526 -0.35949 -0.55 -0.3463 C -0.54882 -0.34005 -0.54765 -0.33218 -0.54661 -0.32547 C -0.54583 -0.3213 -0.54505 -0.31297 -0.54505 -0.31273 C -0.5457 -0.2919 -0.54609 -0.27454 -0.55247 -0.25648 C -0.55312 -0.25162 -0.55442 -0.24699 -0.55573 -0.2426 C -0.55677 -0.23982 -0.55911 -0.23426 -0.55911 -0.23403 C -0.56119 -0.22107 -0.56445 -0.20926 -0.56588 -0.19561 C -0.5651 -0.17801 -0.56549 -0.15926 -0.55911 -0.14445 C -0.55664 -0.13102 -0.55442 -0.12153 -0.55338 -0.10718 C -0.5539 -0.06551 -0.55026 -0.03635 -0.56406 -0.0051 C -0.56458 -0.00209 -0.56536 0.00046 -0.56588 0.00324 C -0.56614 0.00486 -0.56666 0.0074 -0.56666 0.00764 C -0.56614 0.02014 -0.56601 0.02893 -0.56406 0.04051 C -0.56341 0.05023 -0.56237 0.05694 -0.55989 0.06551 C -0.55872 0.06944 -0.55664 0.07777 -0.55664 0.07824 C -0.55494 0.09745 -0.55 0.12708 -0.56171 0.14004 C -0.5651 0.14907 -0.56328 0.15926 -0.56171 0.16921 C -0.56067 0.18657 -0.54843 0.25046 -0.54843 0.2662 " pathEditMode="relative" rAng="0" ptsTypes="AAAAAAAAAAAAAAAAAAAAA">
                                      <p:cBhvr>
                                        <p:cTn id="341" dur="3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" y="3419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0"/>
                                            </p:cond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726 -0.57546 C -0.54258 -0.56435 -0.54323 -0.51806 -0.54518 -0.50509 C -0.5444 -0.47083 -0.54752 -0.4588 -0.53763 -0.43565 C -0.53646 -0.42732 -0.53112 -0.41829 -0.52851 -0.40996 C -0.52643 -0.40347 -0.52539 -0.39607 -0.52344 -0.38935 C -0.52278 -0.38218 -0.52122 -0.37778 -0.52018 -0.37083 C -0.52044 -0.36273 -0.52031 -0.35417 -0.52096 -0.34607 C -0.52135 -0.34213 -0.52344 -0.33449 -0.52344 -0.33426 C -0.52435 -0.32593 -0.52604 -0.31574 -0.5276 -0.30718 C -0.52864 -0.30208 -0.53021 -0.29144 -0.53021 -0.29097 C -0.52982 -0.27454 -0.5319 -0.25903 -0.52669 -0.24491 C -0.52617 -0.22292 -0.525 -0.20857 -0.52187 -0.18889 C -0.52239 -0.1625 -0.52187 -0.15417 -0.52604 -0.13403 C -0.52695 -0.12546 -0.52708 -0.1206 -0.53021 -0.11389 C -0.53086 -0.10579 -0.53268 -0.10046 -0.53437 -0.09329 C -0.53542 -0.075 -0.53607 -0.07338 -0.53502 -0.05139 C -0.53489 -0.0463 -0.53268 -0.03727 -0.53268 -0.03681 C -0.5332 0.0037 -0.53294 0.03958 -0.53685 0.07847 C -0.53607 0.10625 -0.53659 0.10555 -0.53268 0.12407 C -0.53294 0.14444 -0.53294 0.16481 -0.53346 0.18495 C -0.53372 0.19282 -0.53177 0.25625 -0.53177 0.26435 " pathEditMode="relative" rAng="0" ptsTypes="AAAAAAAAAAAAAAAAAAAAA">
                                      <p:cBhvr>
                                        <p:cTn id="343" dur="3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4199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2"/>
                                            </p:cond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748 -0.6831 C -0.38373 -0.66852 -0.38125 -0.57824 -0.38594 -0.56227 C -0.38998 -0.53032 -0.38438 -0.50764 -0.37813 -0.47986 C -0.37656 -0.47268 -0.37552 -0.46065 -0.37227 -0.45509 C -0.37018 -0.44375 -0.36823 -0.43217 -0.36628 -0.42083 C -0.36406 -0.38264 -0.36472 -0.39954 -0.36628 -0.33055 C -0.36667 -0.3125 -0.37383 -0.29329 -0.37917 -0.27916 C -0.38581 -0.26088 -0.39024 -0.2456 -0.39284 -0.22477 C -0.39336 -0.21018 -0.39623 -0.19051 -0.39102 -0.17708 C -0.38906 -0.16481 -0.38646 -0.15139 -0.38112 -0.14213 C -0.3793 -0.13403 -0.37761 -0.13171 -0.37331 -0.12592 C -0.36992 -0.11065 -0.36094 -0.10509 -0.35768 -0.08634 C -0.35834 -0.05741 -0.3582 -0.0456 -0.36341 -0.02222 C -0.36472 -0.01597 -0.36654 -0.00972 -0.36836 -0.00393 C -0.3694 -0.00046 -0.37227 0.00579 -0.37227 0.00625 C -0.37448 0.01921 -0.37982 0.03102 -0.38216 0.04514 C -0.38138 0.0625 -0.38334 0.07037 -0.37722 0.08171 C -0.37513 0.0919 -0.37031 0.09954 -0.36628 0.10787 C -0.36107 0.11898 -0.35664 0.1294 -0.34961 0.13773 C -0.34518 0.14908 -0.33867 0.15579 -0.33294 0.16528 C -0.33177 0.17616 -0.31289 0.1963 -0.31654 0.20625 C -0.3181 0.20996 -0.30977 0.22847 -0.30977 0.22871 C -0.31094 0.23565 -0.2931 0.27616 -0.2931 0.28426 " pathEditMode="relative" rAng="0" ptsTypes="AAAAAAAAAAAAAAAAAAAAAAA">
                                      <p:cBhvr>
                                        <p:cTn id="345" dur="3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" y="4835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4"/>
                                            </p:cond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552 -0.55926 C -0.62656 -0.55741 -0.62903 -0.55393 -0.6293 -0.55139 C -0.63034 -0.54537 -0.63138 -0.5331 -0.63138 -0.53287 C -0.6293 -0.51435 -0.62096 -0.49722 -0.61471 -0.48079 C -0.61302 -0.47014 -0.6095 -0.46227 -0.60586 -0.45301 C -0.60417 -0.44282 -0.60104 -0.43171 -0.59805 -0.42222 C -0.597 -0.4118 -0.59596 -0.40926 -0.5931 -0.40069 C -0.59271 -0.39537 -0.59284 -0.39028 -0.59219 -0.38518 C -0.5918 -0.38171 -0.5901 -0.37616 -0.5901 -0.37569 C -0.59075 -0.32801 -0.58919 -0.29722 -0.60195 -0.25741 C -0.60325 -0.24653 -0.60612 -0.2368 -0.60885 -0.22662 C -0.61146 -0.21736 -0.61185 -0.20787 -0.61471 -0.19884 C -0.61562 -0.19305 -0.61653 -0.18727 -0.61771 -0.18194 C -0.6194 -0.15741 -0.62083 -0.12824 -0.61185 -0.10625 C -0.61002 -0.09583 -0.6056 -0.08727 -0.60377 -0.07708 C -0.60104 -0.06157 -0.59583 -0.04907 -0.5901 -0.03565 C -0.58607 -0.02639 -0.5806 -0.01852 -0.57643 -0.00949 C -0.57539 -0.00741 -0.57344 -0.00324 -0.57344 -0.00301 C -0.57187 0.00509 -0.56784 0.01042 -0.56562 0.01829 C -0.56445 0.02246 -0.56406 0.03056 -0.56367 0.03357 C -0.56419 0.04977 -0.56406 0.06482 -0.56667 0.08009 C -0.56888 0.11875 -0.56784 0.09445 -0.56667 0.16134 C -0.56627 0.17732 -0.55846 0.26459 -0.55846 0.26505 " pathEditMode="relative" rAng="0" ptsTypes="AAAAAAAAAAAAAAAAAAAAAAA">
                                      <p:cBhvr>
                                        <p:cTn id="347" dur="3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0" y="4120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6"/>
                                            </p:cond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836 -0.33148 C -0.56758 -0.31389 -0.56862 -0.3118 -0.56393 -0.2993 C -0.56237 -0.28866 -0.56055 -0.27824 -0.5582 -0.26782 C -0.55729 -0.25694 -0.55521 -0.24861 -0.55364 -0.23842 C -0.55417 -0.20301 -0.55221 -0.17778 -0.56393 -0.14954 C -0.56627 -0.13472 -0.56992 -0.1206 -0.57226 -0.10486 C -0.57148 -0.08241 -0.572 -0.05579 -0.56393 -0.03541 C -0.56302 -0.03079 -0.56198 -0.02523 -0.56198 -0.0206 C -0.56198 -0.00717 -0.56198 0.00625 -0.56289 0.01945 C -0.56367 0.0331 -0.57187 0.03403 -0.57773 0.04005 C -0.57917 0.04838 -0.57799 0.04283 -0.58229 0.05347 C -0.58294 0.05509 -0.58424 0.0581 -0.58424 0.05834 C -0.5832 0.11181 -0.58763 0.1132 -0.57226 0.14699 C -0.57096 0.15162 -0.56732 0.16042 -0.56732 0.16065 C -0.56523 0.175 -0.56862 0.23634 -0.56862 0.25741 " pathEditMode="relative" rAng="0" ptsTypes="AAAAAAAAAAAAAAA">
                                      <p:cBhvr>
                                        <p:cTn id="349" dur="3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2944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8"/>
                                            </p:cond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724 -0.39236 C -0.5349 -0.35648 -0.53242 -0.32061 -0.53724 -0.28449 C -0.53932 -0.26898 -0.54492 -0.25579 -0.54701 -0.24005 C -0.54635 -0.21898 -0.54596 -0.19769 -0.54505 -0.17662 C -0.5444 -0.15996 -0.53438 -0.13287 -0.5293 -0.11783 C -0.52513 -0.08635 -0.52669 -0.1044 -0.52839 -0.04792 C -0.52878 -0.03773 -0.52813 -0.04005 -0.53138 -0.03519 C -0.53294 -0.02454 -0.53724 -0.01135 -0.54219 -0.00348 C -0.54492 0.01227 -0.54974 0.02662 -0.55182 0.04259 C -0.55156 0.08287 -0.55846 0.13819 -0.53815 0.17106 C -0.53542 0.18055 -0.55117 0.2706 -0.55117 0.28217 " pathEditMode="relative" rAng="0" ptsTypes="AAAAAAAAAAA">
                                      <p:cBhvr>
                                        <p:cTn id="351" dur="3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3372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0"/>
                                            </p:cond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6367 -0.54629 C -0.66302 -0.52777 -0.66354 -0.41088 -0.65677 -0.39467 C -0.65273 -0.35717 -0.65404 -0.30995 -0.66458 -0.27407 C -0.66419 -0.25578 -0.66628 -0.22638 -0.65977 -0.20902 C -0.65898 -0.2037 -0.65521 -0.19027 -0.65299 -0.18588 C -0.65117 -0.17754 -0.65 -0.16944 -0.64792 -0.16134 C -0.64753 -0.15833 -0.64753 -0.15555 -0.647 -0.15277 C -0.64648 -0.15 -0.64531 -0.14745 -0.64492 -0.14467 C -0.64049 -0.11481 -0.64648 -0.14421 -0.6431 -0.12847 C -0.64336 -0.11018 -0.64323 -0.09166 -0.64414 -0.07338 C -0.6444 -0.06504 -0.64831 -0.05347 -0.65 -0.04537 C -0.65325 -0.02893 -0.65612 -0.0125 -0.65885 0.0044 C -0.6582 0.03172 -0.65664 0.05324 -0.65586 0.08056 C -0.65482 0.18889 -0.64336 0.22639 -0.63138 0.25949 " pathEditMode="relative" rAng="0" ptsTypes="AAAAAAAAAAAAAA">
                                      <p:cBhvr>
                                        <p:cTn id="353" dur="3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4027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2"/>
                                            </p:cond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372 -0.68172 C -0.64518 -0.69121 -0.64674 -0.58149 -0.64896 -0.56598 C -0.65013 -0.54723 -0.65013 -0.52755 -0.64544 -0.51065 C -0.64583 -0.45417 -0.63476 -0.40486 -0.65 -0.36297 C -0.65169 -0.35139 -0.65638 -0.34375 -0.65937 -0.33287 C -0.66146 -0.32477 -0.66289 -0.31644 -0.66523 -0.30926 C -0.66562 -0.30649 -0.66615 -0.30278 -0.66615 -0.29931 C -0.66615 -0.27477 -0.66628 -0.2176 -0.6526 -0.20024 C -0.64987 -0.19005 -0.64544 -0.17986 -0.64128 -0.17153 C -0.64049 -0.16436 -0.63841 -0.15903 -0.63698 -0.15139 C -0.63646 -0.14375 -0.63594 -0.13611 -0.63542 -0.12824 C -0.63503 -0.12408 -0.63437 -0.11667 -0.63437 -0.11644 C -0.63503 -0.07662 -0.63281 -0.0588 -0.64388 -0.03125 C -0.64583 -0.02014 -0.64948 -0.0125 -0.6526 -0.00255 C -0.6543 0.00347 -0.65378 0.00416 -0.65586 0.00949 C -0.65794 0.01481 -0.66198 0.02453 -0.66198 0.02476 C -0.66289 0.03032 -0.66354 0.03472 -0.66523 0.03935 C -0.66654 0.04814 -0.66836 0.05625 -0.66966 0.06481 C -0.66914 0.08541 -0.66771 0.0993 -0.66615 0.11828 C -0.66654 0.14328 -0.65143 0.25717 -0.65143 0.2581 " pathEditMode="relative" rAng="0" ptsTypes="AAAAAAAAAAAAAAAAAAAA">
                                      <p:cBhvr>
                                        <p:cTn id="355" dur="3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7" y="4694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4"/>
                                            </p:cond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C -0.00434 0.01135 -0.00226 0.00487 -0.00556 0.02107 C -0.00643 0.0257 -0.00833 0.03496 -0.00833 0.03519 C -0.00781 0.04283 -0.00764 0.0507 -0.00695 0.05811 C -0.00625 0.06436 -0.00417 0.07639 -0.00417 0.07662 C -0.00313 0.09908 -0.00278 0.10579 1.66667E-6 0.12431 C -0.00052 0.15579 -0.00018 0.1875 -0.00139 0.21899 C -0.00226 0.24144 -0.01215 0.26227 -0.01528 0.28357 C -0.01389 0.3257 -0.01042 0.36505 -0.00556 0.40602 C -0.00469 0.44514 -0.00677 0.48519 0.00139 0.5213 C 0.00226 0.52524 0.00295 0.53403 0.00417 0.53797 C 0.00903 0.55209 0.0151 0.56482 0.01944 0.5794 C 0.02153 0.58612 0.025 0.6 0.025 0.60024 C 0.02396 0.62454 0.0243 0.64769 0.01667 0.66945 C 0.01198 0.70093 0.01076 0.73264 0.00694 0.76412 C 0.00642 0.78102 0.00625 0.79792 0.00555 0.81459 C 0.00538 0.82084 0.00451 0.82732 0.00417 0.83311 C 0.00312 0.85417 0.00139 0.89561 0.00139 0.89584 C 0.00208 0.9338 -0.00452 0.96343 0.00694 0.9926 C 0.00642 1.01482 0.00642 1.03727 0.00555 1.0595 C 0.00521 1.07176 0.00347 1.07107 0.00139 1.08218 C 0.00035 1.08866 -0.00139 1.10116 -0.00139 1.10139 C -0.00104 1.12732 -0.01424 1.22269 0.00833 1.26088 " pathEditMode="relative" rAng="0" ptsTypes="ffffffffffffffffffffffA">
                                      <p:cBhvr>
                                        <p:cTn id="357" dur="30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63032"/>
                                    </p:animMotion>
                                  </p:childTnLst>
                                </p:cTn>
                              </p:par>
                              <p:par>
                                <p:cTn id="3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 C -0.00243 0.0125 0.00052 0.00278 -0.00694 0.01157 C -0.01163 0.01713 -0.01319 0.02477 -0.01805 0.02986 C -0.02483 0.06296 -0.025 0.09838 -0.01805 0.13194 C -0.01337 0.18611 -0.00469 0.23912 -1.11111E-6 0.29352 C -0.00069 0.34977 0.00313 0.42639 -0.02083 0.47546 C -0.02257 0.4838 -0.02535 0.49051 -0.02778 0.49838 C -0.0283 0.50185 -0.0283 0.50579 -0.02917 0.50972 C -0.02969 0.51227 -0.03142 0.51389 -0.03194 0.51644 C -0.03489 0.52963 -0.03628 0.54606 -0.0375 0.55972 C -0.0368 0.61736 -0.04097 0.69653 -0.02361 0.75301 C -0.02118 0.77269 -0.01701 0.78889 -0.01389 0.80787 C -0.00538 0.85995 -0.01927 0.78657 -0.00694 0.8669 C -0.00399 0.88611 -0.00104 0.9044 0.00139 0.92384 C 0.00087 0.95718 0.00122 0.99074 -1.11111E-6 1.02407 C -0.00017 1.02801 -0.00208 1.03125 -0.00278 1.03542 C -0.0066 1.05833 -0.00851 1.08796 -0.01667 1.10833 C -0.01892 1.12338 -0.02274 1.13657 -0.025 1.15162 C -0.02396 1.17963 -0.01944 1.23171 -0.01944 1.26551 " pathEditMode="relative" rAng="0" ptsTypes="ffffffffffffffffffA">
                                      <p:cBhvr>
                                        <p:cTn id="359" dur="3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2" y="63264"/>
                                    </p:animMotion>
                                  </p:childTnLst>
                                </p:cTn>
                              </p:par>
                              <p:par>
                                <p:cTn id="3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C -0.00555 0.00602 -0.00538 0.00995 -0.00694 0.0206 C -0.00642 0.02893 -0.00659 0.03727 -0.00555 0.0456 C -0.0052 0.04815 -0.00364 0.05023 -0.00277 0.05231 C 0.00261 0.06829 0.00712 0.08079 0.01389 0.0956 C 0.0191 0.10671 0.02101 0.12361 0.02362 0.13657 C 0.02309 0.16111 0.02639 0.21991 0.01528 0.24745 C 0.0099 0.2831 0.00174 0.3169 -0.00694 0.35023 C -0.01388 0.37662 -0.01614 0.40625 -0.01805 0.43426 C -0.01753 0.46296 -0.01753 0.4919 -0.01666 0.5206 C -0.01649 0.52916 -0.0125 0.54583 -0.0125 0.54606 C -0.01302 0.58518 -0.0118 0.62477 -0.01388 0.66389 C -0.01423 0.66944 -0.01753 0.67315 -0.01944 0.67754 C -0.02274 0.68565 -0.02326 0.69629 -0.02638 0.70486 C -0.0302 0.71528 -0.0342 0.72361 -0.0375 0.73449 C -0.0368 0.76389 -0.03941 0.80532 -0.03055 0.83449 C -0.02743 0.91643 -0.0302 0.99838 -0.03333 1.08009 C -0.0342 1.12824 -0.04097 1.27129 -0.03194 1.30092 " pathEditMode="relative" rAng="0" ptsTypes="fffffffffffffffffA">
                                      <p:cBhvr>
                                        <p:cTn id="361" dur="3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" y="65046"/>
                                    </p:animMotion>
                                  </p:childTnLst>
                                </p:cTn>
                              </p:par>
                              <p:par>
                                <p:cTn id="3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C 0.00121 0.03079 0.00243 0.06135 0.00677 0.09028 C 0.00607 0.11667 0.00625 0.14352 0.00555 0.16991 C 0.00486 0.19075 0.00364 0.18565 0.00121 0.20093 C 0.00034 0.20579 -0.00105 0.21621 -0.00105 0.21644 C -0.00139 0.22315 -0.00157 0.23033 -0.00209 0.23681 C -0.00261 0.24537 -0.00417 0.2625 -0.00417 0.2632 C -0.00348 0.31112 -0.00382 0.36482 0.00121 0.41204 C 0.00173 0.49931 0.00329 0.57292 0.00121 0.65695 C 0.00069 0.67176 -0.00296 0.69028 -0.00539 0.70371 C -0.00816 0.71922 -0.00955 0.7382 -0.01077 0.7551 C -0.01025 0.78311 -0.01129 0.82801 -0.00747 0.85556 C -0.00539 0.89422 -0.0033 0.93264 -0.00209 0.97176 C -0.00053 1.02431 -0.00313 1.00255 4.72222E-6 1.0257 C -0.00035 1.07662 -0.00035 1.12755 -0.00105 1.17801 C -0.00139 1.20625 -0.00643 1.23172 -0.00643 1.26065 " pathEditMode="relative" rAng="0" ptsTypes="fffffffffffffffA">
                                      <p:cBhvr>
                                        <p:cTn id="363" dur="3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63032"/>
                                    </p:animMotion>
                                  </p:childTnLst>
                                </p:cTn>
                              </p:par>
                              <p:par>
                                <p:cTn id="3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C -0.00573 0.03125 0.00313 0.06435 0.0125 0.08958 C 0.01441 0.10347 0.01615 0.11782 0.01806 0.13171 C 0.02031 0.2368 0.02552 0.34167 0.01111 0.44444 C 0.00938 0.47245 0.00781 0.50231 0.00278 0.52893 C -0.00017 0.54467 -0.00365 0.55694 -0.00556 0.57338 C -0.00451 0.59629 -0.00417 0.62361 0 0.6456 C 0.00069 0.73981 -0.00486 0.8206 0.01111 0.90648 C 0.01059 0.96667 0.01059 1.02731 0.00972 1.08773 C 0.00955 1.0956 0.00799 1.10278 0.00694 1.11018 C 0.00608 1.11643 0.00417 1.12963 0.00417 1.13009 C 0.00469 1.18634 0.00556 1.29907 0.00556 1.2993 " pathEditMode="relative" rAng="0" ptsTypes="fffffffffffA">
                                      <p:cBhvr>
                                        <p:cTn id="365" dur="3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64954"/>
                                    </p:animMotion>
                                  </p:childTnLst>
                                </p:cTn>
                              </p:par>
                              <p:par>
                                <p:cTn id="3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1.48148E-6 C -0.00677 0.02986 -0.00365 0.0581 -0.00139 0.08819 C 0.00017 0.1125 0.00052 0.13657 0.00191 0.16065 C 0.00434 0.25602 0.00573 0.35231 0.00069 0.44722 C -0.0007 0.47477 -0.00417 0.50254 -0.00591 0.53032 C -0.0066 0.55903 -0.00747 0.58657 -0.00921 0.61574 C -0.00886 0.64421 -0.00973 0.71111 -0.00487 0.74629 C -0.00452 0.75532 -0.00521 0.83912 -0.00243 0.87454 C -0.00174 0.88379 0.00086 0.89074 0.00191 0.89977 C 0.00382 0.91805 0.0052 0.93634 0.00763 0.95486 C 0.00659 1.02685 0.00642 1.09907 0.0052 1.17083 C 0.00503 1.17639 4.16667E-6 1.20995 -0.00139 1.21643 C -0.00278 1.22176 -0.00591 1.23148 -0.00591 1.23171 C -0.00747 1.25717 -0.00921 1.26921 -0.00921 1.29699 " pathEditMode="relative" rAng="0" ptsTypes="fffffffffffffA">
                                      <p:cBhvr>
                                        <p:cTn id="367" dur="3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64838"/>
                                    </p:animMotion>
                                  </p:childTnLst>
                                </p:cTn>
                              </p:par>
                              <p:par>
                                <p:cTn id="3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C -0.00191 0.02107 -0.00469 0.04144 -0.00833 0.06158 C -0.00781 0.08519 -0.00816 0.10903 -0.00695 0.13264 C -0.00677 0.13658 -0.00486 0.13912 -0.00417 0.14306 C -0.0007 0.15996 0.00243 0.17639 0.00694 0.19375 C 0.00868 0.22107 0.01042 0.25139 0.01528 0.27732 C 0.01788 0.31135 0.01858 0.34352 0.01944 0.37709 C 0.0184 0.50139 0.01944 0.6382 0.00972 0.7625 C 0.0092 0.84167 0.00903 0.92084 0.00833 0.99954 C 0.00781 1.05857 0.00087 1.1213 0.01111 1.17848 C 0.01198 1.19352 0.01128 1.20973 0.01389 1.22431 C 0.01753 1.24445 0.025 1.26343 0.025 1.28588 " pathEditMode="relative" rAng="0" ptsTypes="fffffffffffA">
                                      <p:cBhvr>
                                        <p:cTn id="369" dur="3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64282"/>
                                    </p:animMotion>
                                  </p:childTnLst>
                                </p:cTn>
                              </p:par>
                              <p:par>
                                <p:cTn id="3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C -0.00225 0.01204 -0.00451 0.02477 -0.00833 0.03519 C -0.01406 0.07616 -0.00868 0.11782 -0.00139 0.15694 C 0.0007 0.21528 0.00226 0.27361 0.00556 0.33171 C 0.00486 0.37708 0.00938 0.46273 -0.00416 0.51111 C -0.00868 0.55116 -0.00104 0.49259 -0.01111 0.53611 C -0.01423 0.54931 -0.01302 0.5625 -0.01666 0.57616 C -0.01962 0.60857 -0.01771 0.5963 -0.02083 0.61366 C -0.02031 0.6375 -0.02048 0.66181 -0.01944 0.68588 C -0.01805 0.71551 -0.00937 0.74468 -0.00278 0.7706 C 0.00087 0.78542 0.00191 0.80139 0.00556 0.81551 C 0.01406 0.85046 0.01771 0.88958 0.03056 0.92037 C 0.03299 0.9331 0.03733 0.94306 0.04028 0.95532 C 0.04288 0.96644 0.04427 0.9787 0.04584 0.99028 C 0.04497 1.03704 0.04809 1.08912 0.03611 1.13264 C 0.03368 1.1544 0.03212 1.17593 0.02917 1.19745 C 0.02604 1.21991 0.02222 1.23611 0.02222 1.25995 " pathEditMode="relative" rAng="0" ptsTypes="ffffffffffffffffA">
                                      <p:cBhvr>
                                        <p:cTn id="371" dur="3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62986"/>
                                    </p:animMotion>
                                  </p:childTnLst>
                                </p:cTn>
                              </p:par>
                              <p:par>
                                <p:cTn id="3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C -0.00052 0.00278 -0.00069 0.00509 -0.00139 0.00764 C -0.00208 0.01041 -0.00365 0.01227 -0.00417 0.01481 C -0.0059 0.02384 -0.0066 0.03287 -0.00833 0.04166 C -0.0066 0.07268 -0.0033 0.08541 0.00278 0.11227 C 0.00382 0.11713 0.00382 0.12291 0.00556 0.12685 C 0.01476 0.14815 0.0224 0.1662 0.02917 0.19004 C 0.03056 0.19421 0.03108 0.20208 0.03194 0.20671 C 0.03559 0.22569 0.03889 0.24352 0.04167 0.26296 C 0.04288 0.28194 0.04549 0.29977 0.04722 0.31898 C 0.04635 0.41018 0.04878 0.43379 0.04028 0.50139 C 0.03785 0.52014 0.03385 0.53889 0.03194 0.5574 C 0.03142 0.56342 0.03125 0.56898 0.03056 0.57477 C 0.02986 0.57963 0.02778 0.58912 0.02778 0.58958 C 0.02604 0.61481 0.01962 0.63657 0.01667 0.66227 C 0.01424 0.68356 0.01128 0.70625 0.00972 0.72778 C 0.00833 0.74514 0.00799 0.76227 0.00556 0.77893 C 0.00226 0.85532 0.00712 0.93078 0.01389 1.00578 C 0.01615 1.03148 0.02066 1.05463 0.02222 1.08102 C 0.02309 1.15324 0.02205 1.2162 0.03472 1.28333 C 0.0342 1.29953 0.03403 1.31574 0.03333 1.33194 C 0.03299 1.34051 0.02917 1.34653 0.02917 1.35416 " pathEditMode="relative" rAng="0" ptsTypes="fffffffffffffffffffffA">
                                      <p:cBhvr>
                                        <p:cTn id="373" dur="30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" y="67708"/>
                                    </p:animMotion>
                                  </p:childTnLst>
                                </p:cTn>
                              </p:par>
                              <p:par>
                                <p:cTn id="3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5787 C -0.00885 -0.04792 -0.00868 -0.03819 -0.01128 -0.02523 C -0.01076 -0.01111 -0.01076 0.00278 -0.00989 0.01667 C -0.00937 0.02593 -0.00711 0.04468 -0.00711 0.04491 C -0.00416 0.31065 -0.00659 0.21042 -0.00295 0.34468 C -0.00191 0.49769 -0.00868 0.52755 0.01372 0.64005 C 0.01511 0.65718 0.01736 0.67245 0.02066 0.68889 C 0.02153 0.69329 0.02136 0.69838 0.02205 0.70301 C 0.02275 0.70764 0.02483 0.7169 0.02483 0.71713 C 0.03108 0.80046 0.029 0.88449 0.02483 0.96829 C 0.02535 1.00579 0.02188 1.07477 0.03872 1.1125 C 0.04584 1.14815 0.05556 1.1831 0.06094 1.21945 C 0.06094 1.22222 0.05816 1.25741 0.05816 1.27083 " pathEditMode="relative" rAng="0" ptsTypes="ffffffffffffA">
                                      <p:cBhvr>
                                        <p:cTn id="375" dur="30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8" y="66435"/>
                                    </p:animMotion>
                                  </p:childTnLst>
                                </p:cTn>
                              </p:par>
                              <p:par>
                                <p:cTn id="3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C 0.00087 0.01736 0.00209 0.03403 0.00417 0.05069 C 0.0066 0.07153 0.01632 0.09421 0.01945 0.11574 C 0.0224 0.13495 0.02483 0.15393 0.02778 0.17291 C 0.02709 0.27291 0.02952 0.31921 0.02361 0.39745 C 0.02292 0.42453 0.02483 0.47407 0.01945 0.50139 C 0.01667 0.54398 0.01198 0.58634 0.00695 0.62847 C 0.00591 0.67963 0.00365 0.73194 0.00834 0.78333 C 0.01042 0.80671 0.01719 0.83078 0.02223 0.85278 C 0.02518 0.86504 0.02743 0.88078 0.03195 0.8919 C 0.03351 0.90671 0.03473 0.92176 0.0375 0.93588 C 0.03976 0.96273 0.0474 0.98565 0.05 1.01227 C 0.04948 1.04143 0.04948 1.0706 0.04861 1.1 C 0.04775 1.13125 0.03768 1.15903 0.03195 1.18773 C 0.02952 1.2 0.02743 1.21273 0.025 1.22477 C 0.02587 1.24467 0.03386 1.33125 0.025 1.33125 " pathEditMode="relative" rAng="0" ptsTypes="fffffffffffffffA">
                                      <p:cBhvr>
                                        <p:cTn id="377" dur="3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66551"/>
                                    </p:animMotion>
                                  </p:childTnLst>
                                </p:cTn>
                              </p:par>
                              <p:par>
                                <p:cTn id="3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-0.0625 C -0.00434 -0.05787 -0.00555 -0.05347 -0.01041 -0.04051 C -0.01128 -0.03796 -0.01319 -0.0331 -0.01319 -0.03287 C -0.01406 -0.02731 -0.01614 -0.02176 -0.01597 -0.01597 C -0.01493 0.04051 -0.00989 0.10185 0.00209 0.15509 C 0.00348 0.1713 0.00608 0.18102 0.00903 0.1963 C 0.01042 0.21829 0.01407 0.23912 0.01875 0.25972 C 0.02448 0.35046 0.02223 0.30648 0.01875 0.49907 C 0.01858 0.50671 0.01459 0.52107 0.01459 0.52153 C 0.01181 0.55532 0.00313 0.58333 0.0007 0.61644 C -0.00139 0.64421 -0.00416 0.6713 -0.00625 0.69954 C -0.0092 0.73982 -0.0059 0.71389 -0.00902 0.73611 C -0.00868 0.75695 -0.0125 0.80208 -0.00347 0.82639 C -0.00191 0.84259 0.00018 0.84259 0.00209 0.85579 C 0.00521 0.87801 0.00782 0.89954 0.01459 0.91898 C 0.01771 0.94607 0.02761 0.96875 0.03125 0.99491 C 0.03212 1.00139 0.03351 1.0206 0.03403 1.02685 C 0.03542 1.04051 0.03837 1.05463 0.04098 1.06829 C 0.04427 1.11412 0.04792 1.1632 0.03959 1.20741 C 0.03837 1.22639 0.03889 1.24815 0.03542 1.2662 C 0.03247 1.28171 0.02848 1.29676 0.0257 1.3125 C 0.02414 1.32199 0.02292 1.3287 0.02014 1.33704 C 0.01841 1.3419 0.01771 1.34977 0.01459 1.35162 C 0.0132 1.35255 0.01042 1.35417 0.01042 1.3544 " pathEditMode="relative" rAng="0" ptsTypes="fffffffffffffffffffffffA">
                                      <p:cBhvr>
                                        <p:cTn id="379" dur="30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3" y="70833"/>
                                    </p:animMotion>
                                  </p:childTnLst>
                                </p:cTn>
                              </p:par>
                              <p:par>
                                <p:cTn id="3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C -0.0059 0.01227 -0.00347 0.00533 -0.00695 0.02176 C -0.00747 0.02384 -0.00834 0.02801 -0.00834 0.02847 C -0.00643 0.05232 -0.00469 0.0757 2.22222E-6 0.09908 C 0.00156 0.10695 0.00486 0.11528 0.00694 0.12269 C 0.01041 0.13495 0.01215 0.15 0.01389 0.16366 C 0.0125 0.26991 0.00364 0.37384 0.00139 0.48009 C 0.00208 0.56806 -0.00156 0.62732 0.00833 0.70417 C 0.00955 0.73079 0.01128 0.75417 0.01666 0.7794 C 0.01788 0.82963 0.01927 0.88009 0.02222 0.93033 C 0.02153 1.05139 0.01805 1.17107 0.01805 1.29213 " pathEditMode="relative" rAng="0" ptsTypes="ffffffffffA">
                                      <p:cBhvr>
                                        <p:cTn id="381" dur="3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4" y="64606"/>
                                    </p:animMotion>
                                  </p:childTnLst>
                                </p:cTn>
                              </p:par>
                              <p:par>
                                <p:cTn id="3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C 0.00052 0.01528 0.00017 0.03079 0.00139 0.0456 C 0.00208 0.0544 0.00972 0.06829 0.00972 0.06852 C 0.01302 0.08889 0.01406 0.11065 0.01667 0.13171 C 0.0158 0.15995 0.01788 0.17315 0.01111 0.19491 C 0.00955 0.21065 0.00642 0.225 0.00417 0.24005 C 0.00191 0.2544 0.00087 0.26921 -0.00139 0.2831 C -0.00365 0.29769 -0.00712 0.31204 -0.00972 0.32639 C -0.01302 0.34468 -0.01788 0.36227 -0.02083 0.38102 C -0.01944 0.4581 -0.0191 0.53056 0.00417 0.59861 C 0.00781 0.60926 0.00799 0.6162 0.0125 0.62593 C 0.01458 0.64259 0.01753 0.65995 0.02083 0.67593 C 0.02014 0.73357 0.02292 0.81389 0.01389 0.87338 C 0.01337 0.88773 0.01337 0.90208 0.0125 0.91644 C 0.01215 0.92384 0.00938 0.93171 0.00833 0.93912 C 0.00608 0.95602 0.00538 0.97408 0.00417 0.9912 C 0.0026 1.0662 -0.00191 1.14445 0.00556 1.21806 C 0.00417 1.30093 0.01597 1.28056 0.00278 1.30232 " pathEditMode="relative" rAng="0" ptsTypes="fffffffffffffffffA">
                                      <p:cBhvr>
                                        <p:cTn id="383" dur="3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65116"/>
                                    </p:animMotion>
                                  </p:childTnLst>
                                </p:cTn>
                              </p:par>
                              <p:par>
                                <p:cTn id="3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 C 0.00052 0.01968 -0.00278 0.07176 0.00694 0.09468 C 0.00851 0.10718 0.0118 0.11759 0.01389 0.1294 C 0.01684 0.14653 0.01875 0.16366 0.02222 0.18009 C 0.02153 0.26273 0.02257 0.34213 0.0125 0.42222 C 0.00937 0.44722 0.00382 0.47176 0.00139 0.49722 C 0.00087 0.50255 0.00052 0.50741 1.11111E-6 0.51273 C -0.00087 0.52014 -0.00278 0.53449 -0.00278 0.53472 C -0.00434 0.57269 -0.01024 0.63449 0.00417 0.66898 C 0.00729 0.68889 0.0118 0.70995 0.01944 0.72616 C 0.02378 0.74676 0.03108 0.76528 0.03611 0.78565 C 0.03993 0.80116 0.03802 0.79282 0.04167 0.80995 C 0.04219 0.81204 0.04305 0.81644 0.04305 0.81667 C 0.04809 0.88866 0.05226 0.96852 0.0375 1.03843 C 0.03611 1.05301 0.03489 1.06852 0.03194 1.08287 C 0.02934 1.11065 0.0243 1.13866 0.02083 1.16644 C 0.0184 1.18542 0.0191 1.20532 0.01528 1.22361 C 0.01198 1.23935 0.00746 1.25417 0.00417 1.26991 C 0.00278 1.27616 -0.0007 1.28079 -0.00139 1.28727 C -0.00208 1.29398 -0.00139 1.30069 -0.00139 1.30741 " pathEditMode="relative" rAng="0" ptsTypes="fffffffffffffffffffA">
                                      <p:cBhvr>
                                        <p:cTn id="385" dur="3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1" y="65370"/>
                                    </p:animMotion>
                                  </p:childTnLst>
                                </p:cTn>
                              </p:par>
                              <p:par>
                                <p:cTn id="3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C 0.00052 0.01482 0.00035 0.02963 0.00139 0.04444 C 0.0026 0.05995 0.00798 0.07569 0.01111 0.09074 C 0.01441 0.10694 0.0158 0.12315 0.02083 0.13889 C 0.02274 0.17245 0.02413 0.18912 0.025 0.22732 C 0.02413 0.26065 0.02378 0.30255 0.01666 0.33472 C 0.01441 0.35903 0.00868 0.38241 0.00555 0.40648 C 0.0033 0.42338 0.00486 0.41366 2.22222E-6 0.43565 C -0.00052 0.43773 -0.00139 0.4419 -0.00139 0.44236 C -0.0033 0.46852 -0.00955 0.49352 -0.0125 0.52014 C -0.01198 0.55463 -0.01788 0.62431 -0.00417 0.66551 C -0.00243 0.68704 0.00607 0.72986 0.01389 0.74769 C 0.01666 0.76412 0.01857 0.77847 0.02361 0.79398 C 0.02795 0.82732 0.03455 0.86088 0.04166 0.89282 C 0.04583 0.91204 0.04653 0.90208 0.05 0.9331 C 0.05416 0.9713 0.0625 1.00833 0.06666 1.04676 C 0.06944 1.07199 0.07083 1.09745 0.07361 1.12269 C 0.07326 1.15185 0.07864 1.24213 0.06528 1.28287 " pathEditMode="relative" rAng="0" ptsTypes="fffffffffffffffffA">
                                      <p:cBhvr>
                                        <p:cTn id="387" dur="30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8" y="64144"/>
                                    </p:animMotion>
                                  </p:childTnLst>
                                </p:cTn>
                              </p:par>
                              <p:par>
                                <p:cTn id="3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15949 C -0.00695 -0.1412 -0.00486 -0.15 -0.00139 -0.10949 C -0.0007 -0.10069 0.01302 -0.06805 0.01389 -0.06597 C 0.02048 -0.04976 0.02239 -0.00463 0.02361 0.01297 C 0.02291 0.06991 0.02882 0.1169 0.0125 0.16343 C 0.01041 0.18125 0.00712 0.20371 0.00139 0.21852 C 0.00087 0.22246 0.00087 0.22662 3.05556E-6 0.23056 C -0.00052 0.23311 -0.00226 0.23496 -0.00278 0.23774 C -0.00782 0.2632 -0.0007 0.24283 -0.00695 0.25903 C -0.01077 0.31274 -0.01702 0.36644 -0.02223 0.41968 C -0.02431 0.46482 -0.02795 0.51227 -0.01945 0.55602 C -0.02014 0.65903 -0.01598 0.79121 -0.02639 0.89838 C -0.02691 0.90926 -0.02691 0.92084 -0.02778 0.93172 C -0.0283 0.93797 -0.03056 0.95093 -0.03056 0.95116 C -0.0316 0.9676 -0.03264 0.97662 -0.03473 0.99144 C -0.03646 1.01829 -0.04028 1.06112 -0.04723 1.08496 C -0.04879 1.09815 -0.05174 1.11042 -0.05417 1.12338 C -0.05382 1.15533 -0.05139 1.20996 -0.05139 1.25024 " pathEditMode="relative" rAng="0" ptsTypes="fffffffffffffffffA">
                                      <p:cBhvr>
                                        <p:cTn id="389" dur="3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" y="70486"/>
                                    </p:animMotion>
                                  </p:childTnLst>
                                </p:cTn>
                              </p:par>
                              <p:par>
                                <p:cTn id="3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15439 C -0.00209 -0.14398 -0.004 -0.13425 -0.00556 -0.12361 C -0.00504 -0.11666 -0.00556 -0.10925 -0.00417 -0.10231 C -0.00174 -0.09004 0.00503 -0.08495 0.00833 -0.07407 C 0.0151 -0.05138 0.01944 -0.02708 0.025 -0.00347 C 0.02448 0.05394 0.02448 0.11112 0.02361 0.16852 C 0.02326 0.18797 0.01597 0.20695 0.0125 0.225 C 0.00573 0.25973 -0.00174 0.2926 -0.00973 0.32639 C -0.01146 0.35024 -0.01424 0.37477 -0.01945 0.397 C -0.02778 0.48195 -0.02032 0.56158 -0.00834 0.64213 C -0.00782 0.65255 -0.00799 0.66297 -0.00695 0.67292 C -0.0066 0.67547 -0.00452 0.67732 -0.00417 0.67987 C -0.00139 0.70556 -0.00365 0.72385 0.00277 0.74607 C 0.00364 0.76991 0.00416 0.78403 0.00833 0.80487 C 0.00972 0.83033 0.01319 0.85834 0.01805 0.88264 C 0.01701 0.9551 0.01788 0.99885 0.00555 1.06181 C 0.00347 1.07269 0.00243 1.08264 -0.00139 1.09237 C -0.00365 1.11181 -0.00834 1.12987 -0.01111 1.14908 C -0.01615 1.18334 -0.02014 1.21806 -0.02361 1.25278 C -0.025 1.28426 -0.025 1.27315 -0.025 1.28588 " pathEditMode="relative" rAng="0" ptsTypes="fffffffffffffffffffA">
                                      <p:cBhvr>
                                        <p:cTn id="391" dur="3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72014"/>
                                    </p:animMotion>
                                  </p:childTnLst>
                                </p:cTn>
                              </p:par>
                              <p:par>
                                <p:cTn id="3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0.11551 C 0.00091 -0.06805 -2.08333E-7 -0.02685 0.00833 0.01713 C 0.00951 0.04074 0.01237 0.0713 0.01667 0.09491 C 0.01719 0.1007 0.01732 0.10648 0.0181 0.11204 C 0.01875 0.11898 0.02083 0.13148 0.02083 0.13171 C 0.02227 0.15741 0.02344 0.18449 0.02643 0.20995 C 0.02565 0.27801 0.02617 0.34352 0.02227 0.41042 C 0.02122 0.42894 0.0168 0.44676 0.01393 0.46458 C 0.00781 0.50162 0.00117 0.53889 -0.00417 0.57685 C -0.00534 0.59745 -0.00573 0.60347 -0.00977 0.62083 C -0.01081 0.63611 -0.01354 0.64792 -0.01523 0.66227 C -0.01862 0.69144 -0.02253 0.71945 -0.025 0.74815 C -0.02552 0.86597 -0.02552 0.98333 -0.02643 1.10093 C -0.02656 1.12269 -0.0345 1.14398 -0.03477 1.16713 C -0.03503 1.20764 -0.03477 1.24884 -0.03477 1.28958 " pathEditMode="relative" rAng="0" ptsTypes="AAAAAAAAAAAAAAA">
                                      <p:cBhvr>
                                        <p:cTn id="393" dur="3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" y="70255"/>
                                    </p:animMotion>
                                  </p:childTnLst>
                                </p:cTn>
                              </p:par>
                              <p:par>
                                <p:cTn id="3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48148E-6 C -0.00248 0.0125 0.00052 0.00278 -0.0069 0.01157 C -0.01159 0.01713 -0.01315 0.02477 -0.0181 0.02986 C -0.02487 0.06296 -0.025 0.09838 -0.0181 0.13194 C -0.01341 0.18588 -0.00469 0.23912 2.29167E-6 0.29352 C -0.00065 0.34977 0.00312 0.42639 -0.02084 0.47546 C -0.02253 0.48379 -0.02539 0.49051 -0.02774 0.49838 C -0.02826 0.50185 -0.02826 0.50579 -0.02917 0.50972 C -0.02969 0.51227 -0.03138 0.51389 -0.0319 0.51643 C -0.0349 0.52963 -0.03633 0.54606 -0.0375 0.55972 C -0.03685 0.61736 -0.04102 0.69653 -0.02357 0.75301 C -0.02123 0.77268 -0.01706 0.78889 -0.01393 0.80787 C -0.00534 0.85995 -0.01927 0.78657 -0.0069 0.8669 C -0.00404 0.88611 -0.00104 0.9044 0.00143 0.92384 C 0.00091 0.95717 0.00117 0.99074 2.29167E-6 1.02407 C -0.00013 1.02801 -0.00209 1.03125 -0.00274 1.03542 C -0.00664 1.05833 -0.00847 1.08796 -0.01667 1.10833 C -0.01888 1.12338 -0.02279 1.13657 -0.025 1.15162 C -0.02396 1.17963 -0.0194 1.23171 -0.0194 1.26551 " pathEditMode="relative" rAng="0" ptsTypes="AAAAAAAAAAAAAAAAAAA">
                                      <p:cBhvr>
                                        <p:cTn id="395" dur="3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" y="63264"/>
                                    </p:animMotion>
                                  </p:childTnLst>
                                </p:cTn>
                              </p:par>
                              <p:par>
                                <p:cTn id="39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0.11551 C 0.00091 -0.06806 -2.91667E-6 -0.02685 0.00834 0.01713 C 0.00951 0.04074 0.01237 0.07129 0.01667 0.0949 C 0.01719 0.10069 0.01732 0.10648 0.0181 0.11203 C 0.01875 0.11898 0.02084 0.13148 0.02084 0.13171 C 0.02227 0.1574 0.02344 0.18449 0.02644 0.20995 C 0.02565 0.27801 0.02617 0.34352 0.02227 0.41041 C 0.02123 0.42893 0.0168 0.44676 0.01394 0.46458 C 0.00782 0.50162 0.00117 0.53889 -0.00416 0.57685 C -0.00534 0.59745 -0.00573 0.60347 -0.00976 0.62083 C -0.0108 0.63611 -0.01354 0.64791 -0.01523 0.66227 C -0.01862 0.69143 -0.02252 0.71944 -0.025 0.74815 C -0.02552 0.86597 -0.02552 0.98333 -0.02643 1.10092 C -0.02656 1.12268 -0.0345 1.14398 -0.03476 1.16713 C -0.03502 1.20764 -0.03476 1.24884 -0.03476 1.28958 " pathEditMode="relative" rAng="0" ptsTypes="AAAAAAAAAAAAAAA">
                                      <p:cBhvr>
                                        <p:cTn id="39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70255"/>
                                    </p:animMotion>
                                  </p:childTnLst>
                                </p:cTn>
                              </p:par>
                              <p:par>
                                <p:cTn id="39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C -0.00434 0.01135 -0.00226 0.00487 -0.00556 0.02107 C -0.00643 0.0257 -0.00833 0.03496 -0.00833 0.03519 C -0.00781 0.04283 -0.00764 0.0507 -0.00695 0.05811 C -0.00625 0.06436 -0.00417 0.07639 -0.00417 0.07662 C -0.00313 0.09908 -0.00278 0.10579 1.66667E-6 0.12431 C -0.00052 0.15579 -0.00018 0.1875 -0.00139 0.21899 C -0.00226 0.24144 -0.01215 0.26227 -0.01528 0.28357 C -0.01389 0.3257 -0.01042 0.36505 -0.00556 0.40602 C -0.00469 0.44514 -0.00677 0.48519 0.00139 0.5213 C 0.00226 0.52524 0.00295 0.53403 0.00417 0.53797 C 0.00903 0.55209 0.0151 0.56482 0.01944 0.5794 C 0.02153 0.58612 0.025 0.6 0.025 0.60024 C 0.02396 0.62454 0.0243 0.64769 0.01667 0.66945 C 0.01198 0.70093 0.01076 0.73264 0.00694 0.76412 C 0.00642 0.78102 0.00625 0.79792 0.00555 0.81459 C 0.00538 0.82084 0.00451 0.82732 0.00417 0.83311 C 0.00312 0.85417 0.00139 0.89561 0.00139 0.89584 C 0.00208 0.9338 -0.00452 0.96343 0.00694 0.9926 C 0.00642 1.01482 0.00642 1.03727 0.00555 1.0595 C 0.00521 1.07176 0.00347 1.07107 0.00139 1.08218 C 0.00035 1.08866 -0.00139 1.10116 -0.00139 1.10139 C -0.00104 1.12732 -0.01424 1.22269 0.00833 1.26088 " pathEditMode="relative" rAng="0" ptsTypes="ffffffffffffffffffffffA">
                                      <p:cBhvr>
                                        <p:cTn id="399" dur="3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63032"/>
                                    </p:animMotion>
                                  </p:childTnLst>
                                </p:cTn>
                              </p:par>
                              <p:par>
                                <p:cTn id="40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48148E-6 C -0.00248 0.0125 0.00052 0.00278 -0.0069 0.01157 C -0.01159 0.01713 -0.01315 0.02477 -0.0181 0.02986 C -0.02487 0.06296 -0.025 0.09838 -0.0181 0.13194 C -0.01341 0.18588 -0.00469 0.23912 2.29167E-6 0.29352 C -0.00065 0.34977 0.00312 0.42639 -0.02084 0.47546 C -0.02253 0.48379 -0.02539 0.49051 -0.02774 0.49838 C -0.02826 0.50185 -0.02826 0.50579 -0.02917 0.50972 C -0.02969 0.51227 -0.03138 0.51389 -0.0319 0.51643 C -0.0349 0.52963 -0.03633 0.54606 -0.0375 0.55972 C -0.03685 0.61736 -0.04102 0.69653 -0.02357 0.75301 C -0.02123 0.77268 -0.01706 0.78889 -0.01393 0.80787 C -0.00534 0.85995 -0.01927 0.78657 -0.0069 0.8669 C -0.00404 0.88611 -0.00104 0.9044 0.00143 0.92384 C 0.00091 0.95717 0.00117 0.99074 2.29167E-6 1.02407 C -0.00013 1.02801 -0.00209 1.03125 -0.00274 1.03542 C -0.00664 1.05833 -0.00847 1.08796 -0.01667 1.10833 C -0.01888 1.12338 -0.02279 1.13657 -0.025 1.15162 C -0.02396 1.17963 -0.0194 1.23171 -0.0194 1.26551 " pathEditMode="relative" rAng="0" ptsTypes="AAAAAAAAAAAAAAAAAAA">
                                      <p:cBhvr>
                                        <p:cTn id="401" dur="3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" y="63264"/>
                                    </p:animMotion>
                                  </p:childTnLst>
                                </p:cTn>
                              </p:par>
                              <p:par>
                                <p:cTn id="40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C 0.00052 0.01528 0.00017 0.03079 0.00139 0.0456 C 0.00208 0.0544 0.00972 0.06829 0.00972 0.06852 C 0.01302 0.08889 0.01406 0.11065 0.01667 0.13171 C 0.0158 0.15995 0.01788 0.17315 0.01111 0.19491 C 0.00955 0.21065 0.00642 0.225 0.00417 0.24005 C 0.00191 0.2544 0.00087 0.26921 -0.00139 0.2831 C -0.00365 0.29769 -0.00712 0.31204 -0.00972 0.32639 C -0.01302 0.34468 -0.01788 0.36227 -0.02083 0.38102 C -0.01944 0.4581 -0.0191 0.53056 0.00417 0.59861 C 0.00781 0.60926 0.00799 0.6162 0.0125 0.62593 C 0.01458 0.64259 0.01753 0.65995 0.02083 0.67593 C 0.02014 0.73357 0.02292 0.81389 0.01389 0.87338 C 0.01337 0.88773 0.01337 0.90208 0.0125 0.91644 C 0.01215 0.92384 0.00938 0.93171 0.00833 0.93912 C 0.00608 0.95602 0.00538 0.97408 0.00417 0.9912 C 0.0026 1.0662 -0.00191 1.14445 0.00556 1.21806 C 0.00417 1.30093 0.01597 1.28056 0.00278 1.30232 " pathEditMode="relative" rAng="0" ptsTypes="fffffffffffffffffA">
                                      <p:cBhvr>
                                        <p:cTn id="403" dur="3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65116"/>
                                    </p:animMotion>
                                  </p:childTnLst>
                                </p:cTn>
                              </p:par>
                              <p:par>
                                <p:cTn id="40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15439 C -0.00209 -0.14398 -0.004 -0.13425 -0.00556 -0.12361 C -0.00504 -0.11666 -0.00556 -0.10925 -0.00417 -0.10231 C -0.00174 -0.09004 0.00503 -0.08495 0.00833 -0.07407 C 0.0151 -0.05138 0.01944 -0.02708 0.025 -0.00347 C 0.02448 0.05394 0.02448 0.11112 0.02361 0.16852 C 0.02326 0.18797 0.01597 0.20695 0.0125 0.225 C 0.00573 0.25973 -0.00174 0.2926 -0.00973 0.32639 C -0.01146 0.35024 -0.01424 0.37477 -0.01945 0.397 C -0.02778 0.48195 -0.02032 0.56158 -0.00834 0.64213 C -0.00782 0.65255 -0.00799 0.66297 -0.00695 0.67292 C -0.0066 0.67547 -0.00452 0.67732 -0.00417 0.67987 C -0.00139 0.70556 -0.00365 0.72385 0.00277 0.74607 C 0.00364 0.76991 0.00416 0.78403 0.00833 0.80487 C 0.00972 0.83033 0.01319 0.85834 0.01805 0.88264 C 0.01701 0.9551 0.01788 0.99885 0.00555 1.06181 C 0.00347 1.07269 0.00243 1.08264 -0.00139 1.09237 C -0.00365 1.11181 -0.00834 1.12987 -0.01111 1.14908 C -0.01615 1.18334 -0.02014 1.21806 -0.02361 1.25278 C -0.025 1.28426 -0.025 1.27315 -0.025 1.28588 " pathEditMode="relative" rAng="0" ptsTypes="fffffffffffffffffffA">
                                      <p:cBhvr>
                                        <p:cTn id="405" dur="3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72014"/>
                                    </p:animMotion>
                                  </p:childTnLst>
                                </p:cTn>
                              </p:par>
                              <p:par>
                                <p:cTn id="40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96296E-6 C -0.00195 0.02106 -0.00468 0.04143 -0.00833 0.06157 C -0.00781 0.08518 -0.0082 0.10902 -0.0069 0.1324 C -0.00677 0.13634 -0.00481 0.13912 -0.00416 0.14305 C -0.00065 0.15995 0.00248 0.17639 0.00691 0.19375 C 0.00873 0.22106 0.01042 0.25139 0.01524 0.27731 C 0.01784 0.31111 0.01862 0.34328 0.01941 0.37685 C 0.01836 0.50139 0.01941 0.63819 0.00977 0.7625 C 0.00925 0.84166 0.00899 0.92083 0.00834 0.99953 C 0.00782 1.05833 0.00092 1.12129 0.01107 1.17847 C 0.01198 1.19352 0.01133 1.20972 0.01394 1.2243 C 0.01758 1.24444 0.025 1.26342 0.025 1.28588 " pathEditMode="relative" rAng="0" ptsTypes="AAAAAAAAAAAA">
                                      <p:cBhvr>
                                        <p:cTn id="40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64282"/>
                                    </p:animMotion>
                                  </p:childTnLst>
                                </p:cTn>
                              </p:par>
                              <p:par>
                                <p:cTn id="40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51 -0.0625 C -0.0043 -0.05787 -0.0056 -0.05347 -0.01042 -0.04051 C -0.01133 -0.03797 -0.01316 -0.0331 -0.01316 -0.03287 C -0.01407 -0.02732 -0.01615 -0.02176 -0.01602 -0.01597 C -0.01498 0.04051 -0.0099 0.10185 0.00208 0.15486 C 0.00351 0.17129 0.00612 0.18102 0.00898 0.19629 C 0.01041 0.21828 0.01406 0.23912 0.01875 0.25972 C 0.02448 0.35046 0.02226 0.30648 0.01875 0.49907 C 0.01862 0.50671 0.01458 0.52106 0.01458 0.52153 C 0.01184 0.55509 0.00312 0.5831 0.00065 0.6162 C -0.00144 0.64421 -0.00417 0.67106 -0.00625 0.6993 C -0.00925 0.73981 -0.00586 0.71366 -0.00899 0.73611 C -0.00873 0.75694 -0.0125 0.80208 -0.00352 0.82639 C -0.00196 0.84236 0.00013 0.84236 0.00208 0.85578 C 0.0052 0.87801 0.00781 0.89953 0.01458 0.91898 C 0.0177 0.94606 0.0276 0.96875 0.03125 0.99491 C 0.03216 1.00139 0.03346 1.0206 0.03398 1.02685 C 0.03541 1.04051 0.03841 1.05463 0.04101 1.06828 C 0.04427 1.11412 0.04791 1.16296 0.03958 1.20741 C 0.03841 1.22639 0.03893 1.24815 0.03541 1.2662 C 0.03242 1.28148 0.02851 1.29676 0.02565 1.31227 C 0.02408 1.32199 0.02291 1.3287 0.02018 1.3368 C 0.01836 1.3419 0.0177 1.34977 0.01458 1.35162 C 0.01315 1.35254 0.01041 1.35393 0.01041 1.3544 " pathEditMode="relative" rAng="0" ptsTypes="AAAAAAAAAAAAAAAAAAAAAAAA">
                                      <p:cBhvr>
                                        <p:cTn id="409" dur="3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" y="70833"/>
                                    </p:animMotion>
                                  </p:childTnLst>
                                </p:cTn>
                              </p:par>
                              <p:par>
                                <p:cTn id="4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C -0.00586 0.03125 0.00312 0.06435 0.0125 0.08959 C 0.01445 0.10347 0.01614 0.11783 0.0181 0.13172 C 0.02031 0.23681 0.02565 0.34144 0.01107 0.44445 C 0.00937 0.47246 0.00781 0.50232 0.00273 0.52894 C -0.00013 0.54468 -0.00365 0.55695 -0.0056 0.57338 C -0.00456 0.5963 -0.00417 0.62361 1.66667E-6 0.6456 C 0.00065 0.73982 -0.00482 0.82037 0.01107 0.90648 C 0.01055 0.96667 0.01055 1.02732 0.00976 1.08773 C 0.0095 1.0956 0.00794 1.10278 0.0069 1.11019 C 0.00612 1.11644 0.00417 1.12963 0.00417 1.1301 C 0.00469 1.18635 0.0056 1.29908 0.0056 1.29931 " pathEditMode="relative" rAng="0" ptsTypes="AAAAAAAAAAAA">
                                      <p:cBhvr>
                                        <p:cTn id="411" dur="30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8" y="6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443" grpId="0" build="p" bldLvl="5"/>
      <p:bldP spid="6" grpId="0" animBg="1"/>
      <p:bldP spid="16" grpId="0" animBg="1"/>
      <p:bldP spid="444" grpId="0" animBg="1"/>
      <p:bldP spid="445" grpId="0" animBg="1"/>
      <p:bldP spid="446" grpId="0" animBg="1"/>
      <p:bldP spid="447" grpId="0" animBg="1"/>
      <p:bldP spid="448" grpId="0" animBg="1"/>
      <p:bldP spid="4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D3B6FC-A7DF-4B87-BE8D-11C1B4F29A97}"/>
              </a:ext>
            </a:extLst>
          </p:cNvPr>
          <p:cNvSpPr/>
          <p:nvPr/>
        </p:nvSpPr>
        <p:spPr>
          <a:xfrm>
            <a:off x="11525079" y="-4681"/>
            <a:ext cx="661181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1E43BF3-D2A8-4B23-B8A4-104A919C6896}"/>
              </a:ext>
            </a:extLst>
          </p:cNvPr>
          <p:cNvSpPr/>
          <p:nvPr/>
        </p:nvSpPr>
        <p:spPr>
          <a:xfrm>
            <a:off x="11729140" y="-4681"/>
            <a:ext cx="27432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4F48F7C-83A0-457B-BB5C-BF33A986C326}"/>
              </a:ext>
            </a:extLst>
          </p:cNvPr>
          <p:cNvSpPr/>
          <p:nvPr/>
        </p:nvSpPr>
        <p:spPr>
          <a:xfrm>
            <a:off x="11926365" y="0"/>
            <a:ext cx="27432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8DA4B97-3805-4037-AA0D-A43A614ACCDD}"/>
              </a:ext>
            </a:extLst>
          </p:cNvPr>
          <p:cNvGrpSpPr/>
          <p:nvPr/>
        </p:nvGrpSpPr>
        <p:grpSpPr>
          <a:xfrm>
            <a:off x="6965839" y="190064"/>
            <a:ext cx="5226161" cy="1738966"/>
            <a:chOff x="1216841" y="1580731"/>
            <a:chExt cx="5226161" cy="1738966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87AF6EA3-B781-4EF9-931F-1C67884D6DF1}"/>
                </a:ext>
              </a:extLst>
            </p:cNvPr>
            <p:cNvGrpSpPr/>
            <p:nvPr/>
          </p:nvGrpSpPr>
          <p:grpSpPr>
            <a:xfrm>
              <a:off x="1216841" y="1580731"/>
              <a:ext cx="5226161" cy="1738966"/>
              <a:chOff x="1216841" y="1580731"/>
              <a:chExt cx="5226161" cy="1738966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0919AEFE-0DE4-464A-B945-ADD481F4F581}"/>
                  </a:ext>
                </a:extLst>
              </p:cNvPr>
              <p:cNvSpPr/>
              <p:nvPr/>
            </p:nvSpPr>
            <p:spPr>
              <a:xfrm>
                <a:off x="4871927" y="2439561"/>
                <a:ext cx="1413901" cy="880136"/>
              </a:xfrm>
              <a:prstGeom prst="rect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266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493F1CCD-08CE-4490-B225-DC0807069747}"/>
                  </a:ext>
                </a:extLst>
              </p:cNvPr>
              <p:cNvSpPr/>
              <p:nvPr/>
            </p:nvSpPr>
            <p:spPr>
              <a:xfrm rot="21131528">
                <a:off x="1923019" y="2088360"/>
                <a:ext cx="2848823" cy="986972"/>
              </a:xfrm>
              <a:prstGeom prst="rect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266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B82FD3-4120-4E19-8AEE-115517AF868C}"/>
                  </a:ext>
                </a:extLst>
              </p:cNvPr>
              <p:cNvSpPr/>
              <p:nvPr/>
            </p:nvSpPr>
            <p:spPr>
              <a:xfrm flipH="1">
                <a:off x="5781821" y="2097825"/>
                <a:ext cx="661181" cy="987802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Parallelogram 10">
                <a:extLst>
                  <a:ext uri="{FF2B5EF4-FFF2-40B4-BE49-F238E27FC236}">
                    <a16:creationId xmlns:a16="http://schemas.microsoft.com/office/drawing/2014/main" id="{7A368056-0737-41E5-AF70-2EE649DF1B6B}"/>
                  </a:ext>
                </a:extLst>
              </p:cNvPr>
              <p:cNvSpPr/>
              <p:nvPr/>
            </p:nvSpPr>
            <p:spPr>
              <a:xfrm rot="16200000" flipH="1" flipV="1">
                <a:off x="4561008" y="1870730"/>
                <a:ext cx="1426642" cy="1014984"/>
              </a:xfrm>
              <a:prstGeom prst="parallelogram">
                <a:avLst>
                  <a:gd name="adj" fmla="val 42432"/>
                </a:avLst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A55885F-EA74-4666-B1F0-7645D92158B9}"/>
                  </a:ext>
                </a:extLst>
              </p:cNvPr>
              <p:cNvSpPr/>
              <p:nvPr/>
            </p:nvSpPr>
            <p:spPr>
              <a:xfrm flipH="1">
                <a:off x="1906072" y="1664900"/>
                <a:ext cx="2852928" cy="9928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0A0F5112-4BC5-4837-8731-B00FFA28CC0E}"/>
                  </a:ext>
                </a:extLst>
              </p:cNvPr>
              <p:cNvGrpSpPr/>
              <p:nvPr/>
            </p:nvGrpSpPr>
            <p:grpSpPr>
              <a:xfrm>
                <a:off x="1216841" y="1580731"/>
                <a:ext cx="1107767" cy="1107767"/>
                <a:chOff x="10420368" y="388718"/>
                <a:chExt cx="1107767" cy="1107767"/>
              </a:xfrm>
            </p:grpSpPr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748E5D94-A102-4BBA-8401-C16FEAF982BC}"/>
                    </a:ext>
                  </a:extLst>
                </p:cNvPr>
                <p:cNvSpPr/>
                <p:nvPr/>
              </p:nvSpPr>
              <p:spPr>
                <a:xfrm>
                  <a:off x="10420368" y="388718"/>
                  <a:ext cx="1107767" cy="1107767"/>
                </a:xfrm>
                <a:prstGeom prst="ellipse">
                  <a:avLst/>
                </a:prstGeom>
                <a:solidFill>
                  <a:srgbClr val="009999"/>
                </a:solidFill>
                <a:ln>
                  <a:noFill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3D280BF3-CC12-42F3-9F36-2FBD365609D0}"/>
                    </a:ext>
                  </a:extLst>
                </p:cNvPr>
                <p:cNvSpPr/>
                <p:nvPr/>
              </p:nvSpPr>
              <p:spPr>
                <a:xfrm>
                  <a:off x="10531565" y="499915"/>
                  <a:ext cx="885371" cy="885371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BB92247-A659-4B65-9E3C-BFAC795B51D3}"/>
                  </a:ext>
                </a:extLst>
              </p:cNvPr>
              <p:cNvSpPr txBox="1"/>
              <p:nvPr/>
            </p:nvSpPr>
            <p:spPr>
              <a:xfrm>
                <a:off x="5773848" y="2282322"/>
                <a:ext cx="4443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ar-SY" sz="36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36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58" name="Graphic 57" descr="Bullseye">
                <a:extLst>
                  <a:ext uri="{FF2B5EF4-FFF2-40B4-BE49-F238E27FC236}">
                    <a16:creationId xmlns:a16="http://schemas.microsoft.com/office/drawing/2014/main" id="{61CB3E93-5EFC-4242-B8AF-DE27A312BB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521130" y="1906852"/>
                <a:ext cx="457200" cy="457200"/>
              </a:xfrm>
              <a:prstGeom prst="rect">
                <a:avLst/>
              </a:prstGeom>
            </p:spPr>
          </p:pic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E935BFA1-5256-43FB-B73F-DA49F0EE203C}"/>
                  </a:ext>
                </a:extLst>
              </p:cNvPr>
              <p:cNvSpPr txBox="1"/>
              <p:nvPr/>
            </p:nvSpPr>
            <p:spPr>
              <a:xfrm>
                <a:off x="2850299" y="1737575"/>
                <a:ext cx="183927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1600" b="1" dirty="0">
                    <a:solidFill>
                      <a:srgbClr val="008080"/>
                    </a:solidFill>
                  </a:rPr>
                  <a:t>الوحدة الثامنة</a:t>
                </a:r>
                <a:endParaRPr lang="en-US" sz="1600" b="1" dirty="0">
                  <a:solidFill>
                    <a:srgbClr val="008080"/>
                  </a:solidFill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A85FC3A-DB85-4C08-8D55-B69E23E63B34}"/>
                  </a:ext>
                </a:extLst>
              </p:cNvPr>
              <p:cNvSpPr txBox="1"/>
              <p:nvPr/>
            </p:nvSpPr>
            <p:spPr>
              <a:xfrm>
                <a:off x="2318389" y="1986464"/>
                <a:ext cx="237053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الدراسات الاجتماعية والمواطنة</a:t>
                </a:r>
                <a:endParaRPr lang="en-US" sz="12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 algn="r"/>
                <a:r>
                  <a:rPr lang="ar-SY" sz="1600" b="1" dirty="0">
                    <a:latin typeface="Century Gothic" panose="020B0502020202020204" pitchFamily="34" charset="0"/>
                  </a:rPr>
                  <a:t>الخِدْمات الحكومية</a:t>
                </a:r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8" name="Rectangle: Top Corners Rounded 77">
              <a:extLst>
                <a:ext uri="{FF2B5EF4-FFF2-40B4-BE49-F238E27FC236}">
                  <a16:creationId xmlns:a16="http://schemas.microsoft.com/office/drawing/2014/main" id="{1019E472-99B1-47BE-8104-D1820C0A0FE3}"/>
                </a:ext>
              </a:extLst>
            </p:cNvPr>
            <p:cNvSpPr/>
            <p:nvPr/>
          </p:nvSpPr>
          <p:spPr>
            <a:xfrm>
              <a:off x="5884648" y="2032765"/>
              <a:ext cx="439005" cy="129528"/>
            </a:xfrm>
            <a:prstGeom prst="round2SameRect">
              <a:avLst>
                <a:gd name="adj1" fmla="val 16667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4689265-7553-42E2-B257-ACDBCA1759A1}"/>
              </a:ext>
            </a:extLst>
          </p:cNvPr>
          <p:cNvGrpSpPr/>
          <p:nvPr/>
        </p:nvGrpSpPr>
        <p:grpSpPr>
          <a:xfrm>
            <a:off x="6245817" y="2195279"/>
            <a:ext cx="5940442" cy="1656255"/>
            <a:chOff x="502560" y="3976913"/>
            <a:chExt cx="5940442" cy="1656255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DDA9B295-CBDD-41DA-9BCB-88D44304CDDB}"/>
                </a:ext>
              </a:extLst>
            </p:cNvPr>
            <p:cNvGrpSpPr/>
            <p:nvPr/>
          </p:nvGrpSpPr>
          <p:grpSpPr>
            <a:xfrm>
              <a:off x="502560" y="3976913"/>
              <a:ext cx="5940442" cy="1656255"/>
              <a:chOff x="502560" y="3976913"/>
              <a:chExt cx="5940442" cy="1656255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D15A8989-5185-4493-BAE4-3C0AED0E492C}"/>
                  </a:ext>
                </a:extLst>
              </p:cNvPr>
              <p:cNvSpPr/>
              <p:nvPr/>
            </p:nvSpPr>
            <p:spPr>
              <a:xfrm>
                <a:off x="4823065" y="4753032"/>
                <a:ext cx="1413901" cy="880136"/>
              </a:xfrm>
              <a:prstGeom prst="rect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266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5A8CCC2-C3DC-4D69-B4AB-2C48A13A75AB}"/>
                  </a:ext>
                </a:extLst>
              </p:cNvPr>
              <p:cNvSpPr/>
              <p:nvPr/>
            </p:nvSpPr>
            <p:spPr>
              <a:xfrm rot="21131528">
                <a:off x="1974950" y="4383566"/>
                <a:ext cx="2848823" cy="986972"/>
              </a:xfrm>
              <a:prstGeom prst="rect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266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574513A-7433-466B-BB49-80EFB2DA96E0}"/>
                  </a:ext>
                </a:extLst>
              </p:cNvPr>
              <p:cNvSpPr/>
              <p:nvPr/>
            </p:nvSpPr>
            <p:spPr>
              <a:xfrm flipH="1">
                <a:off x="5781821" y="4408272"/>
                <a:ext cx="661181" cy="995286"/>
              </a:xfrm>
              <a:prstGeom prst="rect">
                <a:avLst/>
              </a:prstGeom>
              <a:solidFill>
                <a:srgbClr val="EE8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Parallelogram 18">
                <a:extLst>
                  <a:ext uri="{FF2B5EF4-FFF2-40B4-BE49-F238E27FC236}">
                    <a16:creationId xmlns:a16="http://schemas.microsoft.com/office/drawing/2014/main" id="{F8630F65-C3CE-481E-A628-C572A015EEE4}"/>
                  </a:ext>
                </a:extLst>
              </p:cNvPr>
              <p:cNvSpPr/>
              <p:nvPr/>
            </p:nvSpPr>
            <p:spPr>
              <a:xfrm rot="16200000" flipH="1" flipV="1">
                <a:off x="4561006" y="4182743"/>
                <a:ext cx="1426644" cy="1014985"/>
              </a:xfrm>
              <a:prstGeom prst="parallelogram">
                <a:avLst>
                  <a:gd name="adj" fmla="val 42432"/>
                </a:avLst>
              </a:prstGeom>
              <a:solidFill>
                <a:srgbClr val="EE8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50485FE-91B3-461B-B6A6-F1F022C0297E}"/>
                  </a:ext>
                </a:extLst>
              </p:cNvPr>
              <p:cNvSpPr/>
              <p:nvPr/>
            </p:nvSpPr>
            <p:spPr>
              <a:xfrm flipH="1">
                <a:off x="1333778" y="3976913"/>
                <a:ext cx="3422859" cy="9902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D0F96A5-B50E-47FA-B7FB-323A5C73FFD0}"/>
                  </a:ext>
                </a:extLst>
              </p:cNvPr>
              <p:cNvSpPr txBox="1"/>
              <p:nvPr/>
            </p:nvSpPr>
            <p:spPr>
              <a:xfrm>
                <a:off x="5773848" y="4553031"/>
                <a:ext cx="2840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ar-SY" sz="36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أ</a:t>
                </a:r>
                <a:endParaRPr lang="en-US" sz="36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5F434C7-37DF-403B-BF7E-E5F3B24D2797}"/>
                  </a:ext>
                </a:extLst>
              </p:cNvPr>
              <p:cNvSpPr txBox="1"/>
              <p:nvPr/>
            </p:nvSpPr>
            <p:spPr>
              <a:xfrm>
                <a:off x="502560" y="4421567"/>
                <a:ext cx="42520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TextBox 69">
                <a:extLst>
                  <a:ext uri="{FF2B5EF4-FFF2-40B4-BE49-F238E27FC236}">
                    <a16:creationId xmlns:a16="http://schemas.microsoft.com/office/drawing/2014/main" id="{2A8C5D75-CF84-4C52-8527-FE51D60520D1}"/>
                  </a:ext>
                </a:extLst>
              </p:cNvPr>
              <p:cNvSpPr txBox="1"/>
              <p:nvPr/>
            </p:nvSpPr>
            <p:spPr>
              <a:xfrm>
                <a:off x="574733" y="4129179"/>
                <a:ext cx="41921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rgbClr val="FF0000"/>
                    </a:solidFill>
                  </a:rPr>
                  <a:t>الخِدْمات الحكومية:</a:t>
                </a:r>
              </a:p>
            </p:txBody>
          </p:sp>
        </p:grpSp>
        <p:sp>
          <p:nvSpPr>
            <p:cNvPr id="91" name="Rectangle: Top Corners Rounded 90">
              <a:extLst>
                <a:ext uri="{FF2B5EF4-FFF2-40B4-BE49-F238E27FC236}">
                  <a16:creationId xmlns:a16="http://schemas.microsoft.com/office/drawing/2014/main" id="{CBA2B08C-AEC8-450A-AB23-96FD8A247923}"/>
                </a:ext>
              </a:extLst>
            </p:cNvPr>
            <p:cNvSpPr/>
            <p:nvPr/>
          </p:nvSpPr>
          <p:spPr>
            <a:xfrm>
              <a:off x="5884648" y="4323564"/>
              <a:ext cx="439005" cy="129528"/>
            </a:xfrm>
            <a:prstGeom prst="round2SameRect">
              <a:avLst>
                <a:gd name="adj1" fmla="val 16667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38" name="Group 12">
            <a:extLst>
              <a:ext uri="{FF2B5EF4-FFF2-40B4-BE49-F238E27FC236}">
                <a16:creationId xmlns:a16="http://schemas.microsoft.com/office/drawing/2014/main" id="{84689265-7553-42E2-B257-ACDBCA1759A1}"/>
              </a:ext>
            </a:extLst>
          </p:cNvPr>
          <p:cNvGrpSpPr/>
          <p:nvPr/>
        </p:nvGrpSpPr>
        <p:grpSpPr>
          <a:xfrm>
            <a:off x="2256816" y="4095419"/>
            <a:ext cx="9935184" cy="1656255"/>
            <a:chOff x="-3492182" y="3976913"/>
            <a:chExt cx="9935184" cy="1656255"/>
          </a:xfrm>
        </p:grpSpPr>
        <p:grpSp>
          <p:nvGrpSpPr>
            <p:cNvPr id="139" name="Group 81">
              <a:extLst>
                <a:ext uri="{FF2B5EF4-FFF2-40B4-BE49-F238E27FC236}">
                  <a16:creationId xmlns:a16="http://schemas.microsoft.com/office/drawing/2014/main" id="{DDA9B295-CBDD-41DA-9BCB-88D44304CDDB}"/>
                </a:ext>
              </a:extLst>
            </p:cNvPr>
            <p:cNvGrpSpPr/>
            <p:nvPr/>
          </p:nvGrpSpPr>
          <p:grpSpPr>
            <a:xfrm>
              <a:off x="-3492182" y="3976913"/>
              <a:ext cx="9935184" cy="1656255"/>
              <a:chOff x="-3492182" y="3976913"/>
              <a:chExt cx="9935184" cy="1656255"/>
            </a:xfrm>
          </p:grpSpPr>
          <p:sp>
            <p:nvSpPr>
              <p:cNvPr id="141" name="Rectangle 63">
                <a:extLst>
                  <a:ext uri="{FF2B5EF4-FFF2-40B4-BE49-F238E27FC236}">
                    <a16:creationId xmlns:a16="http://schemas.microsoft.com/office/drawing/2014/main" id="{D15A8989-5185-4493-BAE4-3C0AED0E492C}"/>
                  </a:ext>
                </a:extLst>
              </p:cNvPr>
              <p:cNvSpPr/>
              <p:nvPr/>
            </p:nvSpPr>
            <p:spPr>
              <a:xfrm>
                <a:off x="4823065" y="4753032"/>
                <a:ext cx="1413901" cy="880136"/>
              </a:xfrm>
              <a:prstGeom prst="rect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266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45">
                <a:extLst>
                  <a:ext uri="{FF2B5EF4-FFF2-40B4-BE49-F238E27FC236}">
                    <a16:creationId xmlns:a16="http://schemas.microsoft.com/office/drawing/2014/main" id="{25A8CCC2-C3DC-4D69-B4AB-2C48A13A75AB}"/>
                  </a:ext>
                </a:extLst>
              </p:cNvPr>
              <p:cNvSpPr/>
              <p:nvPr/>
            </p:nvSpPr>
            <p:spPr>
              <a:xfrm rot="21131528">
                <a:off x="1974950" y="4383566"/>
                <a:ext cx="2848823" cy="986972"/>
              </a:xfrm>
              <a:prstGeom prst="rect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266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3" name="Rectangle 17">
                <a:extLst>
                  <a:ext uri="{FF2B5EF4-FFF2-40B4-BE49-F238E27FC236}">
                    <a16:creationId xmlns:a16="http://schemas.microsoft.com/office/drawing/2014/main" id="{8574513A-7433-466B-BB49-80EFB2DA96E0}"/>
                  </a:ext>
                </a:extLst>
              </p:cNvPr>
              <p:cNvSpPr/>
              <p:nvPr/>
            </p:nvSpPr>
            <p:spPr>
              <a:xfrm flipH="1">
                <a:off x="5781821" y="4408272"/>
                <a:ext cx="661181" cy="995286"/>
              </a:xfrm>
              <a:prstGeom prst="rect">
                <a:avLst/>
              </a:prstGeom>
              <a:solidFill>
                <a:srgbClr val="FF3B3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4" name="Parallelogram 18">
                <a:extLst>
                  <a:ext uri="{FF2B5EF4-FFF2-40B4-BE49-F238E27FC236}">
                    <a16:creationId xmlns:a16="http://schemas.microsoft.com/office/drawing/2014/main" id="{F8630F65-C3CE-481E-A628-C572A015EEE4}"/>
                  </a:ext>
                </a:extLst>
              </p:cNvPr>
              <p:cNvSpPr/>
              <p:nvPr/>
            </p:nvSpPr>
            <p:spPr>
              <a:xfrm rot="16200000" flipH="1" flipV="1">
                <a:off x="4561006" y="4182743"/>
                <a:ext cx="1426644" cy="1014985"/>
              </a:xfrm>
              <a:prstGeom prst="parallelogram">
                <a:avLst>
                  <a:gd name="adj" fmla="val 42432"/>
                </a:avLst>
              </a:prstGeom>
              <a:solidFill>
                <a:srgbClr val="FF3B3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5" name="Rectangle 19">
                <a:extLst>
                  <a:ext uri="{FF2B5EF4-FFF2-40B4-BE49-F238E27FC236}">
                    <a16:creationId xmlns:a16="http://schemas.microsoft.com/office/drawing/2014/main" id="{250485FE-91B3-461B-B6A6-F1F022C0297E}"/>
                  </a:ext>
                </a:extLst>
              </p:cNvPr>
              <p:cNvSpPr/>
              <p:nvPr/>
            </p:nvSpPr>
            <p:spPr>
              <a:xfrm flipH="1">
                <a:off x="-3492182" y="3976913"/>
                <a:ext cx="8248819" cy="9902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0" name="TextBox 70">
                <a:extLst>
                  <a:ext uri="{FF2B5EF4-FFF2-40B4-BE49-F238E27FC236}">
                    <a16:creationId xmlns:a16="http://schemas.microsoft.com/office/drawing/2014/main" id="{25F434C7-37DF-403B-BF7E-E5F3B24D2797}"/>
                  </a:ext>
                </a:extLst>
              </p:cNvPr>
              <p:cNvSpPr txBox="1"/>
              <p:nvPr/>
            </p:nvSpPr>
            <p:spPr>
              <a:xfrm>
                <a:off x="2355527" y="4348992"/>
                <a:ext cx="23705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TextBox 69">
                <a:extLst>
                  <a:ext uri="{FF2B5EF4-FFF2-40B4-BE49-F238E27FC236}">
                    <a16:creationId xmlns:a16="http://schemas.microsoft.com/office/drawing/2014/main" id="{2A8C5D75-CF84-4C52-8527-FE51D60520D1}"/>
                  </a:ext>
                </a:extLst>
              </p:cNvPr>
              <p:cNvSpPr txBox="1"/>
              <p:nvPr/>
            </p:nvSpPr>
            <p:spPr>
              <a:xfrm>
                <a:off x="-3119019" y="4159421"/>
                <a:ext cx="784507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prstClr val="black"/>
                    </a:solidFill>
                  </a:rPr>
                  <a:t>هي الأعمال التي تقوم بها الدولة من خلال مؤسَّساتها لمصلحة المجتمع وأفرادِه داخل الوطن</a:t>
                </a:r>
              </a:p>
            </p:txBody>
          </p:sp>
        </p:grpSp>
        <p:sp>
          <p:nvSpPr>
            <p:cNvPr id="140" name="Rectangle: Top Corners Rounded 90">
              <a:extLst>
                <a:ext uri="{FF2B5EF4-FFF2-40B4-BE49-F238E27FC236}">
                  <a16:creationId xmlns:a16="http://schemas.microsoft.com/office/drawing/2014/main" id="{CBA2B08C-AEC8-450A-AB23-96FD8A247923}"/>
                </a:ext>
              </a:extLst>
            </p:cNvPr>
            <p:cNvSpPr/>
            <p:nvPr/>
          </p:nvSpPr>
          <p:spPr>
            <a:xfrm>
              <a:off x="5884648" y="4323564"/>
              <a:ext cx="439005" cy="129528"/>
            </a:xfrm>
            <a:prstGeom prst="round2SameRect">
              <a:avLst>
                <a:gd name="adj1" fmla="val 16667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2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10102" y="-1766819"/>
            <a:ext cx="2661698" cy="5427479"/>
            <a:chOff x="8925388" y="-1752649"/>
            <a:chExt cx="2779692" cy="5668080"/>
          </a:xfrm>
        </p:grpSpPr>
        <p:grpSp>
          <p:nvGrpSpPr>
            <p:cNvPr id="53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925388" y="-1752649"/>
              <a:ext cx="2779692" cy="5668080"/>
              <a:chOff x="3903598" y="-2898749"/>
              <a:chExt cx="4597399" cy="9374572"/>
            </a:xfrm>
          </p:grpSpPr>
          <p:sp>
            <p:nvSpPr>
              <p:cNvPr id="56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3903598" y="2166426"/>
                <a:ext cx="4597399" cy="43093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7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60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9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3" y="-2898749"/>
                <a:ext cx="70940" cy="471645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4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7518" y="2052070"/>
              <a:ext cx="2443996" cy="1735289"/>
            </a:xfrm>
            <a:prstGeom prst="rect">
              <a:avLst/>
            </a:prstGeom>
          </p:spPr>
        </p:pic>
        <p:sp>
          <p:nvSpPr>
            <p:cNvPr id="55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>
              <a:off x="9061224" y="1453696"/>
              <a:ext cx="2643856" cy="67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2060"/>
                  </a:solidFill>
                  <a:latin typeface="Oswald" panose="02000503000000000000" pitchFamily="2" charset="0"/>
                </a:rPr>
                <a:t>مركز خدمة العملاء - وزارة العمل والتنمية الاجتماعية</a:t>
              </a:r>
              <a:endParaRPr lang="en-US" b="1" dirty="0">
                <a:solidFill>
                  <a:srgbClr val="002060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166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4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4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4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9" dur="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0" dur="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D3B6FC-A7DF-4B87-BE8D-11C1B4F29A97}"/>
              </a:ext>
            </a:extLst>
          </p:cNvPr>
          <p:cNvSpPr/>
          <p:nvPr/>
        </p:nvSpPr>
        <p:spPr>
          <a:xfrm>
            <a:off x="11525079" y="-4681"/>
            <a:ext cx="661181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1E43BF3-D2A8-4B23-B8A4-104A919C6896}"/>
              </a:ext>
            </a:extLst>
          </p:cNvPr>
          <p:cNvSpPr/>
          <p:nvPr/>
        </p:nvSpPr>
        <p:spPr>
          <a:xfrm>
            <a:off x="11729140" y="-4681"/>
            <a:ext cx="27432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4F48F7C-83A0-457B-BB5C-BF33A986C326}"/>
              </a:ext>
            </a:extLst>
          </p:cNvPr>
          <p:cNvSpPr/>
          <p:nvPr/>
        </p:nvSpPr>
        <p:spPr>
          <a:xfrm>
            <a:off x="11926365" y="0"/>
            <a:ext cx="27432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8DA4B97-3805-4037-AA0D-A43A614ACCDD}"/>
              </a:ext>
            </a:extLst>
          </p:cNvPr>
          <p:cNvGrpSpPr/>
          <p:nvPr/>
        </p:nvGrpSpPr>
        <p:grpSpPr>
          <a:xfrm>
            <a:off x="6965839" y="190064"/>
            <a:ext cx="5226161" cy="1738966"/>
            <a:chOff x="1216841" y="1580731"/>
            <a:chExt cx="5226161" cy="1738966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87AF6EA3-B781-4EF9-931F-1C67884D6DF1}"/>
                </a:ext>
              </a:extLst>
            </p:cNvPr>
            <p:cNvGrpSpPr/>
            <p:nvPr/>
          </p:nvGrpSpPr>
          <p:grpSpPr>
            <a:xfrm>
              <a:off x="1216841" y="1580731"/>
              <a:ext cx="5226161" cy="1738966"/>
              <a:chOff x="1216841" y="1580731"/>
              <a:chExt cx="5226161" cy="1738966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0919AEFE-0DE4-464A-B945-ADD481F4F581}"/>
                  </a:ext>
                </a:extLst>
              </p:cNvPr>
              <p:cNvSpPr/>
              <p:nvPr/>
            </p:nvSpPr>
            <p:spPr>
              <a:xfrm>
                <a:off x="4871927" y="2439561"/>
                <a:ext cx="1413901" cy="880136"/>
              </a:xfrm>
              <a:prstGeom prst="rect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266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493F1CCD-08CE-4490-B225-DC0807069747}"/>
                  </a:ext>
                </a:extLst>
              </p:cNvPr>
              <p:cNvSpPr/>
              <p:nvPr/>
            </p:nvSpPr>
            <p:spPr>
              <a:xfrm rot="21131528">
                <a:off x="1923019" y="2088360"/>
                <a:ext cx="2848823" cy="986972"/>
              </a:xfrm>
              <a:prstGeom prst="rect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266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B82FD3-4120-4E19-8AEE-115517AF868C}"/>
                  </a:ext>
                </a:extLst>
              </p:cNvPr>
              <p:cNvSpPr/>
              <p:nvPr/>
            </p:nvSpPr>
            <p:spPr>
              <a:xfrm flipH="1">
                <a:off x="5781821" y="2097825"/>
                <a:ext cx="661181" cy="987802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Parallelogram 10">
                <a:extLst>
                  <a:ext uri="{FF2B5EF4-FFF2-40B4-BE49-F238E27FC236}">
                    <a16:creationId xmlns:a16="http://schemas.microsoft.com/office/drawing/2014/main" id="{7A368056-0737-41E5-AF70-2EE649DF1B6B}"/>
                  </a:ext>
                </a:extLst>
              </p:cNvPr>
              <p:cNvSpPr/>
              <p:nvPr/>
            </p:nvSpPr>
            <p:spPr>
              <a:xfrm rot="16200000" flipH="1" flipV="1">
                <a:off x="4561008" y="1870730"/>
                <a:ext cx="1426642" cy="1014984"/>
              </a:xfrm>
              <a:prstGeom prst="parallelogram">
                <a:avLst>
                  <a:gd name="adj" fmla="val 42432"/>
                </a:avLst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A55885F-EA74-4666-B1F0-7645D92158B9}"/>
                  </a:ext>
                </a:extLst>
              </p:cNvPr>
              <p:cNvSpPr/>
              <p:nvPr/>
            </p:nvSpPr>
            <p:spPr>
              <a:xfrm flipH="1">
                <a:off x="1906072" y="1664900"/>
                <a:ext cx="2852928" cy="9928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0A0F5112-4BC5-4837-8731-B00FFA28CC0E}"/>
                  </a:ext>
                </a:extLst>
              </p:cNvPr>
              <p:cNvGrpSpPr/>
              <p:nvPr/>
            </p:nvGrpSpPr>
            <p:grpSpPr>
              <a:xfrm>
                <a:off x="1216841" y="1580731"/>
                <a:ext cx="1107767" cy="1107767"/>
                <a:chOff x="10420368" y="388718"/>
                <a:chExt cx="1107767" cy="1107767"/>
              </a:xfrm>
            </p:grpSpPr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748E5D94-A102-4BBA-8401-C16FEAF982BC}"/>
                    </a:ext>
                  </a:extLst>
                </p:cNvPr>
                <p:cNvSpPr/>
                <p:nvPr/>
              </p:nvSpPr>
              <p:spPr>
                <a:xfrm>
                  <a:off x="10420368" y="388718"/>
                  <a:ext cx="1107767" cy="1107767"/>
                </a:xfrm>
                <a:prstGeom prst="ellipse">
                  <a:avLst/>
                </a:prstGeom>
                <a:solidFill>
                  <a:srgbClr val="009999"/>
                </a:solidFill>
                <a:ln>
                  <a:noFill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3D280BF3-CC12-42F3-9F36-2FBD365609D0}"/>
                    </a:ext>
                  </a:extLst>
                </p:cNvPr>
                <p:cNvSpPr/>
                <p:nvPr/>
              </p:nvSpPr>
              <p:spPr>
                <a:xfrm>
                  <a:off x="10531565" y="499915"/>
                  <a:ext cx="885371" cy="885371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BB92247-A659-4B65-9E3C-BFAC795B51D3}"/>
                  </a:ext>
                </a:extLst>
              </p:cNvPr>
              <p:cNvSpPr txBox="1"/>
              <p:nvPr/>
            </p:nvSpPr>
            <p:spPr>
              <a:xfrm>
                <a:off x="5915874" y="2282322"/>
                <a:ext cx="4443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ar-SY" sz="36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36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58" name="Graphic 57" descr="Bullseye">
                <a:extLst>
                  <a:ext uri="{FF2B5EF4-FFF2-40B4-BE49-F238E27FC236}">
                    <a16:creationId xmlns:a16="http://schemas.microsoft.com/office/drawing/2014/main" id="{61CB3E93-5EFC-4242-B8AF-DE27A312BB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521130" y="1906852"/>
                <a:ext cx="457200" cy="457200"/>
              </a:xfrm>
              <a:prstGeom prst="rect">
                <a:avLst/>
              </a:prstGeom>
            </p:spPr>
          </p:pic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E935BFA1-5256-43FB-B73F-DA49F0EE203C}"/>
                  </a:ext>
                </a:extLst>
              </p:cNvPr>
              <p:cNvSpPr txBox="1"/>
              <p:nvPr/>
            </p:nvSpPr>
            <p:spPr>
              <a:xfrm>
                <a:off x="2850299" y="1737575"/>
                <a:ext cx="183927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1600" b="1" dirty="0">
                    <a:solidFill>
                      <a:srgbClr val="008080"/>
                    </a:solidFill>
                  </a:rPr>
                  <a:t>الوحدة الثامنة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A85FC3A-DB85-4C08-8D55-B69E23E63B34}"/>
                  </a:ext>
                </a:extLst>
              </p:cNvPr>
              <p:cNvSpPr txBox="1"/>
              <p:nvPr/>
            </p:nvSpPr>
            <p:spPr>
              <a:xfrm>
                <a:off x="2318389" y="1986464"/>
                <a:ext cx="237053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الدراسات الاجتماعية والمواطنة</a:t>
                </a:r>
                <a:endParaRPr lang="en-US" sz="12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 algn="r"/>
                <a:r>
                  <a:rPr lang="ar-SY" sz="1600" b="1" dirty="0">
                    <a:latin typeface="Century Gothic" panose="020B0502020202020204" pitchFamily="34" charset="0"/>
                  </a:rPr>
                  <a:t>مؤسسات الدولة </a:t>
                </a:r>
              </a:p>
              <a:p>
                <a:pPr algn="r"/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8" name="Rectangle: Top Corners Rounded 77">
              <a:extLst>
                <a:ext uri="{FF2B5EF4-FFF2-40B4-BE49-F238E27FC236}">
                  <a16:creationId xmlns:a16="http://schemas.microsoft.com/office/drawing/2014/main" id="{1019E472-99B1-47BE-8104-D1820C0A0FE3}"/>
                </a:ext>
              </a:extLst>
            </p:cNvPr>
            <p:cNvSpPr/>
            <p:nvPr/>
          </p:nvSpPr>
          <p:spPr>
            <a:xfrm>
              <a:off x="5884648" y="2032765"/>
              <a:ext cx="439005" cy="129528"/>
            </a:xfrm>
            <a:prstGeom prst="round2SameRect">
              <a:avLst>
                <a:gd name="adj1" fmla="val 16667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0" name="TextBox 50">
            <a:extLst>
              <a:ext uri="{FF2B5EF4-FFF2-40B4-BE49-F238E27FC236}">
                <a16:creationId xmlns:a16="http://schemas.microsoft.com/office/drawing/2014/main" id="{8130E3B4-678C-423E-AC90-39D260F45411}"/>
              </a:ext>
            </a:extLst>
          </p:cNvPr>
          <p:cNvSpPr txBox="1"/>
          <p:nvPr/>
        </p:nvSpPr>
        <p:spPr>
          <a:xfrm>
            <a:off x="-156975" y="3622989"/>
            <a:ext cx="1840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الجواب</a:t>
            </a:r>
            <a:endParaRPr lang="en-US" sz="1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1" name="TextBox 50">
            <a:extLst>
              <a:ext uri="{FF2B5EF4-FFF2-40B4-BE49-F238E27FC236}">
                <a16:creationId xmlns:a16="http://schemas.microsoft.com/office/drawing/2014/main" id="{8130E3B4-678C-423E-AC90-39D260F45411}"/>
              </a:ext>
            </a:extLst>
          </p:cNvPr>
          <p:cNvSpPr txBox="1"/>
          <p:nvPr/>
        </p:nvSpPr>
        <p:spPr>
          <a:xfrm>
            <a:off x="-173649" y="4625342"/>
            <a:ext cx="1840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الجواب</a:t>
            </a:r>
            <a:endParaRPr lang="en-US" sz="1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Rectangle: Rounded Corners 41">
            <a:extLst>
              <a:ext uri="{FF2B5EF4-FFF2-40B4-BE49-F238E27FC236}">
                <a16:creationId xmlns:a16="http://schemas.microsoft.com/office/drawing/2014/main" id="{DEC0E9D5-4851-4A64-B579-3E313F77E6CD}"/>
              </a:ext>
            </a:extLst>
          </p:cNvPr>
          <p:cNvSpPr/>
          <p:nvPr/>
        </p:nvSpPr>
        <p:spPr>
          <a:xfrm>
            <a:off x="2007138" y="3835990"/>
            <a:ext cx="8447455" cy="42550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33CCFF"/>
              </a:gs>
              <a:gs pos="73000">
                <a:srgbClr val="0066C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51">
            <a:extLst>
              <a:ext uri="{FF2B5EF4-FFF2-40B4-BE49-F238E27FC236}">
                <a16:creationId xmlns:a16="http://schemas.microsoft.com/office/drawing/2014/main" id="{DBBB88DF-4B75-430A-A630-8EBFFD77D62A}"/>
              </a:ext>
            </a:extLst>
          </p:cNvPr>
          <p:cNvSpPr txBox="1"/>
          <p:nvPr/>
        </p:nvSpPr>
        <p:spPr>
          <a:xfrm>
            <a:off x="4657725" y="3818970"/>
            <a:ext cx="571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أمير منطقة تبوك الأمير فهد بن سلطان حفظه الله </a:t>
            </a:r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90" name="Group 42">
            <a:extLst>
              <a:ext uri="{FF2B5EF4-FFF2-40B4-BE49-F238E27FC236}">
                <a16:creationId xmlns:a16="http://schemas.microsoft.com/office/drawing/2014/main" id="{4F56FFD3-88CA-46BE-BB02-DEBF9C8C0249}"/>
              </a:ext>
            </a:extLst>
          </p:cNvPr>
          <p:cNvGrpSpPr/>
          <p:nvPr/>
        </p:nvGrpSpPr>
        <p:grpSpPr>
          <a:xfrm>
            <a:off x="1780640" y="3741773"/>
            <a:ext cx="769186" cy="738620"/>
            <a:chOff x="4754574" y="2132503"/>
            <a:chExt cx="3442927" cy="3306115"/>
          </a:xfrm>
        </p:grpSpPr>
        <p:sp>
          <p:nvSpPr>
            <p:cNvPr id="92" name="Oval 43">
              <a:extLst>
                <a:ext uri="{FF2B5EF4-FFF2-40B4-BE49-F238E27FC236}">
                  <a16:creationId xmlns:a16="http://schemas.microsoft.com/office/drawing/2014/main" id="{712A4BF9-D29B-424B-A56F-5956BF77263F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Oval 44">
              <a:extLst>
                <a:ext uri="{FF2B5EF4-FFF2-40B4-BE49-F238E27FC236}">
                  <a16:creationId xmlns:a16="http://schemas.microsoft.com/office/drawing/2014/main" id="{18ECC8DF-03DA-4360-80F3-D0D8E200A001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885">
                  <a:srgbClr val="0066CC"/>
                </a:gs>
                <a:gs pos="29000">
                  <a:srgbClr val="33CCFF"/>
                </a:gs>
                <a:gs pos="86000">
                  <a:srgbClr val="0066CC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Freeform: Shape 46">
              <a:extLst>
                <a:ext uri="{FF2B5EF4-FFF2-40B4-BE49-F238E27FC236}">
                  <a16:creationId xmlns:a16="http://schemas.microsoft.com/office/drawing/2014/main" id="{065A679C-9CB9-4EB5-9D27-C1B081C82DC5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Freeform: Shape 47">
              <a:extLst>
                <a:ext uri="{FF2B5EF4-FFF2-40B4-BE49-F238E27FC236}">
                  <a16:creationId xmlns:a16="http://schemas.microsoft.com/office/drawing/2014/main" id="{75FDFE73-B0C4-4C68-8802-7C34B3E8521F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Oval 48">
              <a:extLst>
                <a:ext uri="{FF2B5EF4-FFF2-40B4-BE49-F238E27FC236}">
                  <a16:creationId xmlns:a16="http://schemas.microsoft.com/office/drawing/2014/main" id="{5241E402-57B7-4A5F-B2EB-A0C6D977D4E6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Freeform: Shape 49">
              <a:extLst>
                <a:ext uri="{FF2B5EF4-FFF2-40B4-BE49-F238E27FC236}">
                  <a16:creationId xmlns:a16="http://schemas.microsoft.com/office/drawing/2014/main" id="{64E5854A-FCAA-43B6-B186-EA8B5BD3751E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Circle: Hollow 45">
              <a:extLst>
                <a:ext uri="{FF2B5EF4-FFF2-40B4-BE49-F238E27FC236}">
                  <a16:creationId xmlns:a16="http://schemas.microsoft.com/office/drawing/2014/main" id="{80890D0F-5088-46F0-9780-14D5F0E5605B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2" name="Rectangle: Rounded Corners 41">
            <a:extLst>
              <a:ext uri="{FF2B5EF4-FFF2-40B4-BE49-F238E27FC236}">
                <a16:creationId xmlns:a16="http://schemas.microsoft.com/office/drawing/2014/main" id="{DEC0E9D5-4851-4A64-B579-3E313F77E6CD}"/>
              </a:ext>
            </a:extLst>
          </p:cNvPr>
          <p:cNvSpPr/>
          <p:nvPr/>
        </p:nvSpPr>
        <p:spPr>
          <a:xfrm>
            <a:off x="1990464" y="4819099"/>
            <a:ext cx="8447455" cy="42550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33CCFF"/>
              </a:gs>
              <a:gs pos="73000">
                <a:srgbClr val="0066C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51">
            <a:extLst>
              <a:ext uri="{FF2B5EF4-FFF2-40B4-BE49-F238E27FC236}">
                <a16:creationId xmlns:a16="http://schemas.microsoft.com/office/drawing/2014/main" id="{DBBB88DF-4B75-430A-A630-8EBFFD77D62A}"/>
              </a:ext>
            </a:extLst>
          </p:cNvPr>
          <p:cNvSpPr txBox="1"/>
          <p:nvPr/>
        </p:nvSpPr>
        <p:spPr>
          <a:xfrm>
            <a:off x="6646638" y="4802079"/>
            <a:ext cx="371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dirty="0">
                <a:latin typeface="Century Gothic" panose="020B0502020202020204" pitchFamily="34" charset="0"/>
              </a:rPr>
              <a:t>تبوك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grpSp>
        <p:nvGrpSpPr>
          <p:cNvPr id="133" name="Group 42">
            <a:extLst>
              <a:ext uri="{FF2B5EF4-FFF2-40B4-BE49-F238E27FC236}">
                <a16:creationId xmlns:a16="http://schemas.microsoft.com/office/drawing/2014/main" id="{4F56FFD3-88CA-46BE-BB02-DEBF9C8C0249}"/>
              </a:ext>
            </a:extLst>
          </p:cNvPr>
          <p:cNvGrpSpPr/>
          <p:nvPr/>
        </p:nvGrpSpPr>
        <p:grpSpPr>
          <a:xfrm>
            <a:off x="1763966" y="4724882"/>
            <a:ext cx="769186" cy="738620"/>
            <a:chOff x="4754574" y="2132503"/>
            <a:chExt cx="3442927" cy="3306115"/>
          </a:xfrm>
        </p:grpSpPr>
        <p:sp>
          <p:nvSpPr>
            <p:cNvPr id="134" name="Oval 43">
              <a:extLst>
                <a:ext uri="{FF2B5EF4-FFF2-40B4-BE49-F238E27FC236}">
                  <a16:creationId xmlns:a16="http://schemas.microsoft.com/office/drawing/2014/main" id="{712A4BF9-D29B-424B-A56F-5956BF77263F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5" name="Oval 44">
              <a:extLst>
                <a:ext uri="{FF2B5EF4-FFF2-40B4-BE49-F238E27FC236}">
                  <a16:creationId xmlns:a16="http://schemas.microsoft.com/office/drawing/2014/main" id="{18ECC8DF-03DA-4360-80F3-D0D8E200A001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885">
                  <a:srgbClr val="0066CC"/>
                </a:gs>
                <a:gs pos="29000">
                  <a:srgbClr val="33CCFF"/>
                </a:gs>
                <a:gs pos="86000">
                  <a:srgbClr val="0066CC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6" name="Circle: Hollow 45">
              <a:extLst>
                <a:ext uri="{FF2B5EF4-FFF2-40B4-BE49-F238E27FC236}">
                  <a16:creationId xmlns:a16="http://schemas.microsoft.com/office/drawing/2014/main" id="{80890D0F-5088-46F0-9780-14D5F0E5605B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7" name="Freeform: Shape 46">
              <a:extLst>
                <a:ext uri="{FF2B5EF4-FFF2-40B4-BE49-F238E27FC236}">
                  <a16:creationId xmlns:a16="http://schemas.microsoft.com/office/drawing/2014/main" id="{065A679C-9CB9-4EB5-9D27-C1B081C82DC5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6" name="Freeform: Shape 47">
              <a:extLst>
                <a:ext uri="{FF2B5EF4-FFF2-40B4-BE49-F238E27FC236}">
                  <a16:creationId xmlns:a16="http://schemas.microsoft.com/office/drawing/2014/main" id="{75FDFE73-B0C4-4C68-8802-7C34B3E8521F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7" name="Oval 48">
              <a:extLst>
                <a:ext uri="{FF2B5EF4-FFF2-40B4-BE49-F238E27FC236}">
                  <a16:creationId xmlns:a16="http://schemas.microsoft.com/office/drawing/2014/main" id="{5241E402-57B7-4A5F-B2EB-A0C6D977D4E6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Freeform: Shape 49">
              <a:extLst>
                <a:ext uri="{FF2B5EF4-FFF2-40B4-BE49-F238E27FC236}">
                  <a16:creationId xmlns:a16="http://schemas.microsoft.com/office/drawing/2014/main" id="{64E5854A-FCAA-43B6-B186-EA8B5BD3751E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74" name="Group 12">
            <a:extLst>
              <a:ext uri="{FF2B5EF4-FFF2-40B4-BE49-F238E27FC236}">
                <a16:creationId xmlns:a16="http://schemas.microsoft.com/office/drawing/2014/main" id="{84689265-7553-42E2-B257-ACDBCA1759A1}"/>
              </a:ext>
            </a:extLst>
          </p:cNvPr>
          <p:cNvGrpSpPr/>
          <p:nvPr/>
        </p:nvGrpSpPr>
        <p:grpSpPr>
          <a:xfrm>
            <a:off x="6245817" y="3245304"/>
            <a:ext cx="5943557" cy="1212403"/>
            <a:chOff x="502560" y="3976914"/>
            <a:chExt cx="5943557" cy="1212403"/>
          </a:xfrm>
        </p:grpSpPr>
        <p:grpSp>
          <p:nvGrpSpPr>
            <p:cNvPr id="175" name="Group 81">
              <a:extLst>
                <a:ext uri="{FF2B5EF4-FFF2-40B4-BE49-F238E27FC236}">
                  <a16:creationId xmlns:a16="http://schemas.microsoft.com/office/drawing/2014/main" id="{DDA9B295-CBDD-41DA-9BCB-88D44304CDDB}"/>
                </a:ext>
              </a:extLst>
            </p:cNvPr>
            <p:cNvGrpSpPr/>
            <p:nvPr/>
          </p:nvGrpSpPr>
          <p:grpSpPr>
            <a:xfrm>
              <a:off x="502560" y="3976914"/>
              <a:ext cx="5943557" cy="1212403"/>
              <a:chOff x="502560" y="3976914"/>
              <a:chExt cx="5943557" cy="1212403"/>
            </a:xfrm>
          </p:grpSpPr>
          <p:sp>
            <p:nvSpPr>
              <p:cNvPr id="177" name="Rectangle 63">
                <a:extLst>
                  <a:ext uri="{FF2B5EF4-FFF2-40B4-BE49-F238E27FC236}">
                    <a16:creationId xmlns:a16="http://schemas.microsoft.com/office/drawing/2014/main" id="{D15A8989-5185-4493-BAE4-3C0AED0E492C}"/>
                  </a:ext>
                </a:extLst>
              </p:cNvPr>
              <p:cNvSpPr/>
              <p:nvPr/>
            </p:nvSpPr>
            <p:spPr>
              <a:xfrm>
                <a:off x="4851301" y="4309181"/>
                <a:ext cx="1413901" cy="880136"/>
              </a:xfrm>
              <a:prstGeom prst="rect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266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8" name="Rectangle 45">
                <a:extLst>
                  <a:ext uri="{FF2B5EF4-FFF2-40B4-BE49-F238E27FC236}">
                    <a16:creationId xmlns:a16="http://schemas.microsoft.com/office/drawing/2014/main" id="{25A8CCC2-C3DC-4D69-B4AB-2C48A13A75AB}"/>
                  </a:ext>
                </a:extLst>
              </p:cNvPr>
              <p:cNvSpPr/>
              <p:nvPr/>
            </p:nvSpPr>
            <p:spPr>
              <a:xfrm rot="21131528">
                <a:off x="1974950" y="4114105"/>
                <a:ext cx="2848823" cy="986972"/>
              </a:xfrm>
              <a:prstGeom prst="rect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266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9" name="Rectangle 17">
                <a:extLst>
                  <a:ext uri="{FF2B5EF4-FFF2-40B4-BE49-F238E27FC236}">
                    <a16:creationId xmlns:a16="http://schemas.microsoft.com/office/drawing/2014/main" id="{8574513A-7433-466B-BB49-80EFB2DA96E0}"/>
                  </a:ext>
                </a:extLst>
              </p:cNvPr>
              <p:cNvSpPr/>
              <p:nvPr/>
            </p:nvSpPr>
            <p:spPr>
              <a:xfrm flipH="1">
                <a:off x="5781820" y="4408272"/>
                <a:ext cx="661181" cy="584837"/>
              </a:xfrm>
              <a:prstGeom prst="rect">
                <a:avLst/>
              </a:prstGeom>
              <a:solidFill>
                <a:srgbClr val="EE8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0" name="Parallelogram 18">
                <a:extLst>
                  <a:ext uri="{FF2B5EF4-FFF2-40B4-BE49-F238E27FC236}">
                    <a16:creationId xmlns:a16="http://schemas.microsoft.com/office/drawing/2014/main" id="{F8630F65-C3CE-481E-A628-C572A015EEE4}"/>
                  </a:ext>
                </a:extLst>
              </p:cNvPr>
              <p:cNvSpPr/>
              <p:nvPr/>
            </p:nvSpPr>
            <p:spPr>
              <a:xfrm rot="16200000" flipH="1" flipV="1">
                <a:off x="4766229" y="3977519"/>
                <a:ext cx="1016195" cy="1014985"/>
              </a:xfrm>
              <a:prstGeom prst="parallelogram">
                <a:avLst>
                  <a:gd name="adj" fmla="val 42432"/>
                </a:avLst>
              </a:prstGeom>
              <a:solidFill>
                <a:srgbClr val="EE8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1" name="Rectangle 19">
                <a:extLst>
                  <a:ext uri="{FF2B5EF4-FFF2-40B4-BE49-F238E27FC236}">
                    <a16:creationId xmlns:a16="http://schemas.microsoft.com/office/drawing/2014/main" id="{250485FE-91B3-461B-B6A6-F1F022C0297E}"/>
                  </a:ext>
                </a:extLst>
              </p:cNvPr>
              <p:cNvSpPr/>
              <p:nvPr/>
            </p:nvSpPr>
            <p:spPr>
              <a:xfrm flipH="1">
                <a:off x="663011" y="3981962"/>
                <a:ext cx="4103823" cy="5761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2" name="TextBox 50">
                <a:extLst>
                  <a:ext uri="{FF2B5EF4-FFF2-40B4-BE49-F238E27FC236}">
                    <a16:creationId xmlns:a16="http://schemas.microsoft.com/office/drawing/2014/main" id="{8D0F96A5-B50E-47FA-B7FB-323A5C73FFD0}"/>
                  </a:ext>
                </a:extLst>
              </p:cNvPr>
              <p:cNvSpPr txBox="1"/>
              <p:nvPr/>
            </p:nvSpPr>
            <p:spPr>
              <a:xfrm>
                <a:off x="6001765" y="4473244"/>
                <a:ext cx="4443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ar-SY" sz="36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36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3" name="TextBox 70">
                <a:extLst>
                  <a:ext uri="{FF2B5EF4-FFF2-40B4-BE49-F238E27FC236}">
                    <a16:creationId xmlns:a16="http://schemas.microsoft.com/office/drawing/2014/main" id="{25F434C7-37DF-403B-BF7E-E5F3B24D2797}"/>
                  </a:ext>
                </a:extLst>
              </p:cNvPr>
              <p:cNvSpPr txBox="1"/>
              <p:nvPr/>
            </p:nvSpPr>
            <p:spPr>
              <a:xfrm>
                <a:off x="502560" y="4222259"/>
                <a:ext cx="42520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4" name="TextBox 69">
                <a:extLst>
                  <a:ext uri="{FF2B5EF4-FFF2-40B4-BE49-F238E27FC236}">
                    <a16:creationId xmlns:a16="http://schemas.microsoft.com/office/drawing/2014/main" id="{2A8C5D75-CF84-4C52-8527-FE51D60520D1}"/>
                  </a:ext>
                </a:extLst>
              </p:cNvPr>
              <p:cNvSpPr txBox="1"/>
              <p:nvPr/>
            </p:nvSpPr>
            <p:spPr>
              <a:xfrm>
                <a:off x="562502" y="4011579"/>
                <a:ext cx="41921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مَنْ هو أمير منطقتك؟ </a:t>
                </a:r>
                <a:r>
                  <a:rPr lang="ar-SY" sz="1400" b="1" dirty="0"/>
                  <a:t>تختلف الاجابة حسب المنطقة</a:t>
                </a:r>
                <a:r>
                  <a:rPr lang="ar-SY" sz="2400" b="1" dirty="0"/>
                  <a:t> </a:t>
                </a:r>
              </a:p>
            </p:txBody>
          </p:sp>
        </p:grpSp>
        <p:sp>
          <p:nvSpPr>
            <p:cNvPr id="176" name="Rectangle: Top Corners Rounded 90">
              <a:extLst>
                <a:ext uri="{FF2B5EF4-FFF2-40B4-BE49-F238E27FC236}">
                  <a16:creationId xmlns:a16="http://schemas.microsoft.com/office/drawing/2014/main" id="{CBA2B08C-AEC8-450A-AB23-96FD8A247923}"/>
                </a:ext>
              </a:extLst>
            </p:cNvPr>
            <p:cNvSpPr/>
            <p:nvPr/>
          </p:nvSpPr>
          <p:spPr>
            <a:xfrm>
              <a:off x="5884648" y="4323564"/>
              <a:ext cx="439005" cy="129528"/>
            </a:xfrm>
            <a:prstGeom prst="round2SameRect">
              <a:avLst>
                <a:gd name="adj1" fmla="val 16667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5" name="Group 12">
            <a:extLst>
              <a:ext uri="{FF2B5EF4-FFF2-40B4-BE49-F238E27FC236}">
                <a16:creationId xmlns:a16="http://schemas.microsoft.com/office/drawing/2014/main" id="{84689265-7553-42E2-B257-ACDBCA1759A1}"/>
              </a:ext>
            </a:extLst>
          </p:cNvPr>
          <p:cNvGrpSpPr/>
          <p:nvPr/>
        </p:nvGrpSpPr>
        <p:grpSpPr>
          <a:xfrm>
            <a:off x="6245817" y="4211599"/>
            <a:ext cx="5943557" cy="1238737"/>
            <a:chOff x="502560" y="3950580"/>
            <a:chExt cx="5943557" cy="1238737"/>
          </a:xfrm>
        </p:grpSpPr>
        <p:grpSp>
          <p:nvGrpSpPr>
            <p:cNvPr id="186" name="Group 81">
              <a:extLst>
                <a:ext uri="{FF2B5EF4-FFF2-40B4-BE49-F238E27FC236}">
                  <a16:creationId xmlns:a16="http://schemas.microsoft.com/office/drawing/2014/main" id="{DDA9B295-CBDD-41DA-9BCB-88D44304CDDB}"/>
                </a:ext>
              </a:extLst>
            </p:cNvPr>
            <p:cNvGrpSpPr/>
            <p:nvPr/>
          </p:nvGrpSpPr>
          <p:grpSpPr>
            <a:xfrm>
              <a:off x="502560" y="3950580"/>
              <a:ext cx="5943557" cy="1238737"/>
              <a:chOff x="502560" y="3950580"/>
              <a:chExt cx="5943557" cy="1238737"/>
            </a:xfrm>
          </p:grpSpPr>
          <p:sp>
            <p:nvSpPr>
              <p:cNvPr id="188" name="Rectangle 63">
                <a:extLst>
                  <a:ext uri="{FF2B5EF4-FFF2-40B4-BE49-F238E27FC236}">
                    <a16:creationId xmlns:a16="http://schemas.microsoft.com/office/drawing/2014/main" id="{D15A8989-5185-4493-BAE4-3C0AED0E492C}"/>
                  </a:ext>
                </a:extLst>
              </p:cNvPr>
              <p:cNvSpPr/>
              <p:nvPr/>
            </p:nvSpPr>
            <p:spPr>
              <a:xfrm>
                <a:off x="4851301" y="4309181"/>
                <a:ext cx="1413901" cy="880136"/>
              </a:xfrm>
              <a:prstGeom prst="rect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266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9" name="Rectangle 45">
                <a:extLst>
                  <a:ext uri="{FF2B5EF4-FFF2-40B4-BE49-F238E27FC236}">
                    <a16:creationId xmlns:a16="http://schemas.microsoft.com/office/drawing/2014/main" id="{25A8CCC2-C3DC-4D69-B4AB-2C48A13A75AB}"/>
                  </a:ext>
                </a:extLst>
              </p:cNvPr>
              <p:cNvSpPr/>
              <p:nvPr/>
            </p:nvSpPr>
            <p:spPr>
              <a:xfrm rot="21131528">
                <a:off x="2037908" y="3950580"/>
                <a:ext cx="2848823" cy="986972"/>
              </a:xfrm>
              <a:prstGeom prst="rect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266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0" name="Rectangle 17">
                <a:extLst>
                  <a:ext uri="{FF2B5EF4-FFF2-40B4-BE49-F238E27FC236}">
                    <a16:creationId xmlns:a16="http://schemas.microsoft.com/office/drawing/2014/main" id="{8574513A-7433-466B-BB49-80EFB2DA96E0}"/>
                  </a:ext>
                </a:extLst>
              </p:cNvPr>
              <p:cNvSpPr/>
              <p:nvPr/>
            </p:nvSpPr>
            <p:spPr>
              <a:xfrm flipH="1">
                <a:off x="5781820" y="4408272"/>
                <a:ext cx="661181" cy="584837"/>
              </a:xfrm>
              <a:prstGeom prst="rect">
                <a:avLst/>
              </a:prstGeom>
              <a:solidFill>
                <a:srgbClr val="EE8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1" name="Parallelogram 18">
                <a:extLst>
                  <a:ext uri="{FF2B5EF4-FFF2-40B4-BE49-F238E27FC236}">
                    <a16:creationId xmlns:a16="http://schemas.microsoft.com/office/drawing/2014/main" id="{F8630F65-C3CE-481E-A628-C572A015EEE4}"/>
                  </a:ext>
                </a:extLst>
              </p:cNvPr>
              <p:cNvSpPr/>
              <p:nvPr/>
            </p:nvSpPr>
            <p:spPr>
              <a:xfrm rot="16200000" flipH="1" flipV="1">
                <a:off x="4766229" y="3977519"/>
                <a:ext cx="1016195" cy="1014985"/>
              </a:xfrm>
              <a:prstGeom prst="parallelogram">
                <a:avLst>
                  <a:gd name="adj" fmla="val 42432"/>
                </a:avLst>
              </a:prstGeom>
              <a:solidFill>
                <a:srgbClr val="EE8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2" name="Rectangle 19">
                <a:extLst>
                  <a:ext uri="{FF2B5EF4-FFF2-40B4-BE49-F238E27FC236}">
                    <a16:creationId xmlns:a16="http://schemas.microsoft.com/office/drawing/2014/main" id="{250485FE-91B3-461B-B6A6-F1F022C0297E}"/>
                  </a:ext>
                </a:extLst>
              </p:cNvPr>
              <p:cNvSpPr/>
              <p:nvPr/>
            </p:nvSpPr>
            <p:spPr>
              <a:xfrm flipH="1">
                <a:off x="663011" y="3981962"/>
                <a:ext cx="4103823" cy="5761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3" name="TextBox 50">
                <a:extLst>
                  <a:ext uri="{FF2B5EF4-FFF2-40B4-BE49-F238E27FC236}">
                    <a16:creationId xmlns:a16="http://schemas.microsoft.com/office/drawing/2014/main" id="{8D0F96A5-B50E-47FA-B7FB-323A5C73FFD0}"/>
                  </a:ext>
                </a:extLst>
              </p:cNvPr>
              <p:cNvSpPr txBox="1"/>
              <p:nvPr/>
            </p:nvSpPr>
            <p:spPr>
              <a:xfrm>
                <a:off x="6001765" y="4473244"/>
                <a:ext cx="4443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ar-SY" sz="36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36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4" name="TextBox 70">
                <a:extLst>
                  <a:ext uri="{FF2B5EF4-FFF2-40B4-BE49-F238E27FC236}">
                    <a16:creationId xmlns:a16="http://schemas.microsoft.com/office/drawing/2014/main" id="{25F434C7-37DF-403B-BF7E-E5F3B24D2797}"/>
                  </a:ext>
                </a:extLst>
              </p:cNvPr>
              <p:cNvSpPr txBox="1"/>
              <p:nvPr/>
            </p:nvSpPr>
            <p:spPr>
              <a:xfrm>
                <a:off x="502560" y="4222259"/>
                <a:ext cx="42520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5" name="TextBox 69">
                <a:extLst>
                  <a:ext uri="{FF2B5EF4-FFF2-40B4-BE49-F238E27FC236}">
                    <a16:creationId xmlns:a16="http://schemas.microsoft.com/office/drawing/2014/main" id="{2A8C5D75-CF84-4C52-8527-FE51D60520D1}"/>
                  </a:ext>
                </a:extLst>
              </p:cNvPr>
              <p:cNvSpPr txBox="1"/>
              <p:nvPr/>
            </p:nvSpPr>
            <p:spPr>
              <a:xfrm>
                <a:off x="574732" y="4083759"/>
                <a:ext cx="41921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أين يقع مقرُّ إمارة منطقتك؟</a:t>
                </a:r>
              </a:p>
            </p:txBody>
          </p:sp>
        </p:grpSp>
        <p:sp>
          <p:nvSpPr>
            <p:cNvPr id="187" name="Rectangle: Top Corners Rounded 90">
              <a:extLst>
                <a:ext uri="{FF2B5EF4-FFF2-40B4-BE49-F238E27FC236}">
                  <a16:creationId xmlns:a16="http://schemas.microsoft.com/office/drawing/2014/main" id="{CBA2B08C-AEC8-450A-AB23-96FD8A247923}"/>
                </a:ext>
              </a:extLst>
            </p:cNvPr>
            <p:cNvSpPr/>
            <p:nvPr/>
          </p:nvSpPr>
          <p:spPr>
            <a:xfrm>
              <a:off x="5884648" y="4323564"/>
              <a:ext cx="439005" cy="129528"/>
            </a:xfrm>
            <a:prstGeom prst="round2SameRect">
              <a:avLst>
                <a:gd name="adj1" fmla="val 16667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38" name="Group 7">
            <a:extLst>
              <a:ext uri="{FF2B5EF4-FFF2-40B4-BE49-F238E27FC236}">
                <a16:creationId xmlns:a16="http://schemas.microsoft.com/office/drawing/2014/main" id="{78DA4B97-3805-4037-AA0D-A43A614ACCDD}"/>
              </a:ext>
            </a:extLst>
          </p:cNvPr>
          <p:cNvGrpSpPr/>
          <p:nvPr/>
        </p:nvGrpSpPr>
        <p:grpSpPr>
          <a:xfrm>
            <a:off x="2832100" y="1544916"/>
            <a:ext cx="9359900" cy="1654797"/>
            <a:chOff x="-2916898" y="1664900"/>
            <a:chExt cx="9359900" cy="1654797"/>
          </a:xfrm>
        </p:grpSpPr>
        <p:grpSp>
          <p:nvGrpSpPr>
            <p:cNvPr id="139" name="Group 79">
              <a:extLst>
                <a:ext uri="{FF2B5EF4-FFF2-40B4-BE49-F238E27FC236}">
                  <a16:creationId xmlns:a16="http://schemas.microsoft.com/office/drawing/2014/main" id="{87AF6EA3-B781-4EF9-931F-1C67884D6DF1}"/>
                </a:ext>
              </a:extLst>
            </p:cNvPr>
            <p:cNvGrpSpPr/>
            <p:nvPr/>
          </p:nvGrpSpPr>
          <p:grpSpPr>
            <a:xfrm>
              <a:off x="-2916898" y="1664900"/>
              <a:ext cx="9359900" cy="1654797"/>
              <a:chOff x="-2916898" y="1664900"/>
              <a:chExt cx="9359900" cy="1654797"/>
            </a:xfrm>
          </p:grpSpPr>
          <p:sp>
            <p:nvSpPr>
              <p:cNvPr id="141" name="Rectangle 62">
                <a:extLst>
                  <a:ext uri="{FF2B5EF4-FFF2-40B4-BE49-F238E27FC236}">
                    <a16:creationId xmlns:a16="http://schemas.microsoft.com/office/drawing/2014/main" id="{0919AEFE-0DE4-464A-B945-ADD481F4F581}"/>
                  </a:ext>
                </a:extLst>
              </p:cNvPr>
              <p:cNvSpPr/>
              <p:nvPr/>
            </p:nvSpPr>
            <p:spPr>
              <a:xfrm>
                <a:off x="4871927" y="2439561"/>
                <a:ext cx="1413901" cy="880136"/>
              </a:xfrm>
              <a:prstGeom prst="rect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266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46">
                <a:extLst>
                  <a:ext uri="{FF2B5EF4-FFF2-40B4-BE49-F238E27FC236}">
                    <a16:creationId xmlns:a16="http://schemas.microsoft.com/office/drawing/2014/main" id="{493F1CCD-08CE-4490-B225-DC0807069747}"/>
                  </a:ext>
                </a:extLst>
              </p:cNvPr>
              <p:cNvSpPr/>
              <p:nvPr/>
            </p:nvSpPr>
            <p:spPr>
              <a:xfrm rot="21131528">
                <a:off x="1923019" y="2088360"/>
                <a:ext cx="2848823" cy="986972"/>
              </a:xfrm>
              <a:prstGeom prst="rect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266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3" name="Rectangle 9">
                <a:extLst>
                  <a:ext uri="{FF2B5EF4-FFF2-40B4-BE49-F238E27FC236}">
                    <a16:creationId xmlns:a16="http://schemas.microsoft.com/office/drawing/2014/main" id="{FCB82FD3-4120-4E19-8AEE-115517AF868C}"/>
                  </a:ext>
                </a:extLst>
              </p:cNvPr>
              <p:cNvSpPr/>
              <p:nvPr/>
            </p:nvSpPr>
            <p:spPr>
              <a:xfrm flipH="1">
                <a:off x="5781821" y="2097825"/>
                <a:ext cx="661181" cy="987802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4" name="Parallelogram 10">
                <a:extLst>
                  <a:ext uri="{FF2B5EF4-FFF2-40B4-BE49-F238E27FC236}">
                    <a16:creationId xmlns:a16="http://schemas.microsoft.com/office/drawing/2014/main" id="{7A368056-0737-41E5-AF70-2EE649DF1B6B}"/>
                  </a:ext>
                </a:extLst>
              </p:cNvPr>
              <p:cNvSpPr/>
              <p:nvPr/>
            </p:nvSpPr>
            <p:spPr>
              <a:xfrm rot="16200000" flipH="1" flipV="1">
                <a:off x="4561008" y="1870730"/>
                <a:ext cx="1426642" cy="1014984"/>
              </a:xfrm>
              <a:prstGeom prst="parallelogram">
                <a:avLst>
                  <a:gd name="adj" fmla="val 42432"/>
                </a:avLst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5" name="Rectangle 11">
                <a:extLst>
                  <a:ext uri="{FF2B5EF4-FFF2-40B4-BE49-F238E27FC236}">
                    <a16:creationId xmlns:a16="http://schemas.microsoft.com/office/drawing/2014/main" id="{FA55885F-EA74-4666-B1F0-7645D92158B9}"/>
                  </a:ext>
                </a:extLst>
              </p:cNvPr>
              <p:cNvSpPr/>
              <p:nvPr/>
            </p:nvSpPr>
            <p:spPr>
              <a:xfrm flipH="1">
                <a:off x="-2383498" y="1664900"/>
                <a:ext cx="7142498" cy="9928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0" name="TextBox 48">
                <a:extLst>
                  <a:ext uri="{FF2B5EF4-FFF2-40B4-BE49-F238E27FC236}">
                    <a16:creationId xmlns:a16="http://schemas.microsoft.com/office/drawing/2014/main" id="{BBB92247-A659-4B65-9E3C-BFAC795B51D3}"/>
                  </a:ext>
                </a:extLst>
              </p:cNvPr>
              <p:cNvSpPr txBox="1"/>
              <p:nvPr/>
            </p:nvSpPr>
            <p:spPr>
              <a:xfrm>
                <a:off x="5915874" y="2282322"/>
                <a:ext cx="1847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36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4" name="TextBox 67">
                <a:extLst>
                  <a:ext uri="{FF2B5EF4-FFF2-40B4-BE49-F238E27FC236}">
                    <a16:creationId xmlns:a16="http://schemas.microsoft.com/office/drawing/2014/main" id="{E935BFA1-5256-43FB-B73F-DA49F0EE203C}"/>
                  </a:ext>
                </a:extLst>
              </p:cNvPr>
              <p:cNvSpPr txBox="1"/>
              <p:nvPr/>
            </p:nvSpPr>
            <p:spPr>
              <a:xfrm>
                <a:off x="2866325" y="1668593"/>
                <a:ext cx="18392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</a:rPr>
                  <a:t>نشاط 2 </a:t>
                </a:r>
              </a:p>
            </p:txBody>
          </p:sp>
          <p:sp>
            <p:nvSpPr>
              <p:cNvPr id="155" name="TextBox 68">
                <a:extLst>
                  <a:ext uri="{FF2B5EF4-FFF2-40B4-BE49-F238E27FC236}">
                    <a16:creationId xmlns:a16="http://schemas.microsoft.com/office/drawing/2014/main" id="{4A85FC3A-DB85-4C08-8D55-B69E23E63B34}"/>
                  </a:ext>
                </a:extLst>
              </p:cNvPr>
              <p:cNvSpPr txBox="1"/>
              <p:nvPr/>
            </p:nvSpPr>
            <p:spPr>
              <a:xfrm>
                <a:off x="-2916898" y="1986464"/>
                <a:ext cx="760581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في أنحاء وطني المملكة العربية السعودية يرأس كلَّ إمارة منطقة أميرٌ يستقبل</a:t>
                </a:r>
              </a:p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المواطنين، ويستمع إلى طلباتهم واحتياجاتهم، ويتولى مسؤولية إدارة شؤون المنطقة. </a:t>
                </a:r>
              </a:p>
              <a:p>
                <a:pPr algn="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0" name="Rectangle: Top Corners Rounded 77">
              <a:extLst>
                <a:ext uri="{FF2B5EF4-FFF2-40B4-BE49-F238E27FC236}">
                  <a16:creationId xmlns:a16="http://schemas.microsoft.com/office/drawing/2014/main" id="{1019E472-99B1-47BE-8104-D1820C0A0FE3}"/>
                </a:ext>
              </a:extLst>
            </p:cNvPr>
            <p:cNvSpPr/>
            <p:nvPr/>
          </p:nvSpPr>
          <p:spPr>
            <a:xfrm>
              <a:off x="5884648" y="2032765"/>
              <a:ext cx="439005" cy="129528"/>
            </a:xfrm>
            <a:prstGeom prst="round2SameRect">
              <a:avLst>
                <a:gd name="adj1" fmla="val 16667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58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73240" y="-1889454"/>
            <a:ext cx="2661698" cy="5427479"/>
            <a:chOff x="8925388" y="-1752649"/>
            <a:chExt cx="2779692" cy="5668080"/>
          </a:xfrm>
        </p:grpSpPr>
        <p:grpSp>
          <p:nvGrpSpPr>
            <p:cNvPr id="159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925388" y="-1752649"/>
              <a:ext cx="2779692" cy="5668080"/>
              <a:chOff x="3903598" y="-2898749"/>
              <a:chExt cx="4597399" cy="9374572"/>
            </a:xfrm>
          </p:grpSpPr>
          <p:sp>
            <p:nvSpPr>
              <p:cNvPr id="162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3903598" y="2166426"/>
                <a:ext cx="4597399" cy="43093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3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165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4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3" y="-2898749"/>
                <a:ext cx="70940" cy="471645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60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13852" y="2052070"/>
              <a:ext cx="1951329" cy="1735289"/>
            </a:xfrm>
            <a:prstGeom prst="rect">
              <a:avLst/>
            </a:prstGeom>
          </p:spPr>
        </p:pic>
        <p:sp>
          <p:nvSpPr>
            <p:cNvPr id="161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>
              <a:off x="9269839" y="1453696"/>
              <a:ext cx="2039354" cy="289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1200" b="1" dirty="0">
                  <a:solidFill>
                    <a:srgbClr val="002060"/>
                  </a:solidFill>
                  <a:latin typeface="Oswald" panose="02000503000000000000" pitchFamily="2" charset="0"/>
                </a:rPr>
                <a:t>مناطق المملكة العربية السعودية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364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4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3" dur="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4" dur="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25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6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4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31" dur="500" fill="hold"/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32" dur="500" fill="hold"/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17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63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1.11111E-6 L 0.30286 -1.11111E-6 " pathEditMode="relative" rAng="0" ptsTypes="AA">
                                          <p:cBhvr>
                                            <p:cTn id="42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5143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4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17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63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1.11111E-6 L 0.30286 -1.11111E-6 " pathEditMode="relative" rAng="0" ptsTypes="AA">
                                          <p:cBhvr>
                                            <p:cTn id="59" dur="5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5143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1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9" grpId="0" animBg="1"/>
          <p:bldP spid="101" grpId="0"/>
          <p:bldP spid="132" grpId="0" animBg="1"/>
          <p:bldP spid="15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17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63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1.11111E-6 L 0.30286 -1.11111E-6 " pathEditMode="relative" rAng="0" ptsTypes="AA">
                                          <p:cBhvr>
                                            <p:cTn id="42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5143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4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17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63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1.11111E-6 L 0.30286 -1.11111E-6 " pathEditMode="relative" rAng="0" ptsTypes="AA">
                                          <p:cBhvr>
                                            <p:cTn id="59" dur="5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5143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1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9" grpId="0" animBg="1"/>
          <p:bldP spid="101" grpId="0"/>
          <p:bldP spid="132" grpId="0" animBg="1"/>
          <p:bldP spid="152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920952" y="0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>
                <a:solidFill>
                  <a:schemeClr val="bg1"/>
                </a:solidFill>
              </a:rPr>
              <a:t>تجدنا  في جوجل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6786727" y="259329"/>
            <a:ext cx="2661699" cy="5427479"/>
            <a:chOff x="8925388" y="-1752649"/>
            <a:chExt cx="2779692" cy="5668080"/>
          </a:xfrm>
        </p:grpSpPr>
        <p:grpSp>
          <p:nvGrpSpPr>
            <p:cNvPr id="66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925388" y="-1752649"/>
              <a:ext cx="2779692" cy="5668080"/>
              <a:chOff x="3903598" y="-2898749"/>
              <a:chExt cx="4597399" cy="9374572"/>
            </a:xfrm>
          </p:grpSpPr>
          <p:sp>
            <p:nvSpPr>
              <p:cNvPr id="72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3903598" y="2166426"/>
                <a:ext cx="4597399" cy="43093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75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74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3" y="-2898749"/>
                <a:ext cx="70940" cy="471645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67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5560" y="2612651"/>
              <a:ext cx="2470113" cy="1087386"/>
            </a:xfrm>
            <a:prstGeom prst="rect">
              <a:avLst/>
            </a:prstGeom>
          </p:spPr>
        </p:pic>
        <p:sp>
          <p:nvSpPr>
            <p:cNvPr id="70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>
              <a:off x="9061224" y="1453696"/>
              <a:ext cx="2643856" cy="385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>
                  <a:solidFill>
                    <a:srgbClr val="002060"/>
                  </a:solidFill>
                  <a:latin typeface="Oswald" panose="02000503000000000000" pitchFamily="2" charset="0"/>
                </a:rPr>
                <a:t>مهام وزارة </a:t>
              </a:r>
              <a:r>
                <a:rPr lang="ar-SY" b="1" dirty="0">
                  <a:solidFill>
                    <a:srgbClr val="002060"/>
                  </a:solidFill>
                  <a:latin typeface="Oswald" panose="02000503000000000000" pitchFamily="2" charset="0"/>
                </a:rPr>
                <a:t>الداخلية 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3BD3B6FC-A7DF-4B87-BE8D-11C1B4F29A97}"/>
              </a:ext>
            </a:extLst>
          </p:cNvPr>
          <p:cNvSpPr/>
          <p:nvPr/>
        </p:nvSpPr>
        <p:spPr>
          <a:xfrm>
            <a:off x="11525079" y="-4681"/>
            <a:ext cx="661181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1E43BF3-D2A8-4B23-B8A4-104A919C6896}"/>
              </a:ext>
            </a:extLst>
          </p:cNvPr>
          <p:cNvSpPr/>
          <p:nvPr/>
        </p:nvSpPr>
        <p:spPr>
          <a:xfrm>
            <a:off x="11729140" y="-4681"/>
            <a:ext cx="27432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4F48F7C-83A0-457B-BB5C-BF33A986C326}"/>
              </a:ext>
            </a:extLst>
          </p:cNvPr>
          <p:cNvSpPr/>
          <p:nvPr/>
        </p:nvSpPr>
        <p:spPr>
          <a:xfrm>
            <a:off x="11926365" y="0"/>
            <a:ext cx="27432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8DA4B97-3805-4037-AA0D-A43A614ACCDD}"/>
              </a:ext>
            </a:extLst>
          </p:cNvPr>
          <p:cNvGrpSpPr/>
          <p:nvPr/>
        </p:nvGrpSpPr>
        <p:grpSpPr>
          <a:xfrm>
            <a:off x="6965839" y="190064"/>
            <a:ext cx="5226161" cy="1738966"/>
            <a:chOff x="1216841" y="1580731"/>
            <a:chExt cx="5226161" cy="1738966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87AF6EA3-B781-4EF9-931F-1C67884D6DF1}"/>
                </a:ext>
              </a:extLst>
            </p:cNvPr>
            <p:cNvGrpSpPr/>
            <p:nvPr/>
          </p:nvGrpSpPr>
          <p:grpSpPr>
            <a:xfrm>
              <a:off x="1216841" y="1580731"/>
              <a:ext cx="5226161" cy="1738966"/>
              <a:chOff x="1216841" y="1580731"/>
              <a:chExt cx="5226161" cy="1738966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0919AEFE-0DE4-464A-B945-ADD481F4F581}"/>
                  </a:ext>
                </a:extLst>
              </p:cNvPr>
              <p:cNvSpPr/>
              <p:nvPr/>
            </p:nvSpPr>
            <p:spPr>
              <a:xfrm>
                <a:off x="4871927" y="2439561"/>
                <a:ext cx="1413901" cy="880136"/>
              </a:xfrm>
              <a:prstGeom prst="rect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266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493F1CCD-08CE-4490-B225-DC0807069747}"/>
                  </a:ext>
                </a:extLst>
              </p:cNvPr>
              <p:cNvSpPr/>
              <p:nvPr/>
            </p:nvSpPr>
            <p:spPr>
              <a:xfrm rot="21131528">
                <a:off x="1923019" y="2088360"/>
                <a:ext cx="2848823" cy="986972"/>
              </a:xfrm>
              <a:prstGeom prst="rect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266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B82FD3-4120-4E19-8AEE-115517AF868C}"/>
                  </a:ext>
                </a:extLst>
              </p:cNvPr>
              <p:cNvSpPr/>
              <p:nvPr/>
            </p:nvSpPr>
            <p:spPr>
              <a:xfrm flipH="1">
                <a:off x="5781821" y="2097825"/>
                <a:ext cx="661181" cy="987802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Parallelogram 10">
                <a:extLst>
                  <a:ext uri="{FF2B5EF4-FFF2-40B4-BE49-F238E27FC236}">
                    <a16:creationId xmlns:a16="http://schemas.microsoft.com/office/drawing/2014/main" id="{7A368056-0737-41E5-AF70-2EE649DF1B6B}"/>
                  </a:ext>
                </a:extLst>
              </p:cNvPr>
              <p:cNvSpPr/>
              <p:nvPr/>
            </p:nvSpPr>
            <p:spPr>
              <a:xfrm rot="16200000" flipH="1" flipV="1">
                <a:off x="4561008" y="1870730"/>
                <a:ext cx="1426642" cy="1014984"/>
              </a:xfrm>
              <a:prstGeom prst="parallelogram">
                <a:avLst>
                  <a:gd name="adj" fmla="val 42432"/>
                </a:avLst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A55885F-EA74-4666-B1F0-7645D92158B9}"/>
                  </a:ext>
                </a:extLst>
              </p:cNvPr>
              <p:cNvSpPr/>
              <p:nvPr/>
            </p:nvSpPr>
            <p:spPr>
              <a:xfrm flipH="1">
                <a:off x="1906072" y="1664900"/>
                <a:ext cx="2852928" cy="9928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0A0F5112-4BC5-4837-8731-B00FFA28CC0E}"/>
                  </a:ext>
                </a:extLst>
              </p:cNvPr>
              <p:cNvGrpSpPr/>
              <p:nvPr/>
            </p:nvGrpSpPr>
            <p:grpSpPr>
              <a:xfrm>
                <a:off x="1216841" y="1580731"/>
                <a:ext cx="1107767" cy="1107767"/>
                <a:chOff x="10420368" y="388718"/>
                <a:chExt cx="1107767" cy="1107767"/>
              </a:xfrm>
            </p:grpSpPr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748E5D94-A102-4BBA-8401-C16FEAF982BC}"/>
                    </a:ext>
                  </a:extLst>
                </p:cNvPr>
                <p:cNvSpPr/>
                <p:nvPr/>
              </p:nvSpPr>
              <p:spPr>
                <a:xfrm>
                  <a:off x="10420368" y="388718"/>
                  <a:ext cx="1107767" cy="1107767"/>
                </a:xfrm>
                <a:prstGeom prst="ellipse">
                  <a:avLst/>
                </a:prstGeom>
                <a:solidFill>
                  <a:srgbClr val="009999"/>
                </a:solidFill>
                <a:ln>
                  <a:noFill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3D280BF3-CC12-42F3-9F36-2FBD365609D0}"/>
                    </a:ext>
                  </a:extLst>
                </p:cNvPr>
                <p:cNvSpPr/>
                <p:nvPr/>
              </p:nvSpPr>
              <p:spPr>
                <a:xfrm>
                  <a:off x="10531565" y="499915"/>
                  <a:ext cx="885371" cy="885371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BB92247-A659-4B65-9E3C-BFAC795B51D3}"/>
                  </a:ext>
                </a:extLst>
              </p:cNvPr>
              <p:cNvSpPr txBox="1"/>
              <p:nvPr/>
            </p:nvSpPr>
            <p:spPr>
              <a:xfrm>
                <a:off x="5773848" y="2282322"/>
                <a:ext cx="4443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ar-SY" sz="36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36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58" name="Graphic 57" descr="Bullseye">
                <a:extLst>
                  <a:ext uri="{FF2B5EF4-FFF2-40B4-BE49-F238E27FC236}">
                    <a16:creationId xmlns:a16="http://schemas.microsoft.com/office/drawing/2014/main" id="{61CB3E93-5EFC-4242-B8AF-DE27A312BB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21130" y="1906852"/>
                <a:ext cx="457200" cy="457200"/>
              </a:xfrm>
              <a:prstGeom prst="rect">
                <a:avLst/>
              </a:prstGeom>
            </p:spPr>
          </p:pic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E935BFA1-5256-43FB-B73F-DA49F0EE203C}"/>
                  </a:ext>
                </a:extLst>
              </p:cNvPr>
              <p:cNvSpPr txBox="1"/>
              <p:nvPr/>
            </p:nvSpPr>
            <p:spPr>
              <a:xfrm>
                <a:off x="2850299" y="1737575"/>
                <a:ext cx="183927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1600" b="1" dirty="0">
                    <a:solidFill>
                      <a:srgbClr val="008080"/>
                    </a:solidFill>
                  </a:rPr>
                  <a:t>الوحدة الثامنة</a:t>
                </a:r>
                <a:endParaRPr lang="en-US" sz="1600" b="1" dirty="0">
                  <a:solidFill>
                    <a:srgbClr val="008080"/>
                  </a:solidFill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A85FC3A-DB85-4C08-8D55-B69E23E63B34}"/>
                  </a:ext>
                </a:extLst>
              </p:cNvPr>
              <p:cNvSpPr txBox="1"/>
              <p:nvPr/>
            </p:nvSpPr>
            <p:spPr>
              <a:xfrm>
                <a:off x="2318389" y="1986464"/>
                <a:ext cx="237053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16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الدراسات الاجتماعية والمواطنة</a:t>
                </a:r>
                <a:endParaRPr lang="en-US" sz="12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 algn="r"/>
                <a:r>
                  <a:rPr lang="ar-SY" sz="1600" b="1" dirty="0">
                    <a:latin typeface="Century Gothic" panose="020B0502020202020204" pitchFamily="34" charset="0"/>
                  </a:rPr>
                  <a:t>الخِدْمات الحكومية</a:t>
                </a:r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8" name="Rectangle: Top Corners Rounded 77">
              <a:extLst>
                <a:ext uri="{FF2B5EF4-FFF2-40B4-BE49-F238E27FC236}">
                  <a16:creationId xmlns:a16="http://schemas.microsoft.com/office/drawing/2014/main" id="{1019E472-99B1-47BE-8104-D1820C0A0FE3}"/>
                </a:ext>
              </a:extLst>
            </p:cNvPr>
            <p:cNvSpPr/>
            <p:nvPr/>
          </p:nvSpPr>
          <p:spPr>
            <a:xfrm>
              <a:off x="5884648" y="2032765"/>
              <a:ext cx="439005" cy="129528"/>
            </a:xfrm>
            <a:prstGeom prst="round2SameRect">
              <a:avLst>
                <a:gd name="adj1" fmla="val 16667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4689265-7553-42E2-B257-ACDBCA1759A1}"/>
              </a:ext>
            </a:extLst>
          </p:cNvPr>
          <p:cNvGrpSpPr/>
          <p:nvPr/>
        </p:nvGrpSpPr>
        <p:grpSpPr>
          <a:xfrm>
            <a:off x="6251558" y="1761473"/>
            <a:ext cx="5940442" cy="1656255"/>
            <a:chOff x="502560" y="3976913"/>
            <a:chExt cx="5940442" cy="1656255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DDA9B295-CBDD-41DA-9BCB-88D44304CDDB}"/>
                </a:ext>
              </a:extLst>
            </p:cNvPr>
            <p:cNvGrpSpPr/>
            <p:nvPr/>
          </p:nvGrpSpPr>
          <p:grpSpPr>
            <a:xfrm>
              <a:off x="502560" y="3976913"/>
              <a:ext cx="5940442" cy="1656255"/>
              <a:chOff x="502560" y="3976913"/>
              <a:chExt cx="5940442" cy="1656255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D15A8989-5185-4493-BAE4-3C0AED0E492C}"/>
                  </a:ext>
                </a:extLst>
              </p:cNvPr>
              <p:cNvSpPr/>
              <p:nvPr/>
            </p:nvSpPr>
            <p:spPr>
              <a:xfrm>
                <a:off x="4823065" y="4753032"/>
                <a:ext cx="1413901" cy="880136"/>
              </a:xfrm>
              <a:prstGeom prst="rect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266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5A8CCC2-C3DC-4D69-B4AB-2C48A13A75AB}"/>
                  </a:ext>
                </a:extLst>
              </p:cNvPr>
              <p:cNvSpPr/>
              <p:nvPr/>
            </p:nvSpPr>
            <p:spPr>
              <a:xfrm rot="21131528">
                <a:off x="1974950" y="4383566"/>
                <a:ext cx="2848823" cy="986972"/>
              </a:xfrm>
              <a:prstGeom prst="rect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266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574513A-7433-466B-BB49-80EFB2DA96E0}"/>
                  </a:ext>
                </a:extLst>
              </p:cNvPr>
              <p:cNvSpPr/>
              <p:nvPr/>
            </p:nvSpPr>
            <p:spPr>
              <a:xfrm flipH="1">
                <a:off x="5781821" y="4408272"/>
                <a:ext cx="661181" cy="995286"/>
              </a:xfrm>
              <a:prstGeom prst="rect">
                <a:avLst/>
              </a:prstGeom>
              <a:solidFill>
                <a:srgbClr val="EE8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Parallelogram 18">
                <a:extLst>
                  <a:ext uri="{FF2B5EF4-FFF2-40B4-BE49-F238E27FC236}">
                    <a16:creationId xmlns:a16="http://schemas.microsoft.com/office/drawing/2014/main" id="{F8630F65-C3CE-481E-A628-C572A015EEE4}"/>
                  </a:ext>
                </a:extLst>
              </p:cNvPr>
              <p:cNvSpPr/>
              <p:nvPr/>
            </p:nvSpPr>
            <p:spPr>
              <a:xfrm rot="16200000" flipH="1" flipV="1">
                <a:off x="4561006" y="4182743"/>
                <a:ext cx="1426644" cy="1014985"/>
              </a:xfrm>
              <a:prstGeom prst="parallelogram">
                <a:avLst>
                  <a:gd name="adj" fmla="val 42432"/>
                </a:avLst>
              </a:prstGeom>
              <a:solidFill>
                <a:srgbClr val="EE8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50485FE-91B3-461B-B6A6-F1F022C0297E}"/>
                  </a:ext>
                </a:extLst>
              </p:cNvPr>
              <p:cNvSpPr/>
              <p:nvPr/>
            </p:nvSpPr>
            <p:spPr>
              <a:xfrm flipH="1">
                <a:off x="1333778" y="3976913"/>
                <a:ext cx="3422859" cy="9902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D0F96A5-B50E-47FA-B7FB-323A5C73FFD0}"/>
                  </a:ext>
                </a:extLst>
              </p:cNvPr>
              <p:cNvSpPr txBox="1"/>
              <p:nvPr/>
            </p:nvSpPr>
            <p:spPr>
              <a:xfrm>
                <a:off x="5773848" y="4553031"/>
                <a:ext cx="2840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ar-SY" sz="36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أ</a:t>
                </a:r>
                <a:endParaRPr lang="en-US" sz="36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5F434C7-37DF-403B-BF7E-E5F3B24D2797}"/>
                  </a:ext>
                </a:extLst>
              </p:cNvPr>
              <p:cNvSpPr txBox="1"/>
              <p:nvPr/>
            </p:nvSpPr>
            <p:spPr>
              <a:xfrm>
                <a:off x="502560" y="4421567"/>
                <a:ext cx="42520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TextBox 69">
                <a:extLst>
                  <a:ext uri="{FF2B5EF4-FFF2-40B4-BE49-F238E27FC236}">
                    <a16:creationId xmlns:a16="http://schemas.microsoft.com/office/drawing/2014/main" id="{2A8C5D75-CF84-4C52-8527-FE51D60520D1}"/>
                  </a:ext>
                </a:extLst>
              </p:cNvPr>
              <p:cNvSpPr txBox="1"/>
              <p:nvPr/>
            </p:nvSpPr>
            <p:spPr>
              <a:xfrm>
                <a:off x="574733" y="4129179"/>
                <a:ext cx="41921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rgbClr val="FF0000"/>
                    </a:solidFill>
                  </a:rPr>
                  <a:t>وزارة الداخلية :</a:t>
                </a:r>
              </a:p>
            </p:txBody>
          </p:sp>
        </p:grpSp>
        <p:sp>
          <p:nvSpPr>
            <p:cNvPr id="91" name="Rectangle: Top Corners Rounded 90">
              <a:extLst>
                <a:ext uri="{FF2B5EF4-FFF2-40B4-BE49-F238E27FC236}">
                  <a16:creationId xmlns:a16="http://schemas.microsoft.com/office/drawing/2014/main" id="{CBA2B08C-AEC8-450A-AB23-96FD8A247923}"/>
                </a:ext>
              </a:extLst>
            </p:cNvPr>
            <p:cNvSpPr/>
            <p:nvPr/>
          </p:nvSpPr>
          <p:spPr>
            <a:xfrm>
              <a:off x="5884648" y="4323564"/>
              <a:ext cx="439005" cy="129528"/>
            </a:xfrm>
            <a:prstGeom prst="round2SameRect">
              <a:avLst>
                <a:gd name="adj1" fmla="val 16667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2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1108637" y="259329"/>
            <a:ext cx="2661698" cy="5427479"/>
            <a:chOff x="8925388" y="-1752649"/>
            <a:chExt cx="2779692" cy="5668080"/>
          </a:xfrm>
        </p:grpSpPr>
        <p:grpSp>
          <p:nvGrpSpPr>
            <p:cNvPr id="53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925388" y="-1752649"/>
              <a:ext cx="2779692" cy="5668080"/>
              <a:chOff x="3903598" y="-2898749"/>
              <a:chExt cx="4597399" cy="9374572"/>
            </a:xfrm>
          </p:grpSpPr>
          <p:sp>
            <p:nvSpPr>
              <p:cNvPr id="56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3903598" y="2166426"/>
                <a:ext cx="4597399" cy="43093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7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60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9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3" y="-2898749"/>
                <a:ext cx="70940" cy="471645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4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79889" y="2052070"/>
              <a:ext cx="1819255" cy="1735289"/>
            </a:xfrm>
            <a:prstGeom prst="rect">
              <a:avLst/>
            </a:prstGeom>
          </p:spPr>
        </p:pic>
        <p:sp>
          <p:nvSpPr>
            <p:cNvPr id="55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>
              <a:off x="9061224" y="1453696"/>
              <a:ext cx="2643856" cy="385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2060"/>
                  </a:solidFill>
                  <a:latin typeface="Oswald" panose="02000503000000000000" pitchFamily="2" charset="0"/>
                </a:rPr>
                <a:t>وزارة الداخلية </a:t>
              </a:r>
            </a:p>
          </p:txBody>
        </p:sp>
      </p:grpSp>
      <p:grpSp>
        <p:nvGrpSpPr>
          <p:cNvPr id="250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984673" y="259329"/>
            <a:ext cx="2661699" cy="5427479"/>
            <a:chOff x="8925388" y="-1752649"/>
            <a:chExt cx="2779692" cy="5668080"/>
          </a:xfrm>
        </p:grpSpPr>
        <p:grpSp>
          <p:nvGrpSpPr>
            <p:cNvPr id="251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925388" y="-1752649"/>
              <a:ext cx="2779692" cy="5668080"/>
              <a:chOff x="3903598" y="-2898749"/>
              <a:chExt cx="4597399" cy="9374572"/>
            </a:xfrm>
          </p:grpSpPr>
          <p:sp>
            <p:nvSpPr>
              <p:cNvPr id="254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3903598" y="2166426"/>
                <a:ext cx="4597399" cy="43093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5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257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56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3" y="-2898749"/>
                <a:ext cx="70940" cy="471645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52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80176" y="2213058"/>
              <a:ext cx="2470113" cy="1413312"/>
            </a:xfrm>
            <a:prstGeom prst="rect">
              <a:avLst/>
            </a:prstGeom>
          </p:spPr>
        </p:pic>
        <p:sp>
          <p:nvSpPr>
            <p:cNvPr id="253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>
              <a:off x="9061224" y="1453696"/>
              <a:ext cx="2643856" cy="385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2060"/>
                  </a:solidFill>
                  <a:latin typeface="Oswald" panose="02000503000000000000" pitchFamily="2" charset="0"/>
                </a:rPr>
                <a:t>وزارة الداخلية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525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4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4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2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2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2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2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3"/>
          <p:cNvGrpSpPr/>
          <p:nvPr/>
        </p:nvGrpSpPr>
        <p:grpSpPr>
          <a:xfrm>
            <a:off x="449942" y="769022"/>
            <a:ext cx="11272389" cy="2641950"/>
            <a:chOff x="449942" y="769022"/>
            <a:chExt cx="11272389" cy="2641950"/>
          </a:xfrm>
        </p:grpSpPr>
        <p:pic>
          <p:nvPicPr>
            <p:cNvPr id="11" name="Picture 10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2E2ED3A3-B84C-4954-B4F0-41EEA45DC6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34" t="14911" r="8055" b="22539"/>
            <a:stretch/>
          </p:blipFill>
          <p:spPr>
            <a:xfrm>
              <a:off x="10503327" y="769022"/>
              <a:ext cx="970137" cy="712969"/>
            </a:xfrm>
            <a:prstGeom prst="rect">
              <a:avLst/>
            </a:prstGeom>
          </p:spPr>
        </p:pic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833B6A8-49E6-45E8-AC29-7BB43C0CF3BD}"/>
                </a:ext>
              </a:extLst>
            </p:cNvPr>
            <p:cNvSpPr/>
            <p:nvPr/>
          </p:nvSpPr>
          <p:spPr>
            <a:xfrm>
              <a:off x="789772" y="1691730"/>
              <a:ext cx="10683692" cy="1719242"/>
            </a:xfrm>
            <a:custGeom>
              <a:avLst/>
              <a:gdLst>
                <a:gd name="connsiteX0" fmla="*/ 0 w 10683692"/>
                <a:gd name="connsiteY0" fmla="*/ 855231 h 1719242"/>
                <a:gd name="connsiteX1" fmla="*/ 1 w 10683692"/>
                <a:gd name="connsiteY1" fmla="*/ 855232 h 1719242"/>
                <a:gd name="connsiteX2" fmla="*/ 0 w 10683692"/>
                <a:gd name="connsiteY2" fmla="*/ 855232 h 1719242"/>
                <a:gd name="connsiteX3" fmla="*/ 9825145 w 10683692"/>
                <a:gd name="connsiteY3" fmla="*/ 0 h 1719242"/>
                <a:gd name="connsiteX4" fmla="*/ 10007122 w 10683692"/>
                <a:gd name="connsiteY4" fmla="*/ 75378 h 1719242"/>
                <a:gd name="connsiteX5" fmla="*/ 10606125 w 10683692"/>
                <a:gd name="connsiteY5" fmla="*/ 674381 h 1719242"/>
                <a:gd name="connsiteX6" fmla="*/ 10662658 w 10683692"/>
                <a:gd name="connsiteY6" fmla="*/ 759515 h 1719242"/>
                <a:gd name="connsiteX7" fmla="*/ 10665145 w 10683692"/>
                <a:gd name="connsiteY7" fmla="*/ 772298 h 1719242"/>
                <a:gd name="connsiteX8" fmla="*/ 10665235 w 10683692"/>
                <a:gd name="connsiteY8" fmla="*/ 772434 h 1719242"/>
                <a:gd name="connsiteX9" fmla="*/ 10609864 w 10683692"/>
                <a:gd name="connsiteY9" fmla="*/ 1045525 h 1719242"/>
                <a:gd name="connsiteX10" fmla="*/ 10009974 w 10683692"/>
                <a:gd name="connsiteY10" fmla="*/ 1645413 h 1719242"/>
                <a:gd name="connsiteX11" fmla="*/ 9653497 w 10683692"/>
                <a:gd name="connsiteY11" fmla="*/ 1645413 h 1719242"/>
                <a:gd name="connsiteX12" fmla="*/ 9653498 w 10683692"/>
                <a:gd name="connsiteY12" fmla="*/ 1645414 h 1719242"/>
                <a:gd name="connsiteX13" fmla="*/ 9653498 w 10683692"/>
                <a:gd name="connsiteY13" fmla="*/ 1288937 h 1719242"/>
                <a:gd name="connsiteX14" fmla="*/ 9749578 w 10683692"/>
                <a:gd name="connsiteY14" fmla="*/ 1192857 h 1719242"/>
                <a:gd name="connsiteX15" fmla="*/ 337625 w 10683692"/>
                <a:gd name="connsiteY15" fmla="*/ 1192856 h 1719242"/>
                <a:gd name="connsiteX16" fmla="*/ 26533 w 10683692"/>
                <a:gd name="connsiteY16" fmla="*/ 986650 h 1719242"/>
                <a:gd name="connsiteX17" fmla="*/ 1 w 10683692"/>
                <a:gd name="connsiteY17" fmla="*/ 855232 h 1719242"/>
                <a:gd name="connsiteX18" fmla="*/ 26533 w 10683692"/>
                <a:gd name="connsiteY18" fmla="*/ 723813 h 1719242"/>
                <a:gd name="connsiteX19" fmla="*/ 337625 w 10683692"/>
                <a:gd name="connsiteY19" fmla="*/ 517607 h 1719242"/>
                <a:gd name="connsiteX20" fmla="*/ 9721445 w 10683692"/>
                <a:gd name="connsiteY20" fmla="*/ 517607 h 1719242"/>
                <a:gd name="connsiteX21" fmla="*/ 9643169 w 10683692"/>
                <a:gd name="connsiteY21" fmla="*/ 439331 h 1719242"/>
                <a:gd name="connsiteX22" fmla="*/ 9643169 w 10683692"/>
                <a:gd name="connsiteY22" fmla="*/ 75378 h 1719242"/>
                <a:gd name="connsiteX23" fmla="*/ 9825145 w 10683692"/>
                <a:gd name="connsiteY23" fmla="*/ 0 h 1719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683692" h="1719242">
                  <a:moveTo>
                    <a:pt x="0" y="855231"/>
                  </a:moveTo>
                  <a:lnTo>
                    <a:pt x="1" y="855232"/>
                  </a:lnTo>
                  <a:lnTo>
                    <a:pt x="0" y="855232"/>
                  </a:lnTo>
                  <a:close/>
                  <a:moveTo>
                    <a:pt x="9825145" y="0"/>
                  </a:moveTo>
                  <a:cubicBezTo>
                    <a:pt x="9891008" y="0"/>
                    <a:pt x="9956870" y="25126"/>
                    <a:pt x="10007122" y="75378"/>
                  </a:cubicBezTo>
                  <a:lnTo>
                    <a:pt x="10606125" y="674381"/>
                  </a:lnTo>
                  <a:cubicBezTo>
                    <a:pt x="10631251" y="699507"/>
                    <a:pt x="10650095" y="728535"/>
                    <a:pt x="10662658" y="759515"/>
                  </a:cubicBezTo>
                  <a:lnTo>
                    <a:pt x="10665145" y="772298"/>
                  </a:lnTo>
                  <a:lnTo>
                    <a:pt x="10665235" y="772434"/>
                  </a:lnTo>
                  <a:cubicBezTo>
                    <a:pt x="10702150" y="863464"/>
                    <a:pt x="10683693" y="971696"/>
                    <a:pt x="10609864" y="1045525"/>
                  </a:cubicBezTo>
                  <a:lnTo>
                    <a:pt x="10009974" y="1645413"/>
                  </a:lnTo>
                  <a:cubicBezTo>
                    <a:pt x="9911536" y="1743852"/>
                    <a:pt x="9751936" y="1743852"/>
                    <a:pt x="9653497" y="1645413"/>
                  </a:cubicBezTo>
                  <a:lnTo>
                    <a:pt x="9653498" y="1645414"/>
                  </a:lnTo>
                  <a:cubicBezTo>
                    <a:pt x="9555060" y="1546975"/>
                    <a:pt x="9555060" y="1387376"/>
                    <a:pt x="9653498" y="1288937"/>
                  </a:cubicBezTo>
                  <a:lnTo>
                    <a:pt x="9749578" y="1192857"/>
                  </a:lnTo>
                  <a:lnTo>
                    <a:pt x="337625" y="1192856"/>
                  </a:lnTo>
                  <a:cubicBezTo>
                    <a:pt x="197777" y="1192856"/>
                    <a:pt x="77787" y="1107829"/>
                    <a:pt x="26533" y="986650"/>
                  </a:cubicBezTo>
                  <a:lnTo>
                    <a:pt x="1" y="855232"/>
                  </a:lnTo>
                  <a:lnTo>
                    <a:pt x="26533" y="723813"/>
                  </a:lnTo>
                  <a:cubicBezTo>
                    <a:pt x="77787" y="602635"/>
                    <a:pt x="197777" y="517607"/>
                    <a:pt x="337625" y="517607"/>
                  </a:cubicBezTo>
                  <a:lnTo>
                    <a:pt x="9721445" y="517607"/>
                  </a:lnTo>
                  <a:lnTo>
                    <a:pt x="9643169" y="439331"/>
                  </a:lnTo>
                  <a:cubicBezTo>
                    <a:pt x="9542666" y="338828"/>
                    <a:pt x="9542666" y="175881"/>
                    <a:pt x="9643169" y="75378"/>
                  </a:cubicBezTo>
                  <a:cubicBezTo>
                    <a:pt x="9693420" y="25126"/>
                    <a:pt x="9759283" y="0"/>
                    <a:pt x="9825145" y="0"/>
                  </a:cubicBezTo>
                  <a:close/>
                </a:path>
              </a:pathLst>
            </a:custGeom>
            <a:solidFill>
              <a:schemeClr val="tx1">
                <a:alpha val="9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293FA02-DF0E-48C8-9D0F-22A342C8E911}"/>
                </a:ext>
              </a:extLst>
            </p:cNvPr>
            <p:cNvGrpSpPr/>
            <p:nvPr/>
          </p:nvGrpSpPr>
          <p:grpSpPr>
            <a:xfrm>
              <a:off x="449942" y="1254794"/>
              <a:ext cx="11272389" cy="1543354"/>
              <a:chOff x="-29027" y="427480"/>
              <a:chExt cx="11272389" cy="1543354"/>
            </a:xfrm>
            <a:solidFill>
              <a:schemeClr val="bg1"/>
            </a:solidFill>
          </p:grpSpPr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15F8E885-B8D3-4826-A7E8-2880DF343BE9}"/>
                  </a:ext>
                </a:extLst>
              </p:cNvPr>
              <p:cNvSpPr/>
              <p:nvPr/>
            </p:nvSpPr>
            <p:spPr>
              <a:xfrm>
                <a:off x="-29027" y="1069144"/>
                <a:ext cx="11110504" cy="675249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6A0329F1-FB33-4290-B422-74F81E3744F2}"/>
                  </a:ext>
                </a:extLst>
              </p:cNvPr>
              <p:cNvSpPr/>
              <p:nvPr/>
            </p:nvSpPr>
            <p:spPr>
              <a:xfrm rot="2700000">
                <a:off x="9879163" y="851039"/>
                <a:ext cx="1361826" cy="514708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76BEF34A-F482-4473-BEA3-3F8B07BB1FA8}"/>
                  </a:ext>
                </a:extLst>
              </p:cNvPr>
              <p:cNvSpPr/>
              <p:nvPr/>
            </p:nvSpPr>
            <p:spPr>
              <a:xfrm rot="18900000">
                <a:off x="9890857" y="1466701"/>
                <a:ext cx="1352505" cy="504133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55CCCC5-E8C5-4651-8197-B520462C5173}"/>
                </a:ext>
              </a:extLst>
            </p:cNvPr>
            <p:cNvSpPr txBox="1"/>
            <p:nvPr/>
          </p:nvSpPr>
          <p:spPr>
            <a:xfrm>
              <a:off x="8705850" y="2058892"/>
              <a:ext cx="2661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مهام وزارة الداخلية :</a:t>
              </a:r>
              <a:endParaRPr lang="en-US" sz="2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0" name="مجموعة 59"/>
          <p:cNvGrpSpPr/>
          <p:nvPr/>
        </p:nvGrpSpPr>
        <p:grpSpPr>
          <a:xfrm>
            <a:off x="3382860" y="1699008"/>
            <a:ext cx="1477108" cy="4149291"/>
            <a:chOff x="3382860" y="1699008"/>
            <a:chExt cx="1477108" cy="414929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4B9D1E0-1247-422C-994A-EC7ADE46FA91}"/>
                </a:ext>
              </a:extLst>
            </p:cNvPr>
            <p:cNvGrpSpPr/>
            <p:nvPr/>
          </p:nvGrpSpPr>
          <p:grpSpPr>
            <a:xfrm>
              <a:off x="3382860" y="2332054"/>
              <a:ext cx="1477108" cy="3516245"/>
              <a:chOff x="2595489" y="1491856"/>
              <a:chExt cx="1477108" cy="3516245"/>
            </a:xfrm>
            <a:effectLst/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C94AF4A-FB68-4FB8-B010-9E260589D363}"/>
                  </a:ext>
                </a:extLst>
              </p:cNvPr>
              <p:cNvSpPr/>
              <p:nvPr/>
            </p:nvSpPr>
            <p:spPr>
              <a:xfrm>
                <a:off x="3306055" y="1491856"/>
                <a:ext cx="45719" cy="2103120"/>
              </a:xfrm>
              <a:prstGeom prst="rect">
                <a:avLst/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A7416E84-B759-4B8D-8BF3-56542DF6C4D0}"/>
                  </a:ext>
                </a:extLst>
              </p:cNvPr>
              <p:cNvSpPr/>
              <p:nvPr/>
            </p:nvSpPr>
            <p:spPr>
              <a:xfrm>
                <a:off x="2595489" y="3530993"/>
                <a:ext cx="1477108" cy="1477108"/>
              </a:xfrm>
              <a:prstGeom prst="ellipse">
                <a:avLst/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FCC80419-A393-4889-9EA3-17A79261DCC1}"/>
                  </a:ext>
                </a:extLst>
              </p:cNvPr>
              <p:cNvSpPr/>
              <p:nvPr/>
            </p:nvSpPr>
            <p:spPr>
              <a:xfrm>
                <a:off x="3193366" y="3446587"/>
                <a:ext cx="281354" cy="168812"/>
              </a:xfrm>
              <a:prstGeom prst="triangle">
                <a:avLst/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10B848EE-13BF-4A75-8507-0AE2E23CA56F}"/>
                </a:ext>
              </a:extLst>
            </p:cNvPr>
            <p:cNvGrpSpPr/>
            <p:nvPr/>
          </p:nvGrpSpPr>
          <p:grpSpPr>
            <a:xfrm>
              <a:off x="3661719" y="1699008"/>
              <a:ext cx="919389" cy="675249"/>
              <a:chOff x="2874348" y="858810"/>
              <a:chExt cx="919389" cy="675249"/>
            </a:xfrm>
          </p:grpSpPr>
          <p:sp>
            <p:nvSpPr>
              <p:cNvPr id="31" name="Rectangle: Top Corners Rounded 30">
                <a:extLst>
                  <a:ext uri="{FF2B5EF4-FFF2-40B4-BE49-F238E27FC236}">
                    <a16:creationId xmlns:a16="http://schemas.microsoft.com/office/drawing/2014/main" id="{665A67DB-4102-406E-8C94-F324DC744616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Right Triangle 31">
                <a:extLst>
                  <a:ext uri="{FF2B5EF4-FFF2-40B4-BE49-F238E27FC236}">
                    <a16:creationId xmlns:a16="http://schemas.microsoft.com/office/drawing/2014/main" id="{E573E6B8-5A88-43D5-9BDF-2E675917F87E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ight Triangle 32">
                <a:extLst>
                  <a:ext uri="{FF2B5EF4-FFF2-40B4-BE49-F238E27FC236}">
                    <a16:creationId xmlns:a16="http://schemas.microsoft.com/office/drawing/2014/main" id="{7CEA4E3D-0F22-4929-BB1E-AFDCF8ED853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9E70BDC-2596-4044-A484-721C8670544B}"/>
                </a:ext>
              </a:extLst>
            </p:cNvPr>
            <p:cNvSpPr txBox="1"/>
            <p:nvPr/>
          </p:nvSpPr>
          <p:spPr>
            <a:xfrm>
              <a:off x="3578318" y="4534422"/>
              <a:ext cx="10860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dirty="0">
                  <a:solidFill>
                    <a:schemeClr val="bg1"/>
                  </a:solidFill>
                </a:rPr>
                <a:t>منع</a:t>
              </a:r>
            </a:p>
            <a:p>
              <a:pPr algn="ctr"/>
              <a:r>
                <a:rPr lang="ar-SY" sz="2400" dirty="0">
                  <a:solidFill>
                    <a:schemeClr val="bg1"/>
                  </a:solidFill>
                </a:rPr>
                <a:t>الجريمة</a:t>
              </a:r>
              <a:endParaRPr lang="en-US" sz="24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9" name="مجموعة 58"/>
          <p:cNvGrpSpPr/>
          <p:nvPr/>
        </p:nvGrpSpPr>
        <p:grpSpPr>
          <a:xfrm>
            <a:off x="4548429" y="1699008"/>
            <a:ext cx="1564156" cy="2953531"/>
            <a:chOff x="4548429" y="1699008"/>
            <a:chExt cx="1564156" cy="2953531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B810053-5BA6-4E5B-AC38-E8544056CCC0}"/>
                </a:ext>
              </a:extLst>
            </p:cNvPr>
            <p:cNvSpPr/>
            <p:nvPr/>
          </p:nvSpPr>
          <p:spPr>
            <a:xfrm>
              <a:off x="5284788" y="2332054"/>
              <a:ext cx="45719" cy="914400"/>
            </a:xfrm>
            <a:prstGeom prst="rect">
              <a:avLst/>
            </a:prstGeom>
            <a:solidFill>
              <a:srgbClr val="FBA5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11186DA-7300-49D3-BAB6-7AB11BD2D115}"/>
                </a:ext>
              </a:extLst>
            </p:cNvPr>
            <p:cNvGrpSpPr/>
            <p:nvPr/>
          </p:nvGrpSpPr>
          <p:grpSpPr>
            <a:xfrm>
              <a:off x="4853081" y="1699008"/>
              <a:ext cx="919389" cy="675249"/>
              <a:chOff x="2874348" y="858810"/>
              <a:chExt cx="919389" cy="675249"/>
            </a:xfrm>
          </p:grpSpPr>
          <p:sp>
            <p:nvSpPr>
              <p:cNvPr id="35" name="Rectangle: Top Corners Rounded 34">
                <a:extLst>
                  <a:ext uri="{FF2B5EF4-FFF2-40B4-BE49-F238E27FC236}">
                    <a16:creationId xmlns:a16="http://schemas.microsoft.com/office/drawing/2014/main" id="{A35BB3B7-3BB1-4425-82F3-D29F341EBFC0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Right Triangle 35">
                <a:extLst>
                  <a:ext uri="{FF2B5EF4-FFF2-40B4-BE49-F238E27FC236}">
                    <a16:creationId xmlns:a16="http://schemas.microsoft.com/office/drawing/2014/main" id="{AF1C6704-298C-4045-ABB1-6E28529BA804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Right Triangle 36">
                <a:extLst>
                  <a:ext uri="{FF2B5EF4-FFF2-40B4-BE49-F238E27FC236}">
                    <a16:creationId xmlns:a16="http://schemas.microsoft.com/office/drawing/2014/main" id="{9CD3B1B9-F9C8-4675-81DE-983B9DF70ED3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5CE1CB54-FCFB-4EF6-98E6-FAB86F6F1D11}"/>
                </a:ext>
              </a:extLst>
            </p:cNvPr>
            <p:cNvGrpSpPr/>
            <p:nvPr/>
          </p:nvGrpSpPr>
          <p:grpSpPr>
            <a:xfrm>
              <a:off x="4574222" y="3091025"/>
              <a:ext cx="1477108" cy="1561514"/>
              <a:chOff x="3786851" y="3446587"/>
              <a:chExt cx="1477108" cy="1561514"/>
            </a:xfrm>
            <a:effectLst/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31F48004-4120-473B-929B-CB27B9272DD1}"/>
                  </a:ext>
                </a:extLst>
              </p:cNvPr>
              <p:cNvSpPr/>
              <p:nvPr/>
            </p:nvSpPr>
            <p:spPr>
              <a:xfrm>
                <a:off x="3786851" y="3530993"/>
                <a:ext cx="1477108" cy="1477108"/>
              </a:xfrm>
              <a:prstGeom prst="ellipse">
                <a:avLst/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Isosceles Triangle 40">
                <a:extLst>
                  <a:ext uri="{FF2B5EF4-FFF2-40B4-BE49-F238E27FC236}">
                    <a16:creationId xmlns:a16="http://schemas.microsoft.com/office/drawing/2014/main" id="{A09E7FE6-E647-4FF6-B7AB-23215F8421F9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7D48B39-22BB-4C06-BF35-8A6892A143F9}"/>
                </a:ext>
              </a:extLst>
            </p:cNvPr>
            <p:cNvSpPr txBox="1"/>
            <p:nvPr/>
          </p:nvSpPr>
          <p:spPr>
            <a:xfrm>
              <a:off x="4548429" y="3455788"/>
              <a:ext cx="15641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خدمة المواطنين</a:t>
              </a:r>
              <a:endParaRPr lang="en-US" sz="2400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8" name="مجموعة 57"/>
          <p:cNvGrpSpPr/>
          <p:nvPr/>
        </p:nvGrpSpPr>
        <p:grpSpPr>
          <a:xfrm>
            <a:off x="5801015" y="1699008"/>
            <a:ext cx="1639666" cy="4149291"/>
            <a:chOff x="5801015" y="1699008"/>
            <a:chExt cx="1639666" cy="4149291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5955E8DD-FFBA-482C-91AB-3E1CAC04D7CE}"/>
                </a:ext>
              </a:extLst>
            </p:cNvPr>
            <p:cNvGrpSpPr/>
            <p:nvPr/>
          </p:nvGrpSpPr>
          <p:grpSpPr>
            <a:xfrm>
              <a:off x="5801015" y="2332054"/>
              <a:ext cx="1477108" cy="3516245"/>
              <a:chOff x="2595489" y="1491856"/>
              <a:chExt cx="1477108" cy="3516245"/>
            </a:xfrm>
            <a:effectLst/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998C23A-147A-4298-8BC3-66BE1BF8950B}"/>
                  </a:ext>
                </a:extLst>
              </p:cNvPr>
              <p:cNvSpPr/>
              <p:nvPr/>
            </p:nvSpPr>
            <p:spPr>
              <a:xfrm>
                <a:off x="3306055" y="1491856"/>
                <a:ext cx="45719" cy="2103120"/>
              </a:xfrm>
              <a:prstGeom prst="rect">
                <a:avLst/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A8DFEF26-8C3D-463E-9605-1E3E58A7FE19}"/>
                  </a:ext>
                </a:extLst>
              </p:cNvPr>
              <p:cNvSpPr/>
              <p:nvPr/>
            </p:nvSpPr>
            <p:spPr>
              <a:xfrm>
                <a:off x="2595489" y="3530993"/>
                <a:ext cx="1477108" cy="1477108"/>
              </a:xfrm>
              <a:prstGeom prst="ellipse">
                <a:avLst/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Isosceles Triangle 44">
                <a:extLst>
                  <a:ext uri="{FF2B5EF4-FFF2-40B4-BE49-F238E27FC236}">
                    <a16:creationId xmlns:a16="http://schemas.microsoft.com/office/drawing/2014/main" id="{EC8F978B-32F1-43CE-B78C-34A091D8C8DE}"/>
                  </a:ext>
                </a:extLst>
              </p:cNvPr>
              <p:cNvSpPr/>
              <p:nvPr/>
            </p:nvSpPr>
            <p:spPr>
              <a:xfrm>
                <a:off x="3193366" y="3446587"/>
                <a:ext cx="281354" cy="168812"/>
              </a:xfrm>
              <a:prstGeom prst="triangle">
                <a:avLst/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BF42EED-E097-4FD1-9CA7-57B1B6994735}"/>
                </a:ext>
              </a:extLst>
            </p:cNvPr>
            <p:cNvGrpSpPr/>
            <p:nvPr/>
          </p:nvGrpSpPr>
          <p:grpSpPr>
            <a:xfrm>
              <a:off x="6079874" y="1699008"/>
              <a:ext cx="919389" cy="675249"/>
              <a:chOff x="2874348" y="858810"/>
              <a:chExt cx="919389" cy="675249"/>
            </a:xfrm>
          </p:grpSpPr>
          <p:sp>
            <p:nvSpPr>
              <p:cNvPr id="47" name="Rectangle: Top Corners Rounded 46">
                <a:extLst>
                  <a:ext uri="{FF2B5EF4-FFF2-40B4-BE49-F238E27FC236}">
                    <a16:creationId xmlns:a16="http://schemas.microsoft.com/office/drawing/2014/main" id="{4A8B6170-8EAB-4800-8CB8-E6C853B2C138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Right Triangle 47">
                <a:extLst>
                  <a:ext uri="{FF2B5EF4-FFF2-40B4-BE49-F238E27FC236}">
                    <a16:creationId xmlns:a16="http://schemas.microsoft.com/office/drawing/2014/main" id="{91E72A01-3B3A-4773-A145-6F88FC9BCCED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Right Triangle 48">
                <a:extLst>
                  <a:ext uri="{FF2B5EF4-FFF2-40B4-BE49-F238E27FC236}">
                    <a16:creationId xmlns:a16="http://schemas.microsoft.com/office/drawing/2014/main" id="{62B375BC-630E-41BB-A3FC-DA0D3718C1FE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6BB3ED9-ECC1-4CCC-BC07-A8FA08A06798}"/>
                </a:ext>
              </a:extLst>
            </p:cNvPr>
            <p:cNvSpPr txBox="1"/>
            <p:nvPr/>
          </p:nvSpPr>
          <p:spPr>
            <a:xfrm>
              <a:off x="5801015" y="4583190"/>
              <a:ext cx="163966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وتأمين سلامة حُجّاج بيت الله الحرام</a:t>
              </a:r>
              <a:endParaRPr lang="en-US" sz="2400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" name="مجموعة 6"/>
          <p:cNvGrpSpPr/>
          <p:nvPr/>
        </p:nvGrpSpPr>
        <p:grpSpPr>
          <a:xfrm>
            <a:off x="6917919" y="1699008"/>
            <a:ext cx="1661486" cy="2953531"/>
            <a:chOff x="6917919" y="1699008"/>
            <a:chExt cx="1661486" cy="2953531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4F8685E-A572-4149-BBCE-FAEDC733E664}"/>
                </a:ext>
              </a:extLst>
            </p:cNvPr>
            <p:cNvSpPr/>
            <p:nvPr/>
          </p:nvSpPr>
          <p:spPr>
            <a:xfrm>
              <a:off x="7702943" y="2332054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B0055E27-54F5-412A-B695-40B0D85215AD}"/>
                </a:ext>
              </a:extLst>
            </p:cNvPr>
            <p:cNvGrpSpPr/>
            <p:nvPr/>
          </p:nvGrpSpPr>
          <p:grpSpPr>
            <a:xfrm>
              <a:off x="7271236" y="1699008"/>
              <a:ext cx="919389" cy="675249"/>
              <a:chOff x="2874348" y="858810"/>
              <a:chExt cx="919389" cy="675249"/>
            </a:xfrm>
          </p:grpSpPr>
          <p:sp>
            <p:nvSpPr>
              <p:cNvPr id="51" name="Rectangle: Top Corners Rounded 50">
                <a:extLst>
                  <a:ext uri="{FF2B5EF4-FFF2-40B4-BE49-F238E27FC236}">
                    <a16:creationId xmlns:a16="http://schemas.microsoft.com/office/drawing/2014/main" id="{A3B3735A-BAD5-4FA1-B43F-F92F310441BA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Right Triangle 51">
                <a:extLst>
                  <a:ext uri="{FF2B5EF4-FFF2-40B4-BE49-F238E27FC236}">
                    <a16:creationId xmlns:a16="http://schemas.microsoft.com/office/drawing/2014/main" id="{B0C11404-AC20-4B05-B448-F55B554F1225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Right Triangle 52">
                <a:extLst>
                  <a:ext uri="{FF2B5EF4-FFF2-40B4-BE49-F238E27FC236}">
                    <a16:creationId xmlns:a16="http://schemas.microsoft.com/office/drawing/2014/main" id="{AAFA9402-5FCC-4F62-A2D8-98448549C728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F6C4105A-F696-4331-AA04-E561E5FBD200}"/>
                </a:ext>
              </a:extLst>
            </p:cNvPr>
            <p:cNvGrpSpPr/>
            <p:nvPr/>
          </p:nvGrpSpPr>
          <p:grpSpPr>
            <a:xfrm>
              <a:off x="6992377" y="3091025"/>
              <a:ext cx="1477108" cy="1561514"/>
              <a:chOff x="3786851" y="3446587"/>
              <a:chExt cx="1477108" cy="1561514"/>
            </a:xfrm>
            <a:solidFill>
              <a:srgbClr val="F2163A"/>
            </a:solidFill>
            <a:effectLst/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7CA91772-150B-4454-B793-F04CE632010A}"/>
                  </a:ext>
                </a:extLst>
              </p:cNvPr>
              <p:cNvSpPr/>
              <p:nvPr/>
            </p:nvSpPr>
            <p:spPr>
              <a:xfrm>
                <a:off x="3786851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Isosceles Triangle 56">
                <a:extLst>
                  <a:ext uri="{FF2B5EF4-FFF2-40B4-BE49-F238E27FC236}">
                    <a16:creationId xmlns:a16="http://schemas.microsoft.com/office/drawing/2014/main" id="{5256E4B0-D737-431C-91A0-9534834A321A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F62745A-A9F5-4923-80E2-C94082415291}"/>
                </a:ext>
              </a:extLst>
            </p:cNvPr>
            <p:cNvSpPr txBox="1"/>
            <p:nvPr/>
          </p:nvSpPr>
          <p:spPr>
            <a:xfrm>
              <a:off x="6917919" y="3356947"/>
              <a:ext cx="166148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تحقيق</a:t>
              </a:r>
            </a:p>
            <a:p>
              <a:pPr algn="ctr"/>
              <a:r>
                <a:rPr lang="ar-SY" sz="2400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الأمن والاستقرار</a:t>
              </a:r>
              <a:endParaRPr lang="en-US" sz="2400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1964029" y="1699008"/>
            <a:ext cx="1477108" cy="2953531"/>
            <a:chOff x="1871334" y="1699008"/>
            <a:chExt cx="1477108" cy="2953531"/>
          </a:xfrm>
        </p:grpSpPr>
        <p:sp>
          <p:nvSpPr>
            <p:cNvPr id="91" name="Rectangle 21">
              <a:extLst>
                <a:ext uri="{FF2B5EF4-FFF2-40B4-BE49-F238E27FC236}">
                  <a16:creationId xmlns:a16="http://schemas.microsoft.com/office/drawing/2014/main" id="{57D76A9A-EE6C-4261-92D4-108492689FC1}"/>
                </a:ext>
              </a:extLst>
            </p:cNvPr>
            <p:cNvSpPr/>
            <p:nvPr/>
          </p:nvSpPr>
          <p:spPr>
            <a:xfrm>
              <a:off x="2581900" y="2332054"/>
              <a:ext cx="45719" cy="914400"/>
            </a:xfrm>
            <a:prstGeom prst="rect">
              <a:avLst/>
            </a:prstGeom>
            <a:solidFill>
              <a:srgbClr val="02AE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16">
              <a:extLst>
                <a:ext uri="{FF2B5EF4-FFF2-40B4-BE49-F238E27FC236}">
                  <a16:creationId xmlns:a16="http://schemas.microsoft.com/office/drawing/2014/main" id="{5D5BC252-2CE8-42B2-9096-0256423AD5DC}"/>
                </a:ext>
              </a:extLst>
            </p:cNvPr>
            <p:cNvGrpSpPr/>
            <p:nvPr/>
          </p:nvGrpSpPr>
          <p:grpSpPr>
            <a:xfrm>
              <a:off x="2150193" y="1699008"/>
              <a:ext cx="919389" cy="675249"/>
              <a:chOff x="2874348" y="858810"/>
              <a:chExt cx="919389" cy="675249"/>
            </a:xfrm>
          </p:grpSpPr>
          <p:sp>
            <p:nvSpPr>
              <p:cNvPr id="100" name="Rectangle: Top Corners Rounded 17">
                <a:extLst>
                  <a:ext uri="{FF2B5EF4-FFF2-40B4-BE49-F238E27FC236}">
                    <a16:creationId xmlns:a16="http://schemas.microsoft.com/office/drawing/2014/main" id="{0DE9335C-1641-4677-9E3F-BD4418D6E2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02AE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ight Triangle 18">
                <a:extLst>
                  <a:ext uri="{FF2B5EF4-FFF2-40B4-BE49-F238E27FC236}">
                    <a16:creationId xmlns:a16="http://schemas.microsoft.com/office/drawing/2014/main" id="{998C99C1-56F6-40C0-8BCD-14128FD6CA4B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ight Triangle 19">
                <a:extLst>
                  <a:ext uri="{FF2B5EF4-FFF2-40B4-BE49-F238E27FC236}">
                    <a16:creationId xmlns:a16="http://schemas.microsoft.com/office/drawing/2014/main" id="{F3F80629-68D7-4BD9-B56C-042986F84E76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3" name="Group 24">
              <a:extLst>
                <a:ext uri="{FF2B5EF4-FFF2-40B4-BE49-F238E27FC236}">
                  <a16:creationId xmlns:a16="http://schemas.microsoft.com/office/drawing/2014/main" id="{76D22C9A-9713-4777-A89D-C7D3748431B7}"/>
                </a:ext>
              </a:extLst>
            </p:cNvPr>
            <p:cNvGrpSpPr/>
            <p:nvPr/>
          </p:nvGrpSpPr>
          <p:grpSpPr>
            <a:xfrm>
              <a:off x="1871334" y="3091025"/>
              <a:ext cx="1477108" cy="1561514"/>
              <a:chOff x="3786851" y="3446587"/>
              <a:chExt cx="1477108" cy="1561514"/>
            </a:xfrm>
            <a:effectLst/>
          </p:grpSpPr>
          <p:sp>
            <p:nvSpPr>
              <p:cNvPr id="104" name="Oval 22">
                <a:extLst>
                  <a:ext uri="{FF2B5EF4-FFF2-40B4-BE49-F238E27FC236}">
                    <a16:creationId xmlns:a16="http://schemas.microsoft.com/office/drawing/2014/main" id="{88B3B422-614C-4D89-B721-BA6DF8820745}"/>
                  </a:ext>
                </a:extLst>
              </p:cNvPr>
              <p:cNvSpPr/>
              <p:nvPr/>
            </p:nvSpPr>
            <p:spPr>
              <a:xfrm>
                <a:off x="3786851" y="3530993"/>
                <a:ext cx="1477108" cy="1477108"/>
              </a:xfrm>
              <a:prstGeom prst="ellipse">
                <a:avLst/>
              </a:prstGeom>
              <a:solidFill>
                <a:srgbClr val="02AE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Isosceles Triangle 23">
                <a:extLst>
                  <a:ext uri="{FF2B5EF4-FFF2-40B4-BE49-F238E27FC236}">
                    <a16:creationId xmlns:a16="http://schemas.microsoft.com/office/drawing/2014/main" id="{FF39A25A-7C2F-4D5D-9D01-04779697270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solidFill>
                <a:srgbClr val="02AE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2" name="TextBox 86">
              <a:extLst>
                <a:ext uri="{FF2B5EF4-FFF2-40B4-BE49-F238E27FC236}">
                  <a16:creationId xmlns:a16="http://schemas.microsoft.com/office/drawing/2014/main" id="{8169F724-631A-4D2C-A422-47282D65508F}"/>
                </a:ext>
              </a:extLst>
            </p:cNvPr>
            <p:cNvSpPr txBox="1"/>
            <p:nvPr/>
          </p:nvSpPr>
          <p:spPr>
            <a:xfrm>
              <a:off x="1942435" y="3560083"/>
              <a:ext cx="12789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ومكافحة المخدرات</a:t>
              </a:r>
              <a:endParaRPr lang="en-US" sz="24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1" name="مجموعة 60"/>
          <p:cNvGrpSpPr/>
          <p:nvPr/>
        </p:nvGrpSpPr>
        <p:grpSpPr>
          <a:xfrm>
            <a:off x="409688" y="1691730"/>
            <a:ext cx="1564156" cy="2953531"/>
            <a:chOff x="4548429" y="1699008"/>
            <a:chExt cx="1564156" cy="2953531"/>
          </a:xfrm>
        </p:grpSpPr>
        <p:sp>
          <p:nvSpPr>
            <p:cNvPr id="62" name="Rectangle 37">
              <a:extLst>
                <a:ext uri="{FF2B5EF4-FFF2-40B4-BE49-F238E27FC236}">
                  <a16:creationId xmlns:a16="http://schemas.microsoft.com/office/drawing/2014/main" id="{8B810053-5BA6-4E5B-AC38-E8544056CCC0}"/>
                </a:ext>
              </a:extLst>
            </p:cNvPr>
            <p:cNvSpPr/>
            <p:nvPr/>
          </p:nvSpPr>
          <p:spPr>
            <a:xfrm>
              <a:off x="5284788" y="2332054"/>
              <a:ext cx="45719" cy="914400"/>
            </a:xfrm>
            <a:prstGeom prst="rect">
              <a:avLst/>
            </a:prstGeom>
            <a:solidFill>
              <a:srgbClr val="FBA5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63" name="Group 33">
              <a:extLst>
                <a:ext uri="{FF2B5EF4-FFF2-40B4-BE49-F238E27FC236}">
                  <a16:creationId xmlns:a16="http://schemas.microsoft.com/office/drawing/2014/main" id="{511186DA-7300-49D3-BAB6-7AB11BD2D115}"/>
                </a:ext>
              </a:extLst>
            </p:cNvPr>
            <p:cNvGrpSpPr/>
            <p:nvPr/>
          </p:nvGrpSpPr>
          <p:grpSpPr>
            <a:xfrm>
              <a:off x="4853081" y="1699008"/>
              <a:ext cx="919389" cy="675249"/>
              <a:chOff x="2874348" y="858810"/>
              <a:chExt cx="919389" cy="675249"/>
            </a:xfrm>
          </p:grpSpPr>
          <p:sp>
            <p:nvSpPr>
              <p:cNvPr id="69" name="Rectangle: Top Corners Rounded 34">
                <a:extLst>
                  <a:ext uri="{FF2B5EF4-FFF2-40B4-BE49-F238E27FC236}">
                    <a16:creationId xmlns:a16="http://schemas.microsoft.com/office/drawing/2014/main" id="{A35BB3B7-3BB1-4425-82F3-D29F341EBFC0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Right Triangle 35">
                <a:extLst>
                  <a:ext uri="{FF2B5EF4-FFF2-40B4-BE49-F238E27FC236}">
                    <a16:creationId xmlns:a16="http://schemas.microsoft.com/office/drawing/2014/main" id="{AF1C6704-298C-4045-ABB1-6E28529BA804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Right Triangle 36">
                <a:extLst>
                  <a:ext uri="{FF2B5EF4-FFF2-40B4-BE49-F238E27FC236}">
                    <a16:creationId xmlns:a16="http://schemas.microsoft.com/office/drawing/2014/main" id="{9CD3B1B9-F9C8-4675-81DE-983B9DF70ED3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4" name="Group 38">
              <a:extLst>
                <a:ext uri="{FF2B5EF4-FFF2-40B4-BE49-F238E27FC236}">
                  <a16:creationId xmlns:a16="http://schemas.microsoft.com/office/drawing/2014/main" id="{5CE1CB54-FCFB-4EF6-98E6-FAB86F6F1D11}"/>
                </a:ext>
              </a:extLst>
            </p:cNvPr>
            <p:cNvGrpSpPr/>
            <p:nvPr/>
          </p:nvGrpSpPr>
          <p:grpSpPr>
            <a:xfrm>
              <a:off x="4574222" y="3091025"/>
              <a:ext cx="1477108" cy="1561514"/>
              <a:chOff x="3786851" y="3446587"/>
              <a:chExt cx="1477108" cy="1561514"/>
            </a:xfrm>
            <a:effectLst/>
          </p:grpSpPr>
          <p:sp>
            <p:nvSpPr>
              <p:cNvPr id="66" name="Oval 39">
                <a:extLst>
                  <a:ext uri="{FF2B5EF4-FFF2-40B4-BE49-F238E27FC236}">
                    <a16:creationId xmlns:a16="http://schemas.microsoft.com/office/drawing/2014/main" id="{31F48004-4120-473B-929B-CB27B9272DD1}"/>
                  </a:ext>
                </a:extLst>
              </p:cNvPr>
              <p:cNvSpPr/>
              <p:nvPr/>
            </p:nvSpPr>
            <p:spPr>
              <a:xfrm>
                <a:off x="3786851" y="3530993"/>
                <a:ext cx="1477108" cy="1477108"/>
              </a:xfrm>
              <a:prstGeom prst="ellipse">
                <a:avLst/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Isosceles Triangle 40">
                <a:extLst>
                  <a:ext uri="{FF2B5EF4-FFF2-40B4-BE49-F238E27FC236}">
                    <a16:creationId xmlns:a16="http://schemas.microsoft.com/office/drawing/2014/main" id="{A09E7FE6-E647-4FF6-B7AB-23215F8421F9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5" name="TextBox 92">
              <a:extLst>
                <a:ext uri="{FF2B5EF4-FFF2-40B4-BE49-F238E27FC236}">
                  <a16:creationId xmlns:a16="http://schemas.microsoft.com/office/drawing/2014/main" id="{77D48B39-22BB-4C06-BF35-8A6892A143F9}"/>
                </a:ext>
              </a:extLst>
            </p:cNvPr>
            <p:cNvSpPr txBox="1"/>
            <p:nvPr/>
          </p:nvSpPr>
          <p:spPr>
            <a:xfrm>
              <a:off x="4548429" y="3455788"/>
              <a:ext cx="15641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تنفيذ العقوبات المقررة</a:t>
              </a:r>
              <a:endParaRPr lang="en-US" sz="2400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058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20">
            <a:extLst>
              <a:ext uri="{FF2B5EF4-FFF2-40B4-BE49-F238E27FC236}">
                <a16:creationId xmlns:a16="http://schemas.microsoft.com/office/drawing/2014/main" id="{9B6B2F28-C702-4430-89DC-EBD49659AA65}"/>
              </a:ext>
            </a:extLst>
          </p:cNvPr>
          <p:cNvGrpSpPr/>
          <p:nvPr/>
        </p:nvGrpSpPr>
        <p:grpSpPr>
          <a:xfrm>
            <a:off x="3428714" y="4907959"/>
            <a:ext cx="5297715" cy="1872343"/>
            <a:chOff x="3447142" y="1248229"/>
            <a:chExt cx="5297715" cy="1872343"/>
          </a:xfrm>
        </p:grpSpPr>
        <p:sp>
          <p:nvSpPr>
            <p:cNvPr id="50" name="Freeform: Shape 21">
              <a:extLst>
                <a:ext uri="{FF2B5EF4-FFF2-40B4-BE49-F238E27FC236}">
                  <a16:creationId xmlns:a16="http://schemas.microsoft.com/office/drawing/2014/main" id="{75471506-3714-4B3D-8754-F6D854BF2B2B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22">
              <a:extLst>
                <a:ext uri="{FF2B5EF4-FFF2-40B4-BE49-F238E27FC236}">
                  <a16:creationId xmlns:a16="http://schemas.microsoft.com/office/drawing/2014/main" id="{DDFF88E6-0AD2-4CA9-BA4C-809055408130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23">
              <a:extLst>
                <a:ext uri="{FF2B5EF4-FFF2-40B4-BE49-F238E27FC236}">
                  <a16:creationId xmlns:a16="http://schemas.microsoft.com/office/drawing/2014/main" id="{DF8F237E-DAED-4EF3-BDC8-C729775B3010}"/>
                </a:ext>
              </a:extLst>
            </p:cNvPr>
            <p:cNvSpPr/>
            <p:nvPr/>
          </p:nvSpPr>
          <p:spPr>
            <a:xfrm>
              <a:off x="4586513" y="1494970"/>
              <a:ext cx="747485" cy="747485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24">
              <a:extLst>
                <a:ext uri="{FF2B5EF4-FFF2-40B4-BE49-F238E27FC236}">
                  <a16:creationId xmlns:a16="http://schemas.microsoft.com/office/drawing/2014/main" id="{EDCC401E-E9FC-4F0B-822E-17ED8DC0A2CF}"/>
                </a:ext>
              </a:extLst>
            </p:cNvPr>
            <p:cNvSpPr txBox="1"/>
            <p:nvPr/>
          </p:nvSpPr>
          <p:spPr>
            <a:xfrm>
              <a:off x="4586513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54" name="TextBox 25">
              <a:extLst>
                <a:ext uri="{FF2B5EF4-FFF2-40B4-BE49-F238E27FC236}">
                  <a16:creationId xmlns:a16="http://schemas.microsoft.com/office/drawing/2014/main" id="{263BB9E6-5F88-42FA-87F7-2892E43D010E}"/>
                </a:ext>
              </a:extLst>
            </p:cNvPr>
            <p:cNvSpPr txBox="1"/>
            <p:nvPr/>
          </p:nvSpPr>
          <p:spPr>
            <a:xfrm>
              <a:off x="5573593" y="1376269"/>
              <a:ext cx="3154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dirty="0">
                  <a:solidFill>
                    <a:srgbClr val="FF9900"/>
                  </a:solidFill>
                  <a:latin typeface="Oswald" panose="02000503000000000000" pitchFamily="2" charset="0"/>
                </a:rPr>
                <a:t>المديرية العامة لحرس الحدود:</a:t>
              </a:r>
              <a:endParaRPr lang="en-US" sz="2400" dirty="0">
                <a:solidFill>
                  <a:srgbClr val="FF9900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55" name="TextBox 26">
              <a:extLst>
                <a:ext uri="{FF2B5EF4-FFF2-40B4-BE49-F238E27FC236}">
                  <a16:creationId xmlns:a16="http://schemas.microsoft.com/office/drawing/2014/main" id="{8F410EE0-A1CE-49BB-8D8D-3E6B1AD64D73}"/>
                </a:ext>
              </a:extLst>
            </p:cNvPr>
            <p:cNvSpPr txBox="1"/>
            <p:nvPr/>
          </p:nvSpPr>
          <p:spPr>
            <a:xfrm>
              <a:off x="5375533" y="1773701"/>
              <a:ext cx="33113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solidFill>
                    <a:schemeClr val="bg1">
                      <a:lumMod val="50000"/>
                    </a:schemeClr>
                  </a:solidFill>
                </a:rPr>
                <a:t>تتولى حماية حدود الوطن ومساعدة العابرين</a:t>
              </a:r>
              <a:endParaRPr 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511D3EB-865D-4889-9F87-9D44BC1C5288}"/>
              </a:ext>
            </a:extLst>
          </p:cNvPr>
          <p:cNvGrpSpPr/>
          <p:nvPr/>
        </p:nvGrpSpPr>
        <p:grpSpPr>
          <a:xfrm>
            <a:off x="291846" y="3669872"/>
            <a:ext cx="5811520" cy="1925029"/>
            <a:chOff x="3056374" y="1195543"/>
            <a:chExt cx="5811520" cy="1925029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1DB7F48-0863-484F-A5E2-22D1A4DEB065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30D1CF7-B671-4C58-B171-E5A72281CA7A}"/>
                </a:ext>
              </a:extLst>
            </p:cNvPr>
            <p:cNvSpPr/>
            <p:nvPr/>
          </p:nvSpPr>
          <p:spPr>
            <a:xfrm>
              <a:off x="3447142" y="1195543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F1CC41E-DD06-4E5C-84E4-BA75766F9ABF}"/>
                </a:ext>
              </a:extLst>
            </p:cNvPr>
            <p:cNvSpPr/>
            <p:nvPr/>
          </p:nvSpPr>
          <p:spPr>
            <a:xfrm>
              <a:off x="4586513" y="1494970"/>
              <a:ext cx="747485" cy="747485"/>
            </a:xfrm>
            <a:prstGeom prst="ellipse">
              <a:avLst/>
            </a:prstGeom>
            <a:solidFill>
              <a:srgbClr val="0066CC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A67E37C-0FFB-45C4-8DF8-F98B60B12C89}"/>
                </a:ext>
              </a:extLst>
            </p:cNvPr>
            <p:cNvSpPr txBox="1"/>
            <p:nvPr/>
          </p:nvSpPr>
          <p:spPr>
            <a:xfrm>
              <a:off x="4586513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1B7F90A-661A-4696-821B-B9CAA464FA3C}"/>
                </a:ext>
              </a:extLst>
            </p:cNvPr>
            <p:cNvSpPr txBox="1"/>
            <p:nvPr/>
          </p:nvSpPr>
          <p:spPr>
            <a:xfrm>
              <a:off x="5333997" y="1430565"/>
              <a:ext cx="35338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dirty="0">
                  <a:solidFill>
                    <a:srgbClr val="0066CC"/>
                  </a:solidFill>
                  <a:latin typeface="Oswald" panose="02000503000000000000" pitchFamily="2" charset="0"/>
                </a:rPr>
                <a:t>المديرية العامة لمكافحة المخدرات:</a:t>
              </a:r>
              <a:endParaRPr lang="en-US" sz="2400" dirty="0">
                <a:solidFill>
                  <a:srgbClr val="0066C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D2C8D28-2EC4-449E-BCEC-9EF7842E2321}"/>
                </a:ext>
              </a:extLst>
            </p:cNvPr>
            <p:cNvSpPr txBox="1"/>
            <p:nvPr/>
          </p:nvSpPr>
          <p:spPr>
            <a:xfrm>
              <a:off x="3056374" y="1736636"/>
              <a:ext cx="56776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solidFill>
                    <a:schemeClr val="bg1">
                      <a:lumMod val="50000"/>
                    </a:schemeClr>
                  </a:solidFill>
                </a:rPr>
                <a:t>تتولى حماية الوطن من ترويج السموم</a:t>
              </a:r>
            </a:p>
            <a:p>
              <a:pPr algn="r"/>
              <a:r>
                <a:rPr lang="ar-SY" sz="2000" dirty="0">
                  <a:solidFill>
                    <a:schemeClr val="bg1">
                      <a:lumMod val="50000"/>
                    </a:schemeClr>
                  </a:solidFill>
                </a:rPr>
                <a:t>والمخدرات، وتوعية المواطنين بأخطارها على الصحة والوطن</a:t>
              </a:r>
              <a:endParaRPr 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0FAA672-A64A-48F0-A061-B9591F075E07}"/>
              </a:ext>
            </a:extLst>
          </p:cNvPr>
          <p:cNvGrpSpPr/>
          <p:nvPr/>
        </p:nvGrpSpPr>
        <p:grpSpPr>
          <a:xfrm>
            <a:off x="6219591" y="3722558"/>
            <a:ext cx="5314799" cy="1872343"/>
            <a:chOff x="3447142" y="1248229"/>
            <a:chExt cx="5314799" cy="1872343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134518F-E107-4BE1-BAC8-41D1DC904D01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1DBD8F6-1E3F-462A-B8CF-07E53A53AAD1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AC89658-9FDB-444E-B68E-367A8C6D2609}"/>
                </a:ext>
              </a:extLst>
            </p:cNvPr>
            <p:cNvSpPr/>
            <p:nvPr/>
          </p:nvSpPr>
          <p:spPr>
            <a:xfrm>
              <a:off x="4586513" y="1494970"/>
              <a:ext cx="747485" cy="747485"/>
            </a:xfrm>
            <a:prstGeom prst="ellipse">
              <a:avLst/>
            </a:prstGeom>
            <a:solidFill>
              <a:srgbClr val="9900CC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6BC3025-A4C2-427A-93D5-24B5359F5B95}"/>
                </a:ext>
              </a:extLst>
            </p:cNvPr>
            <p:cNvSpPr txBox="1"/>
            <p:nvPr/>
          </p:nvSpPr>
          <p:spPr>
            <a:xfrm>
              <a:off x="4586513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6B6B431-6877-4661-A2BF-0AF60446BBEC}"/>
                </a:ext>
              </a:extLst>
            </p:cNvPr>
            <p:cNvSpPr txBox="1"/>
            <p:nvPr/>
          </p:nvSpPr>
          <p:spPr>
            <a:xfrm>
              <a:off x="5351083" y="1274971"/>
              <a:ext cx="34108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dirty="0">
                  <a:solidFill>
                    <a:srgbClr val="9900CC"/>
                  </a:solidFill>
                  <a:latin typeface="Oswald" panose="02000503000000000000" pitchFamily="2" charset="0"/>
                </a:rPr>
                <a:t>المديرية العامة للدفاع المدني:</a:t>
              </a:r>
              <a:endParaRPr lang="en-US" sz="2400" dirty="0">
                <a:solidFill>
                  <a:srgbClr val="9900C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7F4149E-1311-4032-9D77-EC2E92133D12}"/>
                </a:ext>
              </a:extLst>
            </p:cNvPr>
            <p:cNvSpPr txBox="1"/>
            <p:nvPr/>
          </p:nvSpPr>
          <p:spPr>
            <a:xfrm>
              <a:off x="5333998" y="1736636"/>
              <a:ext cx="341085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solidFill>
                    <a:schemeClr val="bg1">
                      <a:lumMod val="50000"/>
                    </a:schemeClr>
                  </a:solidFill>
                </a:rPr>
                <a:t>تتولى تنفيذ إجراءات السامة وإطفاء الحرائق وإنقاذ المواطنين والمقيمين</a:t>
              </a:r>
              <a:endParaRPr lang="en-US" sz="20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 algn="r"/>
              <a:endParaRPr lang="ar-SY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B6B2F28-C702-4430-89DC-EBD49659AA65}"/>
              </a:ext>
            </a:extLst>
          </p:cNvPr>
          <p:cNvGrpSpPr/>
          <p:nvPr/>
        </p:nvGrpSpPr>
        <p:grpSpPr>
          <a:xfrm>
            <a:off x="3457080" y="2467428"/>
            <a:ext cx="5297715" cy="1872343"/>
            <a:chOff x="3447142" y="1248229"/>
            <a:chExt cx="5297715" cy="187234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5471506-3714-4B3D-8754-F6D854BF2B2B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DFF88E6-0AD2-4CA9-BA4C-809055408130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F8F237E-DAED-4EF3-BDC8-C729775B3010}"/>
                </a:ext>
              </a:extLst>
            </p:cNvPr>
            <p:cNvSpPr/>
            <p:nvPr/>
          </p:nvSpPr>
          <p:spPr>
            <a:xfrm>
              <a:off x="4586513" y="1494970"/>
              <a:ext cx="747485" cy="747485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DCC401E-E9FC-4F0B-822E-17ED8DC0A2CF}"/>
                </a:ext>
              </a:extLst>
            </p:cNvPr>
            <p:cNvSpPr txBox="1"/>
            <p:nvPr/>
          </p:nvSpPr>
          <p:spPr>
            <a:xfrm>
              <a:off x="4586513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63BB9E6-5F88-42FA-87F7-2892E43D010E}"/>
                </a:ext>
              </a:extLst>
            </p:cNvPr>
            <p:cNvSpPr txBox="1"/>
            <p:nvPr/>
          </p:nvSpPr>
          <p:spPr>
            <a:xfrm>
              <a:off x="5573593" y="1376269"/>
              <a:ext cx="3154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dirty="0">
                  <a:solidFill>
                    <a:srgbClr val="FF9900"/>
                  </a:solidFill>
                  <a:latin typeface="Oswald" panose="02000503000000000000" pitchFamily="2" charset="0"/>
                </a:rPr>
                <a:t>الإدارة العامة للمرور:</a:t>
              </a:r>
              <a:endParaRPr lang="en-US" sz="2400" dirty="0">
                <a:solidFill>
                  <a:srgbClr val="FF9900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F410EE0-A1CE-49BB-8D8D-3E6B1AD64D73}"/>
                </a:ext>
              </a:extLst>
            </p:cNvPr>
            <p:cNvSpPr txBox="1"/>
            <p:nvPr/>
          </p:nvSpPr>
          <p:spPr>
            <a:xfrm>
              <a:off x="5375533" y="1773701"/>
              <a:ext cx="33113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solidFill>
                    <a:schemeClr val="bg1">
                      <a:lumMod val="50000"/>
                    </a:schemeClr>
                  </a:solidFill>
                </a:rPr>
                <a:t>تتولى تنظيم السير وسلامة السائقين والرُّكّاب داخل المدن.</a:t>
              </a:r>
              <a:endParaRPr 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7289489-C1C6-473A-8D08-62CDB13BCBA5}"/>
              </a:ext>
            </a:extLst>
          </p:cNvPr>
          <p:cNvGrpSpPr/>
          <p:nvPr/>
        </p:nvGrpSpPr>
        <p:grpSpPr>
          <a:xfrm>
            <a:off x="682614" y="1204686"/>
            <a:ext cx="5297715" cy="1872343"/>
            <a:chOff x="3447142" y="1248229"/>
            <a:chExt cx="5297715" cy="1872343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FFEBD75-CB09-4FFB-AE4F-9C354554489F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449C522-E095-44D3-B485-A26748BB7D48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177CB52-CA0F-43AB-AEB2-5719F38D00C3}"/>
                </a:ext>
              </a:extLst>
            </p:cNvPr>
            <p:cNvSpPr/>
            <p:nvPr/>
          </p:nvSpPr>
          <p:spPr>
            <a:xfrm>
              <a:off x="4586513" y="1494970"/>
              <a:ext cx="747485" cy="747485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8A9A131-42AC-4F4E-8613-1EB89E15AD38}"/>
                </a:ext>
              </a:extLst>
            </p:cNvPr>
            <p:cNvSpPr txBox="1"/>
            <p:nvPr/>
          </p:nvSpPr>
          <p:spPr>
            <a:xfrm>
              <a:off x="4586513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A5A04EA-11D4-4185-844F-4BCA38D029C2}"/>
                </a:ext>
              </a:extLst>
            </p:cNvPr>
            <p:cNvSpPr txBox="1"/>
            <p:nvPr/>
          </p:nvSpPr>
          <p:spPr>
            <a:xfrm>
              <a:off x="7061529" y="1349113"/>
              <a:ext cx="15602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dirty="0">
                  <a:solidFill>
                    <a:srgbClr val="339966"/>
                  </a:solidFill>
                  <a:latin typeface="Oswald" panose="02000503000000000000" pitchFamily="2" charset="0"/>
                </a:rPr>
                <a:t>الشُّرْطَة:</a:t>
              </a:r>
              <a:endParaRPr lang="en-US" sz="2400" dirty="0">
                <a:solidFill>
                  <a:srgbClr val="3399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2FA63BC-673C-4FCA-B7CF-A6BADCF40082}"/>
                </a:ext>
              </a:extLst>
            </p:cNvPr>
            <p:cNvSpPr txBox="1"/>
            <p:nvPr/>
          </p:nvSpPr>
          <p:spPr>
            <a:xfrm>
              <a:off x="5333998" y="1748527"/>
              <a:ext cx="325343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solidFill>
                    <a:schemeClr val="bg1">
                      <a:lumMod val="50000"/>
                    </a:schemeClr>
                  </a:solidFill>
                </a:rPr>
                <a:t>تتولى المحافظة على الأمن وتطبيق الأنظمة</a:t>
              </a:r>
              <a:endParaRPr 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A6E9735-2FB0-4421-8EF2-B18BCBF31D8C}"/>
              </a:ext>
            </a:extLst>
          </p:cNvPr>
          <p:cNvGrpSpPr/>
          <p:nvPr/>
        </p:nvGrpSpPr>
        <p:grpSpPr>
          <a:xfrm>
            <a:off x="6219591" y="1215568"/>
            <a:ext cx="5355880" cy="1872343"/>
            <a:chOff x="3447142" y="1248229"/>
            <a:chExt cx="5355880" cy="1872343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BB9CE03-3B61-4110-956A-D3E520506BEE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85F8605-76BC-4FF5-A6E5-002C7B502EEC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4C4D275-D059-49B3-A6BA-673A5DA385E1}"/>
                </a:ext>
              </a:extLst>
            </p:cNvPr>
            <p:cNvSpPr/>
            <p:nvPr/>
          </p:nvSpPr>
          <p:spPr>
            <a:xfrm>
              <a:off x="4586513" y="1494970"/>
              <a:ext cx="747485" cy="7474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C3C0131-F55A-4360-B167-A10998DFC780}"/>
                </a:ext>
              </a:extLst>
            </p:cNvPr>
            <p:cNvSpPr txBox="1"/>
            <p:nvPr/>
          </p:nvSpPr>
          <p:spPr>
            <a:xfrm>
              <a:off x="4586513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3FCA17F-4597-42A5-BAA2-5A03C0E91876}"/>
                </a:ext>
              </a:extLst>
            </p:cNvPr>
            <p:cNvSpPr txBox="1"/>
            <p:nvPr/>
          </p:nvSpPr>
          <p:spPr>
            <a:xfrm>
              <a:off x="5333997" y="1338230"/>
              <a:ext cx="34108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dirty="0">
                  <a:solidFill>
                    <a:srgbClr val="FF0066"/>
                  </a:solidFill>
                  <a:latin typeface="Oswald" panose="02000503000000000000" pitchFamily="2" charset="0"/>
                </a:rPr>
                <a:t>القوات الخاصة لأمن الطرق:</a:t>
              </a:r>
              <a:endParaRPr lang="en-US" sz="2400" dirty="0">
                <a:solidFill>
                  <a:srgbClr val="FF00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81B69C3-D67E-4819-95B2-5204461FC18B}"/>
                </a:ext>
              </a:extLst>
            </p:cNvPr>
            <p:cNvSpPr txBox="1"/>
            <p:nvPr/>
          </p:nvSpPr>
          <p:spPr>
            <a:xfrm>
              <a:off x="5145312" y="1644546"/>
              <a:ext cx="365771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solidFill>
                    <a:schemeClr val="bg1">
                      <a:lumMod val="50000"/>
                    </a:schemeClr>
                  </a:solidFill>
                </a:rPr>
                <a:t>تتولى المحافظة على سامة الناس في الطرق بين المناطق والمدن، ومساعدة المسافرين</a:t>
              </a:r>
              <a:endParaRPr lang="en-US" sz="20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 algn="r"/>
              <a:endParaRPr lang="ar-SY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E496A9-A8DB-4992-A7D7-5D2FBDDC22A8}"/>
              </a:ext>
            </a:extLst>
          </p:cNvPr>
          <p:cNvSpPr txBox="1"/>
          <p:nvPr/>
        </p:nvSpPr>
        <p:spPr>
          <a:xfrm>
            <a:off x="3745017" y="157465"/>
            <a:ext cx="7440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dirty="0">
                <a:latin typeface="Oswald" panose="02000503000000000000" pitchFamily="2" charset="0"/>
              </a:rPr>
              <a:t>من أبرز الأجهزة في وزارة الداخلية:</a:t>
            </a:r>
            <a:endParaRPr lang="en-US" sz="2800" dirty="0">
              <a:latin typeface="Oswald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35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43">
            <a:extLst>
              <a:ext uri="{FF2B5EF4-FFF2-40B4-BE49-F238E27FC236}">
                <a16:creationId xmlns:a16="http://schemas.microsoft.com/office/drawing/2014/main" id="{2C43C56B-83CF-49DF-A103-AA001EDF1193}"/>
              </a:ext>
            </a:extLst>
          </p:cNvPr>
          <p:cNvSpPr/>
          <p:nvPr/>
        </p:nvSpPr>
        <p:spPr>
          <a:xfrm rot="1521397">
            <a:off x="9047881" y="4609924"/>
            <a:ext cx="104636" cy="66071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76E687B-3989-4A1C-B904-6873AC88B92D}"/>
              </a:ext>
            </a:extLst>
          </p:cNvPr>
          <p:cNvSpPr/>
          <p:nvPr/>
        </p:nvSpPr>
        <p:spPr>
          <a:xfrm>
            <a:off x="8645044" y="4506802"/>
            <a:ext cx="881808" cy="88180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6000">
                <a:srgbClr val="203864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8F58DB00-178A-4E66-9558-69F6FE4F119D}"/>
              </a:ext>
            </a:extLst>
          </p:cNvPr>
          <p:cNvSpPr txBox="1"/>
          <p:nvPr/>
        </p:nvSpPr>
        <p:spPr>
          <a:xfrm>
            <a:off x="800175" y="2722648"/>
            <a:ext cx="81112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انتهى الدرس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4404D0C-E8FE-4FA1-9473-8E1AECD7441C}"/>
              </a:ext>
            </a:extLst>
          </p:cNvPr>
          <p:cNvGrpSpPr/>
          <p:nvPr/>
        </p:nvGrpSpPr>
        <p:grpSpPr>
          <a:xfrm>
            <a:off x="9141490" y="5163755"/>
            <a:ext cx="1585574" cy="1585574"/>
            <a:chOff x="4554026" y="1887026"/>
            <a:chExt cx="3083949" cy="308394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4" name="Circle: Hollow 73">
              <a:extLst>
                <a:ext uri="{FF2B5EF4-FFF2-40B4-BE49-F238E27FC236}">
                  <a16:creationId xmlns:a16="http://schemas.microsoft.com/office/drawing/2014/main" id="{54A82236-EB71-4EF3-9040-961B99FE34A3}"/>
                </a:ext>
              </a:extLst>
            </p:cNvPr>
            <p:cNvSpPr/>
            <p:nvPr/>
          </p:nvSpPr>
          <p:spPr>
            <a:xfrm>
              <a:off x="4554026" y="1887026"/>
              <a:ext cx="3083949" cy="3083949"/>
            </a:xfrm>
            <a:prstGeom prst="donut">
              <a:avLst>
                <a:gd name="adj" fmla="val 979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3EB7EFED-C5A8-41F2-B6AF-EB62EB7AC83D}"/>
                </a:ext>
              </a:extLst>
            </p:cNvPr>
            <p:cNvSpPr/>
            <p:nvPr/>
          </p:nvSpPr>
          <p:spPr>
            <a:xfrm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A9FA49A6-CFD9-4338-8DE3-32FD84F0FDB1}"/>
                </a:ext>
              </a:extLst>
            </p:cNvPr>
            <p:cNvSpPr/>
            <p:nvPr/>
          </p:nvSpPr>
          <p:spPr>
            <a:xfrm rot="18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639AD86-5367-4DEC-BE1D-C8E81212A165}"/>
                </a:ext>
              </a:extLst>
            </p:cNvPr>
            <p:cNvSpPr/>
            <p:nvPr/>
          </p:nvSpPr>
          <p:spPr>
            <a:xfrm rot="36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BEE89BCB-3B38-4BE2-AEA2-285BEBFDFAD9}"/>
                </a:ext>
              </a:extLst>
            </p:cNvPr>
            <p:cNvSpPr/>
            <p:nvPr/>
          </p:nvSpPr>
          <p:spPr>
            <a:xfrm rot="54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EE6A678-9AF7-45AF-AAB8-3EE3A6998E87}"/>
                </a:ext>
              </a:extLst>
            </p:cNvPr>
            <p:cNvSpPr/>
            <p:nvPr/>
          </p:nvSpPr>
          <p:spPr>
            <a:xfrm rot="72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1ED0404-2789-4ADD-B036-2789F23E9167}"/>
                </a:ext>
              </a:extLst>
            </p:cNvPr>
            <p:cNvSpPr/>
            <p:nvPr/>
          </p:nvSpPr>
          <p:spPr>
            <a:xfrm rot="90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74AC30D8-FA76-4309-BFF6-2839A27305EA}"/>
                </a:ext>
              </a:extLst>
            </p:cNvPr>
            <p:cNvSpPr/>
            <p:nvPr/>
          </p:nvSpPr>
          <p:spPr>
            <a:xfrm>
              <a:off x="5453581" y="2786581"/>
              <a:ext cx="1284839" cy="12848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5" name="Group 14" hidden="1">
            <a:extLst>
              <a:ext uri="{FF2B5EF4-FFF2-40B4-BE49-F238E27FC236}">
                <a16:creationId xmlns:a16="http://schemas.microsoft.com/office/drawing/2014/main" id="{A8EE3B18-922A-4E0A-A42D-3D544A0036E9}"/>
              </a:ext>
            </a:extLst>
          </p:cNvPr>
          <p:cNvGrpSpPr/>
          <p:nvPr/>
        </p:nvGrpSpPr>
        <p:grpSpPr>
          <a:xfrm rot="234421">
            <a:off x="7222436" y="3263810"/>
            <a:ext cx="4004559" cy="3335604"/>
            <a:chOff x="7222436" y="3263810"/>
            <a:chExt cx="4004559" cy="3335604"/>
          </a:xfrm>
        </p:grpSpPr>
        <p:sp>
          <p:nvSpPr>
            <p:cNvPr id="7" name="Flowchart: Manual Operation 6">
              <a:extLst>
                <a:ext uri="{FF2B5EF4-FFF2-40B4-BE49-F238E27FC236}">
                  <a16:creationId xmlns:a16="http://schemas.microsoft.com/office/drawing/2014/main" id="{78E25427-D5D3-4EE5-90AD-67D9BEC0C8A4}"/>
                </a:ext>
              </a:extLst>
            </p:cNvPr>
            <p:cNvSpPr/>
            <p:nvPr/>
          </p:nvSpPr>
          <p:spPr>
            <a:xfrm rot="18046708" flipV="1">
              <a:off x="7964557" y="3211809"/>
              <a:ext cx="1616765" cy="3101008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Rectangle: Top Corners Rounded 7">
              <a:extLst>
                <a:ext uri="{FF2B5EF4-FFF2-40B4-BE49-F238E27FC236}">
                  <a16:creationId xmlns:a16="http://schemas.microsoft.com/office/drawing/2014/main" id="{C8C7520C-4F08-4CF5-BE7F-BAFE9DDD2712}"/>
                </a:ext>
              </a:extLst>
            </p:cNvPr>
            <p:cNvSpPr/>
            <p:nvPr/>
          </p:nvSpPr>
          <p:spPr>
            <a:xfrm rot="18098579">
              <a:off x="6740393" y="3762327"/>
              <a:ext cx="1335143" cy="338109"/>
            </a:xfrm>
            <a:prstGeom prst="round2Same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: Top Corners Rounded 8">
              <a:extLst>
                <a:ext uri="{FF2B5EF4-FFF2-40B4-BE49-F238E27FC236}">
                  <a16:creationId xmlns:a16="http://schemas.microsoft.com/office/drawing/2014/main" id="{419BFFD7-3169-4E73-864A-7228722BF1C4}"/>
                </a:ext>
              </a:extLst>
            </p:cNvPr>
            <p:cNvSpPr/>
            <p:nvPr/>
          </p:nvSpPr>
          <p:spPr>
            <a:xfrm rot="7224536">
              <a:off x="9687400" y="5319551"/>
              <a:ext cx="1618822" cy="94090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5AA2E3D-2E8A-4602-A16B-435DE89BB8BE}"/>
                </a:ext>
              </a:extLst>
            </p:cNvPr>
            <p:cNvSpPr/>
            <p:nvPr/>
          </p:nvSpPr>
          <p:spPr>
            <a:xfrm>
              <a:off x="10855934" y="5879199"/>
              <a:ext cx="371061" cy="371061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6" hidden="1">
            <a:extLst>
              <a:ext uri="{FF2B5EF4-FFF2-40B4-BE49-F238E27FC236}">
                <a16:creationId xmlns:a16="http://schemas.microsoft.com/office/drawing/2014/main" id="{75BFB878-7815-4E71-A534-2360172F868A}"/>
              </a:ext>
            </a:extLst>
          </p:cNvPr>
          <p:cNvGrpSpPr/>
          <p:nvPr/>
        </p:nvGrpSpPr>
        <p:grpSpPr>
          <a:xfrm>
            <a:off x="8044264" y="4737653"/>
            <a:ext cx="2120347" cy="2120347"/>
            <a:chOff x="8044264" y="4737653"/>
            <a:chExt cx="2120347" cy="2120347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994BDF-81E6-47C3-AF4A-A0DF3854D262}"/>
                </a:ext>
              </a:extLst>
            </p:cNvPr>
            <p:cNvGrpSpPr/>
            <p:nvPr/>
          </p:nvGrpSpPr>
          <p:grpSpPr>
            <a:xfrm>
              <a:off x="8044264" y="4737653"/>
              <a:ext cx="2120347" cy="2120347"/>
              <a:chOff x="2364665" y="3112624"/>
              <a:chExt cx="2120347" cy="2120347"/>
            </a:xfrm>
            <a:solidFill>
              <a:srgbClr val="FFC000"/>
            </a:solidFill>
          </p:grpSpPr>
          <p:sp>
            <p:nvSpPr>
              <p:cNvPr id="12" name="Star: 7 Points 11">
                <a:extLst>
                  <a:ext uri="{FF2B5EF4-FFF2-40B4-BE49-F238E27FC236}">
                    <a16:creationId xmlns:a16="http://schemas.microsoft.com/office/drawing/2014/main" id="{3F00EF50-C506-4584-B033-F0FEAF030374}"/>
                  </a:ext>
                </a:extLst>
              </p:cNvPr>
              <p:cNvSpPr/>
              <p:nvPr/>
            </p:nvSpPr>
            <p:spPr>
              <a:xfrm>
                <a:off x="2550194" y="3298153"/>
                <a:ext cx="1749287" cy="1749287"/>
              </a:xfrm>
              <a:prstGeom prst="star7">
                <a:avLst>
                  <a:gd name="adj" fmla="val 4320"/>
                  <a:gd name="hf" fmla="val 102572"/>
                  <a:gd name="vf" fmla="val 10521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Circle: Hollow 10">
                <a:extLst>
                  <a:ext uri="{FF2B5EF4-FFF2-40B4-BE49-F238E27FC236}">
                    <a16:creationId xmlns:a16="http://schemas.microsoft.com/office/drawing/2014/main" id="{BA5C7A85-595D-4DFD-A171-86E3255F32EA}"/>
                  </a:ext>
                </a:extLst>
              </p:cNvPr>
              <p:cNvSpPr/>
              <p:nvPr/>
            </p:nvSpPr>
            <p:spPr>
              <a:xfrm>
                <a:off x="2364665" y="3112624"/>
                <a:ext cx="2120347" cy="2120347"/>
              </a:xfrm>
              <a:prstGeom prst="donut">
                <a:avLst>
                  <a:gd name="adj" fmla="val 125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A8D0BC2-1A6C-4811-A532-926B9697B323}"/>
                </a:ext>
              </a:extLst>
            </p:cNvPr>
            <p:cNvSpPr/>
            <p:nvPr/>
          </p:nvSpPr>
          <p:spPr>
            <a:xfrm>
              <a:off x="8853839" y="5574400"/>
              <a:ext cx="490330" cy="49033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82" name="Group 32">
            <a:extLst>
              <a:ext uri="{FF2B5EF4-FFF2-40B4-BE49-F238E27FC236}">
                <a16:creationId xmlns:a16="http://schemas.microsoft.com/office/drawing/2014/main" id="{DC816251-2BCC-47A9-BCA7-368989C31C2B}"/>
              </a:ext>
            </a:extLst>
          </p:cNvPr>
          <p:cNvGrpSpPr>
            <a:grpSpLocks/>
          </p:cNvGrpSpPr>
          <p:nvPr/>
        </p:nvGrpSpPr>
        <p:grpSpPr bwMode="auto">
          <a:xfrm>
            <a:off x="8863007" y="4737651"/>
            <a:ext cx="550863" cy="525300"/>
            <a:chOff x="1468" y="2633"/>
            <a:chExt cx="318" cy="303"/>
          </a:xfrm>
        </p:grpSpPr>
        <p:sp>
          <p:nvSpPr>
            <p:cNvPr id="83" name="AutoShape 33">
              <a:extLst>
                <a:ext uri="{FF2B5EF4-FFF2-40B4-BE49-F238E27FC236}">
                  <a16:creationId xmlns:a16="http://schemas.microsoft.com/office/drawing/2014/main" id="{B39D5D83-9EE8-4914-9DFC-3EEE6722C3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297364">
              <a:off x="1468" y="2633"/>
              <a:ext cx="318" cy="303"/>
            </a:xfrm>
            <a:prstGeom prst="star5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4" name="AutoShape 34">
              <a:extLst>
                <a:ext uri="{FF2B5EF4-FFF2-40B4-BE49-F238E27FC236}">
                  <a16:creationId xmlns:a16="http://schemas.microsoft.com/office/drawing/2014/main" id="{4B77D22A-3FFE-425C-BCD9-373F3EA69B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297364">
              <a:off x="1542" y="2712"/>
              <a:ext cx="205" cy="195"/>
            </a:xfrm>
            <a:prstGeom prst="star7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prstClr val="black"/>
                </a:solidFill>
                <a:latin typeface="Arial" charset="0"/>
              </a:endParaRPr>
            </a:p>
          </p:txBody>
        </p:sp>
      </p:grpSp>
      <p:grpSp>
        <p:nvGrpSpPr>
          <p:cNvPr id="85" name="Group 13">
            <a:extLst>
              <a:ext uri="{FF2B5EF4-FFF2-40B4-BE49-F238E27FC236}">
                <a16:creationId xmlns:a16="http://schemas.microsoft.com/office/drawing/2014/main" id="{CFB22A26-7D6F-4CB4-9D8F-7DC6FE20FEEF}"/>
              </a:ext>
            </a:extLst>
          </p:cNvPr>
          <p:cNvGrpSpPr>
            <a:grpSpLocks/>
          </p:cNvGrpSpPr>
          <p:nvPr/>
        </p:nvGrpSpPr>
        <p:grpSpPr bwMode="auto">
          <a:xfrm>
            <a:off x="10019560" y="5373064"/>
            <a:ext cx="268287" cy="249237"/>
            <a:chOff x="4967" y="3612"/>
            <a:chExt cx="169" cy="157"/>
          </a:xfrm>
        </p:grpSpPr>
        <p:sp>
          <p:nvSpPr>
            <p:cNvPr id="86" name="Freeform 78">
              <a:extLst>
                <a:ext uri="{FF2B5EF4-FFF2-40B4-BE49-F238E27FC236}">
                  <a16:creationId xmlns:a16="http://schemas.microsoft.com/office/drawing/2014/main" id="{71B0CB44-6551-408D-88A2-A8CD0980F19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7" name="Freeform 79">
              <a:extLst>
                <a:ext uri="{FF2B5EF4-FFF2-40B4-BE49-F238E27FC236}">
                  <a16:creationId xmlns:a16="http://schemas.microsoft.com/office/drawing/2014/main" id="{C1AD71FD-D6A3-4689-BBE3-6A41E346ED7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8" name="Freeform 80">
              <a:extLst>
                <a:ext uri="{FF2B5EF4-FFF2-40B4-BE49-F238E27FC236}">
                  <a16:creationId xmlns:a16="http://schemas.microsoft.com/office/drawing/2014/main" id="{2CC59157-D95A-4323-ABB7-37E71E2A00B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oup 17">
            <a:extLst>
              <a:ext uri="{FF2B5EF4-FFF2-40B4-BE49-F238E27FC236}">
                <a16:creationId xmlns:a16="http://schemas.microsoft.com/office/drawing/2014/main" id="{E72C0916-40E5-45A8-8A90-5B18A010A168}"/>
              </a:ext>
            </a:extLst>
          </p:cNvPr>
          <p:cNvGrpSpPr>
            <a:grpSpLocks/>
          </p:cNvGrpSpPr>
          <p:nvPr/>
        </p:nvGrpSpPr>
        <p:grpSpPr bwMode="auto">
          <a:xfrm>
            <a:off x="10014797" y="5309564"/>
            <a:ext cx="277813" cy="377825"/>
            <a:chOff x="4431" y="3196"/>
            <a:chExt cx="175" cy="238"/>
          </a:xfrm>
        </p:grpSpPr>
        <p:sp>
          <p:nvSpPr>
            <p:cNvPr id="90" name="Freeform 13">
              <a:extLst>
                <a:ext uri="{FF2B5EF4-FFF2-40B4-BE49-F238E27FC236}">
                  <a16:creationId xmlns:a16="http://schemas.microsoft.com/office/drawing/2014/main" id="{072C01F7-590E-478C-B5B4-24AE989F81A0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91" name="Freeform 14">
              <a:extLst>
                <a:ext uri="{FF2B5EF4-FFF2-40B4-BE49-F238E27FC236}">
                  <a16:creationId xmlns:a16="http://schemas.microsoft.com/office/drawing/2014/main" id="{BE77A8F6-9FD6-4B8F-8065-F407428E361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92" name="Freeform 17">
              <a:extLst>
                <a:ext uri="{FF2B5EF4-FFF2-40B4-BE49-F238E27FC236}">
                  <a16:creationId xmlns:a16="http://schemas.microsoft.com/office/drawing/2014/main" id="{C56284BE-6A6F-454E-9C95-B7DC666B69D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oup 21">
            <a:extLst>
              <a:ext uri="{FF2B5EF4-FFF2-40B4-BE49-F238E27FC236}">
                <a16:creationId xmlns:a16="http://schemas.microsoft.com/office/drawing/2014/main" id="{6ED19636-9F2C-4C29-B250-D82FE378E97D}"/>
              </a:ext>
            </a:extLst>
          </p:cNvPr>
          <p:cNvGrpSpPr>
            <a:grpSpLocks/>
          </p:cNvGrpSpPr>
          <p:nvPr/>
        </p:nvGrpSpPr>
        <p:grpSpPr bwMode="auto">
          <a:xfrm>
            <a:off x="9978285" y="5369889"/>
            <a:ext cx="347662" cy="257175"/>
            <a:chOff x="4525" y="3323"/>
            <a:chExt cx="219" cy="162"/>
          </a:xfrm>
        </p:grpSpPr>
        <p:sp>
          <p:nvSpPr>
            <p:cNvPr id="94" name="Freeform 21">
              <a:extLst>
                <a:ext uri="{FF2B5EF4-FFF2-40B4-BE49-F238E27FC236}">
                  <a16:creationId xmlns:a16="http://schemas.microsoft.com/office/drawing/2014/main" id="{303FC16F-5A21-495F-B18C-5DDB6C6357B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4" y="333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95" name="Freeform 22">
              <a:extLst>
                <a:ext uri="{FF2B5EF4-FFF2-40B4-BE49-F238E27FC236}">
                  <a16:creationId xmlns:a16="http://schemas.microsoft.com/office/drawing/2014/main" id="{E1CC0E2C-1769-4BB8-9860-8CCD446B02A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5" y="33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96" name="Freeform 63">
              <a:extLst>
                <a:ext uri="{FF2B5EF4-FFF2-40B4-BE49-F238E27FC236}">
                  <a16:creationId xmlns:a16="http://schemas.microsoft.com/office/drawing/2014/main" id="{18884A19-1231-4425-9F5E-E593D9680AC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89" y="340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BF8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7" name="Group 25">
            <a:extLst>
              <a:ext uri="{FF2B5EF4-FFF2-40B4-BE49-F238E27FC236}">
                <a16:creationId xmlns:a16="http://schemas.microsoft.com/office/drawing/2014/main" id="{F7E25996-2C33-426F-83C8-7828678368B3}"/>
              </a:ext>
            </a:extLst>
          </p:cNvPr>
          <p:cNvGrpSpPr>
            <a:grpSpLocks/>
          </p:cNvGrpSpPr>
          <p:nvPr/>
        </p:nvGrpSpPr>
        <p:grpSpPr bwMode="auto">
          <a:xfrm>
            <a:off x="10027497" y="5311151"/>
            <a:ext cx="249238" cy="373063"/>
            <a:chOff x="4491" y="3281"/>
            <a:chExt cx="157" cy="235"/>
          </a:xfrm>
        </p:grpSpPr>
        <p:sp>
          <p:nvSpPr>
            <p:cNvPr id="98" name="Freeform 20">
              <a:extLst>
                <a:ext uri="{FF2B5EF4-FFF2-40B4-BE49-F238E27FC236}">
                  <a16:creationId xmlns:a16="http://schemas.microsoft.com/office/drawing/2014/main" id="{A066263E-F5B2-464A-9E11-7C0841691AE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91" y="328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99" name="Freeform 66">
              <a:extLst>
                <a:ext uri="{FF2B5EF4-FFF2-40B4-BE49-F238E27FC236}">
                  <a16:creationId xmlns:a16="http://schemas.microsoft.com/office/drawing/2014/main" id="{62ACC0BE-9BD5-4EF2-9295-06E10470DE9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9" y="337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0" name="Freeform 67">
              <a:extLst>
                <a:ext uri="{FF2B5EF4-FFF2-40B4-BE49-F238E27FC236}">
                  <a16:creationId xmlns:a16="http://schemas.microsoft.com/office/drawing/2014/main" id="{3FA45166-6673-4702-BF3D-04D857DA4D0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04" y="34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oup 29">
            <a:extLst>
              <a:ext uri="{FF2B5EF4-FFF2-40B4-BE49-F238E27FC236}">
                <a16:creationId xmlns:a16="http://schemas.microsoft.com/office/drawing/2014/main" id="{7952B72D-57B7-412E-8612-E4706267ABB9}"/>
              </a:ext>
            </a:extLst>
          </p:cNvPr>
          <p:cNvGrpSpPr>
            <a:grpSpLocks/>
          </p:cNvGrpSpPr>
          <p:nvPr/>
        </p:nvGrpSpPr>
        <p:grpSpPr bwMode="auto">
          <a:xfrm>
            <a:off x="10040197" y="5325439"/>
            <a:ext cx="227013" cy="342900"/>
            <a:chOff x="4526" y="3362"/>
            <a:chExt cx="143" cy="216"/>
          </a:xfrm>
        </p:grpSpPr>
        <p:sp>
          <p:nvSpPr>
            <p:cNvPr id="102" name="Freeform 65">
              <a:extLst>
                <a:ext uri="{FF2B5EF4-FFF2-40B4-BE49-F238E27FC236}">
                  <a16:creationId xmlns:a16="http://schemas.microsoft.com/office/drawing/2014/main" id="{9F0F5B48-AA57-4C27-8096-FBCA7352131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3" name="Freeform 68">
              <a:extLst>
                <a:ext uri="{FF2B5EF4-FFF2-40B4-BE49-F238E27FC236}">
                  <a16:creationId xmlns:a16="http://schemas.microsoft.com/office/drawing/2014/main" id="{8219984F-1D8A-4394-A047-4E1188166B6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4" name="Freeform 69">
              <a:extLst>
                <a:ext uri="{FF2B5EF4-FFF2-40B4-BE49-F238E27FC236}">
                  <a16:creationId xmlns:a16="http://schemas.microsoft.com/office/drawing/2014/main" id="{023B052B-8E78-4FC9-9662-F861513C5F0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5" name="Group 33">
            <a:extLst>
              <a:ext uri="{FF2B5EF4-FFF2-40B4-BE49-F238E27FC236}">
                <a16:creationId xmlns:a16="http://schemas.microsoft.com/office/drawing/2014/main" id="{D4BFC728-5159-473B-B2BB-8BFE4A25887A}"/>
              </a:ext>
            </a:extLst>
          </p:cNvPr>
          <p:cNvGrpSpPr>
            <a:grpSpLocks/>
          </p:cNvGrpSpPr>
          <p:nvPr/>
        </p:nvGrpSpPr>
        <p:grpSpPr bwMode="auto">
          <a:xfrm>
            <a:off x="9922722" y="5311151"/>
            <a:ext cx="458788" cy="373063"/>
            <a:chOff x="4156" y="3113"/>
            <a:chExt cx="289" cy="235"/>
          </a:xfrm>
        </p:grpSpPr>
        <p:sp>
          <p:nvSpPr>
            <p:cNvPr id="106" name="Freeform 23">
              <a:extLst>
                <a:ext uri="{FF2B5EF4-FFF2-40B4-BE49-F238E27FC236}">
                  <a16:creationId xmlns:a16="http://schemas.microsoft.com/office/drawing/2014/main" id="{6688087D-371C-4FF0-8296-8525A8333AB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90" y="3249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D7D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7" name="Freeform 26">
              <a:extLst>
                <a:ext uri="{FF2B5EF4-FFF2-40B4-BE49-F238E27FC236}">
                  <a16:creationId xmlns:a16="http://schemas.microsoft.com/office/drawing/2014/main" id="{59DD124D-E9DD-4198-87C9-15C2360CCC2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56" y="32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8" name="Freeform 27">
              <a:extLst>
                <a:ext uri="{FF2B5EF4-FFF2-40B4-BE49-F238E27FC236}">
                  <a16:creationId xmlns:a16="http://schemas.microsoft.com/office/drawing/2014/main" id="{51B8F8F7-9ABB-477B-8738-2308EBD8D3C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46" y="3113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9" name="Group 37">
            <a:extLst>
              <a:ext uri="{FF2B5EF4-FFF2-40B4-BE49-F238E27FC236}">
                <a16:creationId xmlns:a16="http://schemas.microsoft.com/office/drawing/2014/main" id="{01969E2F-EADD-4F8C-9A9A-70C13456D922}"/>
              </a:ext>
            </a:extLst>
          </p:cNvPr>
          <p:cNvGrpSpPr>
            <a:grpSpLocks/>
          </p:cNvGrpSpPr>
          <p:nvPr/>
        </p:nvGrpSpPr>
        <p:grpSpPr bwMode="auto">
          <a:xfrm>
            <a:off x="9979872" y="5361951"/>
            <a:ext cx="346075" cy="271463"/>
            <a:chOff x="4203" y="3144"/>
            <a:chExt cx="218" cy="171"/>
          </a:xfrm>
        </p:grpSpPr>
        <p:sp>
          <p:nvSpPr>
            <p:cNvPr id="110" name="Freeform 24">
              <a:extLst>
                <a:ext uri="{FF2B5EF4-FFF2-40B4-BE49-F238E27FC236}">
                  <a16:creationId xmlns:a16="http://schemas.microsoft.com/office/drawing/2014/main" id="{947775F8-7387-412C-9EE7-214D35C69E8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1" name="Freeform 29">
              <a:extLst>
                <a:ext uri="{FF2B5EF4-FFF2-40B4-BE49-F238E27FC236}">
                  <a16:creationId xmlns:a16="http://schemas.microsoft.com/office/drawing/2014/main" id="{A19CA629-F1DA-44BA-896A-C07DF3FC756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2" name="Freeform 30">
              <a:extLst>
                <a:ext uri="{FF2B5EF4-FFF2-40B4-BE49-F238E27FC236}">
                  <a16:creationId xmlns:a16="http://schemas.microsoft.com/office/drawing/2014/main" id="{91F1DCD3-907D-4163-8179-B5C68E39C9C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oup 41">
            <a:extLst>
              <a:ext uri="{FF2B5EF4-FFF2-40B4-BE49-F238E27FC236}">
                <a16:creationId xmlns:a16="http://schemas.microsoft.com/office/drawing/2014/main" id="{D27027BD-7E65-4460-ACEA-5C5FBADA23CC}"/>
              </a:ext>
            </a:extLst>
          </p:cNvPr>
          <p:cNvGrpSpPr>
            <a:grpSpLocks/>
          </p:cNvGrpSpPr>
          <p:nvPr/>
        </p:nvGrpSpPr>
        <p:grpSpPr bwMode="auto">
          <a:xfrm>
            <a:off x="9900497" y="5276226"/>
            <a:ext cx="503238" cy="442913"/>
            <a:chOff x="4181" y="3155"/>
            <a:chExt cx="317" cy="279"/>
          </a:xfrm>
        </p:grpSpPr>
        <p:sp>
          <p:nvSpPr>
            <p:cNvPr id="114" name="Freeform 25">
              <a:extLst>
                <a:ext uri="{FF2B5EF4-FFF2-40B4-BE49-F238E27FC236}">
                  <a16:creationId xmlns:a16="http://schemas.microsoft.com/office/drawing/2014/main" id="{44F10166-800F-455A-B4A5-34A15FD6DDE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80" y="31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5" name="Freeform 28">
              <a:extLst>
                <a:ext uri="{FF2B5EF4-FFF2-40B4-BE49-F238E27FC236}">
                  <a16:creationId xmlns:a16="http://schemas.microsoft.com/office/drawing/2014/main" id="{A6FC3229-E873-4555-8CB6-AADD7D12542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81" y="3160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6" name="Freeform 31">
              <a:extLst>
                <a:ext uri="{FF2B5EF4-FFF2-40B4-BE49-F238E27FC236}">
                  <a16:creationId xmlns:a16="http://schemas.microsoft.com/office/drawing/2014/main" id="{9FCA7B8F-20C1-4E19-ADAD-91732B8CBC3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35" y="3370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17" name="Group 45">
            <a:extLst>
              <a:ext uri="{FF2B5EF4-FFF2-40B4-BE49-F238E27FC236}">
                <a16:creationId xmlns:a16="http://schemas.microsoft.com/office/drawing/2014/main" id="{25193B8D-4204-4F40-9E54-384E23771B25}"/>
              </a:ext>
            </a:extLst>
          </p:cNvPr>
          <p:cNvGrpSpPr>
            <a:grpSpLocks/>
          </p:cNvGrpSpPr>
          <p:nvPr/>
        </p:nvGrpSpPr>
        <p:grpSpPr bwMode="auto">
          <a:xfrm>
            <a:off x="10017972" y="5373064"/>
            <a:ext cx="268288" cy="249237"/>
            <a:chOff x="4967" y="3612"/>
            <a:chExt cx="169" cy="157"/>
          </a:xfrm>
        </p:grpSpPr>
        <p:sp>
          <p:nvSpPr>
            <p:cNvPr id="118" name="Freeform 78">
              <a:extLst>
                <a:ext uri="{FF2B5EF4-FFF2-40B4-BE49-F238E27FC236}">
                  <a16:creationId xmlns:a16="http://schemas.microsoft.com/office/drawing/2014/main" id="{5D7E7269-9001-4CBC-A192-8BB2D788796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9" name="Freeform 79">
              <a:extLst>
                <a:ext uri="{FF2B5EF4-FFF2-40B4-BE49-F238E27FC236}">
                  <a16:creationId xmlns:a16="http://schemas.microsoft.com/office/drawing/2014/main" id="{2043FC8C-252C-4EA4-8376-CBACCFE5004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306D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0" name="Freeform 80">
              <a:extLst>
                <a:ext uri="{FF2B5EF4-FFF2-40B4-BE49-F238E27FC236}">
                  <a16:creationId xmlns:a16="http://schemas.microsoft.com/office/drawing/2014/main" id="{10BFB22A-49BA-4C58-A4A2-F5408E005E9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1" name="Group 49">
            <a:extLst>
              <a:ext uri="{FF2B5EF4-FFF2-40B4-BE49-F238E27FC236}">
                <a16:creationId xmlns:a16="http://schemas.microsoft.com/office/drawing/2014/main" id="{49F4BE39-3181-40F9-8C15-88A6F5F2818A}"/>
              </a:ext>
            </a:extLst>
          </p:cNvPr>
          <p:cNvGrpSpPr>
            <a:grpSpLocks/>
          </p:cNvGrpSpPr>
          <p:nvPr/>
        </p:nvGrpSpPr>
        <p:grpSpPr bwMode="auto">
          <a:xfrm>
            <a:off x="10013210" y="5307976"/>
            <a:ext cx="277812" cy="377825"/>
            <a:chOff x="4431" y="3196"/>
            <a:chExt cx="175" cy="238"/>
          </a:xfrm>
        </p:grpSpPr>
        <p:sp>
          <p:nvSpPr>
            <p:cNvPr id="122" name="Freeform 13">
              <a:extLst>
                <a:ext uri="{FF2B5EF4-FFF2-40B4-BE49-F238E27FC236}">
                  <a16:creationId xmlns:a16="http://schemas.microsoft.com/office/drawing/2014/main" id="{83609FD3-E0E7-468C-B489-B35F79275A1C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3" name="Freeform 14">
              <a:extLst>
                <a:ext uri="{FF2B5EF4-FFF2-40B4-BE49-F238E27FC236}">
                  <a16:creationId xmlns:a16="http://schemas.microsoft.com/office/drawing/2014/main" id="{131B0E12-9586-425B-A878-58EB6DC59FB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4" name="Freeform 17">
              <a:extLst>
                <a:ext uri="{FF2B5EF4-FFF2-40B4-BE49-F238E27FC236}">
                  <a16:creationId xmlns:a16="http://schemas.microsoft.com/office/drawing/2014/main" id="{C8CC59EC-C83B-41D8-9C2B-46151A0D652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5" name="Group 53">
            <a:extLst>
              <a:ext uri="{FF2B5EF4-FFF2-40B4-BE49-F238E27FC236}">
                <a16:creationId xmlns:a16="http://schemas.microsoft.com/office/drawing/2014/main" id="{30CD9976-780A-458C-BF6A-69586C2046AD}"/>
              </a:ext>
            </a:extLst>
          </p:cNvPr>
          <p:cNvGrpSpPr>
            <a:grpSpLocks/>
          </p:cNvGrpSpPr>
          <p:nvPr/>
        </p:nvGrpSpPr>
        <p:grpSpPr bwMode="auto">
          <a:xfrm>
            <a:off x="10032260" y="5325439"/>
            <a:ext cx="239712" cy="342900"/>
            <a:chOff x="4535" y="3331"/>
            <a:chExt cx="151" cy="216"/>
          </a:xfrm>
        </p:grpSpPr>
        <p:sp>
          <p:nvSpPr>
            <p:cNvPr id="126" name="Freeform 15">
              <a:extLst>
                <a:ext uri="{FF2B5EF4-FFF2-40B4-BE49-F238E27FC236}">
                  <a16:creationId xmlns:a16="http://schemas.microsoft.com/office/drawing/2014/main" id="{91355F11-B7D3-42E3-BD29-45963053698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2" y="341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7" name="Freeform 16">
              <a:extLst>
                <a:ext uri="{FF2B5EF4-FFF2-40B4-BE49-F238E27FC236}">
                  <a16:creationId xmlns:a16="http://schemas.microsoft.com/office/drawing/2014/main" id="{9CBE90E3-139C-4F2D-AEBB-17DA894323E7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563" y="3481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8" name="Freeform 18">
              <a:extLst>
                <a:ext uri="{FF2B5EF4-FFF2-40B4-BE49-F238E27FC236}">
                  <a16:creationId xmlns:a16="http://schemas.microsoft.com/office/drawing/2014/main" id="{256AB1D2-1EFA-4D26-9E3A-B6C4ADB6C59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35" y="333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9" name="Group 57">
            <a:extLst>
              <a:ext uri="{FF2B5EF4-FFF2-40B4-BE49-F238E27FC236}">
                <a16:creationId xmlns:a16="http://schemas.microsoft.com/office/drawing/2014/main" id="{B5C039DB-4E26-43E7-BDEB-C2CDBCF788A5}"/>
              </a:ext>
            </a:extLst>
          </p:cNvPr>
          <p:cNvGrpSpPr>
            <a:grpSpLocks/>
          </p:cNvGrpSpPr>
          <p:nvPr/>
        </p:nvGrpSpPr>
        <p:grpSpPr bwMode="auto">
          <a:xfrm>
            <a:off x="9978285" y="5369889"/>
            <a:ext cx="347662" cy="257175"/>
            <a:chOff x="4525" y="3323"/>
            <a:chExt cx="219" cy="162"/>
          </a:xfrm>
        </p:grpSpPr>
        <p:sp>
          <p:nvSpPr>
            <p:cNvPr id="130" name="Freeform 21">
              <a:extLst>
                <a:ext uri="{FF2B5EF4-FFF2-40B4-BE49-F238E27FC236}">
                  <a16:creationId xmlns:a16="http://schemas.microsoft.com/office/drawing/2014/main" id="{AC2C1441-C8D2-4EA3-967F-A262EC7CE07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4" y="333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31" name="Freeform 22">
              <a:extLst>
                <a:ext uri="{FF2B5EF4-FFF2-40B4-BE49-F238E27FC236}">
                  <a16:creationId xmlns:a16="http://schemas.microsoft.com/office/drawing/2014/main" id="{A40D1DD4-0564-4E91-A9F3-026D2D7CC3C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5" y="33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32" name="Freeform 63">
              <a:extLst>
                <a:ext uri="{FF2B5EF4-FFF2-40B4-BE49-F238E27FC236}">
                  <a16:creationId xmlns:a16="http://schemas.microsoft.com/office/drawing/2014/main" id="{2C251965-0AC9-44D8-8C78-81C82C44673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89" y="340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33" name="Group 61">
            <a:extLst>
              <a:ext uri="{FF2B5EF4-FFF2-40B4-BE49-F238E27FC236}">
                <a16:creationId xmlns:a16="http://schemas.microsoft.com/office/drawing/2014/main" id="{258412E3-7BA3-498F-9247-BBD840C23347}"/>
              </a:ext>
            </a:extLst>
          </p:cNvPr>
          <p:cNvGrpSpPr>
            <a:grpSpLocks/>
          </p:cNvGrpSpPr>
          <p:nvPr/>
        </p:nvGrpSpPr>
        <p:grpSpPr bwMode="auto">
          <a:xfrm>
            <a:off x="9976697" y="5334964"/>
            <a:ext cx="352425" cy="325437"/>
            <a:chOff x="4546" y="3385"/>
            <a:chExt cx="222" cy="205"/>
          </a:xfrm>
        </p:grpSpPr>
        <p:sp>
          <p:nvSpPr>
            <p:cNvPr id="134" name="Freeform 19">
              <a:extLst>
                <a:ext uri="{FF2B5EF4-FFF2-40B4-BE49-F238E27FC236}">
                  <a16:creationId xmlns:a16="http://schemas.microsoft.com/office/drawing/2014/main" id="{4A51B615-CF76-4A51-ADDB-6F91EADBBE3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46" y="3387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35" name="Freeform 62">
              <a:extLst>
                <a:ext uri="{FF2B5EF4-FFF2-40B4-BE49-F238E27FC236}">
                  <a16:creationId xmlns:a16="http://schemas.microsoft.com/office/drawing/2014/main" id="{238CDD10-DA9E-4E8D-B59F-C69B5D521CD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713" y="3512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36" name="Freeform 64">
              <a:extLst>
                <a:ext uri="{FF2B5EF4-FFF2-40B4-BE49-F238E27FC236}">
                  <a16:creationId xmlns:a16="http://schemas.microsoft.com/office/drawing/2014/main" id="{E32AAB04-13ED-4D6C-BCD7-7F533F310DF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49" y="338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oup 65">
            <a:extLst>
              <a:ext uri="{FF2B5EF4-FFF2-40B4-BE49-F238E27FC236}">
                <a16:creationId xmlns:a16="http://schemas.microsoft.com/office/drawing/2014/main" id="{923BE3A5-2D83-4DD4-834F-9CC62BC47A9B}"/>
              </a:ext>
            </a:extLst>
          </p:cNvPr>
          <p:cNvGrpSpPr>
            <a:grpSpLocks/>
          </p:cNvGrpSpPr>
          <p:nvPr/>
        </p:nvGrpSpPr>
        <p:grpSpPr bwMode="auto">
          <a:xfrm>
            <a:off x="10027497" y="5311151"/>
            <a:ext cx="249238" cy="373063"/>
            <a:chOff x="4491" y="3281"/>
            <a:chExt cx="157" cy="235"/>
          </a:xfrm>
        </p:grpSpPr>
        <p:sp>
          <p:nvSpPr>
            <p:cNvPr id="138" name="Freeform 20">
              <a:extLst>
                <a:ext uri="{FF2B5EF4-FFF2-40B4-BE49-F238E27FC236}">
                  <a16:creationId xmlns:a16="http://schemas.microsoft.com/office/drawing/2014/main" id="{326C8A8A-24FA-4A71-8758-9CCAD05BAAC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91" y="328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39" name="Freeform 66">
              <a:extLst>
                <a:ext uri="{FF2B5EF4-FFF2-40B4-BE49-F238E27FC236}">
                  <a16:creationId xmlns:a16="http://schemas.microsoft.com/office/drawing/2014/main" id="{B7947467-C2A3-405B-8A73-947CD155DD1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9" y="337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40" name="Freeform 67">
              <a:extLst>
                <a:ext uri="{FF2B5EF4-FFF2-40B4-BE49-F238E27FC236}">
                  <a16:creationId xmlns:a16="http://schemas.microsoft.com/office/drawing/2014/main" id="{A4E30B5B-127F-4AF0-A4B7-AF129B5718D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04" y="34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41" name="Group 69">
            <a:extLst>
              <a:ext uri="{FF2B5EF4-FFF2-40B4-BE49-F238E27FC236}">
                <a16:creationId xmlns:a16="http://schemas.microsoft.com/office/drawing/2014/main" id="{0E826EB2-06A7-4806-86C6-0DFAC422E695}"/>
              </a:ext>
            </a:extLst>
          </p:cNvPr>
          <p:cNvGrpSpPr>
            <a:grpSpLocks/>
          </p:cNvGrpSpPr>
          <p:nvPr/>
        </p:nvGrpSpPr>
        <p:grpSpPr bwMode="auto">
          <a:xfrm>
            <a:off x="10038610" y="5327026"/>
            <a:ext cx="227012" cy="342900"/>
            <a:chOff x="4526" y="3362"/>
            <a:chExt cx="143" cy="216"/>
          </a:xfrm>
        </p:grpSpPr>
        <p:sp>
          <p:nvSpPr>
            <p:cNvPr id="142" name="Freeform 65">
              <a:extLst>
                <a:ext uri="{FF2B5EF4-FFF2-40B4-BE49-F238E27FC236}">
                  <a16:creationId xmlns:a16="http://schemas.microsoft.com/office/drawing/2014/main" id="{F9C56C6E-F025-49B5-AFF2-ACC5FCAA199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43" name="Freeform 68">
              <a:extLst>
                <a:ext uri="{FF2B5EF4-FFF2-40B4-BE49-F238E27FC236}">
                  <a16:creationId xmlns:a16="http://schemas.microsoft.com/office/drawing/2014/main" id="{0F97AD84-AEF4-4DB4-8BD7-7A33B4136FC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44" name="Freeform 69">
              <a:extLst>
                <a:ext uri="{FF2B5EF4-FFF2-40B4-BE49-F238E27FC236}">
                  <a16:creationId xmlns:a16="http://schemas.microsoft.com/office/drawing/2014/main" id="{2A3F96F8-BE6C-49BA-AE2A-490E2B3F812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45" name="Group 73">
            <a:extLst>
              <a:ext uri="{FF2B5EF4-FFF2-40B4-BE49-F238E27FC236}">
                <a16:creationId xmlns:a16="http://schemas.microsoft.com/office/drawing/2014/main" id="{260AA130-16F4-405C-AA8C-A9FCA49FDDA4}"/>
              </a:ext>
            </a:extLst>
          </p:cNvPr>
          <p:cNvGrpSpPr>
            <a:grpSpLocks/>
          </p:cNvGrpSpPr>
          <p:nvPr/>
        </p:nvGrpSpPr>
        <p:grpSpPr bwMode="auto">
          <a:xfrm>
            <a:off x="9924310" y="5311151"/>
            <a:ext cx="458787" cy="373063"/>
            <a:chOff x="4156" y="3113"/>
            <a:chExt cx="289" cy="235"/>
          </a:xfrm>
        </p:grpSpPr>
        <p:sp>
          <p:nvSpPr>
            <p:cNvPr id="146" name="Freeform 23">
              <a:extLst>
                <a:ext uri="{FF2B5EF4-FFF2-40B4-BE49-F238E27FC236}">
                  <a16:creationId xmlns:a16="http://schemas.microsoft.com/office/drawing/2014/main" id="{AC96850B-4870-4C20-8DD6-38427B6EC82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90" y="3249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D7D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47" name="Freeform 26">
              <a:extLst>
                <a:ext uri="{FF2B5EF4-FFF2-40B4-BE49-F238E27FC236}">
                  <a16:creationId xmlns:a16="http://schemas.microsoft.com/office/drawing/2014/main" id="{9B969A15-C07B-4366-8C82-FE6823A4EE4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56" y="32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48" name="Freeform 27">
              <a:extLst>
                <a:ext uri="{FF2B5EF4-FFF2-40B4-BE49-F238E27FC236}">
                  <a16:creationId xmlns:a16="http://schemas.microsoft.com/office/drawing/2014/main" id="{72ADF8D2-B1C7-4132-9441-923CE1B826C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46" y="3113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49" name="Group 77">
            <a:extLst>
              <a:ext uri="{FF2B5EF4-FFF2-40B4-BE49-F238E27FC236}">
                <a16:creationId xmlns:a16="http://schemas.microsoft.com/office/drawing/2014/main" id="{13A88E81-F0E9-435C-AEE2-9C14B3801121}"/>
              </a:ext>
            </a:extLst>
          </p:cNvPr>
          <p:cNvGrpSpPr>
            <a:grpSpLocks/>
          </p:cNvGrpSpPr>
          <p:nvPr/>
        </p:nvGrpSpPr>
        <p:grpSpPr bwMode="auto">
          <a:xfrm>
            <a:off x="9979872" y="5361951"/>
            <a:ext cx="346075" cy="271463"/>
            <a:chOff x="4203" y="3144"/>
            <a:chExt cx="218" cy="171"/>
          </a:xfrm>
        </p:grpSpPr>
        <p:sp>
          <p:nvSpPr>
            <p:cNvPr id="150" name="Freeform 24">
              <a:extLst>
                <a:ext uri="{FF2B5EF4-FFF2-40B4-BE49-F238E27FC236}">
                  <a16:creationId xmlns:a16="http://schemas.microsoft.com/office/drawing/2014/main" id="{1C90E32D-C88D-4DA9-AE28-7EF231CA0B7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51" name="Freeform 29">
              <a:extLst>
                <a:ext uri="{FF2B5EF4-FFF2-40B4-BE49-F238E27FC236}">
                  <a16:creationId xmlns:a16="http://schemas.microsoft.com/office/drawing/2014/main" id="{1890C1C4-B201-4BA7-8FE7-00E4DF0429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52" name="Freeform 30">
              <a:extLst>
                <a:ext uri="{FF2B5EF4-FFF2-40B4-BE49-F238E27FC236}">
                  <a16:creationId xmlns:a16="http://schemas.microsoft.com/office/drawing/2014/main" id="{C34DB5BB-B551-40C4-A4AA-A30E4C87704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oup 81">
            <a:extLst>
              <a:ext uri="{FF2B5EF4-FFF2-40B4-BE49-F238E27FC236}">
                <a16:creationId xmlns:a16="http://schemas.microsoft.com/office/drawing/2014/main" id="{0BE49AF0-A20A-4B62-81D6-A87AB32BCFA8}"/>
              </a:ext>
            </a:extLst>
          </p:cNvPr>
          <p:cNvGrpSpPr>
            <a:grpSpLocks/>
          </p:cNvGrpSpPr>
          <p:nvPr/>
        </p:nvGrpSpPr>
        <p:grpSpPr bwMode="auto">
          <a:xfrm>
            <a:off x="9900497" y="5276226"/>
            <a:ext cx="503238" cy="442913"/>
            <a:chOff x="4181" y="3155"/>
            <a:chExt cx="317" cy="279"/>
          </a:xfrm>
        </p:grpSpPr>
        <p:sp>
          <p:nvSpPr>
            <p:cNvPr id="154" name="Freeform 25">
              <a:extLst>
                <a:ext uri="{FF2B5EF4-FFF2-40B4-BE49-F238E27FC236}">
                  <a16:creationId xmlns:a16="http://schemas.microsoft.com/office/drawing/2014/main" id="{E62CE662-13E1-4B56-B72A-0EE42672EF1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80" y="31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2F4B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28">
              <a:extLst>
                <a:ext uri="{FF2B5EF4-FFF2-40B4-BE49-F238E27FC236}">
                  <a16:creationId xmlns:a16="http://schemas.microsoft.com/office/drawing/2014/main" id="{3575021F-4E8C-4AD9-8D57-E8E6D57660A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81" y="3160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31">
              <a:extLst>
                <a:ext uri="{FF2B5EF4-FFF2-40B4-BE49-F238E27FC236}">
                  <a16:creationId xmlns:a16="http://schemas.microsoft.com/office/drawing/2014/main" id="{1003A0FF-0DD6-41E8-A331-2A53078E743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35" y="3370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oup 85">
            <a:extLst>
              <a:ext uri="{FF2B5EF4-FFF2-40B4-BE49-F238E27FC236}">
                <a16:creationId xmlns:a16="http://schemas.microsoft.com/office/drawing/2014/main" id="{FDCAC379-FC0C-4E09-A886-222B3FAAE36D}"/>
              </a:ext>
            </a:extLst>
          </p:cNvPr>
          <p:cNvGrpSpPr>
            <a:grpSpLocks/>
          </p:cNvGrpSpPr>
          <p:nvPr/>
        </p:nvGrpSpPr>
        <p:grpSpPr bwMode="auto">
          <a:xfrm>
            <a:off x="10019560" y="5373064"/>
            <a:ext cx="268287" cy="249237"/>
            <a:chOff x="4967" y="3612"/>
            <a:chExt cx="169" cy="157"/>
          </a:xfrm>
        </p:grpSpPr>
        <p:sp>
          <p:nvSpPr>
            <p:cNvPr id="158" name="Freeform 78">
              <a:extLst>
                <a:ext uri="{FF2B5EF4-FFF2-40B4-BE49-F238E27FC236}">
                  <a16:creationId xmlns:a16="http://schemas.microsoft.com/office/drawing/2014/main" id="{28517180-1A9F-4702-B387-3A1184A3889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59" name="Freeform 79">
              <a:extLst>
                <a:ext uri="{FF2B5EF4-FFF2-40B4-BE49-F238E27FC236}">
                  <a16:creationId xmlns:a16="http://schemas.microsoft.com/office/drawing/2014/main" id="{A15C7FF4-C9BE-45B1-9A2E-1EB7E9E9144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60" name="Freeform 80">
              <a:extLst>
                <a:ext uri="{FF2B5EF4-FFF2-40B4-BE49-F238E27FC236}">
                  <a16:creationId xmlns:a16="http://schemas.microsoft.com/office/drawing/2014/main" id="{861B22EF-9859-4C8D-BBB0-B1C853BDA4B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61" name="Group 89">
            <a:extLst>
              <a:ext uri="{FF2B5EF4-FFF2-40B4-BE49-F238E27FC236}">
                <a16:creationId xmlns:a16="http://schemas.microsoft.com/office/drawing/2014/main" id="{150ECBA0-46E6-4419-A5AB-5A8FA8B5FAB3}"/>
              </a:ext>
            </a:extLst>
          </p:cNvPr>
          <p:cNvGrpSpPr>
            <a:grpSpLocks/>
          </p:cNvGrpSpPr>
          <p:nvPr/>
        </p:nvGrpSpPr>
        <p:grpSpPr bwMode="auto">
          <a:xfrm>
            <a:off x="10019560" y="5373064"/>
            <a:ext cx="268287" cy="249237"/>
            <a:chOff x="4967" y="3612"/>
            <a:chExt cx="169" cy="157"/>
          </a:xfrm>
        </p:grpSpPr>
        <p:sp>
          <p:nvSpPr>
            <p:cNvPr id="162" name="Freeform 78">
              <a:extLst>
                <a:ext uri="{FF2B5EF4-FFF2-40B4-BE49-F238E27FC236}">
                  <a16:creationId xmlns:a16="http://schemas.microsoft.com/office/drawing/2014/main" id="{94E57F70-C1A5-4DC2-BAE8-111636B5FA6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33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63" name="Freeform 79">
              <a:extLst>
                <a:ext uri="{FF2B5EF4-FFF2-40B4-BE49-F238E27FC236}">
                  <a16:creationId xmlns:a16="http://schemas.microsoft.com/office/drawing/2014/main" id="{6A9CC8F7-4533-4E63-9DD3-6B39F91FD79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64" name="Freeform 80">
              <a:extLst>
                <a:ext uri="{FF2B5EF4-FFF2-40B4-BE49-F238E27FC236}">
                  <a16:creationId xmlns:a16="http://schemas.microsoft.com/office/drawing/2014/main" id="{343A3853-7B2C-481A-AAE4-5D491911CBE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478E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65" name="Group 93">
            <a:extLst>
              <a:ext uri="{FF2B5EF4-FFF2-40B4-BE49-F238E27FC236}">
                <a16:creationId xmlns:a16="http://schemas.microsoft.com/office/drawing/2014/main" id="{19964DF1-6BAF-4A3C-9028-BA1D43A37E7E}"/>
              </a:ext>
            </a:extLst>
          </p:cNvPr>
          <p:cNvGrpSpPr>
            <a:grpSpLocks/>
          </p:cNvGrpSpPr>
          <p:nvPr/>
        </p:nvGrpSpPr>
        <p:grpSpPr bwMode="auto">
          <a:xfrm>
            <a:off x="10014797" y="5307976"/>
            <a:ext cx="277813" cy="377825"/>
            <a:chOff x="4431" y="3196"/>
            <a:chExt cx="175" cy="238"/>
          </a:xfrm>
        </p:grpSpPr>
        <p:sp>
          <p:nvSpPr>
            <p:cNvPr id="166" name="Freeform 13">
              <a:extLst>
                <a:ext uri="{FF2B5EF4-FFF2-40B4-BE49-F238E27FC236}">
                  <a16:creationId xmlns:a16="http://schemas.microsoft.com/office/drawing/2014/main" id="{C1CA7FEE-D586-4380-8BBB-FB97653F24D0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67" name="Freeform 14">
              <a:extLst>
                <a:ext uri="{FF2B5EF4-FFF2-40B4-BE49-F238E27FC236}">
                  <a16:creationId xmlns:a16="http://schemas.microsoft.com/office/drawing/2014/main" id="{A8D1AB7B-B957-4499-A3D5-578ABAFE336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68" name="Freeform 17">
              <a:extLst>
                <a:ext uri="{FF2B5EF4-FFF2-40B4-BE49-F238E27FC236}">
                  <a16:creationId xmlns:a16="http://schemas.microsoft.com/office/drawing/2014/main" id="{EDBE3A96-F1AD-4F5F-90A4-6AECFF28D2C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69" name="Group 97">
            <a:extLst>
              <a:ext uri="{FF2B5EF4-FFF2-40B4-BE49-F238E27FC236}">
                <a16:creationId xmlns:a16="http://schemas.microsoft.com/office/drawing/2014/main" id="{14EE887B-ADE5-465C-87ED-C4EFBEFD6B62}"/>
              </a:ext>
            </a:extLst>
          </p:cNvPr>
          <p:cNvGrpSpPr>
            <a:grpSpLocks/>
          </p:cNvGrpSpPr>
          <p:nvPr/>
        </p:nvGrpSpPr>
        <p:grpSpPr bwMode="auto">
          <a:xfrm>
            <a:off x="10040197" y="5327026"/>
            <a:ext cx="227013" cy="342900"/>
            <a:chOff x="4526" y="3362"/>
            <a:chExt cx="143" cy="216"/>
          </a:xfrm>
        </p:grpSpPr>
        <p:sp>
          <p:nvSpPr>
            <p:cNvPr id="170" name="Freeform 65">
              <a:extLst>
                <a:ext uri="{FF2B5EF4-FFF2-40B4-BE49-F238E27FC236}">
                  <a16:creationId xmlns:a16="http://schemas.microsoft.com/office/drawing/2014/main" id="{EA26ADC0-C77C-4D25-B08D-EB8AD867567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71" name="Freeform 68">
              <a:extLst>
                <a:ext uri="{FF2B5EF4-FFF2-40B4-BE49-F238E27FC236}">
                  <a16:creationId xmlns:a16="http://schemas.microsoft.com/office/drawing/2014/main" id="{DA69F2DF-8E00-454C-971F-D220AC30D7D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72" name="Freeform 69">
              <a:extLst>
                <a:ext uri="{FF2B5EF4-FFF2-40B4-BE49-F238E27FC236}">
                  <a16:creationId xmlns:a16="http://schemas.microsoft.com/office/drawing/2014/main" id="{51AC4CF0-577B-4C64-B52A-B8E32B175E6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oup 101">
            <a:extLst>
              <a:ext uri="{FF2B5EF4-FFF2-40B4-BE49-F238E27FC236}">
                <a16:creationId xmlns:a16="http://schemas.microsoft.com/office/drawing/2014/main" id="{29340DB5-30CD-4371-95E3-1BAD49FA2DF4}"/>
              </a:ext>
            </a:extLst>
          </p:cNvPr>
          <p:cNvGrpSpPr>
            <a:grpSpLocks/>
          </p:cNvGrpSpPr>
          <p:nvPr/>
        </p:nvGrpSpPr>
        <p:grpSpPr bwMode="auto">
          <a:xfrm>
            <a:off x="9924310" y="5311151"/>
            <a:ext cx="458787" cy="373063"/>
            <a:chOff x="4156" y="3113"/>
            <a:chExt cx="289" cy="235"/>
          </a:xfrm>
        </p:grpSpPr>
        <p:sp>
          <p:nvSpPr>
            <p:cNvPr id="174" name="Freeform 23">
              <a:extLst>
                <a:ext uri="{FF2B5EF4-FFF2-40B4-BE49-F238E27FC236}">
                  <a16:creationId xmlns:a16="http://schemas.microsoft.com/office/drawing/2014/main" id="{8A367730-958C-4C83-AB08-E87AFDE72A7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90" y="3249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D7D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75" name="Freeform 26">
              <a:extLst>
                <a:ext uri="{FF2B5EF4-FFF2-40B4-BE49-F238E27FC236}">
                  <a16:creationId xmlns:a16="http://schemas.microsoft.com/office/drawing/2014/main" id="{827FDE85-3A62-4809-824D-A9DD7A04FD0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56" y="32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76" name="Freeform 27">
              <a:extLst>
                <a:ext uri="{FF2B5EF4-FFF2-40B4-BE49-F238E27FC236}">
                  <a16:creationId xmlns:a16="http://schemas.microsoft.com/office/drawing/2014/main" id="{A763E700-9874-4901-903B-FFFCF2467EE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46" y="3113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77" name="Group 105">
            <a:extLst>
              <a:ext uri="{FF2B5EF4-FFF2-40B4-BE49-F238E27FC236}">
                <a16:creationId xmlns:a16="http://schemas.microsoft.com/office/drawing/2014/main" id="{3F4F30F0-03CB-462F-AEA4-19EFEC9F5C8E}"/>
              </a:ext>
            </a:extLst>
          </p:cNvPr>
          <p:cNvGrpSpPr>
            <a:grpSpLocks/>
          </p:cNvGrpSpPr>
          <p:nvPr/>
        </p:nvGrpSpPr>
        <p:grpSpPr bwMode="auto">
          <a:xfrm>
            <a:off x="9979872" y="5361951"/>
            <a:ext cx="346075" cy="271463"/>
            <a:chOff x="4203" y="3144"/>
            <a:chExt cx="218" cy="171"/>
          </a:xfrm>
        </p:grpSpPr>
        <p:sp>
          <p:nvSpPr>
            <p:cNvPr id="178" name="Freeform 24">
              <a:extLst>
                <a:ext uri="{FF2B5EF4-FFF2-40B4-BE49-F238E27FC236}">
                  <a16:creationId xmlns:a16="http://schemas.microsoft.com/office/drawing/2014/main" id="{CD4BAC49-61AB-432C-8C40-815738BDAC6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79" name="Freeform 29">
              <a:extLst>
                <a:ext uri="{FF2B5EF4-FFF2-40B4-BE49-F238E27FC236}">
                  <a16:creationId xmlns:a16="http://schemas.microsoft.com/office/drawing/2014/main" id="{C2043BC8-D08E-4AE9-A1E1-37DCC304D46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80" name="Freeform 30">
              <a:extLst>
                <a:ext uri="{FF2B5EF4-FFF2-40B4-BE49-F238E27FC236}">
                  <a16:creationId xmlns:a16="http://schemas.microsoft.com/office/drawing/2014/main" id="{CAE4DF75-053E-4CEB-907C-83C567D245D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oup 109">
            <a:extLst>
              <a:ext uri="{FF2B5EF4-FFF2-40B4-BE49-F238E27FC236}">
                <a16:creationId xmlns:a16="http://schemas.microsoft.com/office/drawing/2014/main" id="{5FD7AE9D-03B4-4671-91C7-64342BAEB328}"/>
              </a:ext>
            </a:extLst>
          </p:cNvPr>
          <p:cNvGrpSpPr>
            <a:grpSpLocks/>
          </p:cNvGrpSpPr>
          <p:nvPr/>
        </p:nvGrpSpPr>
        <p:grpSpPr bwMode="auto">
          <a:xfrm>
            <a:off x="10019560" y="5373064"/>
            <a:ext cx="268287" cy="249237"/>
            <a:chOff x="4967" y="3612"/>
            <a:chExt cx="169" cy="157"/>
          </a:xfrm>
        </p:grpSpPr>
        <p:sp>
          <p:nvSpPr>
            <p:cNvPr id="182" name="Freeform 78">
              <a:extLst>
                <a:ext uri="{FF2B5EF4-FFF2-40B4-BE49-F238E27FC236}">
                  <a16:creationId xmlns:a16="http://schemas.microsoft.com/office/drawing/2014/main" id="{0A51C0C7-CC3E-48A4-BB32-B80DE7C67B9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83" name="Freeform 79">
              <a:extLst>
                <a:ext uri="{FF2B5EF4-FFF2-40B4-BE49-F238E27FC236}">
                  <a16:creationId xmlns:a16="http://schemas.microsoft.com/office/drawing/2014/main" id="{1BFEAAB9-3A21-48B5-AE5F-55E40D529B9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84" name="Freeform 80">
              <a:extLst>
                <a:ext uri="{FF2B5EF4-FFF2-40B4-BE49-F238E27FC236}">
                  <a16:creationId xmlns:a16="http://schemas.microsoft.com/office/drawing/2014/main" id="{A910B97F-922A-4223-8ADC-A432D57AA63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85" name="Group 113">
            <a:extLst>
              <a:ext uri="{FF2B5EF4-FFF2-40B4-BE49-F238E27FC236}">
                <a16:creationId xmlns:a16="http://schemas.microsoft.com/office/drawing/2014/main" id="{624D1EFB-5108-45AC-9334-2191A23E16F4}"/>
              </a:ext>
            </a:extLst>
          </p:cNvPr>
          <p:cNvGrpSpPr>
            <a:grpSpLocks/>
          </p:cNvGrpSpPr>
          <p:nvPr/>
        </p:nvGrpSpPr>
        <p:grpSpPr bwMode="auto">
          <a:xfrm>
            <a:off x="10014797" y="5307976"/>
            <a:ext cx="277813" cy="377825"/>
            <a:chOff x="4431" y="3196"/>
            <a:chExt cx="175" cy="238"/>
          </a:xfrm>
        </p:grpSpPr>
        <p:sp>
          <p:nvSpPr>
            <p:cNvPr id="186" name="Freeform 13">
              <a:extLst>
                <a:ext uri="{FF2B5EF4-FFF2-40B4-BE49-F238E27FC236}">
                  <a16:creationId xmlns:a16="http://schemas.microsoft.com/office/drawing/2014/main" id="{F3C3CF49-E248-458B-B418-06AE1F7FA6A2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87" name="Freeform 14">
              <a:extLst>
                <a:ext uri="{FF2B5EF4-FFF2-40B4-BE49-F238E27FC236}">
                  <a16:creationId xmlns:a16="http://schemas.microsoft.com/office/drawing/2014/main" id="{ED14CCDE-162D-4230-9E32-C0918C51623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88" name="Freeform 17">
              <a:extLst>
                <a:ext uri="{FF2B5EF4-FFF2-40B4-BE49-F238E27FC236}">
                  <a16:creationId xmlns:a16="http://schemas.microsoft.com/office/drawing/2014/main" id="{33479716-F53F-4DBB-B45F-F7942D7B961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oup 117">
            <a:extLst>
              <a:ext uri="{FF2B5EF4-FFF2-40B4-BE49-F238E27FC236}">
                <a16:creationId xmlns:a16="http://schemas.microsoft.com/office/drawing/2014/main" id="{821D201A-C5CC-4AE2-B9F4-A2FB8DC1B015}"/>
              </a:ext>
            </a:extLst>
          </p:cNvPr>
          <p:cNvGrpSpPr>
            <a:grpSpLocks/>
          </p:cNvGrpSpPr>
          <p:nvPr/>
        </p:nvGrpSpPr>
        <p:grpSpPr bwMode="auto">
          <a:xfrm>
            <a:off x="9978285" y="5369889"/>
            <a:ext cx="347662" cy="257175"/>
            <a:chOff x="4525" y="3323"/>
            <a:chExt cx="219" cy="162"/>
          </a:xfrm>
        </p:grpSpPr>
        <p:sp>
          <p:nvSpPr>
            <p:cNvPr id="190" name="Freeform 21">
              <a:extLst>
                <a:ext uri="{FF2B5EF4-FFF2-40B4-BE49-F238E27FC236}">
                  <a16:creationId xmlns:a16="http://schemas.microsoft.com/office/drawing/2014/main" id="{8224FE21-7DDA-4891-AB14-E87BAADA223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4" y="333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91" name="Freeform 22">
              <a:extLst>
                <a:ext uri="{FF2B5EF4-FFF2-40B4-BE49-F238E27FC236}">
                  <a16:creationId xmlns:a16="http://schemas.microsoft.com/office/drawing/2014/main" id="{0AAC66B4-1C73-4454-BE25-CFA6CF92088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5" y="33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92" name="Freeform 63">
              <a:extLst>
                <a:ext uri="{FF2B5EF4-FFF2-40B4-BE49-F238E27FC236}">
                  <a16:creationId xmlns:a16="http://schemas.microsoft.com/office/drawing/2014/main" id="{E06F4009-D4C9-44EA-A90A-D55205D9066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89" y="340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93" name="Group 121">
            <a:extLst>
              <a:ext uri="{FF2B5EF4-FFF2-40B4-BE49-F238E27FC236}">
                <a16:creationId xmlns:a16="http://schemas.microsoft.com/office/drawing/2014/main" id="{778FEEF9-4441-4C4A-B904-04DDB6696B91}"/>
              </a:ext>
            </a:extLst>
          </p:cNvPr>
          <p:cNvGrpSpPr>
            <a:grpSpLocks/>
          </p:cNvGrpSpPr>
          <p:nvPr/>
        </p:nvGrpSpPr>
        <p:grpSpPr bwMode="auto">
          <a:xfrm>
            <a:off x="10027497" y="5311151"/>
            <a:ext cx="249238" cy="373063"/>
            <a:chOff x="4491" y="3281"/>
            <a:chExt cx="157" cy="235"/>
          </a:xfrm>
        </p:grpSpPr>
        <p:sp>
          <p:nvSpPr>
            <p:cNvPr id="194" name="Freeform 20">
              <a:extLst>
                <a:ext uri="{FF2B5EF4-FFF2-40B4-BE49-F238E27FC236}">
                  <a16:creationId xmlns:a16="http://schemas.microsoft.com/office/drawing/2014/main" id="{504BFCEB-3054-4E7D-8D0B-A47A0841834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91" y="328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478E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95" name="Freeform 66">
              <a:extLst>
                <a:ext uri="{FF2B5EF4-FFF2-40B4-BE49-F238E27FC236}">
                  <a16:creationId xmlns:a16="http://schemas.microsoft.com/office/drawing/2014/main" id="{28C4C858-EDF7-47BE-AE59-4563427FB83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9" y="337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96" name="Freeform 67">
              <a:extLst>
                <a:ext uri="{FF2B5EF4-FFF2-40B4-BE49-F238E27FC236}">
                  <a16:creationId xmlns:a16="http://schemas.microsoft.com/office/drawing/2014/main" id="{95B91312-06BF-45E4-A268-F1973447642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04" y="34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97" name="Group 125">
            <a:extLst>
              <a:ext uri="{FF2B5EF4-FFF2-40B4-BE49-F238E27FC236}">
                <a16:creationId xmlns:a16="http://schemas.microsoft.com/office/drawing/2014/main" id="{96949A69-2C60-4F52-ADB7-D33A62968FEF}"/>
              </a:ext>
            </a:extLst>
          </p:cNvPr>
          <p:cNvGrpSpPr>
            <a:grpSpLocks/>
          </p:cNvGrpSpPr>
          <p:nvPr/>
        </p:nvGrpSpPr>
        <p:grpSpPr bwMode="auto">
          <a:xfrm>
            <a:off x="10040197" y="5327026"/>
            <a:ext cx="227013" cy="342900"/>
            <a:chOff x="4526" y="3362"/>
            <a:chExt cx="143" cy="216"/>
          </a:xfrm>
        </p:grpSpPr>
        <p:sp>
          <p:nvSpPr>
            <p:cNvPr id="198" name="Freeform 65">
              <a:extLst>
                <a:ext uri="{FF2B5EF4-FFF2-40B4-BE49-F238E27FC236}">
                  <a16:creationId xmlns:a16="http://schemas.microsoft.com/office/drawing/2014/main" id="{77BD19D9-AA15-4013-98BE-5B16536AFA3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99" name="Freeform 68">
              <a:extLst>
                <a:ext uri="{FF2B5EF4-FFF2-40B4-BE49-F238E27FC236}">
                  <a16:creationId xmlns:a16="http://schemas.microsoft.com/office/drawing/2014/main" id="{E0C4F527-333B-45E9-A43D-7F6DC47D1FF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0" name="Freeform 69">
              <a:extLst>
                <a:ext uri="{FF2B5EF4-FFF2-40B4-BE49-F238E27FC236}">
                  <a16:creationId xmlns:a16="http://schemas.microsoft.com/office/drawing/2014/main" id="{571E9DF9-49D4-4DDF-B197-A1684BE5346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01" name="Group 129">
            <a:extLst>
              <a:ext uri="{FF2B5EF4-FFF2-40B4-BE49-F238E27FC236}">
                <a16:creationId xmlns:a16="http://schemas.microsoft.com/office/drawing/2014/main" id="{9627B54E-5B20-476E-A5F2-33AB493CDD76}"/>
              </a:ext>
            </a:extLst>
          </p:cNvPr>
          <p:cNvGrpSpPr>
            <a:grpSpLocks/>
          </p:cNvGrpSpPr>
          <p:nvPr/>
        </p:nvGrpSpPr>
        <p:grpSpPr bwMode="auto">
          <a:xfrm>
            <a:off x="9922722" y="5311151"/>
            <a:ext cx="458788" cy="373063"/>
            <a:chOff x="4156" y="3113"/>
            <a:chExt cx="289" cy="235"/>
          </a:xfrm>
        </p:grpSpPr>
        <p:sp>
          <p:nvSpPr>
            <p:cNvPr id="202" name="Freeform 23">
              <a:extLst>
                <a:ext uri="{FF2B5EF4-FFF2-40B4-BE49-F238E27FC236}">
                  <a16:creationId xmlns:a16="http://schemas.microsoft.com/office/drawing/2014/main" id="{9BEF2F70-4B27-4238-ADD4-0AC10612654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90" y="3249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3" name="Freeform 26">
              <a:extLst>
                <a:ext uri="{FF2B5EF4-FFF2-40B4-BE49-F238E27FC236}">
                  <a16:creationId xmlns:a16="http://schemas.microsoft.com/office/drawing/2014/main" id="{79C4F99F-6825-4984-BD5A-A31B151134E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56" y="32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4" name="Freeform 27">
              <a:extLst>
                <a:ext uri="{FF2B5EF4-FFF2-40B4-BE49-F238E27FC236}">
                  <a16:creationId xmlns:a16="http://schemas.microsoft.com/office/drawing/2014/main" id="{F530B399-6864-49AB-BAC7-6B570E44655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46" y="3113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05" name="Group 133">
            <a:extLst>
              <a:ext uri="{FF2B5EF4-FFF2-40B4-BE49-F238E27FC236}">
                <a16:creationId xmlns:a16="http://schemas.microsoft.com/office/drawing/2014/main" id="{9FF522EC-C04D-4F6D-BBBC-9DCAD0D73F29}"/>
              </a:ext>
            </a:extLst>
          </p:cNvPr>
          <p:cNvGrpSpPr>
            <a:grpSpLocks/>
          </p:cNvGrpSpPr>
          <p:nvPr/>
        </p:nvGrpSpPr>
        <p:grpSpPr bwMode="auto">
          <a:xfrm>
            <a:off x="9979872" y="5361951"/>
            <a:ext cx="346075" cy="271463"/>
            <a:chOff x="4203" y="3144"/>
            <a:chExt cx="218" cy="171"/>
          </a:xfrm>
        </p:grpSpPr>
        <p:sp>
          <p:nvSpPr>
            <p:cNvPr id="206" name="Freeform 24">
              <a:extLst>
                <a:ext uri="{FF2B5EF4-FFF2-40B4-BE49-F238E27FC236}">
                  <a16:creationId xmlns:a16="http://schemas.microsoft.com/office/drawing/2014/main" id="{A02BEF89-4FE7-479E-8CAE-709D98A5FF6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7" name="Freeform 29">
              <a:extLst>
                <a:ext uri="{FF2B5EF4-FFF2-40B4-BE49-F238E27FC236}">
                  <a16:creationId xmlns:a16="http://schemas.microsoft.com/office/drawing/2014/main" id="{53414982-5C91-494E-9EC8-7F341B1633D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8" name="Freeform 30">
              <a:extLst>
                <a:ext uri="{FF2B5EF4-FFF2-40B4-BE49-F238E27FC236}">
                  <a16:creationId xmlns:a16="http://schemas.microsoft.com/office/drawing/2014/main" id="{CBEED3A0-2C2D-4672-9A8D-3A4121F5A7B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09" name="Group 137">
            <a:extLst>
              <a:ext uri="{FF2B5EF4-FFF2-40B4-BE49-F238E27FC236}">
                <a16:creationId xmlns:a16="http://schemas.microsoft.com/office/drawing/2014/main" id="{F69E4B9F-C9A0-4F49-A83F-7908036489C5}"/>
              </a:ext>
            </a:extLst>
          </p:cNvPr>
          <p:cNvGrpSpPr>
            <a:grpSpLocks/>
          </p:cNvGrpSpPr>
          <p:nvPr/>
        </p:nvGrpSpPr>
        <p:grpSpPr bwMode="auto">
          <a:xfrm>
            <a:off x="9902085" y="5276226"/>
            <a:ext cx="503237" cy="442913"/>
            <a:chOff x="4181" y="3155"/>
            <a:chExt cx="317" cy="279"/>
          </a:xfrm>
        </p:grpSpPr>
        <p:sp>
          <p:nvSpPr>
            <p:cNvPr id="210" name="Freeform 25">
              <a:extLst>
                <a:ext uri="{FF2B5EF4-FFF2-40B4-BE49-F238E27FC236}">
                  <a16:creationId xmlns:a16="http://schemas.microsoft.com/office/drawing/2014/main" id="{9D3B8DF5-76C0-44B6-8021-FFC6E3ECBD1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80" y="31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11" name="Freeform 28">
              <a:extLst>
                <a:ext uri="{FF2B5EF4-FFF2-40B4-BE49-F238E27FC236}">
                  <a16:creationId xmlns:a16="http://schemas.microsoft.com/office/drawing/2014/main" id="{3AD266F5-CE5D-4836-B734-6437D034F79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81" y="3160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12" name="Freeform 31">
              <a:extLst>
                <a:ext uri="{FF2B5EF4-FFF2-40B4-BE49-F238E27FC236}">
                  <a16:creationId xmlns:a16="http://schemas.microsoft.com/office/drawing/2014/main" id="{B7F7EE96-12A0-449E-94B8-573D197DCFC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35" y="3370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13" name="Group 141">
            <a:extLst>
              <a:ext uri="{FF2B5EF4-FFF2-40B4-BE49-F238E27FC236}">
                <a16:creationId xmlns:a16="http://schemas.microsoft.com/office/drawing/2014/main" id="{ABF6C21D-46FF-4ADA-92B7-E00359EE01CE}"/>
              </a:ext>
            </a:extLst>
          </p:cNvPr>
          <p:cNvGrpSpPr>
            <a:grpSpLocks/>
          </p:cNvGrpSpPr>
          <p:nvPr/>
        </p:nvGrpSpPr>
        <p:grpSpPr bwMode="auto">
          <a:xfrm>
            <a:off x="10019560" y="5373064"/>
            <a:ext cx="268287" cy="249237"/>
            <a:chOff x="4967" y="3612"/>
            <a:chExt cx="169" cy="157"/>
          </a:xfrm>
        </p:grpSpPr>
        <p:sp>
          <p:nvSpPr>
            <p:cNvPr id="214" name="Freeform 78">
              <a:extLst>
                <a:ext uri="{FF2B5EF4-FFF2-40B4-BE49-F238E27FC236}">
                  <a16:creationId xmlns:a16="http://schemas.microsoft.com/office/drawing/2014/main" id="{71B0B57B-AF0E-4ED5-8FED-3B3D087A5FD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15" name="Freeform 79">
              <a:extLst>
                <a:ext uri="{FF2B5EF4-FFF2-40B4-BE49-F238E27FC236}">
                  <a16:creationId xmlns:a16="http://schemas.microsoft.com/office/drawing/2014/main" id="{5B05014E-D9FB-4F83-A970-0E18C55A92F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16" name="Freeform 80">
              <a:extLst>
                <a:ext uri="{FF2B5EF4-FFF2-40B4-BE49-F238E27FC236}">
                  <a16:creationId xmlns:a16="http://schemas.microsoft.com/office/drawing/2014/main" id="{070028AE-5D37-44F6-8CF4-FC52760F03B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17" name="Group 145">
            <a:extLst>
              <a:ext uri="{FF2B5EF4-FFF2-40B4-BE49-F238E27FC236}">
                <a16:creationId xmlns:a16="http://schemas.microsoft.com/office/drawing/2014/main" id="{EBE992FB-DCC5-4882-99E9-C8207CB00E50}"/>
              </a:ext>
            </a:extLst>
          </p:cNvPr>
          <p:cNvGrpSpPr>
            <a:grpSpLocks/>
          </p:cNvGrpSpPr>
          <p:nvPr/>
        </p:nvGrpSpPr>
        <p:grpSpPr bwMode="auto">
          <a:xfrm>
            <a:off x="10013210" y="5307976"/>
            <a:ext cx="277812" cy="377825"/>
            <a:chOff x="4431" y="3196"/>
            <a:chExt cx="175" cy="238"/>
          </a:xfrm>
        </p:grpSpPr>
        <p:sp>
          <p:nvSpPr>
            <p:cNvPr id="218" name="Freeform 13">
              <a:extLst>
                <a:ext uri="{FF2B5EF4-FFF2-40B4-BE49-F238E27FC236}">
                  <a16:creationId xmlns:a16="http://schemas.microsoft.com/office/drawing/2014/main" id="{D7763BDB-2E8E-4D0F-8605-A9E2354E4D9E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19" name="Freeform 14">
              <a:extLst>
                <a:ext uri="{FF2B5EF4-FFF2-40B4-BE49-F238E27FC236}">
                  <a16:creationId xmlns:a16="http://schemas.microsoft.com/office/drawing/2014/main" id="{CC6CBF59-B247-4114-9019-BBEBBAA8561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20" name="Freeform 17">
              <a:extLst>
                <a:ext uri="{FF2B5EF4-FFF2-40B4-BE49-F238E27FC236}">
                  <a16:creationId xmlns:a16="http://schemas.microsoft.com/office/drawing/2014/main" id="{8CBB39C4-9057-4A0A-97FE-A0C07BF8B14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21" name="Group 149">
            <a:extLst>
              <a:ext uri="{FF2B5EF4-FFF2-40B4-BE49-F238E27FC236}">
                <a16:creationId xmlns:a16="http://schemas.microsoft.com/office/drawing/2014/main" id="{2EC6C3EF-5AC8-412C-8AFA-37BD307274D9}"/>
              </a:ext>
            </a:extLst>
          </p:cNvPr>
          <p:cNvGrpSpPr>
            <a:grpSpLocks/>
          </p:cNvGrpSpPr>
          <p:nvPr/>
        </p:nvGrpSpPr>
        <p:grpSpPr bwMode="auto">
          <a:xfrm>
            <a:off x="9979872" y="5369889"/>
            <a:ext cx="347663" cy="257175"/>
            <a:chOff x="4525" y="3323"/>
            <a:chExt cx="219" cy="162"/>
          </a:xfrm>
        </p:grpSpPr>
        <p:sp>
          <p:nvSpPr>
            <p:cNvPr id="222" name="Freeform 21">
              <a:extLst>
                <a:ext uri="{FF2B5EF4-FFF2-40B4-BE49-F238E27FC236}">
                  <a16:creationId xmlns:a16="http://schemas.microsoft.com/office/drawing/2014/main" id="{6BE58E61-5184-4616-B673-3A45E189066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4" y="333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23" name="Freeform 22">
              <a:extLst>
                <a:ext uri="{FF2B5EF4-FFF2-40B4-BE49-F238E27FC236}">
                  <a16:creationId xmlns:a16="http://schemas.microsoft.com/office/drawing/2014/main" id="{1462C014-C369-4F81-B34B-51E5B7F096D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5" y="33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24" name="Freeform 63">
              <a:extLst>
                <a:ext uri="{FF2B5EF4-FFF2-40B4-BE49-F238E27FC236}">
                  <a16:creationId xmlns:a16="http://schemas.microsoft.com/office/drawing/2014/main" id="{0B7E4E8C-0089-42EE-8E95-9983EF2D082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89" y="340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DA74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25" name="Group 153">
            <a:extLst>
              <a:ext uri="{FF2B5EF4-FFF2-40B4-BE49-F238E27FC236}">
                <a16:creationId xmlns:a16="http://schemas.microsoft.com/office/drawing/2014/main" id="{EE40D7FF-949C-4327-B4E2-BEC442740893}"/>
              </a:ext>
            </a:extLst>
          </p:cNvPr>
          <p:cNvGrpSpPr>
            <a:grpSpLocks/>
          </p:cNvGrpSpPr>
          <p:nvPr/>
        </p:nvGrpSpPr>
        <p:grpSpPr bwMode="auto">
          <a:xfrm>
            <a:off x="9976697" y="5334964"/>
            <a:ext cx="352425" cy="325437"/>
            <a:chOff x="4546" y="3385"/>
            <a:chExt cx="222" cy="205"/>
          </a:xfrm>
        </p:grpSpPr>
        <p:sp>
          <p:nvSpPr>
            <p:cNvPr id="226" name="Freeform 19">
              <a:extLst>
                <a:ext uri="{FF2B5EF4-FFF2-40B4-BE49-F238E27FC236}">
                  <a16:creationId xmlns:a16="http://schemas.microsoft.com/office/drawing/2014/main" id="{8233B617-787F-49B7-A7CE-F5754AEB4A9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46" y="3387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27" name="Freeform 62">
              <a:extLst>
                <a:ext uri="{FF2B5EF4-FFF2-40B4-BE49-F238E27FC236}">
                  <a16:creationId xmlns:a16="http://schemas.microsoft.com/office/drawing/2014/main" id="{F64784F1-307B-4DD9-8606-5A907EBD81A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713" y="3512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DA74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28" name="Freeform 64">
              <a:extLst>
                <a:ext uri="{FF2B5EF4-FFF2-40B4-BE49-F238E27FC236}">
                  <a16:creationId xmlns:a16="http://schemas.microsoft.com/office/drawing/2014/main" id="{AD459DF8-EDE9-46DA-B368-CD17D307CB9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49" y="338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29" name="Group 157">
            <a:extLst>
              <a:ext uri="{FF2B5EF4-FFF2-40B4-BE49-F238E27FC236}">
                <a16:creationId xmlns:a16="http://schemas.microsoft.com/office/drawing/2014/main" id="{7109F4E2-ABFF-4E76-AB58-DDC1847E4DDA}"/>
              </a:ext>
            </a:extLst>
          </p:cNvPr>
          <p:cNvGrpSpPr>
            <a:grpSpLocks/>
          </p:cNvGrpSpPr>
          <p:nvPr/>
        </p:nvGrpSpPr>
        <p:grpSpPr bwMode="auto">
          <a:xfrm>
            <a:off x="10029085" y="5311151"/>
            <a:ext cx="249237" cy="373063"/>
            <a:chOff x="4491" y="3281"/>
            <a:chExt cx="157" cy="235"/>
          </a:xfrm>
        </p:grpSpPr>
        <p:sp>
          <p:nvSpPr>
            <p:cNvPr id="230" name="Freeform 20">
              <a:extLst>
                <a:ext uri="{FF2B5EF4-FFF2-40B4-BE49-F238E27FC236}">
                  <a16:creationId xmlns:a16="http://schemas.microsoft.com/office/drawing/2014/main" id="{000A107F-07BC-4B4B-9AFB-3272AB01275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91" y="328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31" name="Freeform 66">
              <a:extLst>
                <a:ext uri="{FF2B5EF4-FFF2-40B4-BE49-F238E27FC236}">
                  <a16:creationId xmlns:a16="http://schemas.microsoft.com/office/drawing/2014/main" id="{5C87798E-6D98-4E10-9867-4C4C33C62D2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9" y="337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32" name="Freeform 67">
              <a:extLst>
                <a:ext uri="{FF2B5EF4-FFF2-40B4-BE49-F238E27FC236}">
                  <a16:creationId xmlns:a16="http://schemas.microsoft.com/office/drawing/2014/main" id="{84B7C2F0-EE9F-4E72-B3F8-6C06BD657B6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04" y="34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33" name="Group 161">
            <a:extLst>
              <a:ext uri="{FF2B5EF4-FFF2-40B4-BE49-F238E27FC236}">
                <a16:creationId xmlns:a16="http://schemas.microsoft.com/office/drawing/2014/main" id="{9A0E5126-9FC4-4167-A885-6AA9D33C3F21}"/>
              </a:ext>
            </a:extLst>
          </p:cNvPr>
          <p:cNvGrpSpPr>
            <a:grpSpLocks/>
          </p:cNvGrpSpPr>
          <p:nvPr/>
        </p:nvGrpSpPr>
        <p:grpSpPr bwMode="auto">
          <a:xfrm>
            <a:off x="10040197" y="5327026"/>
            <a:ext cx="227013" cy="342900"/>
            <a:chOff x="4526" y="3362"/>
            <a:chExt cx="143" cy="216"/>
          </a:xfrm>
        </p:grpSpPr>
        <p:sp>
          <p:nvSpPr>
            <p:cNvPr id="234" name="Freeform 65">
              <a:extLst>
                <a:ext uri="{FF2B5EF4-FFF2-40B4-BE49-F238E27FC236}">
                  <a16:creationId xmlns:a16="http://schemas.microsoft.com/office/drawing/2014/main" id="{56D3E480-F8A3-4C81-BD73-1698477F674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35" name="Freeform 68">
              <a:extLst>
                <a:ext uri="{FF2B5EF4-FFF2-40B4-BE49-F238E27FC236}">
                  <a16:creationId xmlns:a16="http://schemas.microsoft.com/office/drawing/2014/main" id="{95463E5F-1915-434B-97EA-A634AC3A088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36" name="Freeform 69">
              <a:extLst>
                <a:ext uri="{FF2B5EF4-FFF2-40B4-BE49-F238E27FC236}">
                  <a16:creationId xmlns:a16="http://schemas.microsoft.com/office/drawing/2014/main" id="{CF2752A4-5F2A-47AD-AC98-CAC503C4F92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37" name="Group 165">
            <a:extLst>
              <a:ext uri="{FF2B5EF4-FFF2-40B4-BE49-F238E27FC236}">
                <a16:creationId xmlns:a16="http://schemas.microsoft.com/office/drawing/2014/main" id="{E6A31225-32A4-4992-8539-E49A6CDBE760}"/>
              </a:ext>
            </a:extLst>
          </p:cNvPr>
          <p:cNvGrpSpPr>
            <a:grpSpLocks/>
          </p:cNvGrpSpPr>
          <p:nvPr/>
        </p:nvGrpSpPr>
        <p:grpSpPr bwMode="auto">
          <a:xfrm>
            <a:off x="9924310" y="5311151"/>
            <a:ext cx="458787" cy="373063"/>
            <a:chOff x="4156" y="3113"/>
            <a:chExt cx="289" cy="235"/>
          </a:xfrm>
        </p:grpSpPr>
        <p:sp>
          <p:nvSpPr>
            <p:cNvPr id="238" name="Freeform 23">
              <a:extLst>
                <a:ext uri="{FF2B5EF4-FFF2-40B4-BE49-F238E27FC236}">
                  <a16:creationId xmlns:a16="http://schemas.microsoft.com/office/drawing/2014/main" id="{5F11D444-8B64-4434-B085-557139E2C41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90" y="3249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D7D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39" name="Freeform 26">
              <a:extLst>
                <a:ext uri="{FF2B5EF4-FFF2-40B4-BE49-F238E27FC236}">
                  <a16:creationId xmlns:a16="http://schemas.microsoft.com/office/drawing/2014/main" id="{31487EBF-93A3-4F1F-8436-27655ECE822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56" y="32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40" name="Freeform 27">
              <a:extLst>
                <a:ext uri="{FF2B5EF4-FFF2-40B4-BE49-F238E27FC236}">
                  <a16:creationId xmlns:a16="http://schemas.microsoft.com/office/drawing/2014/main" id="{9808ADBB-7C5A-41C2-97A9-F845ED5B397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46" y="3113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41" name="Group 169">
            <a:extLst>
              <a:ext uri="{FF2B5EF4-FFF2-40B4-BE49-F238E27FC236}">
                <a16:creationId xmlns:a16="http://schemas.microsoft.com/office/drawing/2014/main" id="{83D53ECF-547F-4D0E-9D70-D89683FD22AA}"/>
              </a:ext>
            </a:extLst>
          </p:cNvPr>
          <p:cNvGrpSpPr>
            <a:grpSpLocks/>
          </p:cNvGrpSpPr>
          <p:nvPr/>
        </p:nvGrpSpPr>
        <p:grpSpPr bwMode="auto">
          <a:xfrm>
            <a:off x="9979872" y="5361951"/>
            <a:ext cx="346075" cy="271463"/>
            <a:chOff x="4203" y="3144"/>
            <a:chExt cx="218" cy="171"/>
          </a:xfrm>
        </p:grpSpPr>
        <p:sp>
          <p:nvSpPr>
            <p:cNvPr id="242" name="Freeform 24">
              <a:extLst>
                <a:ext uri="{FF2B5EF4-FFF2-40B4-BE49-F238E27FC236}">
                  <a16:creationId xmlns:a16="http://schemas.microsoft.com/office/drawing/2014/main" id="{5B3E4030-5E24-4856-A37A-7B2FDFCAF3F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43" name="Freeform 29">
              <a:extLst>
                <a:ext uri="{FF2B5EF4-FFF2-40B4-BE49-F238E27FC236}">
                  <a16:creationId xmlns:a16="http://schemas.microsoft.com/office/drawing/2014/main" id="{CF848FDC-AA14-4BAB-A870-379EC7E2D3E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44" name="Freeform 30">
              <a:extLst>
                <a:ext uri="{FF2B5EF4-FFF2-40B4-BE49-F238E27FC236}">
                  <a16:creationId xmlns:a16="http://schemas.microsoft.com/office/drawing/2014/main" id="{D9BD8010-C7A3-4BA4-BB10-D4EB1D74935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45" name="Group 173">
            <a:extLst>
              <a:ext uri="{FF2B5EF4-FFF2-40B4-BE49-F238E27FC236}">
                <a16:creationId xmlns:a16="http://schemas.microsoft.com/office/drawing/2014/main" id="{5C1B195A-67BD-4B46-BBC4-D14107DF29A9}"/>
              </a:ext>
            </a:extLst>
          </p:cNvPr>
          <p:cNvGrpSpPr>
            <a:grpSpLocks/>
          </p:cNvGrpSpPr>
          <p:nvPr/>
        </p:nvGrpSpPr>
        <p:grpSpPr bwMode="auto">
          <a:xfrm>
            <a:off x="9902085" y="5276226"/>
            <a:ext cx="503237" cy="442913"/>
            <a:chOff x="4181" y="3155"/>
            <a:chExt cx="317" cy="279"/>
          </a:xfrm>
        </p:grpSpPr>
        <p:sp>
          <p:nvSpPr>
            <p:cNvPr id="246" name="Freeform 25">
              <a:extLst>
                <a:ext uri="{FF2B5EF4-FFF2-40B4-BE49-F238E27FC236}">
                  <a16:creationId xmlns:a16="http://schemas.microsoft.com/office/drawing/2014/main" id="{2D956175-112B-46AF-B4EB-CCB612108B0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80" y="31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47" name="Freeform 28">
              <a:extLst>
                <a:ext uri="{FF2B5EF4-FFF2-40B4-BE49-F238E27FC236}">
                  <a16:creationId xmlns:a16="http://schemas.microsoft.com/office/drawing/2014/main" id="{499EA089-F55D-4608-AC9C-642433AD521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81" y="3160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48" name="Freeform 31">
              <a:extLst>
                <a:ext uri="{FF2B5EF4-FFF2-40B4-BE49-F238E27FC236}">
                  <a16:creationId xmlns:a16="http://schemas.microsoft.com/office/drawing/2014/main" id="{E7A0C30F-2E8E-4427-9631-BBF440A4F64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35" y="3370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49" name="Group 177">
            <a:extLst>
              <a:ext uri="{FF2B5EF4-FFF2-40B4-BE49-F238E27FC236}">
                <a16:creationId xmlns:a16="http://schemas.microsoft.com/office/drawing/2014/main" id="{86231929-823F-43B4-BDDA-8ACEE05DD500}"/>
              </a:ext>
            </a:extLst>
          </p:cNvPr>
          <p:cNvGrpSpPr>
            <a:grpSpLocks/>
          </p:cNvGrpSpPr>
          <p:nvPr/>
        </p:nvGrpSpPr>
        <p:grpSpPr bwMode="auto">
          <a:xfrm>
            <a:off x="10019560" y="5373064"/>
            <a:ext cx="268287" cy="249237"/>
            <a:chOff x="4967" y="3612"/>
            <a:chExt cx="169" cy="157"/>
          </a:xfrm>
        </p:grpSpPr>
        <p:sp>
          <p:nvSpPr>
            <p:cNvPr id="250" name="Freeform 78">
              <a:extLst>
                <a:ext uri="{FF2B5EF4-FFF2-40B4-BE49-F238E27FC236}">
                  <a16:creationId xmlns:a16="http://schemas.microsoft.com/office/drawing/2014/main" id="{7473C252-905B-416E-B562-C37D68410FB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51" name="Freeform 79">
              <a:extLst>
                <a:ext uri="{FF2B5EF4-FFF2-40B4-BE49-F238E27FC236}">
                  <a16:creationId xmlns:a16="http://schemas.microsoft.com/office/drawing/2014/main" id="{B6BC4FDF-661D-461D-B2FD-895F0371D04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52" name="Freeform 80">
              <a:extLst>
                <a:ext uri="{FF2B5EF4-FFF2-40B4-BE49-F238E27FC236}">
                  <a16:creationId xmlns:a16="http://schemas.microsoft.com/office/drawing/2014/main" id="{A03A0F6D-9079-4C78-9A21-F09E22D7D46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53" name="Group 181">
            <a:extLst>
              <a:ext uri="{FF2B5EF4-FFF2-40B4-BE49-F238E27FC236}">
                <a16:creationId xmlns:a16="http://schemas.microsoft.com/office/drawing/2014/main" id="{2791EDB0-98DA-45D9-BD1A-4E5152EFBE77}"/>
              </a:ext>
            </a:extLst>
          </p:cNvPr>
          <p:cNvGrpSpPr>
            <a:grpSpLocks/>
          </p:cNvGrpSpPr>
          <p:nvPr/>
        </p:nvGrpSpPr>
        <p:grpSpPr bwMode="auto">
          <a:xfrm>
            <a:off x="10019560" y="5373064"/>
            <a:ext cx="268287" cy="249237"/>
            <a:chOff x="4967" y="3612"/>
            <a:chExt cx="169" cy="157"/>
          </a:xfrm>
        </p:grpSpPr>
        <p:sp>
          <p:nvSpPr>
            <p:cNvPr id="254" name="Freeform 78">
              <a:extLst>
                <a:ext uri="{FF2B5EF4-FFF2-40B4-BE49-F238E27FC236}">
                  <a16:creationId xmlns:a16="http://schemas.microsoft.com/office/drawing/2014/main" id="{AD06B3B4-9A33-430B-9436-3A6E544282B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55" name="Freeform 79">
              <a:extLst>
                <a:ext uri="{FF2B5EF4-FFF2-40B4-BE49-F238E27FC236}">
                  <a16:creationId xmlns:a16="http://schemas.microsoft.com/office/drawing/2014/main" id="{EDB5F2C6-CE55-4FD8-90E0-F9814CEF810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56" name="Freeform 80">
              <a:extLst>
                <a:ext uri="{FF2B5EF4-FFF2-40B4-BE49-F238E27FC236}">
                  <a16:creationId xmlns:a16="http://schemas.microsoft.com/office/drawing/2014/main" id="{1733DD14-579F-49B4-927C-F9E90DA37E1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57" name="Group 185">
            <a:extLst>
              <a:ext uri="{FF2B5EF4-FFF2-40B4-BE49-F238E27FC236}">
                <a16:creationId xmlns:a16="http://schemas.microsoft.com/office/drawing/2014/main" id="{9EB3CA46-F4C8-4990-B6FF-B3CB2C7D9214}"/>
              </a:ext>
            </a:extLst>
          </p:cNvPr>
          <p:cNvGrpSpPr>
            <a:grpSpLocks/>
          </p:cNvGrpSpPr>
          <p:nvPr/>
        </p:nvGrpSpPr>
        <p:grpSpPr bwMode="auto">
          <a:xfrm>
            <a:off x="10014797" y="5309564"/>
            <a:ext cx="277813" cy="377825"/>
            <a:chOff x="4431" y="3196"/>
            <a:chExt cx="175" cy="238"/>
          </a:xfrm>
        </p:grpSpPr>
        <p:sp>
          <p:nvSpPr>
            <p:cNvPr id="258" name="Freeform 13">
              <a:extLst>
                <a:ext uri="{FF2B5EF4-FFF2-40B4-BE49-F238E27FC236}">
                  <a16:creationId xmlns:a16="http://schemas.microsoft.com/office/drawing/2014/main" id="{11C98FF6-D5DA-43C1-B194-CFC871D32FFF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59" name="Freeform 14">
              <a:extLst>
                <a:ext uri="{FF2B5EF4-FFF2-40B4-BE49-F238E27FC236}">
                  <a16:creationId xmlns:a16="http://schemas.microsoft.com/office/drawing/2014/main" id="{585F07DC-5CD6-4784-BD0C-02655F4FD26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60" name="Freeform 17">
              <a:extLst>
                <a:ext uri="{FF2B5EF4-FFF2-40B4-BE49-F238E27FC236}">
                  <a16:creationId xmlns:a16="http://schemas.microsoft.com/office/drawing/2014/main" id="{ED1D58F9-5003-42F1-B180-0C54F35990A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61" name="Group 189">
            <a:extLst>
              <a:ext uri="{FF2B5EF4-FFF2-40B4-BE49-F238E27FC236}">
                <a16:creationId xmlns:a16="http://schemas.microsoft.com/office/drawing/2014/main" id="{1F8DFC53-BC77-4199-BAD0-F15C9BA7BA52}"/>
              </a:ext>
            </a:extLst>
          </p:cNvPr>
          <p:cNvGrpSpPr>
            <a:grpSpLocks/>
          </p:cNvGrpSpPr>
          <p:nvPr/>
        </p:nvGrpSpPr>
        <p:grpSpPr bwMode="auto">
          <a:xfrm>
            <a:off x="10040197" y="5327026"/>
            <a:ext cx="227013" cy="342900"/>
            <a:chOff x="4526" y="3362"/>
            <a:chExt cx="143" cy="216"/>
          </a:xfrm>
        </p:grpSpPr>
        <p:sp>
          <p:nvSpPr>
            <p:cNvPr id="262" name="Freeform 65">
              <a:extLst>
                <a:ext uri="{FF2B5EF4-FFF2-40B4-BE49-F238E27FC236}">
                  <a16:creationId xmlns:a16="http://schemas.microsoft.com/office/drawing/2014/main" id="{D28CCE34-CC43-42EA-B0AC-E9EC4E825AC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63" name="Freeform 68">
              <a:extLst>
                <a:ext uri="{FF2B5EF4-FFF2-40B4-BE49-F238E27FC236}">
                  <a16:creationId xmlns:a16="http://schemas.microsoft.com/office/drawing/2014/main" id="{52D93E7C-C5E2-4EC3-AD8F-455C881FB30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64" name="Freeform 69">
              <a:extLst>
                <a:ext uri="{FF2B5EF4-FFF2-40B4-BE49-F238E27FC236}">
                  <a16:creationId xmlns:a16="http://schemas.microsoft.com/office/drawing/2014/main" id="{999FB6A1-C936-4411-BCF5-3BAD1813AE8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65" name="Group 193">
            <a:extLst>
              <a:ext uri="{FF2B5EF4-FFF2-40B4-BE49-F238E27FC236}">
                <a16:creationId xmlns:a16="http://schemas.microsoft.com/office/drawing/2014/main" id="{07207F41-053B-421C-B7B2-9F41A4913742}"/>
              </a:ext>
            </a:extLst>
          </p:cNvPr>
          <p:cNvGrpSpPr>
            <a:grpSpLocks/>
          </p:cNvGrpSpPr>
          <p:nvPr/>
        </p:nvGrpSpPr>
        <p:grpSpPr bwMode="auto">
          <a:xfrm>
            <a:off x="9924310" y="5311151"/>
            <a:ext cx="458787" cy="373063"/>
            <a:chOff x="4156" y="3113"/>
            <a:chExt cx="289" cy="235"/>
          </a:xfrm>
        </p:grpSpPr>
        <p:sp>
          <p:nvSpPr>
            <p:cNvPr id="266" name="Freeform 23">
              <a:extLst>
                <a:ext uri="{FF2B5EF4-FFF2-40B4-BE49-F238E27FC236}">
                  <a16:creationId xmlns:a16="http://schemas.microsoft.com/office/drawing/2014/main" id="{E6BB7D1E-D873-42CD-A6F7-1AC4823905D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90" y="3249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67" name="Freeform 26">
              <a:extLst>
                <a:ext uri="{FF2B5EF4-FFF2-40B4-BE49-F238E27FC236}">
                  <a16:creationId xmlns:a16="http://schemas.microsoft.com/office/drawing/2014/main" id="{EE87A0CA-AE7C-4DB1-8C95-081D31E25B5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56" y="325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8BF8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68" name="Freeform 27">
              <a:extLst>
                <a:ext uri="{FF2B5EF4-FFF2-40B4-BE49-F238E27FC236}">
                  <a16:creationId xmlns:a16="http://schemas.microsoft.com/office/drawing/2014/main" id="{6E11BA71-91B3-4346-BD71-A3833BF3567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46" y="3113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69" name="Group 197">
            <a:extLst>
              <a:ext uri="{FF2B5EF4-FFF2-40B4-BE49-F238E27FC236}">
                <a16:creationId xmlns:a16="http://schemas.microsoft.com/office/drawing/2014/main" id="{C566F9BC-24C8-44E3-9601-3C9E84698BD5}"/>
              </a:ext>
            </a:extLst>
          </p:cNvPr>
          <p:cNvGrpSpPr>
            <a:grpSpLocks/>
          </p:cNvGrpSpPr>
          <p:nvPr/>
        </p:nvGrpSpPr>
        <p:grpSpPr bwMode="auto">
          <a:xfrm>
            <a:off x="9979872" y="5361951"/>
            <a:ext cx="346075" cy="271463"/>
            <a:chOff x="4203" y="3144"/>
            <a:chExt cx="218" cy="171"/>
          </a:xfrm>
        </p:grpSpPr>
        <p:sp>
          <p:nvSpPr>
            <p:cNvPr id="270" name="Freeform 24">
              <a:extLst>
                <a:ext uri="{FF2B5EF4-FFF2-40B4-BE49-F238E27FC236}">
                  <a16:creationId xmlns:a16="http://schemas.microsoft.com/office/drawing/2014/main" id="{57D5925C-6902-421F-A465-67C04189688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71" name="Freeform 29">
              <a:extLst>
                <a:ext uri="{FF2B5EF4-FFF2-40B4-BE49-F238E27FC236}">
                  <a16:creationId xmlns:a16="http://schemas.microsoft.com/office/drawing/2014/main" id="{9A535479-10D2-40B1-BBE9-FFEF6DEF291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72" name="Freeform 30">
              <a:extLst>
                <a:ext uri="{FF2B5EF4-FFF2-40B4-BE49-F238E27FC236}">
                  <a16:creationId xmlns:a16="http://schemas.microsoft.com/office/drawing/2014/main" id="{1B29588F-136C-4029-BC98-2BC204BA39B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73" name="Group 458">
            <a:extLst>
              <a:ext uri="{FF2B5EF4-FFF2-40B4-BE49-F238E27FC236}">
                <a16:creationId xmlns:a16="http://schemas.microsoft.com/office/drawing/2014/main" id="{ADC81272-4177-469F-AD00-9E8FDDC86722}"/>
              </a:ext>
            </a:extLst>
          </p:cNvPr>
          <p:cNvGrpSpPr>
            <a:grpSpLocks/>
          </p:cNvGrpSpPr>
          <p:nvPr/>
        </p:nvGrpSpPr>
        <p:grpSpPr bwMode="auto">
          <a:xfrm>
            <a:off x="9478596" y="5161435"/>
            <a:ext cx="268287" cy="249238"/>
            <a:chOff x="4967" y="3612"/>
            <a:chExt cx="169" cy="157"/>
          </a:xfrm>
        </p:grpSpPr>
        <p:sp>
          <p:nvSpPr>
            <p:cNvPr id="274" name="Freeform 78">
              <a:extLst>
                <a:ext uri="{FF2B5EF4-FFF2-40B4-BE49-F238E27FC236}">
                  <a16:creationId xmlns:a16="http://schemas.microsoft.com/office/drawing/2014/main" id="{46C7A43D-786A-4A7D-88EB-F6E47229942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75" name="Freeform 79">
              <a:extLst>
                <a:ext uri="{FF2B5EF4-FFF2-40B4-BE49-F238E27FC236}">
                  <a16:creationId xmlns:a16="http://schemas.microsoft.com/office/drawing/2014/main" id="{FDCDD1C2-E265-4286-A812-FBB55264DFE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76" name="Freeform 80">
              <a:extLst>
                <a:ext uri="{FF2B5EF4-FFF2-40B4-BE49-F238E27FC236}">
                  <a16:creationId xmlns:a16="http://schemas.microsoft.com/office/drawing/2014/main" id="{B72BBFD7-AA9C-48EA-A5B9-622956CFCB2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77" name="Group 462">
            <a:extLst>
              <a:ext uri="{FF2B5EF4-FFF2-40B4-BE49-F238E27FC236}">
                <a16:creationId xmlns:a16="http://schemas.microsoft.com/office/drawing/2014/main" id="{70DC3A78-A94F-4696-807E-0B9517C79803}"/>
              </a:ext>
            </a:extLst>
          </p:cNvPr>
          <p:cNvGrpSpPr>
            <a:grpSpLocks/>
          </p:cNvGrpSpPr>
          <p:nvPr/>
        </p:nvGrpSpPr>
        <p:grpSpPr bwMode="auto">
          <a:xfrm>
            <a:off x="9473833" y="5097935"/>
            <a:ext cx="277813" cy="377825"/>
            <a:chOff x="4431" y="3196"/>
            <a:chExt cx="175" cy="238"/>
          </a:xfrm>
        </p:grpSpPr>
        <p:sp>
          <p:nvSpPr>
            <p:cNvPr id="278" name="Freeform 13">
              <a:extLst>
                <a:ext uri="{FF2B5EF4-FFF2-40B4-BE49-F238E27FC236}">
                  <a16:creationId xmlns:a16="http://schemas.microsoft.com/office/drawing/2014/main" id="{29E89006-747C-4422-B481-E1885B147EFB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79" name="Freeform 14">
              <a:extLst>
                <a:ext uri="{FF2B5EF4-FFF2-40B4-BE49-F238E27FC236}">
                  <a16:creationId xmlns:a16="http://schemas.microsoft.com/office/drawing/2014/main" id="{2468DF7C-5AEA-47AE-937D-0EDA4AEA54D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80" name="Freeform 17">
              <a:extLst>
                <a:ext uri="{FF2B5EF4-FFF2-40B4-BE49-F238E27FC236}">
                  <a16:creationId xmlns:a16="http://schemas.microsoft.com/office/drawing/2014/main" id="{F25E9A30-BD2E-4434-9310-503AA48A80C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81" name="Group 466">
            <a:extLst>
              <a:ext uri="{FF2B5EF4-FFF2-40B4-BE49-F238E27FC236}">
                <a16:creationId xmlns:a16="http://schemas.microsoft.com/office/drawing/2014/main" id="{DAFF330E-B82D-4266-BB1A-827B8FC5B01E}"/>
              </a:ext>
            </a:extLst>
          </p:cNvPr>
          <p:cNvGrpSpPr>
            <a:grpSpLocks/>
          </p:cNvGrpSpPr>
          <p:nvPr/>
        </p:nvGrpSpPr>
        <p:grpSpPr bwMode="auto">
          <a:xfrm>
            <a:off x="9437321" y="5158260"/>
            <a:ext cx="347662" cy="257175"/>
            <a:chOff x="4525" y="3323"/>
            <a:chExt cx="219" cy="162"/>
          </a:xfrm>
        </p:grpSpPr>
        <p:sp>
          <p:nvSpPr>
            <p:cNvPr id="282" name="Freeform 21">
              <a:extLst>
                <a:ext uri="{FF2B5EF4-FFF2-40B4-BE49-F238E27FC236}">
                  <a16:creationId xmlns:a16="http://schemas.microsoft.com/office/drawing/2014/main" id="{6666A465-5611-4C26-B6BA-6603C1D4093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4" y="333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83" name="Freeform 22">
              <a:extLst>
                <a:ext uri="{FF2B5EF4-FFF2-40B4-BE49-F238E27FC236}">
                  <a16:creationId xmlns:a16="http://schemas.microsoft.com/office/drawing/2014/main" id="{7085EFE3-1D8C-4361-B67E-35D27AA72E4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5" y="33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84" name="Freeform 63">
              <a:extLst>
                <a:ext uri="{FF2B5EF4-FFF2-40B4-BE49-F238E27FC236}">
                  <a16:creationId xmlns:a16="http://schemas.microsoft.com/office/drawing/2014/main" id="{8C81F0A0-082F-40D3-A3BA-855211B62FA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89" y="340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BF8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85" name="Group 470">
            <a:extLst>
              <a:ext uri="{FF2B5EF4-FFF2-40B4-BE49-F238E27FC236}">
                <a16:creationId xmlns:a16="http://schemas.microsoft.com/office/drawing/2014/main" id="{15531798-B860-423B-AC0A-68C7B2136321}"/>
              </a:ext>
            </a:extLst>
          </p:cNvPr>
          <p:cNvGrpSpPr>
            <a:grpSpLocks/>
          </p:cNvGrpSpPr>
          <p:nvPr/>
        </p:nvGrpSpPr>
        <p:grpSpPr bwMode="auto">
          <a:xfrm>
            <a:off x="9486533" y="5099523"/>
            <a:ext cx="249238" cy="373062"/>
            <a:chOff x="4491" y="3281"/>
            <a:chExt cx="157" cy="235"/>
          </a:xfrm>
        </p:grpSpPr>
        <p:sp>
          <p:nvSpPr>
            <p:cNvPr id="286" name="Freeform 20">
              <a:extLst>
                <a:ext uri="{FF2B5EF4-FFF2-40B4-BE49-F238E27FC236}">
                  <a16:creationId xmlns:a16="http://schemas.microsoft.com/office/drawing/2014/main" id="{AA0FC9D3-16C3-44FA-9AB3-6657A25315D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91" y="328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87" name="Freeform 66">
              <a:extLst>
                <a:ext uri="{FF2B5EF4-FFF2-40B4-BE49-F238E27FC236}">
                  <a16:creationId xmlns:a16="http://schemas.microsoft.com/office/drawing/2014/main" id="{5AACE47E-8D1D-4061-AF2F-56B9E1EE8DA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9" y="337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88" name="Freeform 67">
              <a:extLst>
                <a:ext uri="{FF2B5EF4-FFF2-40B4-BE49-F238E27FC236}">
                  <a16:creationId xmlns:a16="http://schemas.microsoft.com/office/drawing/2014/main" id="{E565A5E1-A14E-47E0-9FD2-7985BE9CD03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04" y="34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89" name="Group 474">
            <a:extLst>
              <a:ext uri="{FF2B5EF4-FFF2-40B4-BE49-F238E27FC236}">
                <a16:creationId xmlns:a16="http://schemas.microsoft.com/office/drawing/2014/main" id="{4050D4C3-0FF6-496D-80E1-6DCAD5790F49}"/>
              </a:ext>
            </a:extLst>
          </p:cNvPr>
          <p:cNvGrpSpPr>
            <a:grpSpLocks/>
          </p:cNvGrpSpPr>
          <p:nvPr/>
        </p:nvGrpSpPr>
        <p:grpSpPr bwMode="auto">
          <a:xfrm>
            <a:off x="9499233" y="5113810"/>
            <a:ext cx="227013" cy="342900"/>
            <a:chOff x="4526" y="3362"/>
            <a:chExt cx="143" cy="216"/>
          </a:xfrm>
        </p:grpSpPr>
        <p:sp>
          <p:nvSpPr>
            <p:cNvPr id="290" name="Freeform 65">
              <a:extLst>
                <a:ext uri="{FF2B5EF4-FFF2-40B4-BE49-F238E27FC236}">
                  <a16:creationId xmlns:a16="http://schemas.microsoft.com/office/drawing/2014/main" id="{D6C1D875-F9E0-4297-A65B-FAD0AB14994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91" name="Freeform 68">
              <a:extLst>
                <a:ext uri="{FF2B5EF4-FFF2-40B4-BE49-F238E27FC236}">
                  <a16:creationId xmlns:a16="http://schemas.microsoft.com/office/drawing/2014/main" id="{0934231C-F94E-4191-ACF0-E00B099D48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92" name="Freeform 69">
              <a:extLst>
                <a:ext uri="{FF2B5EF4-FFF2-40B4-BE49-F238E27FC236}">
                  <a16:creationId xmlns:a16="http://schemas.microsoft.com/office/drawing/2014/main" id="{67AD244A-90BE-404F-A7FE-47378A7173B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93" name="Group 478">
            <a:extLst>
              <a:ext uri="{FF2B5EF4-FFF2-40B4-BE49-F238E27FC236}">
                <a16:creationId xmlns:a16="http://schemas.microsoft.com/office/drawing/2014/main" id="{5F93A5C3-71C4-4596-BFBC-5DACEDE057E9}"/>
              </a:ext>
            </a:extLst>
          </p:cNvPr>
          <p:cNvGrpSpPr>
            <a:grpSpLocks/>
          </p:cNvGrpSpPr>
          <p:nvPr/>
        </p:nvGrpSpPr>
        <p:grpSpPr bwMode="auto">
          <a:xfrm>
            <a:off x="9438908" y="5150323"/>
            <a:ext cx="346075" cy="271462"/>
            <a:chOff x="4203" y="3144"/>
            <a:chExt cx="218" cy="171"/>
          </a:xfrm>
        </p:grpSpPr>
        <p:sp>
          <p:nvSpPr>
            <p:cNvPr id="294" name="Freeform 24">
              <a:extLst>
                <a:ext uri="{FF2B5EF4-FFF2-40B4-BE49-F238E27FC236}">
                  <a16:creationId xmlns:a16="http://schemas.microsoft.com/office/drawing/2014/main" id="{7CC00FDB-F65C-4236-AD85-FB24113F594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95" name="Freeform 29">
              <a:extLst>
                <a:ext uri="{FF2B5EF4-FFF2-40B4-BE49-F238E27FC236}">
                  <a16:creationId xmlns:a16="http://schemas.microsoft.com/office/drawing/2014/main" id="{3B897842-EF89-46BA-8A9C-CD01DCEE431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96" name="Freeform 30">
              <a:extLst>
                <a:ext uri="{FF2B5EF4-FFF2-40B4-BE49-F238E27FC236}">
                  <a16:creationId xmlns:a16="http://schemas.microsoft.com/office/drawing/2014/main" id="{63B78347-3F4E-494D-9BF9-9007FE8266B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97" name="Group 482">
            <a:extLst>
              <a:ext uri="{FF2B5EF4-FFF2-40B4-BE49-F238E27FC236}">
                <a16:creationId xmlns:a16="http://schemas.microsoft.com/office/drawing/2014/main" id="{A06FDA52-5C08-443C-B589-3DD680F61F7D}"/>
              </a:ext>
            </a:extLst>
          </p:cNvPr>
          <p:cNvGrpSpPr>
            <a:grpSpLocks/>
          </p:cNvGrpSpPr>
          <p:nvPr/>
        </p:nvGrpSpPr>
        <p:grpSpPr bwMode="auto">
          <a:xfrm>
            <a:off x="9477008" y="5161435"/>
            <a:ext cx="268288" cy="249238"/>
            <a:chOff x="4967" y="3612"/>
            <a:chExt cx="169" cy="157"/>
          </a:xfrm>
        </p:grpSpPr>
        <p:sp>
          <p:nvSpPr>
            <p:cNvPr id="298" name="Freeform 78">
              <a:extLst>
                <a:ext uri="{FF2B5EF4-FFF2-40B4-BE49-F238E27FC236}">
                  <a16:creationId xmlns:a16="http://schemas.microsoft.com/office/drawing/2014/main" id="{02679BDC-3BC5-423B-8922-2A1677C0056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99" name="Freeform 79">
              <a:extLst>
                <a:ext uri="{FF2B5EF4-FFF2-40B4-BE49-F238E27FC236}">
                  <a16:creationId xmlns:a16="http://schemas.microsoft.com/office/drawing/2014/main" id="{62617EBA-A5F2-4C8C-97BE-B030FA01A62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306D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00" name="Freeform 80">
              <a:extLst>
                <a:ext uri="{FF2B5EF4-FFF2-40B4-BE49-F238E27FC236}">
                  <a16:creationId xmlns:a16="http://schemas.microsoft.com/office/drawing/2014/main" id="{7433AA45-1268-43D3-9341-3165C14D37D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01" name="Group 486">
            <a:extLst>
              <a:ext uri="{FF2B5EF4-FFF2-40B4-BE49-F238E27FC236}">
                <a16:creationId xmlns:a16="http://schemas.microsoft.com/office/drawing/2014/main" id="{F318A225-E2C6-4976-82F3-D30F7D0E4989}"/>
              </a:ext>
            </a:extLst>
          </p:cNvPr>
          <p:cNvGrpSpPr>
            <a:grpSpLocks/>
          </p:cNvGrpSpPr>
          <p:nvPr/>
        </p:nvGrpSpPr>
        <p:grpSpPr bwMode="auto">
          <a:xfrm>
            <a:off x="9472246" y="5096348"/>
            <a:ext cx="277812" cy="377825"/>
            <a:chOff x="4431" y="3196"/>
            <a:chExt cx="175" cy="238"/>
          </a:xfrm>
        </p:grpSpPr>
        <p:sp>
          <p:nvSpPr>
            <p:cNvPr id="302" name="Freeform 13">
              <a:extLst>
                <a:ext uri="{FF2B5EF4-FFF2-40B4-BE49-F238E27FC236}">
                  <a16:creationId xmlns:a16="http://schemas.microsoft.com/office/drawing/2014/main" id="{A9654494-CFBA-4A84-90E4-D067D8CB615A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03" name="Freeform 14">
              <a:extLst>
                <a:ext uri="{FF2B5EF4-FFF2-40B4-BE49-F238E27FC236}">
                  <a16:creationId xmlns:a16="http://schemas.microsoft.com/office/drawing/2014/main" id="{5E827D49-6647-4EBB-BD92-B90D04E080A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04" name="Freeform 17">
              <a:extLst>
                <a:ext uri="{FF2B5EF4-FFF2-40B4-BE49-F238E27FC236}">
                  <a16:creationId xmlns:a16="http://schemas.microsoft.com/office/drawing/2014/main" id="{F0F1D8EB-0F52-4FDB-B3D0-C8AD462944E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05" name="Group 490">
            <a:extLst>
              <a:ext uri="{FF2B5EF4-FFF2-40B4-BE49-F238E27FC236}">
                <a16:creationId xmlns:a16="http://schemas.microsoft.com/office/drawing/2014/main" id="{3422CE6F-0B54-469B-B785-0B22D2088DD5}"/>
              </a:ext>
            </a:extLst>
          </p:cNvPr>
          <p:cNvGrpSpPr>
            <a:grpSpLocks/>
          </p:cNvGrpSpPr>
          <p:nvPr/>
        </p:nvGrpSpPr>
        <p:grpSpPr bwMode="auto">
          <a:xfrm>
            <a:off x="9491296" y="5113810"/>
            <a:ext cx="239712" cy="342900"/>
            <a:chOff x="4535" y="3331"/>
            <a:chExt cx="151" cy="216"/>
          </a:xfrm>
        </p:grpSpPr>
        <p:sp>
          <p:nvSpPr>
            <p:cNvPr id="306" name="Freeform 15">
              <a:extLst>
                <a:ext uri="{FF2B5EF4-FFF2-40B4-BE49-F238E27FC236}">
                  <a16:creationId xmlns:a16="http://schemas.microsoft.com/office/drawing/2014/main" id="{98569F56-0E69-4053-BD73-F6FC9C9E040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2" y="341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07" name="Freeform 16">
              <a:extLst>
                <a:ext uri="{FF2B5EF4-FFF2-40B4-BE49-F238E27FC236}">
                  <a16:creationId xmlns:a16="http://schemas.microsoft.com/office/drawing/2014/main" id="{DAD5FED6-9DF2-4812-8070-0AB1FC079B37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563" y="3481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08" name="Freeform 18">
              <a:extLst>
                <a:ext uri="{FF2B5EF4-FFF2-40B4-BE49-F238E27FC236}">
                  <a16:creationId xmlns:a16="http://schemas.microsoft.com/office/drawing/2014/main" id="{B8DAB8C8-3A35-4646-9926-FDC55224F6D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35" y="333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09" name="Group 494">
            <a:extLst>
              <a:ext uri="{FF2B5EF4-FFF2-40B4-BE49-F238E27FC236}">
                <a16:creationId xmlns:a16="http://schemas.microsoft.com/office/drawing/2014/main" id="{41FAC3EA-7F59-4E15-AC7C-7A50BF0881F3}"/>
              </a:ext>
            </a:extLst>
          </p:cNvPr>
          <p:cNvGrpSpPr>
            <a:grpSpLocks/>
          </p:cNvGrpSpPr>
          <p:nvPr/>
        </p:nvGrpSpPr>
        <p:grpSpPr bwMode="auto">
          <a:xfrm>
            <a:off x="9437321" y="5158260"/>
            <a:ext cx="347662" cy="257175"/>
            <a:chOff x="4525" y="3323"/>
            <a:chExt cx="219" cy="162"/>
          </a:xfrm>
        </p:grpSpPr>
        <p:sp>
          <p:nvSpPr>
            <p:cNvPr id="310" name="Freeform 21">
              <a:extLst>
                <a:ext uri="{FF2B5EF4-FFF2-40B4-BE49-F238E27FC236}">
                  <a16:creationId xmlns:a16="http://schemas.microsoft.com/office/drawing/2014/main" id="{4877DFE1-8B14-45EB-A7C0-A068D5032B6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4" y="333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11" name="Freeform 22">
              <a:extLst>
                <a:ext uri="{FF2B5EF4-FFF2-40B4-BE49-F238E27FC236}">
                  <a16:creationId xmlns:a16="http://schemas.microsoft.com/office/drawing/2014/main" id="{004FD488-FFE9-4AC5-B278-958D1CEBEA8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5" y="33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12" name="Freeform 63">
              <a:extLst>
                <a:ext uri="{FF2B5EF4-FFF2-40B4-BE49-F238E27FC236}">
                  <a16:creationId xmlns:a16="http://schemas.microsoft.com/office/drawing/2014/main" id="{CEB88CC4-4F6A-42F8-82AB-A438C3D34DE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89" y="340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13" name="Group 498">
            <a:extLst>
              <a:ext uri="{FF2B5EF4-FFF2-40B4-BE49-F238E27FC236}">
                <a16:creationId xmlns:a16="http://schemas.microsoft.com/office/drawing/2014/main" id="{E701D6AC-C3EA-4408-8BEE-C0F6B74C4508}"/>
              </a:ext>
            </a:extLst>
          </p:cNvPr>
          <p:cNvGrpSpPr>
            <a:grpSpLocks/>
          </p:cNvGrpSpPr>
          <p:nvPr/>
        </p:nvGrpSpPr>
        <p:grpSpPr bwMode="auto">
          <a:xfrm>
            <a:off x="9435733" y="5123335"/>
            <a:ext cx="352425" cy="325438"/>
            <a:chOff x="4546" y="3385"/>
            <a:chExt cx="222" cy="205"/>
          </a:xfrm>
        </p:grpSpPr>
        <p:sp>
          <p:nvSpPr>
            <p:cNvPr id="314" name="Freeform 19">
              <a:extLst>
                <a:ext uri="{FF2B5EF4-FFF2-40B4-BE49-F238E27FC236}">
                  <a16:creationId xmlns:a16="http://schemas.microsoft.com/office/drawing/2014/main" id="{FBEA6036-E5C0-4DC5-8500-59CD9E8527C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46" y="3387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15" name="Freeform 62">
              <a:extLst>
                <a:ext uri="{FF2B5EF4-FFF2-40B4-BE49-F238E27FC236}">
                  <a16:creationId xmlns:a16="http://schemas.microsoft.com/office/drawing/2014/main" id="{B93F5260-096E-4B21-880E-46467C5786D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713" y="3512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16" name="Freeform 64">
              <a:extLst>
                <a:ext uri="{FF2B5EF4-FFF2-40B4-BE49-F238E27FC236}">
                  <a16:creationId xmlns:a16="http://schemas.microsoft.com/office/drawing/2014/main" id="{D2EC49D2-F8AA-47E0-A7B7-BE344B75331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49" y="338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17" name="Group 502">
            <a:extLst>
              <a:ext uri="{FF2B5EF4-FFF2-40B4-BE49-F238E27FC236}">
                <a16:creationId xmlns:a16="http://schemas.microsoft.com/office/drawing/2014/main" id="{57CCA88F-3F7C-437C-AADA-899367C903B9}"/>
              </a:ext>
            </a:extLst>
          </p:cNvPr>
          <p:cNvGrpSpPr>
            <a:grpSpLocks/>
          </p:cNvGrpSpPr>
          <p:nvPr/>
        </p:nvGrpSpPr>
        <p:grpSpPr bwMode="auto">
          <a:xfrm>
            <a:off x="9486533" y="5099523"/>
            <a:ext cx="249238" cy="373062"/>
            <a:chOff x="4491" y="3281"/>
            <a:chExt cx="157" cy="235"/>
          </a:xfrm>
        </p:grpSpPr>
        <p:sp>
          <p:nvSpPr>
            <p:cNvPr id="318" name="Freeform 20">
              <a:extLst>
                <a:ext uri="{FF2B5EF4-FFF2-40B4-BE49-F238E27FC236}">
                  <a16:creationId xmlns:a16="http://schemas.microsoft.com/office/drawing/2014/main" id="{C359350E-77C9-4456-94AC-BF5C10E2B3E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91" y="328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19" name="Freeform 66">
              <a:extLst>
                <a:ext uri="{FF2B5EF4-FFF2-40B4-BE49-F238E27FC236}">
                  <a16:creationId xmlns:a16="http://schemas.microsoft.com/office/drawing/2014/main" id="{1D66260F-47FA-4151-82D6-F99A3434C50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9" y="337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20" name="Freeform 67">
              <a:extLst>
                <a:ext uri="{FF2B5EF4-FFF2-40B4-BE49-F238E27FC236}">
                  <a16:creationId xmlns:a16="http://schemas.microsoft.com/office/drawing/2014/main" id="{BD1F89B3-BBCD-46A9-B7F8-A474DADDDB1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04" y="34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21" name="Group 506">
            <a:extLst>
              <a:ext uri="{FF2B5EF4-FFF2-40B4-BE49-F238E27FC236}">
                <a16:creationId xmlns:a16="http://schemas.microsoft.com/office/drawing/2014/main" id="{E41D35E4-5A4B-4FEB-8CC5-4E7C4C3DA2AB}"/>
              </a:ext>
            </a:extLst>
          </p:cNvPr>
          <p:cNvGrpSpPr>
            <a:grpSpLocks/>
          </p:cNvGrpSpPr>
          <p:nvPr/>
        </p:nvGrpSpPr>
        <p:grpSpPr bwMode="auto">
          <a:xfrm>
            <a:off x="9497646" y="5115398"/>
            <a:ext cx="227012" cy="342900"/>
            <a:chOff x="4526" y="3362"/>
            <a:chExt cx="143" cy="216"/>
          </a:xfrm>
        </p:grpSpPr>
        <p:sp>
          <p:nvSpPr>
            <p:cNvPr id="322" name="Freeform 65">
              <a:extLst>
                <a:ext uri="{FF2B5EF4-FFF2-40B4-BE49-F238E27FC236}">
                  <a16:creationId xmlns:a16="http://schemas.microsoft.com/office/drawing/2014/main" id="{47C85932-75CE-462A-BEA5-D07C8F15E33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23" name="Freeform 68">
              <a:extLst>
                <a:ext uri="{FF2B5EF4-FFF2-40B4-BE49-F238E27FC236}">
                  <a16:creationId xmlns:a16="http://schemas.microsoft.com/office/drawing/2014/main" id="{37D4E94E-6E60-43E5-AC6C-C408D705711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24" name="Freeform 69">
              <a:extLst>
                <a:ext uri="{FF2B5EF4-FFF2-40B4-BE49-F238E27FC236}">
                  <a16:creationId xmlns:a16="http://schemas.microsoft.com/office/drawing/2014/main" id="{DC4BD591-5664-45E3-AD97-75745DDAF4B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25" name="Group 510">
            <a:extLst>
              <a:ext uri="{FF2B5EF4-FFF2-40B4-BE49-F238E27FC236}">
                <a16:creationId xmlns:a16="http://schemas.microsoft.com/office/drawing/2014/main" id="{B7B39AC0-4233-46BB-8285-1E3A845CB13C}"/>
              </a:ext>
            </a:extLst>
          </p:cNvPr>
          <p:cNvGrpSpPr>
            <a:grpSpLocks/>
          </p:cNvGrpSpPr>
          <p:nvPr/>
        </p:nvGrpSpPr>
        <p:grpSpPr bwMode="auto">
          <a:xfrm>
            <a:off x="9438908" y="5150323"/>
            <a:ext cx="346075" cy="271462"/>
            <a:chOff x="4203" y="3144"/>
            <a:chExt cx="218" cy="171"/>
          </a:xfrm>
        </p:grpSpPr>
        <p:sp>
          <p:nvSpPr>
            <p:cNvPr id="326" name="Freeform 24">
              <a:extLst>
                <a:ext uri="{FF2B5EF4-FFF2-40B4-BE49-F238E27FC236}">
                  <a16:creationId xmlns:a16="http://schemas.microsoft.com/office/drawing/2014/main" id="{A459116F-77B2-4E03-B25E-0811D41E885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27" name="Freeform 29">
              <a:extLst>
                <a:ext uri="{FF2B5EF4-FFF2-40B4-BE49-F238E27FC236}">
                  <a16:creationId xmlns:a16="http://schemas.microsoft.com/office/drawing/2014/main" id="{1530E105-D79D-4F88-8EDB-F597D900AB0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28" name="Freeform 30">
              <a:extLst>
                <a:ext uri="{FF2B5EF4-FFF2-40B4-BE49-F238E27FC236}">
                  <a16:creationId xmlns:a16="http://schemas.microsoft.com/office/drawing/2014/main" id="{1097AD4C-D9DB-4A61-8860-756D6F62C50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29" name="Group 514">
            <a:extLst>
              <a:ext uri="{FF2B5EF4-FFF2-40B4-BE49-F238E27FC236}">
                <a16:creationId xmlns:a16="http://schemas.microsoft.com/office/drawing/2014/main" id="{7D15F966-CA53-4035-AF9F-D34EE67B136F}"/>
              </a:ext>
            </a:extLst>
          </p:cNvPr>
          <p:cNvGrpSpPr>
            <a:grpSpLocks/>
          </p:cNvGrpSpPr>
          <p:nvPr/>
        </p:nvGrpSpPr>
        <p:grpSpPr bwMode="auto">
          <a:xfrm>
            <a:off x="9478596" y="5161435"/>
            <a:ext cx="268287" cy="249238"/>
            <a:chOff x="4967" y="3612"/>
            <a:chExt cx="169" cy="157"/>
          </a:xfrm>
        </p:grpSpPr>
        <p:sp>
          <p:nvSpPr>
            <p:cNvPr id="330" name="Freeform 78">
              <a:extLst>
                <a:ext uri="{FF2B5EF4-FFF2-40B4-BE49-F238E27FC236}">
                  <a16:creationId xmlns:a16="http://schemas.microsoft.com/office/drawing/2014/main" id="{E1863122-51C0-472B-9CED-AA003CA41E7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31" name="Freeform 79">
              <a:extLst>
                <a:ext uri="{FF2B5EF4-FFF2-40B4-BE49-F238E27FC236}">
                  <a16:creationId xmlns:a16="http://schemas.microsoft.com/office/drawing/2014/main" id="{F5048794-67AC-406B-A2B6-EAEADA11CA6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32" name="Freeform 80">
              <a:extLst>
                <a:ext uri="{FF2B5EF4-FFF2-40B4-BE49-F238E27FC236}">
                  <a16:creationId xmlns:a16="http://schemas.microsoft.com/office/drawing/2014/main" id="{883C8DC3-D2D7-4802-9B65-F9088CDF14F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33" name="Group 518">
            <a:extLst>
              <a:ext uri="{FF2B5EF4-FFF2-40B4-BE49-F238E27FC236}">
                <a16:creationId xmlns:a16="http://schemas.microsoft.com/office/drawing/2014/main" id="{E0CBCB0A-B945-4999-A78A-E3DF72B849BB}"/>
              </a:ext>
            </a:extLst>
          </p:cNvPr>
          <p:cNvGrpSpPr>
            <a:grpSpLocks/>
          </p:cNvGrpSpPr>
          <p:nvPr/>
        </p:nvGrpSpPr>
        <p:grpSpPr bwMode="auto">
          <a:xfrm>
            <a:off x="9478596" y="5161435"/>
            <a:ext cx="268287" cy="249238"/>
            <a:chOff x="4967" y="3612"/>
            <a:chExt cx="169" cy="157"/>
          </a:xfrm>
        </p:grpSpPr>
        <p:sp>
          <p:nvSpPr>
            <p:cNvPr id="334" name="Freeform 78">
              <a:extLst>
                <a:ext uri="{FF2B5EF4-FFF2-40B4-BE49-F238E27FC236}">
                  <a16:creationId xmlns:a16="http://schemas.microsoft.com/office/drawing/2014/main" id="{E51A3D71-CCFF-4A16-A676-606E6C8C453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33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35" name="Freeform 79">
              <a:extLst>
                <a:ext uri="{FF2B5EF4-FFF2-40B4-BE49-F238E27FC236}">
                  <a16:creationId xmlns:a16="http://schemas.microsoft.com/office/drawing/2014/main" id="{DB439B3B-43BF-40EC-A546-71E18C5161D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36" name="Freeform 80">
              <a:extLst>
                <a:ext uri="{FF2B5EF4-FFF2-40B4-BE49-F238E27FC236}">
                  <a16:creationId xmlns:a16="http://schemas.microsoft.com/office/drawing/2014/main" id="{A47EE33D-52F7-4B8E-8DC4-AECBF0DCBAF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478E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37" name="Group 522">
            <a:extLst>
              <a:ext uri="{FF2B5EF4-FFF2-40B4-BE49-F238E27FC236}">
                <a16:creationId xmlns:a16="http://schemas.microsoft.com/office/drawing/2014/main" id="{FF434899-1FC8-4B3F-812A-A7A0FA599244}"/>
              </a:ext>
            </a:extLst>
          </p:cNvPr>
          <p:cNvGrpSpPr>
            <a:grpSpLocks/>
          </p:cNvGrpSpPr>
          <p:nvPr/>
        </p:nvGrpSpPr>
        <p:grpSpPr bwMode="auto">
          <a:xfrm>
            <a:off x="9473833" y="5096348"/>
            <a:ext cx="277813" cy="377825"/>
            <a:chOff x="4431" y="3196"/>
            <a:chExt cx="175" cy="238"/>
          </a:xfrm>
        </p:grpSpPr>
        <p:sp>
          <p:nvSpPr>
            <p:cNvPr id="338" name="Freeform 13">
              <a:extLst>
                <a:ext uri="{FF2B5EF4-FFF2-40B4-BE49-F238E27FC236}">
                  <a16:creationId xmlns:a16="http://schemas.microsoft.com/office/drawing/2014/main" id="{317F484C-90A4-4B73-8F97-056FF239566B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39" name="Freeform 14">
              <a:extLst>
                <a:ext uri="{FF2B5EF4-FFF2-40B4-BE49-F238E27FC236}">
                  <a16:creationId xmlns:a16="http://schemas.microsoft.com/office/drawing/2014/main" id="{B3D5879A-4209-419B-83AC-2D4CF61552D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40" name="Freeform 17">
              <a:extLst>
                <a:ext uri="{FF2B5EF4-FFF2-40B4-BE49-F238E27FC236}">
                  <a16:creationId xmlns:a16="http://schemas.microsoft.com/office/drawing/2014/main" id="{632246DD-755F-4272-B9CE-457E9E42790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41" name="Group 526">
            <a:extLst>
              <a:ext uri="{FF2B5EF4-FFF2-40B4-BE49-F238E27FC236}">
                <a16:creationId xmlns:a16="http://schemas.microsoft.com/office/drawing/2014/main" id="{E481D2AE-1EF8-435C-BCBB-2A5D22D04FB4}"/>
              </a:ext>
            </a:extLst>
          </p:cNvPr>
          <p:cNvGrpSpPr>
            <a:grpSpLocks/>
          </p:cNvGrpSpPr>
          <p:nvPr/>
        </p:nvGrpSpPr>
        <p:grpSpPr bwMode="auto">
          <a:xfrm>
            <a:off x="9499233" y="5115398"/>
            <a:ext cx="227013" cy="342900"/>
            <a:chOff x="4526" y="3362"/>
            <a:chExt cx="143" cy="216"/>
          </a:xfrm>
        </p:grpSpPr>
        <p:sp>
          <p:nvSpPr>
            <p:cNvPr id="342" name="Freeform 65">
              <a:extLst>
                <a:ext uri="{FF2B5EF4-FFF2-40B4-BE49-F238E27FC236}">
                  <a16:creationId xmlns:a16="http://schemas.microsoft.com/office/drawing/2014/main" id="{1C245920-CBE2-4766-91F6-4EBD2F9A1C5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43" name="Freeform 68">
              <a:extLst>
                <a:ext uri="{FF2B5EF4-FFF2-40B4-BE49-F238E27FC236}">
                  <a16:creationId xmlns:a16="http://schemas.microsoft.com/office/drawing/2014/main" id="{D4351A8E-ECFA-4E1E-8223-CC5200E63CF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44" name="Freeform 69">
              <a:extLst>
                <a:ext uri="{FF2B5EF4-FFF2-40B4-BE49-F238E27FC236}">
                  <a16:creationId xmlns:a16="http://schemas.microsoft.com/office/drawing/2014/main" id="{CED599D8-5B1D-4E12-A9B3-C046FA734D6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45" name="Group 530">
            <a:extLst>
              <a:ext uri="{FF2B5EF4-FFF2-40B4-BE49-F238E27FC236}">
                <a16:creationId xmlns:a16="http://schemas.microsoft.com/office/drawing/2014/main" id="{C60C126F-9CB9-4B80-8BFE-87CF012EBA7E}"/>
              </a:ext>
            </a:extLst>
          </p:cNvPr>
          <p:cNvGrpSpPr>
            <a:grpSpLocks/>
          </p:cNvGrpSpPr>
          <p:nvPr/>
        </p:nvGrpSpPr>
        <p:grpSpPr bwMode="auto">
          <a:xfrm>
            <a:off x="9438908" y="5150323"/>
            <a:ext cx="346075" cy="271462"/>
            <a:chOff x="4203" y="3144"/>
            <a:chExt cx="218" cy="171"/>
          </a:xfrm>
        </p:grpSpPr>
        <p:sp>
          <p:nvSpPr>
            <p:cNvPr id="346" name="Freeform 24">
              <a:extLst>
                <a:ext uri="{FF2B5EF4-FFF2-40B4-BE49-F238E27FC236}">
                  <a16:creationId xmlns:a16="http://schemas.microsoft.com/office/drawing/2014/main" id="{E18DE6C6-A11D-4146-AA70-9122E7A61FF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47" name="Freeform 29">
              <a:extLst>
                <a:ext uri="{FF2B5EF4-FFF2-40B4-BE49-F238E27FC236}">
                  <a16:creationId xmlns:a16="http://schemas.microsoft.com/office/drawing/2014/main" id="{6C6AF03D-4CF9-4323-B561-36896CD5FC0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48" name="Freeform 30">
              <a:extLst>
                <a:ext uri="{FF2B5EF4-FFF2-40B4-BE49-F238E27FC236}">
                  <a16:creationId xmlns:a16="http://schemas.microsoft.com/office/drawing/2014/main" id="{6B6D4A3B-7869-4BF6-A114-87A597B096C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oup 534">
            <a:extLst>
              <a:ext uri="{FF2B5EF4-FFF2-40B4-BE49-F238E27FC236}">
                <a16:creationId xmlns:a16="http://schemas.microsoft.com/office/drawing/2014/main" id="{8B3FC62F-03D2-4C0F-A8C2-515D85598263}"/>
              </a:ext>
            </a:extLst>
          </p:cNvPr>
          <p:cNvGrpSpPr>
            <a:grpSpLocks/>
          </p:cNvGrpSpPr>
          <p:nvPr/>
        </p:nvGrpSpPr>
        <p:grpSpPr bwMode="auto">
          <a:xfrm>
            <a:off x="9478596" y="5161435"/>
            <a:ext cx="268287" cy="249238"/>
            <a:chOff x="4967" y="3612"/>
            <a:chExt cx="169" cy="157"/>
          </a:xfrm>
        </p:grpSpPr>
        <p:sp>
          <p:nvSpPr>
            <p:cNvPr id="350" name="Freeform 78">
              <a:extLst>
                <a:ext uri="{FF2B5EF4-FFF2-40B4-BE49-F238E27FC236}">
                  <a16:creationId xmlns:a16="http://schemas.microsoft.com/office/drawing/2014/main" id="{EEA86EDA-0E06-4CD5-B248-92DA89CF3E0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51" name="Freeform 79">
              <a:extLst>
                <a:ext uri="{FF2B5EF4-FFF2-40B4-BE49-F238E27FC236}">
                  <a16:creationId xmlns:a16="http://schemas.microsoft.com/office/drawing/2014/main" id="{D325E0E3-4F04-4FB4-BC2D-7FD53495288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52" name="Freeform 80">
              <a:extLst>
                <a:ext uri="{FF2B5EF4-FFF2-40B4-BE49-F238E27FC236}">
                  <a16:creationId xmlns:a16="http://schemas.microsoft.com/office/drawing/2014/main" id="{B151C976-6884-4DAB-B4DF-02B5627A015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53" name="Group 538">
            <a:extLst>
              <a:ext uri="{FF2B5EF4-FFF2-40B4-BE49-F238E27FC236}">
                <a16:creationId xmlns:a16="http://schemas.microsoft.com/office/drawing/2014/main" id="{2E9F58E4-9B96-42E5-AF04-179C396C3689}"/>
              </a:ext>
            </a:extLst>
          </p:cNvPr>
          <p:cNvGrpSpPr>
            <a:grpSpLocks/>
          </p:cNvGrpSpPr>
          <p:nvPr/>
        </p:nvGrpSpPr>
        <p:grpSpPr bwMode="auto">
          <a:xfrm>
            <a:off x="9473833" y="5096348"/>
            <a:ext cx="277813" cy="377825"/>
            <a:chOff x="4431" y="3196"/>
            <a:chExt cx="175" cy="238"/>
          </a:xfrm>
        </p:grpSpPr>
        <p:sp>
          <p:nvSpPr>
            <p:cNvPr id="354" name="Freeform 13">
              <a:extLst>
                <a:ext uri="{FF2B5EF4-FFF2-40B4-BE49-F238E27FC236}">
                  <a16:creationId xmlns:a16="http://schemas.microsoft.com/office/drawing/2014/main" id="{09775BFB-5CD6-4F55-A96C-8D5846F5473A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55" name="Freeform 14">
              <a:extLst>
                <a:ext uri="{FF2B5EF4-FFF2-40B4-BE49-F238E27FC236}">
                  <a16:creationId xmlns:a16="http://schemas.microsoft.com/office/drawing/2014/main" id="{FDAB2CFD-6F9F-4F6B-AA9C-68784651E2C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56" name="Freeform 17">
              <a:extLst>
                <a:ext uri="{FF2B5EF4-FFF2-40B4-BE49-F238E27FC236}">
                  <a16:creationId xmlns:a16="http://schemas.microsoft.com/office/drawing/2014/main" id="{06B8769E-709E-4117-ACE3-36384EFE894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57" name="Group 542">
            <a:extLst>
              <a:ext uri="{FF2B5EF4-FFF2-40B4-BE49-F238E27FC236}">
                <a16:creationId xmlns:a16="http://schemas.microsoft.com/office/drawing/2014/main" id="{89F722B6-FE25-47FF-A850-4104BD71E907}"/>
              </a:ext>
            </a:extLst>
          </p:cNvPr>
          <p:cNvGrpSpPr>
            <a:grpSpLocks/>
          </p:cNvGrpSpPr>
          <p:nvPr/>
        </p:nvGrpSpPr>
        <p:grpSpPr bwMode="auto">
          <a:xfrm>
            <a:off x="9437321" y="5158260"/>
            <a:ext cx="347662" cy="257175"/>
            <a:chOff x="4525" y="3323"/>
            <a:chExt cx="219" cy="162"/>
          </a:xfrm>
        </p:grpSpPr>
        <p:sp>
          <p:nvSpPr>
            <p:cNvPr id="358" name="Freeform 21">
              <a:extLst>
                <a:ext uri="{FF2B5EF4-FFF2-40B4-BE49-F238E27FC236}">
                  <a16:creationId xmlns:a16="http://schemas.microsoft.com/office/drawing/2014/main" id="{F8FBF85D-7779-4DB7-84A2-516DC29FF06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4" y="333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59" name="Freeform 22">
              <a:extLst>
                <a:ext uri="{FF2B5EF4-FFF2-40B4-BE49-F238E27FC236}">
                  <a16:creationId xmlns:a16="http://schemas.microsoft.com/office/drawing/2014/main" id="{1BB2C9F4-5D51-41A7-A3B6-3FEACC387FF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5" y="33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60" name="Freeform 63">
              <a:extLst>
                <a:ext uri="{FF2B5EF4-FFF2-40B4-BE49-F238E27FC236}">
                  <a16:creationId xmlns:a16="http://schemas.microsoft.com/office/drawing/2014/main" id="{386719D6-B309-440D-B53E-E9420DB5A8E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89" y="340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61" name="Group 546">
            <a:extLst>
              <a:ext uri="{FF2B5EF4-FFF2-40B4-BE49-F238E27FC236}">
                <a16:creationId xmlns:a16="http://schemas.microsoft.com/office/drawing/2014/main" id="{7F8E7066-0180-4C03-A7C2-4DE879B55E80}"/>
              </a:ext>
            </a:extLst>
          </p:cNvPr>
          <p:cNvGrpSpPr>
            <a:grpSpLocks/>
          </p:cNvGrpSpPr>
          <p:nvPr/>
        </p:nvGrpSpPr>
        <p:grpSpPr bwMode="auto">
          <a:xfrm>
            <a:off x="9486533" y="5099523"/>
            <a:ext cx="249238" cy="373062"/>
            <a:chOff x="4491" y="3281"/>
            <a:chExt cx="157" cy="235"/>
          </a:xfrm>
        </p:grpSpPr>
        <p:sp>
          <p:nvSpPr>
            <p:cNvPr id="362" name="Freeform 20">
              <a:extLst>
                <a:ext uri="{FF2B5EF4-FFF2-40B4-BE49-F238E27FC236}">
                  <a16:creationId xmlns:a16="http://schemas.microsoft.com/office/drawing/2014/main" id="{D06F26E5-CC83-41EF-8B0D-BBAB572CBF6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91" y="328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478E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63" name="Freeform 66">
              <a:extLst>
                <a:ext uri="{FF2B5EF4-FFF2-40B4-BE49-F238E27FC236}">
                  <a16:creationId xmlns:a16="http://schemas.microsoft.com/office/drawing/2014/main" id="{E0040DDB-7D73-4823-BCBA-1FE2C9820BE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9" y="337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64" name="Freeform 67">
              <a:extLst>
                <a:ext uri="{FF2B5EF4-FFF2-40B4-BE49-F238E27FC236}">
                  <a16:creationId xmlns:a16="http://schemas.microsoft.com/office/drawing/2014/main" id="{1FE90304-CC0A-4DCC-9D98-03DAB1F6217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04" y="34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65" name="Group 550">
            <a:extLst>
              <a:ext uri="{FF2B5EF4-FFF2-40B4-BE49-F238E27FC236}">
                <a16:creationId xmlns:a16="http://schemas.microsoft.com/office/drawing/2014/main" id="{C2477FC6-024F-4F92-9669-EDEB0D97BCB7}"/>
              </a:ext>
            </a:extLst>
          </p:cNvPr>
          <p:cNvGrpSpPr>
            <a:grpSpLocks/>
          </p:cNvGrpSpPr>
          <p:nvPr/>
        </p:nvGrpSpPr>
        <p:grpSpPr bwMode="auto">
          <a:xfrm>
            <a:off x="9499233" y="5115398"/>
            <a:ext cx="227013" cy="342900"/>
            <a:chOff x="4526" y="3362"/>
            <a:chExt cx="143" cy="216"/>
          </a:xfrm>
        </p:grpSpPr>
        <p:sp>
          <p:nvSpPr>
            <p:cNvPr id="366" name="Freeform 65">
              <a:extLst>
                <a:ext uri="{FF2B5EF4-FFF2-40B4-BE49-F238E27FC236}">
                  <a16:creationId xmlns:a16="http://schemas.microsoft.com/office/drawing/2014/main" id="{4820BA04-73BF-4E08-8A81-9DC1CE5BBF2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67" name="Freeform 68">
              <a:extLst>
                <a:ext uri="{FF2B5EF4-FFF2-40B4-BE49-F238E27FC236}">
                  <a16:creationId xmlns:a16="http://schemas.microsoft.com/office/drawing/2014/main" id="{CB2087C2-7128-40FA-9ACC-CA7EFAD245C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68" name="Freeform 69">
              <a:extLst>
                <a:ext uri="{FF2B5EF4-FFF2-40B4-BE49-F238E27FC236}">
                  <a16:creationId xmlns:a16="http://schemas.microsoft.com/office/drawing/2014/main" id="{7B1F6F0D-D8DE-4CD5-A40A-07371B52ABD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69" name="Group 554">
            <a:extLst>
              <a:ext uri="{FF2B5EF4-FFF2-40B4-BE49-F238E27FC236}">
                <a16:creationId xmlns:a16="http://schemas.microsoft.com/office/drawing/2014/main" id="{A39AB693-32CD-432D-968C-C93402B3FD7C}"/>
              </a:ext>
            </a:extLst>
          </p:cNvPr>
          <p:cNvGrpSpPr>
            <a:grpSpLocks/>
          </p:cNvGrpSpPr>
          <p:nvPr/>
        </p:nvGrpSpPr>
        <p:grpSpPr bwMode="auto">
          <a:xfrm>
            <a:off x="9438908" y="5150323"/>
            <a:ext cx="346075" cy="271462"/>
            <a:chOff x="4203" y="3144"/>
            <a:chExt cx="218" cy="171"/>
          </a:xfrm>
        </p:grpSpPr>
        <p:sp>
          <p:nvSpPr>
            <p:cNvPr id="370" name="Freeform 24">
              <a:extLst>
                <a:ext uri="{FF2B5EF4-FFF2-40B4-BE49-F238E27FC236}">
                  <a16:creationId xmlns:a16="http://schemas.microsoft.com/office/drawing/2014/main" id="{D23541A5-ACCA-4859-A5A0-ED628125762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71" name="Freeform 29">
              <a:extLst>
                <a:ext uri="{FF2B5EF4-FFF2-40B4-BE49-F238E27FC236}">
                  <a16:creationId xmlns:a16="http://schemas.microsoft.com/office/drawing/2014/main" id="{536601A3-AB35-44F4-8E17-FA6ABAFC92D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72" name="Freeform 30">
              <a:extLst>
                <a:ext uri="{FF2B5EF4-FFF2-40B4-BE49-F238E27FC236}">
                  <a16:creationId xmlns:a16="http://schemas.microsoft.com/office/drawing/2014/main" id="{CB61B4CB-F506-4E8D-9F77-4AC92639D8F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73" name="Group 558">
            <a:extLst>
              <a:ext uri="{FF2B5EF4-FFF2-40B4-BE49-F238E27FC236}">
                <a16:creationId xmlns:a16="http://schemas.microsoft.com/office/drawing/2014/main" id="{6AFD2656-58AC-4643-953C-0D61F83E88B1}"/>
              </a:ext>
            </a:extLst>
          </p:cNvPr>
          <p:cNvGrpSpPr>
            <a:grpSpLocks/>
          </p:cNvGrpSpPr>
          <p:nvPr/>
        </p:nvGrpSpPr>
        <p:grpSpPr bwMode="auto">
          <a:xfrm>
            <a:off x="9478596" y="5161435"/>
            <a:ext cx="268287" cy="249238"/>
            <a:chOff x="4967" y="3612"/>
            <a:chExt cx="169" cy="157"/>
          </a:xfrm>
        </p:grpSpPr>
        <p:sp>
          <p:nvSpPr>
            <p:cNvPr id="374" name="Freeform 78">
              <a:extLst>
                <a:ext uri="{FF2B5EF4-FFF2-40B4-BE49-F238E27FC236}">
                  <a16:creationId xmlns:a16="http://schemas.microsoft.com/office/drawing/2014/main" id="{67E108BB-8EC8-42E3-8AE6-7D8E828457A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75" name="Freeform 79">
              <a:extLst>
                <a:ext uri="{FF2B5EF4-FFF2-40B4-BE49-F238E27FC236}">
                  <a16:creationId xmlns:a16="http://schemas.microsoft.com/office/drawing/2014/main" id="{38736E02-D059-434F-BCD0-679053458B3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76" name="Freeform 80">
              <a:extLst>
                <a:ext uri="{FF2B5EF4-FFF2-40B4-BE49-F238E27FC236}">
                  <a16:creationId xmlns:a16="http://schemas.microsoft.com/office/drawing/2014/main" id="{F55CA53A-37F5-4D9D-B85F-BC6B1E4F92F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77" name="Group 562">
            <a:extLst>
              <a:ext uri="{FF2B5EF4-FFF2-40B4-BE49-F238E27FC236}">
                <a16:creationId xmlns:a16="http://schemas.microsoft.com/office/drawing/2014/main" id="{2F7C382B-5354-43B8-9CDA-0F6621271B42}"/>
              </a:ext>
            </a:extLst>
          </p:cNvPr>
          <p:cNvGrpSpPr>
            <a:grpSpLocks/>
          </p:cNvGrpSpPr>
          <p:nvPr/>
        </p:nvGrpSpPr>
        <p:grpSpPr bwMode="auto">
          <a:xfrm>
            <a:off x="9472246" y="5096348"/>
            <a:ext cx="277812" cy="377825"/>
            <a:chOff x="4431" y="3196"/>
            <a:chExt cx="175" cy="238"/>
          </a:xfrm>
        </p:grpSpPr>
        <p:sp>
          <p:nvSpPr>
            <p:cNvPr id="378" name="Freeform 13">
              <a:extLst>
                <a:ext uri="{FF2B5EF4-FFF2-40B4-BE49-F238E27FC236}">
                  <a16:creationId xmlns:a16="http://schemas.microsoft.com/office/drawing/2014/main" id="{335837B7-37BD-475B-9BB8-DA9D4E42720F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79" name="Freeform 14">
              <a:extLst>
                <a:ext uri="{FF2B5EF4-FFF2-40B4-BE49-F238E27FC236}">
                  <a16:creationId xmlns:a16="http://schemas.microsoft.com/office/drawing/2014/main" id="{FDCD8F88-0012-438D-8E81-B91C8EBDA6C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80" name="Freeform 17">
              <a:extLst>
                <a:ext uri="{FF2B5EF4-FFF2-40B4-BE49-F238E27FC236}">
                  <a16:creationId xmlns:a16="http://schemas.microsoft.com/office/drawing/2014/main" id="{B04AE68B-B868-4067-A1E3-006A20FFFEB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81" name="Group 566">
            <a:extLst>
              <a:ext uri="{FF2B5EF4-FFF2-40B4-BE49-F238E27FC236}">
                <a16:creationId xmlns:a16="http://schemas.microsoft.com/office/drawing/2014/main" id="{835FD484-B1CA-43B8-9E1A-5923D0061D30}"/>
              </a:ext>
            </a:extLst>
          </p:cNvPr>
          <p:cNvGrpSpPr>
            <a:grpSpLocks/>
          </p:cNvGrpSpPr>
          <p:nvPr/>
        </p:nvGrpSpPr>
        <p:grpSpPr bwMode="auto">
          <a:xfrm>
            <a:off x="9438908" y="5158260"/>
            <a:ext cx="347663" cy="257175"/>
            <a:chOff x="4525" y="3323"/>
            <a:chExt cx="219" cy="162"/>
          </a:xfrm>
        </p:grpSpPr>
        <p:sp>
          <p:nvSpPr>
            <p:cNvPr id="382" name="Freeform 21">
              <a:extLst>
                <a:ext uri="{FF2B5EF4-FFF2-40B4-BE49-F238E27FC236}">
                  <a16:creationId xmlns:a16="http://schemas.microsoft.com/office/drawing/2014/main" id="{26F19A9B-6972-4BDC-8279-08C8A036F92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04" y="3339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83" name="Freeform 22">
              <a:extLst>
                <a:ext uri="{FF2B5EF4-FFF2-40B4-BE49-F238E27FC236}">
                  <a16:creationId xmlns:a16="http://schemas.microsoft.com/office/drawing/2014/main" id="{40F8E2D6-9345-43C8-BD6F-B7F4CE57723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5" y="33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84" name="Freeform 63">
              <a:extLst>
                <a:ext uri="{FF2B5EF4-FFF2-40B4-BE49-F238E27FC236}">
                  <a16:creationId xmlns:a16="http://schemas.microsoft.com/office/drawing/2014/main" id="{D64FEEF0-7232-4EE4-B01E-A6A155B1466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89" y="340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DA74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85" name="Group 570">
            <a:extLst>
              <a:ext uri="{FF2B5EF4-FFF2-40B4-BE49-F238E27FC236}">
                <a16:creationId xmlns:a16="http://schemas.microsoft.com/office/drawing/2014/main" id="{6876575A-D91A-46D9-A9EE-64C3462602FA}"/>
              </a:ext>
            </a:extLst>
          </p:cNvPr>
          <p:cNvGrpSpPr>
            <a:grpSpLocks/>
          </p:cNvGrpSpPr>
          <p:nvPr/>
        </p:nvGrpSpPr>
        <p:grpSpPr bwMode="auto">
          <a:xfrm>
            <a:off x="9435733" y="5123335"/>
            <a:ext cx="352425" cy="325438"/>
            <a:chOff x="4546" y="3385"/>
            <a:chExt cx="222" cy="205"/>
          </a:xfrm>
        </p:grpSpPr>
        <p:sp>
          <p:nvSpPr>
            <p:cNvPr id="386" name="Freeform 19">
              <a:extLst>
                <a:ext uri="{FF2B5EF4-FFF2-40B4-BE49-F238E27FC236}">
                  <a16:creationId xmlns:a16="http://schemas.microsoft.com/office/drawing/2014/main" id="{36DC3603-9A8C-4BDB-BDBD-46A6BB9A2AE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46" y="3387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87" name="Freeform 62">
              <a:extLst>
                <a:ext uri="{FF2B5EF4-FFF2-40B4-BE49-F238E27FC236}">
                  <a16:creationId xmlns:a16="http://schemas.microsoft.com/office/drawing/2014/main" id="{90328EE3-BC16-4EB3-A03D-6EF985E1404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713" y="3512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DA74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88" name="Freeform 64">
              <a:extLst>
                <a:ext uri="{FF2B5EF4-FFF2-40B4-BE49-F238E27FC236}">
                  <a16:creationId xmlns:a16="http://schemas.microsoft.com/office/drawing/2014/main" id="{9BB89D09-462C-4DA4-9125-16E09BD5B6A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49" y="3385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89" name="Group 574">
            <a:extLst>
              <a:ext uri="{FF2B5EF4-FFF2-40B4-BE49-F238E27FC236}">
                <a16:creationId xmlns:a16="http://schemas.microsoft.com/office/drawing/2014/main" id="{F3D911F3-B4F1-4B00-B037-C91C1AF24985}"/>
              </a:ext>
            </a:extLst>
          </p:cNvPr>
          <p:cNvGrpSpPr>
            <a:grpSpLocks/>
          </p:cNvGrpSpPr>
          <p:nvPr/>
        </p:nvGrpSpPr>
        <p:grpSpPr bwMode="auto">
          <a:xfrm>
            <a:off x="9488121" y="5099523"/>
            <a:ext cx="249237" cy="373062"/>
            <a:chOff x="4491" y="3281"/>
            <a:chExt cx="157" cy="235"/>
          </a:xfrm>
        </p:grpSpPr>
        <p:sp>
          <p:nvSpPr>
            <p:cNvPr id="390" name="Freeform 20">
              <a:extLst>
                <a:ext uri="{FF2B5EF4-FFF2-40B4-BE49-F238E27FC236}">
                  <a16:creationId xmlns:a16="http://schemas.microsoft.com/office/drawing/2014/main" id="{0D08B1E2-8A2F-4779-BA1E-712992938F6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91" y="328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91" name="Freeform 66">
              <a:extLst>
                <a:ext uri="{FF2B5EF4-FFF2-40B4-BE49-F238E27FC236}">
                  <a16:creationId xmlns:a16="http://schemas.microsoft.com/office/drawing/2014/main" id="{90F9D62C-D085-44B7-BDB9-1D723C4D034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9" y="337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92" name="Freeform 67">
              <a:extLst>
                <a:ext uri="{FF2B5EF4-FFF2-40B4-BE49-F238E27FC236}">
                  <a16:creationId xmlns:a16="http://schemas.microsoft.com/office/drawing/2014/main" id="{3266AADB-1360-4AA6-A02E-AEB7EDFD322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04" y="3423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93" name="Group 578">
            <a:extLst>
              <a:ext uri="{FF2B5EF4-FFF2-40B4-BE49-F238E27FC236}">
                <a16:creationId xmlns:a16="http://schemas.microsoft.com/office/drawing/2014/main" id="{C9E59B4A-8B8D-4B6F-844F-D01E85B1212F}"/>
              </a:ext>
            </a:extLst>
          </p:cNvPr>
          <p:cNvGrpSpPr>
            <a:grpSpLocks/>
          </p:cNvGrpSpPr>
          <p:nvPr/>
        </p:nvGrpSpPr>
        <p:grpSpPr bwMode="auto">
          <a:xfrm>
            <a:off x="9499233" y="5115398"/>
            <a:ext cx="227013" cy="342900"/>
            <a:chOff x="4526" y="3362"/>
            <a:chExt cx="143" cy="216"/>
          </a:xfrm>
        </p:grpSpPr>
        <p:sp>
          <p:nvSpPr>
            <p:cNvPr id="394" name="Freeform 65">
              <a:extLst>
                <a:ext uri="{FF2B5EF4-FFF2-40B4-BE49-F238E27FC236}">
                  <a16:creationId xmlns:a16="http://schemas.microsoft.com/office/drawing/2014/main" id="{B0041979-5527-418E-B1D3-B1E9E25D0B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95" name="Freeform 68">
              <a:extLst>
                <a:ext uri="{FF2B5EF4-FFF2-40B4-BE49-F238E27FC236}">
                  <a16:creationId xmlns:a16="http://schemas.microsoft.com/office/drawing/2014/main" id="{75CF72B8-850A-4AA7-AA13-8A9E8FB89D3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96" name="Freeform 69">
              <a:extLst>
                <a:ext uri="{FF2B5EF4-FFF2-40B4-BE49-F238E27FC236}">
                  <a16:creationId xmlns:a16="http://schemas.microsoft.com/office/drawing/2014/main" id="{FFA9475D-AF15-4951-A118-D8EE0078828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97" name="Group 582">
            <a:extLst>
              <a:ext uri="{FF2B5EF4-FFF2-40B4-BE49-F238E27FC236}">
                <a16:creationId xmlns:a16="http://schemas.microsoft.com/office/drawing/2014/main" id="{27D48BE1-90FB-4ED9-A8ED-2EBECC696DB8}"/>
              </a:ext>
            </a:extLst>
          </p:cNvPr>
          <p:cNvGrpSpPr>
            <a:grpSpLocks/>
          </p:cNvGrpSpPr>
          <p:nvPr/>
        </p:nvGrpSpPr>
        <p:grpSpPr bwMode="auto">
          <a:xfrm>
            <a:off x="9438908" y="5150323"/>
            <a:ext cx="346075" cy="271462"/>
            <a:chOff x="4203" y="3144"/>
            <a:chExt cx="218" cy="171"/>
          </a:xfrm>
        </p:grpSpPr>
        <p:sp>
          <p:nvSpPr>
            <p:cNvPr id="398" name="Freeform 24">
              <a:extLst>
                <a:ext uri="{FF2B5EF4-FFF2-40B4-BE49-F238E27FC236}">
                  <a16:creationId xmlns:a16="http://schemas.microsoft.com/office/drawing/2014/main" id="{C73BF826-299B-4C00-9630-F1E0A0CDDE4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99" name="Freeform 29">
              <a:extLst>
                <a:ext uri="{FF2B5EF4-FFF2-40B4-BE49-F238E27FC236}">
                  <a16:creationId xmlns:a16="http://schemas.microsoft.com/office/drawing/2014/main" id="{D3C782F1-1539-43BC-B3D9-4076AB84A32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00" name="Freeform 30">
              <a:extLst>
                <a:ext uri="{FF2B5EF4-FFF2-40B4-BE49-F238E27FC236}">
                  <a16:creationId xmlns:a16="http://schemas.microsoft.com/office/drawing/2014/main" id="{5064FA90-765B-4EBB-84E8-0463B413644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01" name="Group 586">
            <a:extLst>
              <a:ext uri="{FF2B5EF4-FFF2-40B4-BE49-F238E27FC236}">
                <a16:creationId xmlns:a16="http://schemas.microsoft.com/office/drawing/2014/main" id="{80C53819-389E-4DC6-91D1-5CDD1AD9DC02}"/>
              </a:ext>
            </a:extLst>
          </p:cNvPr>
          <p:cNvGrpSpPr>
            <a:grpSpLocks/>
          </p:cNvGrpSpPr>
          <p:nvPr/>
        </p:nvGrpSpPr>
        <p:grpSpPr bwMode="auto">
          <a:xfrm>
            <a:off x="9478596" y="5161435"/>
            <a:ext cx="268287" cy="249238"/>
            <a:chOff x="4967" y="3612"/>
            <a:chExt cx="169" cy="157"/>
          </a:xfrm>
        </p:grpSpPr>
        <p:sp>
          <p:nvSpPr>
            <p:cNvPr id="402" name="Freeform 78">
              <a:extLst>
                <a:ext uri="{FF2B5EF4-FFF2-40B4-BE49-F238E27FC236}">
                  <a16:creationId xmlns:a16="http://schemas.microsoft.com/office/drawing/2014/main" id="{12807178-6302-42B4-9A53-51678F97773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03" name="Freeform 79">
              <a:extLst>
                <a:ext uri="{FF2B5EF4-FFF2-40B4-BE49-F238E27FC236}">
                  <a16:creationId xmlns:a16="http://schemas.microsoft.com/office/drawing/2014/main" id="{D3033AD7-8A12-4EBB-A45D-A782D223648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04" name="Freeform 80">
              <a:extLst>
                <a:ext uri="{FF2B5EF4-FFF2-40B4-BE49-F238E27FC236}">
                  <a16:creationId xmlns:a16="http://schemas.microsoft.com/office/drawing/2014/main" id="{7B3B6D4F-C8EE-4A35-9032-B6B4AB670B0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05" name="Group 590">
            <a:extLst>
              <a:ext uri="{FF2B5EF4-FFF2-40B4-BE49-F238E27FC236}">
                <a16:creationId xmlns:a16="http://schemas.microsoft.com/office/drawing/2014/main" id="{2BAAB5C9-5DE2-4890-98D8-BEFB934C4BCC}"/>
              </a:ext>
            </a:extLst>
          </p:cNvPr>
          <p:cNvGrpSpPr>
            <a:grpSpLocks/>
          </p:cNvGrpSpPr>
          <p:nvPr/>
        </p:nvGrpSpPr>
        <p:grpSpPr bwMode="auto">
          <a:xfrm>
            <a:off x="9478596" y="5161435"/>
            <a:ext cx="268287" cy="249238"/>
            <a:chOff x="4967" y="3612"/>
            <a:chExt cx="169" cy="157"/>
          </a:xfrm>
        </p:grpSpPr>
        <p:sp>
          <p:nvSpPr>
            <p:cNvPr id="406" name="Freeform 78">
              <a:extLst>
                <a:ext uri="{FF2B5EF4-FFF2-40B4-BE49-F238E27FC236}">
                  <a16:creationId xmlns:a16="http://schemas.microsoft.com/office/drawing/2014/main" id="{41CCD730-FEB1-44D9-BB06-27E9517F176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67" y="361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07" name="Freeform 79">
              <a:extLst>
                <a:ext uri="{FF2B5EF4-FFF2-40B4-BE49-F238E27FC236}">
                  <a16:creationId xmlns:a16="http://schemas.microsoft.com/office/drawing/2014/main" id="{3FB5B4EF-A2A5-4F66-BD28-0D500C54953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72" y="369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08" name="Freeform 80">
              <a:extLst>
                <a:ext uri="{FF2B5EF4-FFF2-40B4-BE49-F238E27FC236}">
                  <a16:creationId xmlns:a16="http://schemas.microsoft.com/office/drawing/2014/main" id="{E1DF21E9-227D-4BDF-8B80-EFD007ED9EB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57" y="3702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09" name="Group 594">
            <a:extLst>
              <a:ext uri="{FF2B5EF4-FFF2-40B4-BE49-F238E27FC236}">
                <a16:creationId xmlns:a16="http://schemas.microsoft.com/office/drawing/2014/main" id="{56D9B078-1A81-4E48-A43E-E036739D8193}"/>
              </a:ext>
            </a:extLst>
          </p:cNvPr>
          <p:cNvGrpSpPr>
            <a:grpSpLocks/>
          </p:cNvGrpSpPr>
          <p:nvPr/>
        </p:nvGrpSpPr>
        <p:grpSpPr bwMode="auto">
          <a:xfrm>
            <a:off x="9473833" y="5097935"/>
            <a:ext cx="277813" cy="377825"/>
            <a:chOff x="4431" y="3196"/>
            <a:chExt cx="175" cy="238"/>
          </a:xfrm>
        </p:grpSpPr>
        <p:sp>
          <p:nvSpPr>
            <p:cNvPr id="410" name="Freeform 13">
              <a:extLst>
                <a:ext uri="{FF2B5EF4-FFF2-40B4-BE49-F238E27FC236}">
                  <a16:creationId xmlns:a16="http://schemas.microsoft.com/office/drawing/2014/main" id="{A64D5DBC-A762-460A-BB57-073D539E47E4}"/>
                </a:ext>
              </a:extLst>
            </p:cNvPr>
            <p:cNvSpPr>
              <a:spLocks/>
            </p:cNvSpPr>
            <p:nvPr/>
          </p:nvSpPr>
          <p:spPr bwMode="auto">
            <a:xfrm rot="901101">
              <a:off x="4450" y="3368"/>
              <a:ext cx="123" cy="66"/>
            </a:xfrm>
            <a:custGeom>
              <a:avLst/>
              <a:gdLst>
                <a:gd name="T0" fmla="*/ 11 w 165"/>
                <a:gd name="T1" fmla="*/ 0 h 89"/>
                <a:gd name="T2" fmla="*/ 0 w 165"/>
                <a:gd name="T3" fmla="*/ 36 h 89"/>
                <a:gd name="T4" fmla="*/ 160 w 165"/>
                <a:gd name="T5" fmla="*/ 60 h 89"/>
                <a:gd name="T6" fmla="*/ 165 w 165"/>
                <a:gd name="T7" fmla="*/ 21 h 89"/>
                <a:gd name="T8" fmla="*/ 11 w 165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89"/>
                <a:gd name="T17" fmla="*/ 165 w 165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89">
                  <a:moveTo>
                    <a:pt x="11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6" y="89"/>
                    <a:pt x="160" y="60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5" y="21"/>
                    <a:pt x="102" y="73"/>
                    <a:pt x="1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11" name="Freeform 14">
              <a:extLst>
                <a:ext uri="{FF2B5EF4-FFF2-40B4-BE49-F238E27FC236}">
                  <a16:creationId xmlns:a16="http://schemas.microsoft.com/office/drawing/2014/main" id="{373F9A73-7615-4A0E-8855-3AE8BE9FBEF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31" y="3196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B8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12" name="Freeform 17">
              <a:extLst>
                <a:ext uri="{FF2B5EF4-FFF2-40B4-BE49-F238E27FC236}">
                  <a16:creationId xmlns:a16="http://schemas.microsoft.com/office/drawing/2014/main" id="{94A2ACD1-745C-4920-A3C1-D2BB79FFE72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7" y="3306"/>
              <a:ext cx="79" cy="64"/>
            </a:xfrm>
            <a:custGeom>
              <a:avLst/>
              <a:gdLst>
                <a:gd name="T0" fmla="*/ 24 w 92"/>
                <a:gd name="T1" fmla="*/ 0 h 75"/>
                <a:gd name="T2" fmla="*/ 92 w 92"/>
                <a:gd name="T3" fmla="*/ 8 h 75"/>
                <a:gd name="T4" fmla="*/ 76 w 92"/>
                <a:gd name="T5" fmla="*/ 75 h 75"/>
                <a:gd name="T6" fmla="*/ 26 w 92"/>
                <a:gd name="T7" fmla="*/ 70 h 75"/>
                <a:gd name="T8" fmla="*/ 24 w 92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75"/>
                <a:gd name="T17" fmla="*/ 92 w 9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75">
                  <a:moveTo>
                    <a:pt x="24" y="0"/>
                  </a:moveTo>
                  <a:cubicBezTo>
                    <a:pt x="92" y="8"/>
                    <a:pt x="92" y="8"/>
                    <a:pt x="92" y="8"/>
                  </a:cubicBezTo>
                  <a:cubicBezTo>
                    <a:pt x="92" y="8"/>
                    <a:pt x="60" y="44"/>
                    <a:pt x="76" y="7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0" y="39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13" name="Group 598">
            <a:extLst>
              <a:ext uri="{FF2B5EF4-FFF2-40B4-BE49-F238E27FC236}">
                <a16:creationId xmlns:a16="http://schemas.microsoft.com/office/drawing/2014/main" id="{EFC96701-36D6-4F04-B5D0-A85F65F26B60}"/>
              </a:ext>
            </a:extLst>
          </p:cNvPr>
          <p:cNvGrpSpPr>
            <a:grpSpLocks/>
          </p:cNvGrpSpPr>
          <p:nvPr/>
        </p:nvGrpSpPr>
        <p:grpSpPr bwMode="auto">
          <a:xfrm>
            <a:off x="9499233" y="5115398"/>
            <a:ext cx="227013" cy="342900"/>
            <a:chOff x="4526" y="3362"/>
            <a:chExt cx="143" cy="216"/>
          </a:xfrm>
        </p:grpSpPr>
        <p:sp>
          <p:nvSpPr>
            <p:cNvPr id="414" name="Freeform 65">
              <a:extLst>
                <a:ext uri="{FF2B5EF4-FFF2-40B4-BE49-F238E27FC236}">
                  <a16:creationId xmlns:a16="http://schemas.microsoft.com/office/drawing/2014/main" id="{69D0B77F-B83C-4A36-9821-5371AEDF3F9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51" y="3362"/>
              <a:ext cx="118" cy="93"/>
            </a:xfrm>
            <a:custGeom>
              <a:avLst/>
              <a:gdLst>
                <a:gd name="T0" fmla="*/ 15 w 138"/>
                <a:gd name="T1" fmla="*/ 63 h 110"/>
                <a:gd name="T2" fmla="*/ 120 w 138"/>
                <a:gd name="T3" fmla="*/ 84 h 110"/>
                <a:gd name="T4" fmla="*/ 104 w 138"/>
                <a:gd name="T5" fmla="*/ 47 h 110"/>
                <a:gd name="T6" fmla="*/ 36 w 138"/>
                <a:gd name="T7" fmla="*/ 37 h 110"/>
                <a:gd name="T8" fmla="*/ 15 w 138"/>
                <a:gd name="T9" fmla="*/ 63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10"/>
                <a:gd name="T17" fmla="*/ 138 w 138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10">
                  <a:moveTo>
                    <a:pt x="15" y="63"/>
                  </a:moveTo>
                  <a:cubicBezTo>
                    <a:pt x="15" y="63"/>
                    <a:pt x="47" y="110"/>
                    <a:pt x="120" y="84"/>
                  </a:cubicBezTo>
                  <a:cubicBezTo>
                    <a:pt x="120" y="84"/>
                    <a:pt x="138" y="58"/>
                    <a:pt x="104" y="47"/>
                  </a:cubicBezTo>
                  <a:cubicBezTo>
                    <a:pt x="70" y="37"/>
                    <a:pt x="60" y="73"/>
                    <a:pt x="36" y="37"/>
                  </a:cubicBezTo>
                  <a:cubicBezTo>
                    <a:pt x="13" y="0"/>
                    <a:pt x="0" y="58"/>
                    <a:pt x="15" y="63"/>
                  </a:cubicBezTo>
                  <a:close/>
                </a:path>
              </a:pathLst>
            </a:custGeom>
            <a:solidFill>
              <a:srgbClr val="9F6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15" name="Freeform 68">
              <a:extLst>
                <a:ext uri="{FF2B5EF4-FFF2-40B4-BE49-F238E27FC236}">
                  <a16:creationId xmlns:a16="http://schemas.microsoft.com/office/drawing/2014/main" id="{F1F45518-F07D-44D1-A19E-2EC708C7DF5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26" y="342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16" name="Freeform 69">
              <a:extLst>
                <a:ext uri="{FF2B5EF4-FFF2-40B4-BE49-F238E27FC236}">
                  <a16:creationId xmlns:a16="http://schemas.microsoft.com/office/drawing/2014/main" id="{BD5C8F97-7316-478D-ABF5-0615E98C584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3" y="3500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17" name="Group 602">
            <a:extLst>
              <a:ext uri="{FF2B5EF4-FFF2-40B4-BE49-F238E27FC236}">
                <a16:creationId xmlns:a16="http://schemas.microsoft.com/office/drawing/2014/main" id="{3C6DF61A-BBA2-43AD-9AB4-7EAAAF576632}"/>
              </a:ext>
            </a:extLst>
          </p:cNvPr>
          <p:cNvGrpSpPr>
            <a:grpSpLocks/>
          </p:cNvGrpSpPr>
          <p:nvPr/>
        </p:nvGrpSpPr>
        <p:grpSpPr bwMode="auto">
          <a:xfrm>
            <a:off x="9438908" y="5150323"/>
            <a:ext cx="346075" cy="271462"/>
            <a:chOff x="4203" y="3144"/>
            <a:chExt cx="218" cy="171"/>
          </a:xfrm>
        </p:grpSpPr>
        <p:sp>
          <p:nvSpPr>
            <p:cNvPr id="418" name="Freeform 24">
              <a:extLst>
                <a:ext uri="{FF2B5EF4-FFF2-40B4-BE49-F238E27FC236}">
                  <a16:creationId xmlns:a16="http://schemas.microsoft.com/office/drawing/2014/main" id="{B07F6975-15FE-4FCB-AD68-F57808C798B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66" y="3144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19" name="Freeform 29">
              <a:extLst>
                <a:ext uri="{FF2B5EF4-FFF2-40B4-BE49-F238E27FC236}">
                  <a16:creationId xmlns:a16="http://schemas.microsoft.com/office/drawing/2014/main" id="{8C8C5A03-912B-4DA1-8C41-F7C8EFA5B4C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03" y="3161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20" name="Freeform 30">
              <a:extLst>
                <a:ext uri="{FF2B5EF4-FFF2-40B4-BE49-F238E27FC236}">
                  <a16:creationId xmlns:a16="http://schemas.microsoft.com/office/drawing/2014/main" id="{52B9BBBB-584B-4039-9A45-947ACFF72EF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90" y="3237"/>
              <a:ext cx="55" cy="78"/>
            </a:xfrm>
            <a:custGeom>
              <a:avLst/>
              <a:gdLst>
                <a:gd name="T0" fmla="*/ 65 w 65"/>
                <a:gd name="T1" fmla="*/ 11 h 92"/>
                <a:gd name="T2" fmla="*/ 57 w 65"/>
                <a:gd name="T3" fmla="*/ 92 h 92"/>
                <a:gd name="T4" fmla="*/ 20 w 65"/>
                <a:gd name="T5" fmla="*/ 89 h 92"/>
                <a:gd name="T6" fmla="*/ 26 w 65"/>
                <a:gd name="T7" fmla="*/ 0 h 92"/>
                <a:gd name="T8" fmla="*/ 65 w 65"/>
                <a:gd name="T9" fmla="*/ 1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2"/>
                <a:gd name="T17" fmla="*/ 65 w 6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2">
                  <a:moveTo>
                    <a:pt x="65" y="11"/>
                  </a:moveTo>
                  <a:cubicBezTo>
                    <a:pt x="65" y="11"/>
                    <a:pt x="26" y="53"/>
                    <a:pt x="57" y="92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0" y="34"/>
                    <a:pt x="26" y="0"/>
                  </a:cubicBezTo>
                  <a:lnTo>
                    <a:pt x="65" y="1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E94CF5C-7E65-4D06-BF03-25A13C762A8D}"/>
              </a:ext>
            </a:extLst>
          </p:cNvPr>
          <p:cNvGrpSpPr/>
          <p:nvPr/>
        </p:nvGrpSpPr>
        <p:grpSpPr>
          <a:xfrm rot="703317">
            <a:off x="8903522" y="5044318"/>
            <a:ext cx="3134192" cy="1354510"/>
            <a:chOff x="8096972" y="4695856"/>
            <a:chExt cx="3731277" cy="1427128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EB3D749-68DE-45AE-8BDA-B4F70AA84235}"/>
                </a:ext>
              </a:extLst>
            </p:cNvPr>
            <p:cNvGrpSpPr/>
            <p:nvPr/>
          </p:nvGrpSpPr>
          <p:grpSpPr>
            <a:xfrm rot="934993">
              <a:off x="8096972" y="4695856"/>
              <a:ext cx="3594541" cy="1230447"/>
              <a:chOff x="4403732" y="2411043"/>
              <a:chExt cx="4939235" cy="1690749"/>
            </a:xfrm>
            <a:solidFill>
              <a:srgbClr val="777777"/>
            </a:solidFill>
          </p:grpSpPr>
          <p:sp>
            <p:nvSpPr>
              <p:cNvPr id="3" name="Trapezoid 2">
                <a:extLst>
                  <a:ext uri="{FF2B5EF4-FFF2-40B4-BE49-F238E27FC236}">
                    <a16:creationId xmlns:a16="http://schemas.microsoft.com/office/drawing/2014/main" id="{610D25BE-2056-49C2-B1DE-C646F9700E9C}"/>
                  </a:ext>
                </a:extLst>
              </p:cNvPr>
              <p:cNvSpPr/>
              <p:nvPr/>
            </p:nvSpPr>
            <p:spPr>
              <a:xfrm rot="16200000">
                <a:off x="5359791" y="1589649"/>
                <a:ext cx="1690746" cy="3333533"/>
              </a:xfrm>
              <a:prstGeom prst="trapezoid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" name="Rectangle: Top Corners Rounded 3">
                <a:extLst>
                  <a:ext uri="{FF2B5EF4-FFF2-40B4-BE49-F238E27FC236}">
                    <a16:creationId xmlns:a16="http://schemas.microsoft.com/office/drawing/2014/main" id="{E6E47976-B663-4BFF-ADA1-69BC3747CD45}"/>
                  </a:ext>
                </a:extLst>
              </p:cNvPr>
              <p:cNvSpPr/>
              <p:nvPr/>
            </p:nvSpPr>
            <p:spPr>
              <a:xfrm rot="5400000">
                <a:off x="7750344" y="2509169"/>
                <a:ext cx="1690746" cy="149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AEF57B72-9D67-43C2-95BD-4C01DD441A9F}"/>
                  </a:ext>
                </a:extLst>
              </p:cNvPr>
              <p:cNvSpPr/>
              <p:nvPr/>
            </p:nvSpPr>
            <p:spPr>
              <a:xfrm>
                <a:off x="4403732" y="2726257"/>
                <a:ext cx="208232" cy="1060315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3CA0175-EF1D-4870-9864-F2AD9CC5545F}"/>
                </a:ext>
              </a:extLst>
            </p:cNvPr>
            <p:cNvSpPr/>
            <p:nvPr/>
          </p:nvSpPr>
          <p:spPr>
            <a:xfrm rot="1125915">
              <a:off x="11490625" y="5644682"/>
              <a:ext cx="337624" cy="4783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EF871B9-97F9-4678-B5EB-26F8AF8E96FE}"/>
              </a:ext>
            </a:extLst>
          </p:cNvPr>
          <p:cNvGrpSpPr/>
          <p:nvPr/>
        </p:nvGrpSpPr>
        <p:grpSpPr>
          <a:xfrm>
            <a:off x="9383939" y="5240614"/>
            <a:ext cx="1585574" cy="1585574"/>
            <a:chOff x="4554026" y="1887026"/>
            <a:chExt cx="3083949" cy="3083949"/>
          </a:xfrm>
          <a:solidFill>
            <a:srgbClr val="FFC000"/>
          </a:solidFill>
        </p:grpSpPr>
        <p:sp>
          <p:nvSpPr>
            <p:cNvPr id="35" name="Circle: Hollow 34">
              <a:extLst>
                <a:ext uri="{FF2B5EF4-FFF2-40B4-BE49-F238E27FC236}">
                  <a16:creationId xmlns:a16="http://schemas.microsoft.com/office/drawing/2014/main" id="{66385FCE-0236-4DBF-8D45-B4863D14A9AD}"/>
                </a:ext>
              </a:extLst>
            </p:cNvPr>
            <p:cNvSpPr/>
            <p:nvPr/>
          </p:nvSpPr>
          <p:spPr>
            <a:xfrm>
              <a:off x="4554026" y="1887026"/>
              <a:ext cx="3083949" cy="3083949"/>
            </a:xfrm>
            <a:prstGeom prst="donut">
              <a:avLst>
                <a:gd name="adj" fmla="val 979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BE09AAF-0821-4B5F-9389-06D1BAEDB161}"/>
                </a:ext>
              </a:extLst>
            </p:cNvPr>
            <p:cNvSpPr/>
            <p:nvPr/>
          </p:nvSpPr>
          <p:spPr>
            <a:xfrm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1521E6B-E234-48E2-9FC1-3636F1D5E3ED}"/>
                </a:ext>
              </a:extLst>
            </p:cNvPr>
            <p:cNvSpPr/>
            <p:nvPr/>
          </p:nvSpPr>
          <p:spPr>
            <a:xfrm rot="18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84F579D-4547-4610-971D-39DE17AF142D}"/>
                </a:ext>
              </a:extLst>
            </p:cNvPr>
            <p:cNvSpPr/>
            <p:nvPr/>
          </p:nvSpPr>
          <p:spPr>
            <a:xfrm rot="36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F681E2F-3D23-446F-B020-79A8DF72B727}"/>
                </a:ext>
              </a:extLst>
            </p:cNvPr>
            <p:cNvSpPr/>
            <p:nvPr/>
          </p:nvSpPr>
          <p:spPr>
            <a:xfrm rot="54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AE06701-3A36-45FB-8A3A-87D61DEB4A60}"/>
                </a:ext>
              </a:extLst>
            </p:cNvPr>
            <p:cNvSpPr/>
            <p:nvPr/>
          </p:nvSpPr>
          <p:spPr>
            <a:xfrm rot="72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43235F9-0AFC-47F6-83AD-52D56241AEE0}"/>
                </a:ext>
              </a:extLst>
            </p:cNvPr>
            <p:cNvSpPr/>
            <p:nvPr/>
          </p:nvSpPr>
          <p:spPr>
            <a:xfrm rot="9000000">
              <a:off x="6049289" y="2149672"/>
              <a:ext cx="93423" cy="25586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453C215-1BCB-48A3-975D-0ED481BE29A7}"/>
                </a:ext>
              </a:extLst>
            </p:cNvPr>
            <p:cNvSpPr/>
            <p:nvPr/>
          </p:nvSpPr>
          <p:spPr>
            <a:xfrm>
              <a:off x="5453581" y="2786581"/>
              <a:ext cx="1284839" cy="12848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21" name="Freeform 217">
            <a:extLst>
              <a:ext uri="{FF2B5EF4-FFF2-40B4-BE49-F238E27FC236}">
                <a16:creationId xmlns:a16="http://schemas.microsoft.com/office/drawing/2014/main" id="{7E58C7CE-2143-430B-A0A7-2FDF76655F80}"/>
              </a:ext>
            </a:extLst>
          </p:cNvPr>
          <p:cNvSpPr>
            <a:spLocks/>
          </p:cNvSpPr>
          <p:nvPr/>
        </p:nvSpPr>
        <p:spPr bwMode="auto">
          <a:xfrm>
            <a:off x="5724525" y="-1466850"/>
            <a:ext cx="322263" cy="1003300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0000">
              <a:alpha val="5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22" name="Freeform 218">
            <a:extLst>
              <a:ext uri="{FF2B5EF4-FFF2-40B4-BE49-F238E27FC236}">
                <a16:creationId xmlns:a16="http://schemas.microsoft.com/office/drawing/2014/main" id="{6BCE1181-C15C-44BE-847B-CA3F8F3122DC}"/>
              </a:ext>
            </a:extLst>
          </p:cNvPr>
          <p:cNvSpPr>
            <a:spLocks/>
          </p:cNvSpPr>
          <p:nvPr/>
        </p:nvSpPr>
        <p:spPr bwMode="auto">
          <a:xfrm flipH="1">
            <a:off x="6227763" y="-1539875"/>
            <a:ext cx="322262" cy="1363662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FF00">
              <a:alpha val="5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23" name="Freeform 219">
            <a:extLst>
              <a:ext uri="{FF2B5EF4-FFF2-40B4-BE49-F238E27FC236}">
                <a16:creationId xmlns:a16="http://schemas.microsoft.com/office/drawing/2014/main" id="{41C84F19-78CF-4861-8FCF-D0EA44E5CE42}"/>
              </a:ext>
            </a:extLst>
          </p:cNvPr>
          <p:cNvSpPr>
            <a:spLocks/>
          </p:cNvSpPr>
          <p:nvPr/>
        </p:nvSpPr>
        <p:spPr bwMode="auto">
          <a:xfrm flipH="1">
            <a:off x="4140200" y="-1179513"/>
            <a:ext cx="504825" cy="100806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chemeClr val="accent1">
              <a:alpha val="59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24" name="Freeform 220">
            <a:extLst>
              <a:ext uri="{FF2B5EF4-FFF2-40B4-BE49-F238E27FC236}">
                <a16:creationId xmlns:a16="http://schemas.microsoft.com/office/drawing/2014/main" id="{E73037DC-B5A9-4936-8DEB-9F4A6A497922}"/>
              </a:ext>
            </a:extLst>
          </p:cNvPr>
          <p:cNvSpPr>
            <a:spLocks/>
          </p:cNvSpPr>
          <p:nvPr/>
        </p:nvSpPr>
        <p:spPr bwMode="auto">
          <a:xfrm>
            <a:off x="5435600" y="-1363663"/>
            <a:ext cx="322263" cy="136366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7030A0">
              <a:alpha val="59000"/>
            </a:srgb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25" name="Freeform 221">
            <a:extLst>
              <a:ext uri="{FF2B5EF4-FFF2-40B4-BE49-F238E27FC236}">
                <a16:creationId xmlns:a16="http://schemas.microsoft.com/office/drawing/2014/main" id="{3A668E3F-794C-4087-B726-3F0127BDDDDF}"/>
              </a:ext>
            </a:extLst>
          </p:cNvPr>
          <p:cNvSpPr>
            <a:spLocks/>
          </p:cNvSpPr>
          <p:nvPr/>
        </p:nvSpPr>
        <p:spPr bwMode="auto">
          <a:xfrm rot="10800000">
            <a:off x="4787900" y="-1827213"/>
            <a:ext cx="322263" cy="1506538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9900">
              <a:alpha val="58824"/>
            </a:srgb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26" name="Freeform 222">
            <a:extLst>
              <a:ext uri="{FF2B5EF4-FFF2-40B4-BE49-F238E27FC236}">
                <a16:creationId xmlns:a16="http://schemas.microsoft.com/office/drawing/2014/main" id="{C5BCE8A2-2D0B-416C-B5EB-CC0B94967E2E}"/>
              </a:ext>
            </a:extLst>
          </p:cNvPr>
          <p:cNvSpPr>
            <a:spLocks/>
          </p:cNvSpPr>
          <p:nvPr/>
        </p:nvSpPr>
        <p:spPr bwMode="auto">
          <a:xfrm flipV="1">
            <a:off x="4068763" y="-2003425"/>
            <a:ext cx="322262" cy="1363662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92D050">
              <a:alpha val="59000"/>
            </a:srgb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27" name="Freeform 223">
            <a:extLst>
              <a:ext uri="{FF2B5EF4-FFF2-40B4-BE49-F238E27FC236}">
                <a16:creationId xmlns:a16="http://schemas.microsoft.com/office/drawing/2014/main" id="{43E6AA99-9335-450E-969F-B91D29EA64B3}"/>
              </a:ext>
            </a:extLst>
          </p:cNvPr>
          <p:cNvSpPr>
            <a:spLocks/>
          </p:cNvSpPr>
          <p:nvPr/>
        </p:nvSpPr>
        <p:spPr bwMode="auto">
          <a:xfrm>
            <a:off x="4500563" y="-1535113"/>
            <a:ext cx="431800" cy="136366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0066">
              <a:alpha val="58824"/>
            </a:srgb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28" name="Freeform 224">
            <a:extLst>
              <a:ext uri="{FF2B5EF4-FFF2-40B4-BE49-F238E27FC236}">
                <a16:creationId xmlns:a16="http://schemas.microsoft.com/office/drawing/2014/main" id="{4F1B148B-CE1E-4D16-9F85-49D52C04308B}"/>
              </a:ext>
            </a:extLst>
          </p:cNvPr>
          <p:cNvSpPr>
            <a:spLocks/>
          </p:cNvSpPr>
          <p:nvPr/>
        </p:nvSpPr>
        <p:spPr bwMode="auto">
          <a:xfrm>
            <a:off x="2700338" y="-1395413"/>
            <a:ext cx="322262" cy="1047750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chemeClr val="accent1">
              <a:alpha val="59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29" name="Freeform 225">
            <a:extLst>
              <a:ext uri="{FF2B5EF4-FFF2-40B4-BE49-F238E27FC236}">
                <a16:creationId xmlns:a16="http://schemas.microsoft.com/office/drawing/2014/main" id="{26851162-CF70-4BC9-B900-E71766B67AEF}"/>
              </a:ext>
            </a:extLst>
          </p:cNvPr>
          <p:cNvSpPr>
            <a:spLocks/>
          </p:cNvSpPr>
          <p:nvPr/>
        </p:nvSpPr>
        <p:spPr bwMode="auto">
          <a:xfrm rot="11374001">
            <a:off x="3563938" y="-1179513"/>
            <a:ext cx="647700" cy="858838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0" name="Freeform 226">
            <a:extLst>
              <a:ext uri="{FF2B5EF4-FFF2-40B4-BE49-F238E27FC236}">
                <a16:creationId xmlns:a16="http://schemas.microsoft.com/office/drawing/2014/main" id="{F18C715E-DA12-4AAE-9050-6B780C992442}"/>
              </a:ext>
            </a:extLst>
          </p:cNvPr>
          <p:cNvSpPr>
            <a:spLocks/>
          </p:cNvSpPr>
          <p:nvPr/>
        </p:nvSpPr>
        <p:spPr bwMode="auto">
          <a:xfrm flipH="1">
            <a:off x="3059113" y="-1860550"/>
            <a:ext cx="322262" cy="1363662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chemeClr val="folHlink">
              <a:alpha val="59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1" name="Freeform 227">
            <a:extLst>
              <a:ext uri="{FF2B5EF4-FFF2-40B4-BE49-F238E27FC236}">
                <a16:creationId xmlns:a16="http://schemas.microsoft.com/office/drawing/2014/main" id="{8177FA76-EB0D-4421-BD79-344FDC607A6F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5940425" y="-1611313"/>
            <a:ext cx="322263" cy="136366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chemeClr val="folHlink">
              <a:alpha val="59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2" name="Freeform 228">
            <a:extLst>
              <a:ext uri="{FF2B5EF4-FFF2-40B4-BE49-F238E27FC236}">
                <a16:creationId xmlns:a16="http://schemas.microsoft.com/office/drawing/2014/main" id="{4A9AEA73-B72B-4B07-99C7-FD9D119D1B9C}"/>
              </a:ext>
            </a:extLst>
          </p:cNvPr>
          <p:cNvSpPr>
            <a:spLocks/>
          </p:cNvSpPr>
          <p:nvPr/>
        </p:nvSpPr>
        <p:spPr bwMode="auto">
          <a:xfrm>
            <a:off x="3419475" y="-2043113"/>
            <a:ext cx="322263" cy="204311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0000">
              <a:alpha val="5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3" name="Freeform 229">
            <a:extLst>
              <a:ext uri="{FF2B5EF4-FFF2-40B4-BE49-F238E27FC236}">
                <a16:creationId xmlns:a16="http://schemas.microsoft.com/office/drawing/2014/main" id="{E44AC850-4423-4561-B01F-4F8334A63C5A}"/>
              </a:ext>
            </a:extLst>
          </p:cNvPr>
          <p:cNvSpPr>
            <a:spLocks/>
          </p:cNvSpPr>
          <p:nvPr/>
        </p:nvSpPr>
        <p:spPr bwMode="auto">
          <a:xfrm flipH="1">
            <a:off x="5076825" y="-1827213"/>
            <a:ext cx="322263" cy="165576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0000">
              <a:alpha val="59000"/>
            </a:srgb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4" name="Freeform 230">
            <a:extLst>
              <a:ext uri="{FF2B5EF4-FFF2-40B4-BE49-F238E27FC236}">
                <a16:creationId xmlns:a16="http://schemas.microsoft.com/office/drawing/2014/main" id="{CC067E20-977A-4019-AE49-2360C5235959}"/>
              </a:ext>
            </a:extLst>
          </p:cNvPr>
          <p:cNvSpPr>
            <a:spLocks/>
          </p:cNvSpPr>
          <p:nvPr/>
        </p:nvSpPr>
        <p:spPr bwMode="auto">
          <a:xfrm flipH="1">
            <a:off x="2411413" y="-1900238"/>
            <a:ext cx="322262" cy="1724025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0000">
              <a:alpha val="5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5" name="Freeform 231">
            <a:extLst>
              <a:ext uri="{FF2B5EF4-FFF2-40B4-BE49-F238E27FC236}">
                <a16:creationId xmlns:a16="http://schemas.microsoft.com/office/drawing/2014/main" id="{01E6FC42-B2F2-4658-A910-568A47F219C8}"/>
              </a:ext>
            </a:extLst>
          </p:cNvPr>
          <p:cNvSpPr>
            <a:spLocks/>
          </p:cNvSpPr>
          <p:nvPr/>
        </p:nvSpPr>
        <p:spPr bwMode="auto">
          <a:xfrm rot="11104446">
            <a:off x="1677988" y="-1828800"/>
            <a:ext cx="322262" cy="1655762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0000">
              <a:alpha val="5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6" name="Freeform 232">
            <a:extLst>
              <a:ext uri="{FF2B5EF4-FFF2-40B4-BE49-F238E27FC236}">
                <a16:creationId xmlns:a16="http://schemas.microsoft.com/office/drawing/2014/main" id="{A8A095E1-E2A1-439C-ADDC-90E6BD2F0FBB}"/>
              </a:ext>
            </a:extLst>
          </p:cNvPr>
          <p:cNvSpPr>
            <a:spLocks/>
          </p:cNvSpPr>
          <p:nvPr/>
        </p:nvSpPr>
        <p:spPr bwMode="auto">
          <a:xfrm rot="10487640">
            <a:off x="2195513" y="-1539875"/>
            <a:ext cx="322262" cy="1363662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FF00">
              <a:alpha val="5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7" name="Freeform 233">
            <a:extLst>
              <a:ext uri="{FF2B5EF4-FFF2-40B4-BE49-F238E27FC236}">
                <a16:creationId xmlns:a16="http://schemas.microsoft.com/office/drawing/2014/main" id="{9FCFAB0F-72EB-4519-B901-92E4EAAA6623}"/>
              </a:ext>
            </a:extLst>
          </p:cNvPr>
          <p:cNvSpPr>
            <a:spLocks/>
          </p:cNvSpPr>
          <p:nvPr/>
        </p:nvSpPr>
        <p:spPr bwMode="auto">
          <a:xfrm flipH="1">
            <a:off x="1403350" y="-1363663"/>
            <a:ext cx="322263" cy="136366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chemeClr val="folHlink">
              <a:alpha val="59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8" name="Freeform 234">
            <a:extLst>
              <a:ext uri="{FF2B5EF4-FFF2-40B4-BE49-F238E27FC236}">
                <a16:creationId xmlns:a16="http://schemas.microsoft.com/office/drawing/2014/main" id="{E8745854-3A82-4246-B881-C0988E43DAAE}"/>
              </a:ext>
            </a:extLst>
          </p:cNvPr>
          <p:cNvSpPr>
            <a:spLocks/>
          </p:cNvSpPr>
          <p:nvPr/>
        </p:nvSpPr>
        <p:spPr bwMode="auto">
          <a:xfrm>
            <a:off x="755650" y="-1755775"/>
            <a:ext cx="322263" cy="1755775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00B0F0">
              <a:alpha val="59000"/>
            </a:srgb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9" name="Freeform 235">
            <a:extLst>
              <a:ext uri="{FF2B5EF4-FFF2-40B4-BE49-F238E27FC236}">
                <a16:creationId xmlns:a16="http://schemas.microsoft.com/office/drawing/2014/main" id="{3E5CBE98-9D62-4958-9EE1-F1D708798537}"/>
              </a:ext>
            </a:extLst>
          </p:cNvPr>
          <p:cNvSpPr>
            <a:spLocks/>
          </p:cNvSpPr>
          <p:nvPr/>
        </p:nvSpPr>
        <p:spPr bwMode="auto">
          <a:xfrm>
            <a:off x="1908175" y="-1611313"/>
            <a:ext cx="322263" cy="136366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chemeClr val="folHlink">
              <a:alpha val="59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40" name="Freeform 236">
            <a:extLst>
              <a:ext uri="{FF2B5EF4-FFF2-40B4-BE49-F238E27FC236}">
                <a16:creationId xmlns:a16="http://schemas.microsoft.com/office/drawing/2014/main" id="{B2825F53-067E-48A2-B0CA-06B5B41D7B88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1044575" y="-1535113"/>
            <a:ext cx="503238" cy="136366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chemeClr val="accent1">
              <a:alpha val="59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41" name="Freeform 237">
            <a:extLst>
              <a:ext uri="{FF2B5EF4-FFF2-40B4-BE49-F238E27FC236}">
                <a16:creationId xmlns:a16="http://schemas.microsoft.com/office/drawing/2014/main" id="{38C39410-EE43-4BBF-9D7D-75397BF2D3B3}"/>
              </a:ext>
            </a:extLst>
          </p:cNvPr>
          <p:cNvSpPr>
            <a:spLocks/>
          </p:cNvSpPr>
          <p:nvPr/>
        </p:nvSpPr>
        <p:spPr bwMode="auto">
          <a:xfrm rot="11038552">
            <a:off x="6516688" y="-1363663"/>
            <a:ext cx="322262" cy="1363663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2433">
                <a:moveTo>
                  <a:pt x="0" y="42"/>
                </a:moveTo>
                <a:cubicBezTo>
                  <a:pt x="0" y="42"/>
                  <a:pt x="330" y="294"/>
                  <a:pt x="330" y="804"/>
                </a:cubicBezTo>
                <a:cubicBezTo>
                  <a:pt x="330" y="804"/>
                  <a:pt x="135" y="1017"/>
                  <a:pt x="300" y="1182"/>
                </a:cubicBezTo>
                <a:cubicBezTo>
                  <a:pt x="465" y="1347"/>
                  <a:pt x="252" y="1398"/>
                  <a:pt x="252" y="1398"/>
                </a:cubicBezTo>
                <a:cubicBezTo>
                  <a:pt x="252" y="1398"/>
                  <a:pt x="24" y="1506"/>
                  <a:pt x="276" y="1560"/>
                </a:cubicBezTo>
                <a:cubicBezTo>
                  <a:pt x="528" y="1614"/>
                  <a:pt x="204" y="1836"/>
                  <a:pt x="204" y="1836"/>
                </a:cubicBezTo>
                <a:cubicBezTo>
                  <a:pt x="204" y="1836"/>
                  <a:pt x="0" y="1986"/>
                  <a:pt x="276" y="2040"/>
                </a:cubicBezTo>
                <a:cubicBezTo>
                  <a:pt x="552" y="2094"/>
                  <a:pt x="240" y="2244"/>
                  <a:pt x="240" y="2244"/>
                </a:cubicBezTo>
                <a:cubicBezTo>
                  <a:pt x="240" y="2244"/>
                  <a:pt x="120" y="2292"/>
                  <a:pt x="240" y="2412"/>
                </a:cubicBezTo>
                <a:cubicBezTo>
                  <a:pt x="240" y="2412"/>
                  <a:pt x="265" y="2433"/>
                  <a:pt x="240" y="2346"/>
                </a:cubicBezTo>
                <a:cubicBezTo>
                  <a:pt x="240" y="2346"/>
                  <a:pt x="228" y="2280"/>
                  <a:pt x="324" y="2262"/>
                </a:cubicBezTo>
                <a:cubicBezTo>
                  <a:pt x="420" y="2244"/>
                  <a:pt x="528" y="2100"/>
                  <a:pt x="384" y="2028"/>
                </a:cubicBezTo>
                <a:cubicBezTo>
                  <a:pt x="240" y="1956"/>
                  <a:pt x="156" y="1968"/>
                  <a:pt x="210" y="1872"/>
                </a:cubicBezTo>
                <a:cubicBezTo>
                  <a:pt x="264" y="1776"/>
                  <a:pt x="576" y="1614"/>
                  <a:pt x="324" y="1542"/>
                </a:cubicBezTo>
                <a:cubicBezTo>
                  <a:pt x="324" y="1542"/>
                  <a:pt x="114" y="1530"/>
                  <a:pt x="246" y="1464"/>
                </a:cubicBezTo>
                <a:cubicBezTo>
                  <a:pt x="378" y="1398"/>
                  <a:pt x="468" y="1326"/>
                  <a:pt x="354" y="1206"/>
                </a:cubicBezTo>
                <a:cubicBezTo>
                  <a:pt x="240" y="1086"/>
                  <a:pt x="246" y="930"/>
                  <a:pt x="354" y="852"/>
                </a:cubicBezTo>
                <a:cubicBezTo>
                  <a:pt x="462" y="774"/>
                  <a:pt x="240" y="114"/>
                  <a:pt x="96" y="30"/>
                </a:cubicBezTo>
                <a:cubicBezTo>
                  <a:pt x="96" y="30"/>
                  <a:pt x="0" y="0"/>
                  <a:pt x="0" y="42"/>
                </a:cubicBezTo>
                <a:close/>
              </a:path>
            </a:pathLst>
          </a:custGeom>
          <a:solidFill>
            <a:srgbClr val="FF0000">
              <a:alpha val="5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42" name="Freeform 218">
            <a:extLst>
              <a:ext uri="{FF2B5EF4-FFF2-40B4-BE49-F238E27FC236}">
                <a16:creationId xmlns:a16="http://schemas.microsoft.com/office/drawing/2014/main" id="{515201C7-E523-4761-B9E6-C8F89555AA7E}"/>
              </a:ext>
            </a:extLst>
          </p:cNvPr>
          <p:cNvSpPr>
            <a:spLocks/>
          </p:cNvSpPr>
          <p:nvPr/>
        </p:nvSpPr>
        <p:spPr bwMode="auto">
          <a:xfrm flipH="1">
            <a:off x="3487506" y="-1773689"/>
            <a:ext cx="306826" cy="1399487"/>
          </a:xfrm>
          <a:custGeom>
            <a:avLst/>
            <a:gdLst>
              <a:gd name="T0" fmla="*/ 0 w 576"/>
              <a:gd name="T1" fmla="*/ 42 h 2433"/>
              <a:gd name="T2" fmla="*/ 330 w 576"/>
              <a:gd name="T3" fmla="*/ 804 h 2433"/>
              <a:gd name="T4" fmla="*/ 300 w 576"/>
              <a:gd name="T5" fmla="*/ 1182 h 2433"/>
              <a:gd name="T6" fmla="*/ 252 w 576"/>
              <a:gd name="T7" fmla="*/ 1398 h 2433"/>
              <a:gd name="T8" fmla="*/ 276 w 576"/>
              <a:gd name="T9" fmla="*/ 1560 h 2433"/>
              <a:gd name="T10" fmla="*/ 204 w 576"/>
              <a:gd name="T11" fmla="*/ 1836 h 2433"/>
              <a:gd name="T12" fmla="*/ 276 w 576"/>
              <a:gd name="T13" fmla="*/ 2040 h 2433"/>
              <a:gd name="T14" fmla="*/ 240 w 576"/>
              <a:gd name="T15" fmla="*/ 2244 h 2433"/>
              <a:gd name="T16" fmla="*/ 240 w 576"/>
              <a:gd name="T17" fmla="*/ 2412 h 2433"/>
              <a:gd name="T18" fmla="*/ 240 w 576"/>
              <a:gd name="T19" fmla="*/ 2346 h 2433"/>
              <a:gd name="T20" fmla="*/ 324 w 576"/>
              <a:gd name="T21" fmla="*/ 2262 h 2433"/>
              <a:gd name="T22" fmla="*/ 384 w 576"/>
              <a:gd name="T23" fmla="*/ 2028 h 2433"/>
              <a:gd name="T24" fmla="*/ 210 w 576"/>
              <a:gd name="T25" fmla="*/ 1872 h 2433"/>
              <a:gd name="T26" fmla="*/ 324 w 576"/>
              <a:gd name="T27" fmla="*/ 1542 h 2433"/>
              <a:gd name="T28" fmla="*/ 246 w 576"/>
              <a:gd name="T29" fmla="*/ 1464 h 2433"/>
              <a:gd name="T30" fmla="*/ 354 w 576"/>
              <a:gd name="T31" fmla="*/ 1206 h 2433"/>
              <a:gd name="T32" fmla="*/ 354 w 576"/>
              <a:gd name="T33" fmla="*/ 852 h 2433"/>
              <a:gd name="T34" fmla="*/ 96 w 576"/>
              <a:gd name="T35" fmla="*/ 30 h 2433"/>
              <a:gd name="T36" fmla="*/ 0 w 576"/>
              <a:gd name="T37" fmla="*/ 42 h 2433"/>
              <a:gd name="connsiteX0" fmla="*/ 0 w 11802"/>
              <a:gd name="connsiteY0" fmla="*/ 514 h 10264"/>
              <a:gd name="connsiteX1" fmla="*/ 5729 w 11802"/>
              <a:gd name="connsiteY1" fmla="*/ 3646 h 10264"/>
              <a:gd name="connsiteX2" fmla="*/ 5208 w 11802"/>
              <a:gd name="connsiteY2" fmla="*/ 5199 h 10264"/>
              <a:gd name="connsiteX3" fmla="*/ 4375 w 11802"/>
              <a:gd name="connsiteY3" fmla="*/ 6087 h 10264"/>
              <a:gd name="connsiteX4" fmla="*/ 4792 w 11802"/>
              <a:gd name="connsiteY4" fmla="*/ 6753 h 10264"/>
              <a:gd name="connsiteX5" fmla="*/ 3542 w 11802"/>
              <a:gd name="connsiteY5" fmla="*/ 7887 h 10264"/>
              <a:gd name="connsiteX6" fmla="*/ 4792 w 11802"/>
              <a:gd name="connsiteY6" fmla="*/ 8726 h 10264"/>
              <a:gd name="connsiteX7" fmla="*/ 4167 w 11802"/>
              <a:gd name="connsiteY7" fmla="*/ 9564 h 10264"/>
              <a:gd name="connsiteX8" fmla="*/ 4167 w 11802"/>
              <a:gd name="connsiteY8" fmla="*/ 10255 h 10264"/>
              <a:gd name="connsiteX9" fmla="*/ 4167 w 11802"/>
              <a:gd name="connsiteY9" fmla="*/ 9983 h 10264"/>
              <a:gd name="connsiteX10" fmla="*/ 5625 w 11802"/>
              <a:gd name="connsiteY10" fmla="*/ 9638 h 10264"/>
              <a:gd name="connsiteX11" fmla="*/ 6667 w 11802"/>
              <a:gd name="connsiteY11" fmla="*/ 8676 h 10264"/>
              <a:gd name="connsiteX12" fmla="*/ 3646 w 11802"/>
              <a:gd name="connsiteY12" fmla="*/ 8035 h 10264"/>
              <a:gd name="connsiteX13" fmla="*/ 5625 w 11802"/>
              <a:gd name="connsiteY13" fmla="*/ 6679 h 10264"/>
              <a:gd name="connsiteX14" fmla="*/ 4271 w 11802"/>
              <a:gd name="connsiteY14" fmla="*/ 6358 h 10264"/>
              <a:gd name="connsiteX15" fmla="*/ 6146 w 11802"/>
              <a:gd name="connsiteY15" fmla="*/ 5298 h 10264"/>
              <a:gd name="connsiteX16" fmla="*/ 6146 w 11802"/>
              <a:gd name="connsiteY16" fmla="*/ 3843 h 10264"/>
              <a:gd name="connsiteX17" fmla="*/ 11175 w 11802"/>
              <a:gd name="connsiteY17" fmla="*/ 0 h 10264"/>
              <a:gd name="connsiteX18" fmla="*/ 0 w 11802"/>
              <a:gd name="connsiteY18" fmla="*/ 514 h 10264"/>
              <a:gd name="connsiteX0" fmla="*/ 7529 w 9521"/>
              <a:gd name="connsiteY0" fmla="*/ 92 h 10306"/>
              <a:gd name="connsiteX1" fmla="*/ 3448 w 9521"/>
              <a:gd name="connsiteY1" fmla="*/ 3688 h 10306"/>
              <a:gd name="connsiteX2" fmla="*/ 2927 w 9521"/>
              <a:gd name="connsiteY2" fmla="*/ 5241 h 10306"/>
              <a:gd name="connsiteX3" fmla="*/ 2094 w 9521"/>
              <a:gd name="connsiteY3" fmla="*/ 6129 h 10306"/>
              <a:gd name="connsiteX4" fmla="*/ 2511 w 9521"/>
              <a:gd name="connsiteY4" fmla="*/ 6795 h 10306"/>
              <a:gd name="connsiteX5" fmla="*/ 1261 w 9521"/>
              <a:gd name="connsiteY5" fmla="*/ 7929 h 10306"/>
              <a:gd name="connsiteX6" fmla="*/ 2511 w 9521"/>
              <a:gd name="connsiteY6" fmla="*/ 8768 h 10306"/>
              <a:gd name="connsiteX7" fmla="*/ 1886 w 9521"/>
              <a:gd name="connsiteY7" fmla="*/ 9606 h 10306"/>
              <a:gd name="connsiteX8" fmla="*/ 1886 w 9521"/>
              <a:gd name="connsiteY8" fmla="*/ 10297 h 10306"/>
              <a:gd name="connsiteX9" fmla="*/ 1886 w 9521"/>
              <a:gd name="connsiteY9" fmla="*/ 10025 h 10306"/>
              <a:gd name="connsiteX10" fmla="*/ 3344 w 9521"/>
              <a:gd name="connsiteY10" fmla="*/ 9680 h 10306"/>
              <a:gd name="connsiteX11" fmla="*/ 4386 w 9521"/>
              <a:gd name="connsiteY11" fmla="*/ 8718 h 10306"/>
              <a:gd name="connsiteX12" fmla="*/ 1365 w 9521"/>
              <a:gd name="connsiteY12" fmla="*/ 8077 h 10306"/>
              <a:gd name="connsiteX13" fmla="*/ 3344 w 9521"/>
              <a:gd name="connsiteY13" fmla="*/ 6721 h 10306"/>
              <a:gd name="connsiteX14" fmla="*/ 1990 w 9521"/>
              <a:gd name="connsiteY14" fmla="*/ 6400 h 10306"/>
              <a:gd name="connsiteX15" fmla="*/ 3865 w 9521"/>
              <a:gd name="connsiteY15" fmla="*/ 5340 h 10306"/>
              <a:gd name="connsiteX16" fmla="*/ 3865 w 9521"/>
              <a:gd name="connsiteY16" fmla="*/ 3885 h 10306"/>
              <a:gd name="connsiteX17" fmla="*/ 8894 w 9521"/>
              <a:gd name="connsiteY17" fmla="*/ 42 h 10306"/>
              <a:gd name="connsiteX18" fmla="*/ 7529 w 9521"/>
              <a:gd name="connsiteY18" fmla="*/ 92 h 10306"/>
              <a:gd name="connsiteX0" fmla="*/ 7908 w 10000"/>
              <a:gd name="connsiteY0" fmla="*/ 89 h 9999"/>
              <a:gd name="connsiteX1" fmla="*/ 3621 w 10000"/>
              <a:gd name="connsiteY1" fmla="*/ 3578 h 9999"/>
              <a:gd name="connsiteX2" fmla="*/ 3074 w 10000"/>
              <a:gd name="connsiteY2" fmla="*/ 5085 h 9999"/>
              <a:gd name="connsiteX3" fmla="*/ 2199 w 10000"/>
              <a:gd name="connsiteY3" fmla="*/ 5947 h 9999"/>
              <a:gd name="connsiteX4" fmla="*/ 2637 w 10000"/>
              <a:gd name="connsiteY4" fmla="*/ 6593 h 9999"/>
              <a:gd name="connsiteX5" fmla="*/ 1324 w 10000"/>
              <a:gd name="connsiteY5" fmla="*/ 7694 h 9999"/>
              <a:gd name="connsiteX6" fmla="*/ 2637 w 10000"/>
              <a:gd name="connsiteY6" fmla="*/ 8508 h 9999"/>
              <a:gd name="connsiteX7" fmla="*/ 1981 w 10000"/>
              <a:gd name="connsiteY7" fmla="*/ 9321 h 9999"/>
              <a:gd name="connsiteX8" fmla="*/ 1981 w 10000"/>
              <a:gd name="connsiteY8" fmla="*/ 9991 h 9999"/>
              <a:gd name="connsiteX9" fmla="*/ 1981 w 10000"/>
              <a:gd name="connsiteY9" fmla="*/ 9727 h 9999"/>
              <a:gd name="connsiteX10" fmla="*/ 3512 w 10000"/>
              <a:gd name="connsiteY10" fmla="*/ 9393 h 9999"/>
              <a:gd name="connsiteX11" fmla="*/ 4607 w 10000"/>
              <a:gd name="connsiteY11" fmla="*/ 8459 h 9999"/>
              <a:gd name="connsiteX12" fmla="*/ 1434 w 10000"/>
              <a:gd name="connsiteY12" fmla="*/ 7837 h 9999"/>
              <a:gd name="connsiteX13" fmla="*/ 3512 w 10000"/>
              <a:gd name="connsiteY13" fmla="*/ 6521 h 9999"/>
              <a:gd name="connsiteX14" fmla="*/ 2090 w 10000"/>
              <a:gd name="connsiteY14" fmla="*/ 6210 h 9999"/>
              <a:gd name="connsiteX15" fmla="*/ 4059 w 10000"/>
              <a:gd name="connsiteY15" fmla="*/ 5181 h 9999"/>
              <a:gd name="connsiteX16" fmla="*/ 4059 w 10000"/>
              <a:gd name="connsiteY16" fmla="*/ 3770 h 9999"/>
              <a:gd name="connsiteX17" fmla="*/ 9341 w 10000"/>
              <a:gd name="connsiteY17" fmla="*/ 41 h 9999"/>
              <a:gd name="connsiteX18" fmla="*/ 7908 w 10000"/>
              <a:gd name="connsiteY18" fmla="*/ 89 h 9999"/>
              <a:gd name="connsiteX0" fmla="*/ 8384 w 10000"/>
              <a:gd name="connsiteY0" fmla="*/ 1225 h 9959"/>
              <a:gd name="connsiteX1" fmla="*/ 3621 w 10000"/>
              <a:gd name="connsiteY1" fmla="*/ 3537 h 9959"/>
              <a:gd name="connsiteX2" fmla="*/ 3074 w 10000"/>
              <a:gd name="connsiteY2" fmla="*/ 5045 h 9959"/>
              <a:gd name="connsiteX3" fmla="*/ 2199 w 10000"/>
              <a:gd name="connsiteY3" fmla="*/ 5907 h 9959"/>
              <a:gd name="connsiteX4" fmla="*/ 2637 w 10000"/>
              <a:gd name="connsiteY4" fmla="*/ 6553 h 9959"/>
              <a:gd name="connsiteX5" fmla="*/ 1324 w 10000"/>
              <a:gd name="connsiteY5" fmla="*/ 7654 h 9959"/>
              <a:gd name="connsiteX6" fmla="*/ 2637 w 10000"/>
              <a:gd name="connsiteY6" fmla="*/ 8468 h 9959"/>
              <a:gd name="connsiteX7" fmla="*/ 1981 w 10000"/>
              <a:gd name="connsiteY7" fmla="*/ 9281 h 9959"/>
              <a:gd name="connsiteX8" fmla="*/ 1981 w 10000"/>
              <a:gd name="connsiteY8" fmla="*/ 9951 h 9959"/>
              <a:gd name="connsiteX9" fmla="*/ 1981 w 10000"/>
              <a:gd name="connsiteY9" fmla="*/ 9687 h 9959"/>
              <a:gd name="connsiteX10" fmla="*/ 3512 w 10000"/>
              <a:gd name="connsiteY10" fmla="*/ 9353 h 9959"/>
              <a:gd name="connsiteX11" fmla="*/ 4607 w 10000"/>
              <a:gd name="connsiteY11" fmla="*/ 8419 h 9959"/>
              <a:gd name="connsiteX12" fmla="*/ 1434 w 10000"/>
              <a:gd name="connsiteY12" fmla="*/ 7797 h 9959"/>
              <a:gd name="connsiteX13" fmla="*/ 3512 w 10000"/>
              <a:gd name="connsiteY13" fmla="*/ 6481 h 9959"/>
              <a:gd name="connsiteX14" fmla="*/ 2090 w 10000"/>
              <a:gd name="connsiteY14" fmla="*/ 6170 h 9959"/>
              <a:gd name="connsiteX15" fmla="*/ 4059 w 10000"/>
              <a:gd name="connsiteY15" fmla="*/ 5141 h 9959"/>
              <a:gd name="connsiteX16" fmla="*/ 4059 w 10000"/>
              <a:gd name="connsiteY16" fmla="*/ 3729 h 9959"/>
              <a:gd name="connsiteX17" fmla="*/ 9341 w 10000"/>
              <a:gd name="connsiteY17" fmla="*/ 0 h 9959"/>
              <a:gd name="connsiteX18" fmla="*/ 8384 w 10000"/>
              <a:gd name="connsiteY18" fmla="*/ 1225 h 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59">
                <a:moveTo>
                  <a:pt x="8384" y="1225"/>
                </a:moveTo>
                <a:cubicBezTo>
                  <a:pt x="8384" y="1225"/>
                  <a:pt x="4506" y="2900"/>
                  <a:pt x="3621" y="3537"/>
                </a:cubicBezTo>
                <a:cubicBezTo>
                  <a:pt x="2736" y="4174"/>
                  <a:pt x="66" y="4387"/>
                  <a:pt x="3074" y="5045"/>
                </a:cubicBezTo>
                <a:cubicBezTo>
                  <a:pt x="6083" y="5703"/>
                  <a:pt x="2199" y="5907"/>
                  <a:pt x="2199" y="5907"/>
                </a:cubicBezTo>
                <a:cubicBezTo>
                  <a:pt x="2199" y="5907"/>
                  <a:pt x="-1958" y="6338"/>
                  <a:pt x="2637" y="6553"/>
                </a:cubicBezTo>
                <a:cubicBezTo>
                  <a:pt x="7232" y="6769"/>
                  <a:pt x="1324" y="7654"/>
                  <a:pt x="1324" y="7654"/>
                </a:cubicBezTo>
                <a:cubicBezTo>
                  <a:pt x="1324" y="7654"/>
                  <a:pt x="-2396" y="8252"/>
                  <a:pt x="2637" y="8468"/>
                </a:cubicBezTo>
                <a:cubicBezTo>
                  <a:pt x="7669" y="8683"/>
                  <a:pt x="1981" y="9281"/>
                  <a:pt x="1981" y="9281"/>
                </a:cubicBezTo>
                <a:cubicBezTo>
                  <a:pt x="1981" y="9281"/>
                  <a:pt x="-208" y="9472"/>
                  <a:pt x="1981" y="9951"/>
                </a:cubicBezTo>
                <a:cubicBezTo>
                  <a:pt x="1981" y="9951"/>
                  <a:pt x="2437" y="10035"/>
                  <a:pt x="1981" y="9687"/>
                </a:cubicBezTo>
                <a:cubicBezTo>
                  <a:pt x="1981" y="9687"/>
                  <a:pt x="1761" y="9424"/>
                  <a:pt x="3512" y="9353"/>
                </a:cubicBezTo>
                <a:cubicBezTo>
                  <a:pt x="5263" y="9281"/>
                  <a:pt x="7232" y="8706"/>
                  <a:pt x="4607" y="8419"/>
                </a:cubicBezTo>
                <a:cubicBezTo>
                  <a:pt x="1981" y="8132"/>
                  <a:pt x="448" y="8180"/>
                  <a:pt x="1434" y="7797"/>
                </a:cubicBezTo>
                <a:cubicBezTo>
                  <a:pt x="2418" y="7415"/>
                  <a:pt x="8107" y="6769"/>
                  <a:pt x="3512" y="6481"/>
                </a:cubicBezTo>
                <a:cubicBezTo>
                  <a:pt x="3512" y="6481"/>
                  <a:pt x="-317" y="6434"/>
                  <a:pt x="2090" y="6170"/>
                </a:cubicBezTo>
                <a:cubicBezTo>
                  <a:pt x="4497" y="5907"/>
                  <a:pt x="6138" y="5620"/>
                  <a:pt x="4059" y="5141"/>
                </a:cubicBezTo>
                <a:cubicBezTo>
                  <a:pt x="1981" y="4662"/>
                  <a:pt x="5102" y="2585"/>
                  <a:pt x="4059" y="3729"/>
                </a:cubicBezTo>
                <a:cubicBezTo>
                  <a:pt x="6029" y="3417"/>
                  <a:pt x="11967" y="335"/>
                  <a:pt x="9341" y="0"/>
                </a:cubicBezTo>
                <a:cubicBezTo>
                  <a:pt x="9341" y="0"/>
                  <a:pt x="8384" y="1057"/>
                  <a:pt x="8384" y="1225"/>
                </a:cubicBezTo>
                <a:close/>
              </a:path>
            </a:pathLst>
          </a:custGeom>
          <a:solidFill>
            <a:srgbClr val="FFFF00">
              <a:alpha val="5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4826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4FCE31A7-BB65-4DEF-9B76-A9DEA2443698}"/>
              </a:ext>
            </a:extLst>
          </p:cNvPr>
          <p:cNvSpPr/>
          <p:nvPr/>
        </p:nvSpPr>
        <p:spPr>
          <a:xfrm>
            <a:off x="7003738" y="-1321594"/>
            <a:ext cx="516447" cy="516447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8D6AAEE0-E21B-45ED-8FD5-E8516EE85728}"/>
              </a:ext>
            </a:extLst>
          </p:cNvPr>
          <p:cNvSpPr/>
          <p:nvPr/>
        </p:nvSpPr>
        <p:spPr>
          <a:xfrm>
            <a:off x="2222882" y="-1020508"/>
            <a:ext cx="492183" cy="492183"/>
          </a:xfrm>
          <a:prstGeom prst="star5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4" name="Star: 5 Points 443">
            <a:extLst>
              <a:ext uri="{FF2B5EF4-FFF2-40B4-BE49-F238E27FC236}">
                <a16:creationId xmlns:a16="http://schemas.microsoft.com/office/drawing/2014/main" id="{5DF879A9-50B6-43DA-900D-38E24A00157B}"/>
              </a:ext>
            </a:extLst>
          </p:cNvPr>
          <p:cNvSpPr/>
          <p:nvPr/>
        </p:nvSpPr>
        <p:spPr>
          <a:xfrm>
            <a:off x="1418010" y="-811864"/>
            <a:ext cx="492183" cy="492183"/>
          </a:xfrm>
          <a:prstGeom prst="star5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5" name="Star: 5 Points 444">
            <a:extLst>
              <a:ext uri="{FF2B5EF4-FFF2-40B4-BE49-F238E27FC236}">
                <a16:creationId xmlns:a16="http://schemas.microsoft.com/office/drawing/2014/main" id="{997C76BD-460E-412C-B5E8-4376A7E13A6B}"/>
              </a:ext>
            </a:extLst>
          </p:cNvPr>
          <p:cNvSpPr/>
          <p:nvPr/>
        </p:nvSpPr>
        <p:spPr>
          <a:xfrm>
            <a:off x="4370751" y="-955733"/>
            <a:ext cx="492183" cy="492183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6" name="Star: 5 Points 445">
            <a:extLst>
              <a:ext uri="{FF2B5EF4-FFF2-40B4-BE49-F238E27FC236}">
                <a16:creationId xmlns:a16="http://schemas.microsoft.com/office/drawing/2014/main" id="{CA9D8243-AF5F-4643-A64A-4C297F106C3D}"/>
              </a:ext>
            </a:extLst>
          </p:cNvPr>
          <p:cNvSpPr/>
          <p:nvPr/>
        </p:nvSpPr>
        <p:spPr>
          <a:xfrm>
            <a:off x="2110552" y="-2133311"/>
            <a:ext cx="492183" cy="492183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7" name="Star: 5 Points 446">
            <a:extLst>
              <a:ext uri="{FF2B5EF4-FFF2-40B4-BE49-F238E27FC236}">
                <a16:creationId xmlns:a16="http://schemas.microsoft.com/office/drawing/2014/main" id="{D20A81A2-10E9-4CAF-9A5B-25ACD570A180}"/>
              </a:ext>
            </a:extLst>
          </p:cNvPr>
          <p:cNvSpPr/>
          <p:nvPr/>
        </p:nvSpPr>
        <p:spPr>
          <a:xfrm>
            <a:off x="3495646" y="-493742"/>
            <a:ext cx="492183" cy="492183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8" name="Star: 5 Points 447">
            <a:extLst>
              <a:ext uri="{FF2B5EF4-FFF2-40B4-BE49-F238E27FC236}">
                <a16:creationId xmlns:a16="http://schemas.microsoft.com/office/drawing/2014/main" id="{A57E6FD1-BD07-4D74-AB83-89ABEF7ED262}"/>
              </a:ext>
            </a:extLst>
          </p:cNvPr>
          <p:cNvSpPr/>
          <p:nvPr/>
        </p:nvSpPr>
        <p:spPr>
          <a:xfrm>
            <a:off x="5360281" y="-1867776"/>
            <a:ext cx="492183" cy="492183"/>
          </a:xfrm>
          <a:prstGeom prst="star5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9" name="Star: 5 Points 448">
            <a:extLst>
              <a:ext uri="{FF2B5EF4-FFF2-40B4-BE49-F238E27FC236}">
                <a16:creationId xmlns:a16="http://schemas.microsoft.com/office/drawing/2014/main" id="{3D0B9EFF-9DD2-44E4-A5CD-72EB098B0BC2}"/>
              </a:ext>
            </a:extLst>
          </p:cNvPr>
          <p:cNvSpPr/>
          <p:nvPr/>
        </p:nvSpPr>
        <p:spPr>
          <a:xfrm>
            <a:off x="849472" y="-1959033"/>
            <a:ext cx="492183" cy="492183"/>
          </a:xfrm>
          <a:prstGeom prst="star5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6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3.7037E-6 L -0.76562 -0.57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81" y="-2898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2187 -0.09514 -0.24375 -0.19005 -0.31341 -0.28125 C -0.38294 -0.37245 -0.40065 -0.48981 -0.41758 -0.54676 " pathEditMode="relative" rAng="0" ptsTypes="AAA">
                                      <p:cBhvr>
                                        <p:cTn id="1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85" y="-27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1.85185E-6 C -0.14101 -0.12801 -0.28177 -0.25579 -0.38594 -0.32454 C -0.4901 -0.39329 -0.58737 -0.39143 -0.625 -0.41227 " pathEditMode="relative" rAng="0" ptsTypes="AAA">
                                      <p:cBhvr>
                                        <p:cTn id="1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0" y="-2062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4427 -0.13773 -0.28854 -0.27523 -0.38164 -0.35116 C -0.47461 -0.42708 -0.51653 -0.44143 -0.55833 -0.45556 " pathEditMode="relative" rAng="0" ptsTypes="AAA">
                                      <p:cBhvr>
                                        <p:cTn id="2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17" y="-2277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1.85185E-6 C -0.14375 -0.11088 -0.28737 -0.22153 -0.36497 -0.32338 C -0.44258 -0.42523 -0.45872 -0.55579 -0.46575 -0.61111 " pathEditMode="relative" rAng="0" ptsTypes="AAA">
                                      <p:cBhvr>
                                        <p:cTn id="2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94" y="-3055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1771 -0.11204 -0.23528 -0.22407 -0.32174 -0.27986 C -0.4082 -0.33565 -0.46341 -0.33495 -0.51836 -0.33426 " pathEditMode="relative" rAng="0" ptsTypes="AAA">
                                      <p:cBhvr>
                                        <p:cTn id="2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24" y="-1673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3021 -0.10023 -0.26705 -0.16667 -0.31914 -0.27893 C -0.37122 -0.3912 -0.31419 -0.5912 -0.31289 -0.67338 " pathEditMode="relative" rAng="0" ptsTypes="AAA">
                                      <p:cBhvr>
                                        <p:cTn id="2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57" y="-3368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5898 -0.12569 -0.3181 -0.25116 -0.40065 -0.33218 C -0.48333 -0.41319 -0.48958 -0.45 -0.49583 -0.48681 " pathEditMode="relative" rAng="0" ptsTypes="AAA">
                                      <p:cBhvr>
                                        <p:cTn id="2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92" y="-243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4518 -0.12407 -0.29023 -0.24792 -0.36419 -0.33773 C -0.43815 -0.42755 -0.44075 -0.48333 -0.44336 -0.53889 " pathEditMode="relative" rAng="0" ptsTypes="AAA">
                                      <p:cBhvr>
                                        <p:cTn id="30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74" y="-2694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5989 -0.14676 -0.31979 -0.29352 -0.41341 -0.36319 C -0.5069 -0.43287 -0.53437 -0.42546 -0.56159 -0.41782 " pathEditMode="relative" rAng="0" ptsTypes="AAA">
                                      <p:cBhvr>
                                        <p:cTn id="3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86" y="-2113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1.85185E-6 C -0.15729 -0.12592 -0.31458 -0.25162 -0.39166 -0.3287 C -0.46875 -0.40579 -0.46562 -0.43449 -0.4625 -0.46319 " pathEditMode="relative" rAng="0" ptsTypes="AAA">
                                      <p:cBhvr>
                                        <p:cTn id="3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90" y="-2317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2448 -0.12176 -0.24896 -0.24352 -0.31666 -0.3044 C -0.38437 -0.36528 -0.38607 -0.35579 -0.40573 -0.36458 " pathEditMode="relative" rAng="0" ptsTypes="AAA">
                                      <p:cBhvr>
                                        <p:cTn id="3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86" y="-18241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3112 -0.11528 -0.26211 -0.23032 -0.34166 -0.28657 C -0.42122 -0.34282 -0.44896 -0.34028 -0.47669 -0.33773 " pathEditMode="relative" rAng="0" ptsTypes="AAA">
                                      <p:cBhvr>
                                        <p:cTn id="3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41" y="-1694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1.85185E-6 C -0.14323 -0.11991 -0.28646 -0.23958 -0.35325 -0.31319 C -0.42018 -0.3868 -0.41054 -0.41458 -0.40091 -0.44213 " pathEditMode="relative" rAng="0" ptsTypes="AAA">
                                      <p:cBhvr>
                                        <p:cTn id="40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91" y="-2210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4479 -0.11968 -0.28945 -0.23935 -0.38086 -0.34444 C -0.47239 -0.44954 -0.51041 -0.53981 -0.54843 -0.62986 " pathEditMode="relative" rAng="0" ptsTypes="AAA">
                                      <p:cBhvr>
                                        <p:cTn id="42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22" y="-31505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5091 -0.12616 -0.29948 -0.24005 -0.3875 -0.33681 C -0.47552 -0.43356 -0.49883 -0.53009 -0.52812 -0.58102 " pathEditMode="relative" rAng="0" ptsTypes="AAA">
                                      <p:cBhvr>
                                        <p:cTn id="4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06" y="-2905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4375 -0.12222 -0.28737 -0.24444 -0.38333 -0.33843 C -0.47929 -0.43241 -0.53854 -0.49838 -0.57656 -0.56343 " pathEditMode="relative" rAng="0" ptsTypes="AAA">
                                      <p:cBhvr>
                                        <p:cTn id="46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8" y="-2817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151 -0.11458 -0.23021 -0.22917 -0.32929 -0.29005 C -0.42851 -0.35093 -0.51185 -0.35856 -0.59518 -0.36597 " pathEditMode="relative" rAng="0" ptsTypes="AAA">
                                      <p:cBhvr>
                                        <p:cTn id="4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66" y="-1831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4466 -0.11597 -0.28268 -0.21782 -0.35091 -0.32685 C -0.41914 -0.43588 -0.397 -0.58611 -0.40924 -0.6544 " pathEditMode="relative" rAng="0" ptsTypes="AAA">
                                      <p:cBhvr>
                                        <p:cTn id="50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69" y="-3273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47 -0.11366 -0.29388 -0.22685 -0.36562 -0.33704 C -0.43737 -0.44722 -0.43385 -0.5544 -0.43034 -0.66134 " pathEditMode="relative" rAng="0" ptsTypes="AAA">
                                      <p:cBhvr>
                                        <p:cTn id="5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02" y="-3307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1.85185E-6 C -0.1806 -0.17014 -0.36094 -0.34004 -0.45924 -0.42106 C -0.55742 -0.50208 -0.57344 -0.49444 -0.58919 -0.48657 " pathEditMode="relative" rAng="0" ptsTypes="AAA">
                                      <p:cBhvr>
                                        <p:cTn id="5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66" y="-2458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3398 -0.12199 -0.26784 -0.24375 -0.3431 -0.29537 C -0.41823 -0.34699 -0.4345 -0.32847 -0.45091 -0.30972 " pathEditMode="relative" rAng="0" ptsTypes="AAA">
                                      <p:cBhvr>
                                        <p:cTn id="56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52" y="-16458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6458 -0.1662 -0.32903 -0.33218 -0.41862 -0.39745 C -0.5082 -0.46273 -0.52278 -0.42755 -0.53711 -0.39236 " pathEditMode="relative" rAng="0" ptsTypes="AAA">
                                      <p:cBhvr>
                                        <p:cTn id="5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62" y="-2171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4896 -0.14815 -0.29791 -0.29606 -0.40482 -0.36875 C -0.51185 -0.44143 -0.57708 -0.43912 -0.64219 -0.43657 " pathEditMode="relative" rAng="0" ptsTypes="AAA">
                                      <p:cBhvr>
                                        <p:cTn id="6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09" y="-21875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2187 -0.09514 -0.24375 -0.19005 -0.31341 -0.28125 C -0.38294 -0.37245 -0.40065 -0.48981 -0.41758 -0.54676 " pathEditMode="relative" rAng="0" ptsTypes="AAA">
                                      <p:cBhvr>
                                        <p:cTn id="62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85" y="-27338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2239 -0.0243 C -0.15976 -0.14143 -0.29062 -0.26273 -0.39219 -0.32569 C -0.49375 -0.38866 -0.58854 -0.38704 -0.625 -0.40579 " pathEditMode="relative" rAng="0" ptsTypes="AAA">
                                      <p:cBhvr>
                                        <p:cTn id="64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30" y="-19074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4427 -0.13773 -0.28854 -0.27523 -0.38164 -0.35116 C -0.47461 -0.42708 -0.51653 -0.44143 -0.55833 -0.45556 " pathEditMode="relative" rAng="0" ptsTypes="AAA">
                                      <p:cBhvr>
                                        <p:cTn id="66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17" y="-22778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209 -0.00116 C -0.15143 -0.10555 -0.3026 -0.1875 -0.3875 -0.30625 C -0.47239 -0.42523 -0.48242 -0.6294 -0.50742 -0.71435 " pathEditMode="relative" rAng="0" ptsTypes="AAA">
                                      <p:cBhvr>
                                        <p:cTn id="68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82" y="-35671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1.85185E-6 C -0.11771 -0.11204 -0.23528 -0.22407 -0.32174 -0.27986 C -0.4082 -0.33565 -0.46341 -0.33495 -0.51836 -0.33426 " pathEditMode="relative" rAng="0" ptsTypes="AAA">
                                      <p:cBhvr>
                                        <p:cTn id="70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24" y="-16736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3021 -0.08634 -0.25729 -0.12593 -0.31914 -0.24005 C -0.38086 -0.35417 -0.36041 -0.5919 -0.37122 -0.68449 " pathEditMode="relative" rAng="0" ptsTypes="AAA">
                                      <p:cBhvr>
                                        <p:cTn id="72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68" y="-34236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5898 -0.12569 -0.3181 -0.25116 -0.40065 -0.33218 C -0.48333 -0.41319 -0.48958 -0.45 -0.49583 -0.48681 " pathEditMode="relative" rAng="0" ptsTypes="AAA">
                                      <p:cBhvr>
                                        <p:cTn id="74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92" y="-2435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4804 -0.12685 -0.29036 -0.27569 -0.36445 -0.37523 C -0.43841 -0.475 -0.44088 -0.53704 -0.44349 -0.59861 " pathEditMode="relative" rAng="0" ptsTypes="AAA">
                                      <p:cBhvr>
                                        <p:cTn id="76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74" y="-29931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5989 -0.14676 -0.31979 -0.29352 -0.41341 -0.36319 C -0.5069 -0.43287 -0.53437 -0.42546 -0.56159 -0.41782 " pathEditMode="relative" rAng="0" ptsTypes="AAA">
                                      <p:cBhvr>
                                        <p:cTn id="78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86" y="-2113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5729 -0.12593 -0.31458 -0.25162 -0.39166 -0.3287 C -0.46875 -0.40579 -0.46562 -0.43449 -0.4625 -0.46319 " pathEditMode="relative" rAng="0" ptsTypes="AAA">
                                      <p:cBhvr>
                                        <p:cTn id="80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90" y="-2317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2448 -0.12176 -0.24896 -0.24352 -0.31666 -0.3044 C -0.38437 -0.36528 -0.38607 -0.35579 -0.40573 -0.36458 " pathEditMode="relative" rAng="0" ptsTypes="AAA">
                                      <p:cBhvr>
                                        <p:cTn id="82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86" y="-1824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3112 -0.11528 -0.26211 -0.23032 -0.34166 -0.28657 C -0.42122 -0.34282 -0.44896 -0.34028 -0.47669 -0.33773 " pathEditMode="relative" rAng="0" ptsTypes="AAA">
                                      <p:cBhvr>
                                        <p:cTn id="84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41" y="-16944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3 -1.85185E-6 C -0.14023 -0.13495 -0.29179 -0.23032 -0.35039 -0.35254 C -0.40885 -0.47477 -0.34883 -0.65393 -0.34843 -0.73333 " pathEditMode="relative" rAng="0" ptsTypes="AAA">
                                      <p:cBhvr>
                                        <p:cTn id="86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58" y="-36667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4479 -0.11968 -0.28945 -0.23935 -0.38086 -0.34444 C -0.47239 -0.44954 -0.51041 -0.53981 -0.54843 -0.62986 " pathEditMode="relative" rAng="0" ptsTypes="AAA">
                                      <p:cBhvr>
                                        <p:cTn id="88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22" y="-31505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3 0.00209 C -0.15664 -0.13657 -0.31445 -0.25116 -0.40195 -0.36829 C -0.48945 -0.48541 -0.49987 -0.63148 -0.52552 -0.70069 " pathEditMode="relative" rAng="0" ptsTypes="AAA">
                                      <p:cBhvr>
                                        <p:cTn id="90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76" y="-35139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1041 -0.01759 C -0.08958 -0.0794 -0.31732 -0.32685 -0.42096 -0.43403 C -0.52461 -0.54097 -0.59036 -0.59398 -0.63177 -0.6588 " pathEditMode="relative" rAng="0" ptsTypes="AAA">
                                      <p:cBhvr>
                                        <p:cTn id="92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68" y="-3206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68 0.0044 C -0.11614 -0.10093 -0.22461 -0.20602 -0.3181 -0.26181 C -0.41146 -0.31782 -0.48997 -0.32477 -0.56836 -0.33148 " pathEditMode="relative" rAng="0" ptsTypes="AAA">
                                      <p:cBhvr>
                                        <p:cTn id="94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34" y="-16806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4466 -0.12593 -0.28633 -0.24468 -0.35091 -0.35463 C -0.41549 -0.46458 -0.38008 -0.59606 -0.38763 -0.65949 " pathEditMode="relative" rAng="0" ptsTypes="AAA">
                                      <p:cBhvr>
                                        <p:cTn id="96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44" y="-32986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1.85185E-6 C -0.1806 -0.17014 -0.36093 -0.34004 -0.45924 -0.42106 C -0.55742 -0.50208 -0.57343 -0.49444 -0.58919 -0.48657 " pathEditMode="relative" rAng="0" ptsTypes="AAA">
                                      <p:cBhvr>
                                        <p:cTn id="98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66" y="-24583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221 0.00648 C -0.13633 -0.13681 -0.27018 -0.27963 -0.34531 -0.34028 C -0.42044 -0.40069 -0.43685 -0.37917 -0.45312 -0.35718 " pathEditMode="relative" rAng="0" ptsTypes="AAA">
                                      <p:cBhvr>
                                        <p:cTn id="100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52" y="-19329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6458 -0.1662 -0.32903 -0.33218 -0.41862 -0.39745 C -0.5082 -0.46273 -0.52278 -0.42755 -0.53711 -0.39236 " pathEditMode="relative" rAng="0" ptsTypes="AAA">
                                      <p:cBhvr>
                                        <p:cTn id="102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62" y="-21713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3.7037E-7 C -0.15781 -0.13611 -0.30534 -0.30787 -0.41471 -0.38333 C -0.52435 -0.4588 -0.59127 -0.45648 -0.65781 -0.45393 " pathEditMode="relative" rAng="0" ptsTypes="AAA">
                                      <p:cBhvr>
                                        <p:cTn id="104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91" y="-22755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9791 -0.16551 -0.38607 -0.4081 -0.49362 -0.50833 C -0.60143 -0.60856 -0.6237 -0.60556 -0.64596 -0.60255 " pathEditMode="relative" rAng="0" ptsTypes="AAA">
                                      <p:cBhvr>
                                        <p:cTn id="106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05" y="-30185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7037E-7 C -0.18854 -0.18426 -0.37708 -0.36829 -0.48229 -0.4588 C -0.5875 -0.54931 -0.60937 -0.54653 -0.63125 -0.54375 " pathEditMode="relative" rAng="0" ptsTypes="AAA">
                                      <p:cBhvr>
                                        <p:cTn id="10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63" y="-27245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2187 -0.09514 -0.24635 -0.18264 -0.31341 -0.28125 C -0.38034 -0.37986 -0.38385 -0.52685 -0.40247 -0.59143 " pathEditMode="relative" rAng="0" ptsTypes="AAA">
                                      <p:cBhvr>
                                        <p:cTn id="110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30" y="-29583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25E-6 -3.33333E-6 C -0.14101 -0.12801 -0.28177 -0.25578 -0.38594 -0.32453 C -0.4901 -0.39328 -0.58737 -0.39143 -0.625 -0.41227 " pathEditMode="relative" rAng="0" ptsTypes="AAA">
                                      <p:cBhvr>
                                        <p:cTn id="112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0" y="-20625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25E-6 -3.33333E-6 C -0.14375 -0.11088 -0.28737 -0.22152 -0.36497 -0.32338 C -0.44258 -0.42523 -0.45872 -0.55578 -0.46575 -0.61111 " pathEditMode="relative" rAng="0" ptsTypes="AAA">
                                      <p:cBhvr>
                                        <p:cTn id="114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94" y="-30556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1771 -0.11204 -0.23528 -0.22407 -0.32174 -0.27986 C -0.4082 -0.33565 -0.46341 -0.33495 -0.51836 -0.33426 " pathEditMode="relative" rAng="0" ptsTypes="AAA">
                                      <p:cBhvr>
                                        <p:cTn id="116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24" y="-16736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25E-6 -1.85185E-6 C -0.13021 -0.10023 -0.26042 -0.20046 -0.31914 -0.27893 C -0.37773 -0.35741 -0.34648 -0.42778 -0.35247 -0.47106 " pathEditMode="relative" rAng="0" ptsTypes="AAA">
                                      <p:cBhvr>
                                        <p:cTn id="118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86" y="-23565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25E-6 -1.85185E-6 C -0.15989 -0.14676 -0.31979 -0.29352 -0.41341 -0.36319 C -0.5069 -0.43287 -0.53437 -0.42546 -0.56159 -0.41782 " pathEditMode="relative" rAng="0" ptsTypes="AAA">
                                      <p:cBhvr>
                                        <p:cTn id="120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86" y="-21134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3.33333E-6 C -0.15729 -0.12592 -0.30573 -0.23842 -0.39167 -0.3287 C -0.4776 -0.41898 -0.48958 -0.49791 -0.51549 -0.54236 " pathEditMode="relative" rAng="0" ptsTypes="AAA">
                                      <p:cBhvr>
                                        <p:cTn id="122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81" y="-27130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2448 -0.12176 -0.24896 -0.24352 -0.31667 -0.3044 C -0.38437 -0.36528 -0.38607 -0.35579 -0.40573 -0.36458 " pathEditMode="relative" rAng="0" ptsTypes="AAA">
                                      <p:cBhvr>
                                        <p:cTn id="124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86" y="-18241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3112 -0.11528 -0.26211 -0.23032 -0.34167 -0.28657 C -0.42122 -0.34282 -0.44896 -0.34028 -0.47669 -0.33773 " pathEditMode="relative" rAng="0" ptsTypes="AAA">
                                      <p:cBhvr>
                                        <p:cTn id="126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41" y="-16944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3.33333E-6 C -0.14323 -0.1199 -0.28646 -0.23958 -0.35325 -0.31319 C -0.42018 -0.3868 -0.41055 -0.41458 -0.40091 -0.44213 " pathEditMode="relative" rAng="0" ptsTypes="AAA">
                                      <p:cBhvr>
                                        <p:cTn id="128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91" y="-22106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5091 -0.12616 -0.30156 -0.25208 -0.3875 -0.3368 C -0.47344 -0.42153 -0.49479 -0.46481 -0.51601 -0.50787 " pathEditMode="relative" rAng="0" ptsTypes="AAA">
                                      <p:cBhvr>
                                        <p:cTn id="130" dur="1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07" y="-25394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4375 -0.12222 -0.28242 -0.23935 -0.38333 -0.33842 C -0.48424 -0.4375 -0.55885 -0.54097 -0.60508 -0.59421 " pathEditMode="relative" rAng="0" ptsTypes="AAA">
                                      <p:cBhvr>
                                        <p:cTn id="132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60" y="-29722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151 -0.11458 -0.23021 -0.22916 -0.3293 -0.29004 C -0.42851 -0.35092 -0.51185 -0.35856 -0.59518 -0.36597 " pathEditMode="relative" rAng="0" ptsTypes="AAA">
                                      <p:cBhvr>
                                        <p:cTn id="134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66" y="-18310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4466 -0.11597 -0.28919 -0.23194 -0.35091 -0.32685 C -0.4125 -0.42176 -0.3819 -0.50717 -0.3694 -0.56991 " pathEditMode="relative" rAng="0" ptsTypes="AAA">
                                      <p:cBhvr>
                                        <p:cTn id="136" dur="1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14" y="-28495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365 0.00046 C -0.06862 -0.05995 -0.34596 -0.24768 -0.42877 -0.36204 C -0.51159 -0.47639 -0.497 -0.5794 -0.49362 -0.68634 " pathEditMode="relative" rAng="0" ptsTypes="AAA">
                                      <p:cBhvr>
                                        <p:cTn id="138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26" y="-34352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25E-6 -3.33333E-6 C -0.1806 -0.17014 -0.36094 -0.34004 -0.45924 -0.42106 C -0.55742 -0.50208 -0.57344 -0.49444 -0.58919 -0.48657 " pathEditMode="relative" rAng="0" ptsTypes="AAA">
                                      <p:cBhvr>
                                        <p:cTn id="140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66" y="-24583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25E-6 -1.85185E-6 C -0.16458 -0.1662 -0.32904 -0.33217 -0.41862 -0.39745 C -0.5082 -0.46273 -0.52279 -0.42754 -0.53711 -0.39236 " pathEditMode="relative" rAng="0" ptsTypes="AAA">
                                      <p:cBhvr>
                                        <p:cTn id="142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62" y="-21713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25E-6 -1.85185E-6 C -0.14896 -0.14815 -0.29792 -0.29606 -0.40482 -0.36875 C -0.51185 -0.44143 -0.57708 -0.43912 -0.64219 -0.43657 " pathEditMode="relative" rAng="0" ptsTypes="AAA">
                                      <p:cBhvr>
                                        <p:cTn id="144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09" y="-21875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2187 -0.09514 -0.24492 -0.17407 -0.31341 -0.28125 C -0.38177 -0.38842 -0.3901 -0.56805 -0.41028 -0.64352 " pathEditMode="relative" rAng="0" ptsTypes="AAA">
                                      <p:cBhvr>
                                        <p:cTn id="146" dur="1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-32176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29 -0.0199 C -0.14479 -0.13703 -0.28216 -0.25393 -0.38372 -0.31689 C -0.48529 -0.37963 -0.58008 -0.37801 -0.61667 -0.39699 " pathEditMode="relative" rAng="0" ptsTypes="AAA">
                                      <p:cBhvr>
                                        <p:cTn id="148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69" y="-18866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444 -0.03657 C -0.19792 -0.14143 -0.35364 -0.25578 -0.43398 -0.34213 C -0.51445 -0.42847 -0.50898 -0.50879 -0.52695 -0.55416 C -0.54479 -0.59953 -0.53854 -0.60139 -0.54153 -0.61389 " pathEditMode="relative" rAng="0" ptsTypes="AAAA">
                                      <p:cBhvr>
                                        <p:cTn id="150" dur="1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57" y="-28866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3.33333E-6 C -0.11771 -0.11203 -0.23528 -0.22407 -0.32174 -0.27986 C -0.4082 -0.33564 -0.46341 -0.33495 -0.51836 -0.33426 " pathEditMode="relative" rAng="0" ptsTypes="AAA">
                                      <p:cBhvr>
                                        <p:cTn id="152" dur="1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24" y="-16736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25E-6 -1.85185E-6 C -0.13021 -0.08634 -0.27604 -0.15023 -0.31914 -0.24004 C -0.36211 -0.32986 -0.2707 -0.47639 -0.25794 -0.53866 " pathEditMode="relative" rAng="0" ptsTypes="AAA">
                                      <p:cBhvr>
                                        <p:cTn id="154" dur="1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36" y="-26944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5989 -0.14676 -0.31979 -0.29352 -0.41341 -0.36319 C -0.5069 -0.43287 -0.53437 -0.42546 -0.56159 -0.41782 " pathEditMode="relative" rAng="0" ptsTypes="AAA">
                                      <p:cBhvr>
                                        <p:cTn id="156" dur="1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86" y="-21134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5729 -0.12592 -0.3194 -0.23055 -0.39167 -0.3287 C -0.46393 -0.42685 -0.42448 -0.53449 -0.4332 -0.58866 " pathEditMode="relative" rAng="0" ptsTypes="AAA">
                                      <p:cBhvr>
                                        <p:cTn id="158" dur="1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23" y="-29444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2448 -0.12176 -0.24896 -0.24352 -0.31667 -0.3044 C -0.38437 -0.36528 -0.38607 -0.35579 -0.40573 -0.36458 " pathEditMode="relative" rAng="0" ptsTypes="AAA">
                                      <p:cBhvr>
                                        <p:cTn id="160" dur="1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86" y="-18241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3112 -0.11528 -0.26211 -0.23032 -0.34167 -0.28657 C -0.42122 -0.34282 -0.44896 -0.34028 -0.47669 -0.33773 " pathEditMode="relative" rAng="0" ptsTypes="AAA">
                                      <p:cBhvr>
                                        <p:cTn id="162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41" y="-16944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3 -3.33333E-6 C -0.14023 -0.13495 -0.28346 -0.26967 -0.35039 -0.35254 C -0.41719 -0.43541 -0.40768 -0.46666 -0.39792 -0.49745 " pathEditMode="relative" rAng="0" ptsTypes="AAA">
                                      <p:cBhvr>
                                        <p:cTn id="164" dur="1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91" y="-24884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3.33333E-6 C -0.15638 -0.13889 -0.31055 -0.27477 -0.40169 -0.3706 C -0.49284 -0.46643 -0.5168 -0.53287 -0.54726 -0.57569 " pathEditMode="relative" rAng="0" ptsTypes="AAA">
                                      <p:cBhvr>
                                        <p:cTn id="166" dur="1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70" y="-28796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404 0.00417 C -0.15312 -0.11805 -0.30976 -0.24028 -0.41458 -0.33426 C -0.5194 -0.42824 -0.58398 -0.49421 -0.62552 -0.55926 " pathEditMode="relative" rAng="0" ptsTypes="AAA">
                                      <p:cBhvr>
                                        <p:cTn id="168" dur="1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84" y="-28171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68 0.0044 C -0.11614 -0.10092 -0.22461 -0.20602 -0.3181 -0.2618 C -0.41146 -0.31782 -0.48997 -0.32477 -0.56836 -0.33148 " pathEditMode="relative" rAng="0" ptsTypes="AAA">
                                      <p:cBhvr>
                                        <p:cTn id="170" dur="1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34" y="-16806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4466 -0.12592 -0.28802 -0.24074 -0.35091 -0.35463 C -0.41367 -0.46852 -0.37187 -0.61458 -0.37747 -0.6831 " pathEditMode="relative" rAng="0" ptsTypes="AAA">
                                      <p:cBhvr>
                                        <p:cTn id="172" dur="1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10" y="-34167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3.33333E-6 C -0.1806 -0.17014 -0.36094 -0.34004 -0.45924 -0.42106 C -0.55742 -0.50208 -0.57344 -0.49444 -0.58919 -0.48657 " pathEditMode="relative" rAng="0" ptsTypes="AAA">
                                      <p:cBhvr>
                                        <p:cTn id="174" dur="1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66" y="-24583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6458 -0.1662 -0.32903 -0.33217 -0.41862 -0.39745 C -0.5082 -0.46273 -0.52278 -0.42754 -0.53711 -0.39236 " pathEditMode="relative" rAng="0" ptsTypes="AAA">
                                      <p:cBhvr>
                                        <p:cTn id="176" dur="1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62" y="-21713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29 -0.01481 C -0.15989 -0.16875 -0.31263 -0.30926 -0.422 -0.39791 C -0.53138 -0.48657 -0.61341 -0.51528 -0.66367 -0.54629 " pathEditMode="relative" rAng="0" ptsTypes="AAA">
                                      <p:cBhvr>
                                        <p:cTn id="178" dur="1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26" y="-26574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586 -0.00717 C -0.07773 -0.09653 -0.38958 -0.43241 -0.49622 -0.54491 C -0.60273 -0.65741 -0.60508 -0.65324 -0.63372 -0.68171 " pathEditMode="relative" rAng="0" ptsTypes="AAA">
                                      <p:cBhvr>
                                        <p:cTn id="180" dur="1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79" y="-33727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1.85185E-6 C -0.18854 -0.18426 -0.37708 -0.36829 -0.48229 -0.45879 C -0.5875 -0.5493 -0.60937 -0.54653 -0.63125 -0.54375 " pathEditMode="relative" rAng="0" ptsTypes="AAA">
                                      <p:cBhvr>
                                        <p:cTn id="182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63" y="-2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500"/>
                            </p:stCondLst>
                            <p:childTnLst>
                              <p:par>
                                <p:cTn id="1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573 -0.36458 C -0.4056 -0.35486 -0.40573 -0.34514 -0.40508 -0.33542 C -0.40417 -0.32292 -0.3974 -0.29907 -0.39258 -0.28981 C -0.39088 -0.2787 -0.38906 -0.26759 -0.3875 -0.25625 C -0.38802 -0.24167 -0.38672 -0.22245 -0.39167 -0.20926 C -0.3931 -0.20023 -0.39453 -0.1912 -0.3974 -0.1831 C -0.39883 -0.17153 -0.40104 -0.16042 -0.40338 -0.14954 C -0.40286 -0.12893 -0.40443 -0.11898 -0.39831 -0.10393 C -0.39622 -0.09329 -0.39922 -0.10532 -0.39505 -0.09676 C -0.39193 -0.09028 -0.39062 -0.07801 -0.38906 -0.07014 C -0.38646 -0.03727 -0.38424 -0.00602 -0.39505 0.0206 C -0.39583 0.02662 -0.39713 0.03032 -0.39922 0.03519 C -0.40234 0.05139 -0.40026 0.06991 -0.39323 0.08218 C -0.39271 0.08472 -0.39245 0.08727 -0.39167 0.08958 C -0.39101 0.09167 -0.38984 0.09306 -0.38906 0.09537 C -0.38854 0.09722 -0.3888 0.09931 -0.38841 0.10116 C -0.38802 0.10324 -0.38724 0.10509 -0.38672 0.10694 C -0.38568 0.11482 -0.38516 0.12407 -0.38255 0.13032 C -0.37995 0.15208 -0.3806 0.16296 -0.38906 0.17894 C -0.39036 0.18542 -0.39271 0.19074 -0.39505 0.1963 C -0.39635 0.2037 -0.39466 0.2125 -0.39323 0.21991 C -0.39271 0.22593 -0.39088 0.23611 -0.39505 0.23889 " pathEditMode="relative" rAng="0" ptsTypes="AAAAAAAAAAAAAAAAAAAAAA">
                                      <p:cBhvr>
                                        <p:cTn id="185" dur="3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" y="301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4"/>
                                            </p:cond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669 -0.33773 C -0.48073 -0.33542 -0.48177 -0.32986 -0.48424 -0.32361 C -0.48476 -0.32222 -0.4858 -0.31944 -0.4858 -0.31921 C -0.48541 -0.30579 -0.48593 -0.29074 -0.48424 -0.27685 C -0.48294 -0.26643 -0.48073 -0.25602 -0.48008 -0.24537 C -0.47721 -0.20741 -0.48125 -0.24421 -0.47747 -0.22245 C -0.47643 -0.2169 -0.475 -0.20556 -0.475 -0.20532 C -0.47291 -0.17546 -0.47044 -0.13958 -0.47916 -0.11157 C -0.48008 -0.10486 -0.48125 -0.09977 -0.48242 -0.09329 C -0.4832 -0.08935 -0.48372 -0.08565 -0.48424 -0.08171 C -0.4845 -0.07986 -0.48502 -0.07616 -0.48502 -0.07569 C -0.4832 -0.04143 -0.46927 -0.00787 -0.45508 0.01644 C -0.45468 0.01782 -0.45455 0.01944 -0.45416 0.0206 C -0.45364 0.02199 -0.45273 0.02338 -0.45247 0.025 C -0.45039 0.03403 -0.44987 0.04421 -0.44909 0.05347 C -0.45052 0.07269 -0.45364 0.09421 -0.46002 0.11042 C -0.46315 0.12963 -0.4681 0.14838 -0.47174 0.16736 C -0.47135 0.17917 -0.47148 0.19097 -0.47083 0.20301 C -0.4707 0.20579 -0.46914 0.20857 -0.46914 0.21157 C -0.46914 0.21528 -0.46914 0.21898 -0.46914 0.22292 " pathEditMode="relative" rAng="0" ptsTypes="AAAAAAAAAAAAAAAAAAAA">
                                      <p:cBhvr>
                                        <p:cTn id="191" dur="3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4" y="2803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0"/>
                                            </p:cond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843 -0.62986 C -0.54778 -0.58518 -0.54883 -0.59583 -0.54362 -0.56782 C -0.54258 -0.5463 -0.54062 -0.51991 -0.54935 -0.50162 C -0.55052 -0.49676 -0.55143 -0.49421 -0.55429 -0.4912 C -0.55625 -0.48264 -0.55937 -0.475 -0.56185 -0.46667 C -0.5625 -0.46412 -0.56302 -0.46157 -0.56354 -0.4588 C -0.56393 -0.45741 -0.56445 -0.45463 -0.56445 -0.4544 C -0.56393 -0.43102 -0.56341 -0.40417 -0.55429 -0.38333 C -0.55364 -0.37755 -0.55221 -0.37338 -0.55104 -0.36782 C -0.54987 -0.34491 -0.54518 -0.31643 -0.55429 -0.29653 C -0.55716 -0.28356 -0.5625 -0.26944 -0.56862 -0.25995 C -0.57031 -0.25093 -0.57304 -0.24213 -0.57513 -0.23287 C -0.57708 -0.22431 -0.57747 -0.21458 -0.57851 -0.20556 C -0.57773 -0.19167 -0.57864 -0.17477 -0.57343 -0.16273 C -0.57252 -0.15556 -0.56992 -0.14977 -0.56679 -0.14444 C -0.56523 -0.13796 -0.56341 -0.13518 -0.56093 -0.12917 C -0.55781 -0.12176 -0.55638 -0.11296 -0.55351 -0.10556 C -0.55156 -0.10093 -0.54883 -0.09745 -0.54687 -0.09259 C -0.54232 -0.0662 -0.54544 -0.02338 -0.55846 -0.00208 C -0.56211 0.01505 -0.57018 0.0287 -0.57513 0.04444 C -0.57695 0.05023 -0.57721 0.05602 -0.57851 0.06181 C -0.5806 0.08287 -0.57982 0.10625 -0.57513 0.12616 C -0.57604 0.17569 -0.57383 0.21736 -0.58476 0.225 " pathEditMode="relative" rAng="0" ptsTypes="AAAAAAAAAAAAAAAAAAAAAAA">
                                      <p:cBhvr>
                                        <p:cTn id="193" dur="3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" y="4273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2"/>
                                            </p:cond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091 -0.44213 C -0.40039 -0.43171 -0.4013 -0.42569 -0.39675 -0.41898 C -0.39401 -0.40926 -0.38893 -0.40208 -0.38594 -0.39305 C -0.38477 -0.38912 -0.38386 -0.38472 -0.38268 -0.38079 C -0.38125 -0.36481 -0.38268 -0.35092 -0.38516 -0.33565 C -0.38594 -0.33055 -0.39037 -0.32199 -0.39193 -0.31805 C -0.39466 -0.31111 -0.39688 -0.30231 -0.39844 -0.29467 C -0.39818 -0.28495 -0.39818 -0.27569 -0.39766 -0.26597 C -0.3974 -0.26157 -0.39558 -0.25995 -0.39427 -0.25648 C -0.39063 -0.24583 -0.38633 -0.23125 -0.38425 -0.21967 C -0.38373 -0.20764 -0.38373 -0.20023 -0.38099 -0.18981 C -0.37995 -0.16829 -0.37956 -0.17037 -0.38099 -0.14583 C -0.38112 -0.14259 -0.38177 -0.13935 -0.38268 -0.13634 C -0.3836 -0.13333 -0.38594 -0.12824 -0.38594 -0.12801 C -0.38724 -0.12222 -0.38789 -0.1169 -0.39011 -0.1118 C -0.39258 -0.09606 -0.39115 -0.08356 -0.38685 -0.07083 C -0.38542 -0.06666 -0.3849 -0.06157 -0.3836 -0.05717 C -0.38255 -0.0544 -0.38008 -0.04884 -0.38008 -0.04861 C -0.37904 -0.04259 -0.37787 -0.03611 -0.37683 -0.02986 C -0.37709 -0.01227 -0.37709 0.00556 -0.37761 0.02338 C -0.37787 0.02801 -0.38073 0.03264 -0.38177 0.03704 C -0.38438 0.04699 -0.38698 0.05741 -0.39011 0.06713 C -0.38946 0.07986 -0.38946 0.09097 -0.38177 0.09699 C -0.38008 0.10139 -0.37891 0.10625 -0.37683 0.11065 C -0.37123 0.1213 -0.37748 0.10926 -0.37175 0.11736 C -0.3681 0.12246 -0.36602 0.12847 -0.36276 0.1338 C -0.36198 0.13681 -0.36029 0.13912 -0.36016 0.14213 C -0.35925 0.16736 -0.36914 0.18565 -0.37761 0.20509 C -0.37943 0.2088 -0.38425 0.21528 -0.38425 0.21991 " pathEditMode="relative" rAng="0" ptsTypes="AAAAAAAAAAAAAAAAAAAAAAAAAAAAA">
                                      <p:cBhvr>
                                        <p:cTn id="195" dur="3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3310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4"/>
                                            </p:cond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25 -0.46296 C -0.47031 -0.428 -0.45469 -0.40416 -0.44674 -0.37569 C -0.44492 -0.36273 -0.44336 -0.34953 -0.44674 -0.3368 C -0.44935 -0.32662 -0.45521 -0.31851 -0.45742 -0.30833 C -0.45937 -0.29976 -0.46198 -0.29189 -0.46341 -0.28287 C -0.46263 -0.27013 -0.46159 -0.25856 -0.45833 -0.24675 C -0.4569 -0.24166 -0.45404 -0.23935 -0.45247 -0.23449 C -0.45039 -0.228 -0.44935 -0.21851 -0.44831 -0.2118 C -0.44792 -0.21018 -0.4474 -0.20648 -0.4474 -0.20625 C -0.44622 -0.18888 -0.44583 -0.17476 -0.45326 -0.16203 C -0.45508 -0.1537 -0.46159 -0.13564 -0.46497 -0.12824 C -0.4681 -0.10486 -0.4681 -0.11435 -0.46576 -0.0706 C -0.46562 -0.06875 -0.46458 -0.06712 -0.46406 -0.06527 C -0.46211 -0.05833 -0.45977 -0.04606 -0.45833 -0.03842 C -0.45625 -0.02638 -0.45521 -0.01412 -0.45326 -0.00208 C -0.45404 0.02778 -0.45169 0.02963 -0.45924 0.04792 C -0.46042 0.0551 -0.46497 0.06135 -0.46823 0.06667 C -0.47135 0.07176 -0.4724 0.07894 -0.47591 0.08403 C -0.47747 0.09422 -0.47708 0.11019 -0.475 0.12038 C -0.47396 0.12616 -0.46875 0.13149 -0.46667 0.13635 C -0.46471 0.14561 -0.46029 0.15579 -0.45664 0.16297 C -0.4556 0.16806 -0.45508 0.17315 -0.45417 0.17825 C -0.45378 0.18612 -0.45247 0.19445 -0.45247 0.20255 C -0.45247 0.2176 -0.44792 0.25625 -0.44792 0.25672 " pathEditMode="relative" rAng="0" ptsTypes="AAAAAAAAAAAAAAAAAAAAAAAA">
                                      <p:cBhvr>
                                        <p:cTn id="197" dur="3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3597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6"/>
                                            </p:cond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919 -0.48657 C -0.58802 -0.47685 -0.5875 -0.46342 -0.58424 -0.45532 C -0.58216 -0.44977 -0.57877 -0.44606 -0.57669 -0.44097 C -0.56979 -0.42454 -0.58021 -0.4493 -0.57344 -0.43241 C -0.57239 -0.4294 -0.56992 -0.42407 -0.56992 -0.42384 C -0.56914 -0.41852 -0.56575 -0.40833 -0.56575 -0.4081 C -0.56549 -0.4044 -0.56419 -0.40069 -0.56419 -0.39676 C -0.56419 -0.37708 -0.56888 -0.34305 -0.575 -0.32546 C -0.57643 -0.31412 -0.57969 -0.30416 -0.58333 -0.29444 C -0.58489 -0.28472 -0.58646 -0.27477 -0.58919 -0.26574 C -0.58867 -0.24537 -0.59101 -0.23796 -0.58594 -0.22454 C -0.58554 -0.22245 -0.58554 -0.22037 -0.58502 -0.21852 C -0.58476 -0.21713 -0.58372 -0.21597 -0.58333 -0.21458 C -0.58242 -0.21041 -0.58294 -0.20555 -0.58177 -0.20162 C -0.57969 -0.19514 -0.57851 -0.18889 -0.5776 -0.18171 C -0.57812 -0.15162 -0.57708 -0.14421 -0.58177 -0.12176 C -0.58229 -0.11227 -0.58216 -0.10671 -0.58502 -0.09907 C -0.58685 -0.08773 -0.58945 -0.07616 -0.59166 -0.06481 C -0.59127 -0.05231 -0.59375 -0.03842 -0.5901 -0.02778 C -0.58737 -0.01944 -0.58268 -0.00903 -0.57916 -0.00069 C -0.57982 0.02176 -0.57864 0.02292 -0.58242 0.03796 C -0.58385 0.04954 -0.58646 0.06111 -0.58919 0.07199 C -0.59114 0.07963 -0.59427 0.08681 -0.59583 0.09491 C -0.5957 0.10764 -0.59687 0.17361 -0.59336 0.18449 C -0.59179 0.18935 -0.58958 0.19167 -0.58841 0.19722 C -0.58906 0.20972 -0.5901 0.21806 -0.5901 0.23033 " pathEditMode="relative" rAng="0" ptsTypes="AAAAAAAAAAAAAAAAAAAAAAAAAA">
                                      <p:cBhvr>
                                        <p:cTn id="199" dur="3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" y="3583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8"/>
                                            </p:cond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758 -0.54676 C -0.42018 -0.52616 -0.41914 -0.49931 -0.4151 -0.4787 C -0.41562 -0.45764 -0.41302 -0.44051 -0.42018 -0.42407 C -0.42122 -0.41736 -0.42278 -0.41296 -0.42343 -0.40602 C -0.42239 -0.38565 -0.41979 -0.37245 -0.4125 -0.35579 C -0.41093 -0.34421 -0.40638 -0.33495 -0.40351 -0.32407 C -0.40403 -0.30393 -0.40403 -0.28079 -0.4125 -0.26412 C -0.41549 -0.2581 -0.41732 -0.25347 -0.41927 -0.24653 C -0.42031 -0.24282 -0.42252 -0.23542 -0.42252 -0.23495 C -0.42174 -0.18704 -0.42122 -0.17708 -0.4125 -0.13727 C -0.41289 -0.12407 -0.41289 -0.11065 -0.41341 -0.09768 C -0.41367 -0.08912 -0.41914 -0.07685 -0.42174 -0.06898 C -0.42383 -0.06273 -0.42643 -0.05718 -0.42851 -0.05093 C -0.42982 -0.04699 -0.43177 -0.03866 -0.43177 -0.03843 C -0.43138 -0.03287 -0.43177 -0.02685 -0.43086 -0.02106 C -0.42982 -0.01412 -0.425 -0.00995 -0.42174 -0.00463 C -0.41653 0.00394 -0.4125 0.01389 -0.40833 0.02407 C -0.4069 0.0375 -0.40898 0.04838 -0.41341 0.05949 C -0.41471 0.07755 -0.42018 0.0956 -0.42252 0.11412 C -0.42226 0.12222 -0.42409 0.13333 -0.42018 0.13866 C -0.41784 0.1419 -0.41185 0.14421 -0.41185 0.14444 C -0.41198 0.15324 -0.41211 0.16227 -0.4125 0.17153 C -0.41315 0.18889 -0.42187 0.19421 -0.43008 0.20278 C -0.43385 0.21181 -0.43281 0.21389 -0.43177 0.22755 C -0.43164 0.22917 -0.43086 0.23287 -0.43086 0.23333 " pathEditMode="relative" rAng="0" ptsTypes="AAAAAAAAAAAAAAAAAAAAAAAAA">
                                      <p:cBhvr>
                                        <p:cTn id="201" dur="3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3900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0"/>
                                            </p:cond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833 -0.45556 C -0.55716 -0.4412 -0.55377 -0.42778 -0.5526 -0.41319 C -0.55325 -0.36806 -0.55065 -0.37292 -0.56002 -0.34352 C -0.56263 -0.33518 -0.56497 -0.32708 -0.56666 -0.31829 C -0.56758 -0.31319 -0.56927 -0.30347 -0.56927 -0.30324 C -0.56823 -0.2787 -0.56836 -0.25625 -0.55924 -0.23518 C -0.55794 -0.22477 -0.55625 -0.21366 -0.55416 -0.20324 C -0.5526 -0.1706 -0.55325 -0.14352 -0.56094 -0.11389 C -0.56263 -0.09768 -0.56028 -0.1162 -0.56341 -0.10162 C -0.56523 -0.09282 -0.5651 -0.0831 -0.56666 -0.07384 C -0.56823 -0.05278 -0.56601 -0.03542 -0.55924 -0.01759 C -0.55677 -0.01134 -0.55455 -0.00718 -0.5526 -0.00046 C -0.55143 0.00417 -0.54909 0.01296 -0.54909 0.01319 C -0.55 0.04306 -0.54948 0.05278 -0.56002 0.07454 C -0.56393 0.09028 -0.56823 0.10694 -0.56992 0.12407 C -0.56979 0.13681 -0.56992 0.15 -0.56927 0.16273 C -0.56888 0.16736 -0.56575 0.17616 -0.56575 0.17639 C -0.56614 0.18866 -0.56614 0.20093 -0.56666 0.21343 C -0.56679 0.21806 -0.56927 0.21968 -0.56927 0.22431 " pathEditMode="relative" rAng="0" ptsTypes="AAAAAAAAAAAAAAAAAAA">
                                      <p:cBhvr>
                                        <p:cTn id="203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3398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2"/>
                                            </p:cond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5 -0.41227 C -0.63008 -0.41551 -0.62969 -0.40486 -0.63164 -0.39838 C -0.63073 -0.38495 -0.62695 -0.37592 -0.6233 -0.36389 C -0.622 -0.35995 -0.62096 -0.35555 -0.61992 -0.35162 C -0.61914 -0.34815 -0.61758 -0.34074 -0.61758 -0.34028 C -0.61601 -0.32592 -0.61341 -0.27268 -0.625 -0.25903 C -0.62747 -0.25139 -0.63008 -0.24653 -0.63164 -0.23819 C -0.63229 -0.23472 -0.63333 -0.22731 -0.63333 -0.22708 C -0.63138 -0.1956 -0.62982 -0.18866 -0.62252 -0.16366 C -0.61992 -0.15486 -0.6194 -0.14583 -0.61575 -0.1375 C -0.61406 -0.12639 -0.61094 -0.11736 -0.61002 -0.10579 C -0.61094 -0.08264 -0.61445 -0.06389 -0.62252 -0.04491 C -0.62539 -0.03842 -0.62708 -0.02986 -0.62916 -0.02291 C -0.62969 -0.02106 -0.63086 -0.01713 -0.63086 -0.0169 C -0.63164 -0.01204 -0.63229 -0.00717 -0.63333 -0.00231 C -0.63489 0.0125 -0.63698 0.03033 -0.63164 0.04352 C -0.62916 0.05764 -0.62031 0.07292 -0.61666 0.0875 C -0.61705 0.09954 -0.61705 0.11134 -0.61758 0.12338 C -0.61758 0.125 -0.61875 0.13241 -0.61914 0.13472 C -0.61966 0.13727 -0.62083 0.14283 -0.62083 0.14306 C -0.62174 0.1507 -0.62239 0.21204 -0.62044 0.21852 " pathEditMode="relative" rAng="0" ptsTypes="AAAAAAAAAAAAAAAAAAAAA">
                                      <p:cBhvr>
                                        <p:cTn id="205" dur="3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3150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4"/>
                                            </p:cond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575 -0.61111 C -0.4651 -0.59768 -0.46289 -0.58819 -0.4608 -0.57546 C -0.46107 -0.55555 -0.46107 -0.53518 -0.46159 -0.51528 C -0.46185 -0.50787 -0.46302 -0.49884 -0.46406 -0.49143 C -0.46458 -0.48773 -0.46575 -0.48102 -0.46575 -0.48055 C -0.46523 -0.45833 -0.46666 -0.43657 -0.45833 -0.41759 C -0.45768 -0.41088 -0.45664 -0.4044 -0.45573 -0.39791 C -0.45612 -0.37454 -0.45351 -0.35254 -0.46159 -0.33333 C -0.46263 -0.32708 -0.46302 -0.32338 -0.46497 -0.31782 C -0.46719 -0.31111 -0.47018 -0.30532 -0.47148 -0.29791 C -0.47083 -0.28727 -0.47031 -0.27569 -0.46666 -0.2662 C -0.46601 -0.25995 -0.46497 -0.25486 -0.46315 -0.24907 C -0.46211 -0.2456 -0.45989 -0.23866 -0.45989 -0.23842 C -0.45885 -0.23241 -0.45716 -0.22639 -0.45573 -0.22014 C -0.45612 -0.20879 -0.45586 -0.19722 -0.45664 -0.18611 C -0.4569 -0.18148 -0.45924 -0.17754 -0.45989 -0.17291 C -0.46185 -0.1618 -0.46419 -0.14954 -0.46823 -0.14004 C -0.46914 -0.13472 -0.46966 -0.12916 -0.47083 -0.12407 C -0.47031 -0.11319 -0.47083 -0.10185 -0.46914 -0.0912 C -0.46614 -0.07384 -0.45937 -0.05995 -0.45482 -0.04375 C -0.45534 -0.02222 -0.45208 -0.00879 -0.4608 0.00486 C -0.4625 0.01551 -0.46732 0.02523 -0.47148 0.03403 C -0.47344 0.04236 -0.47604 0.05023 -0.47747 0.0588 C -0.47695 0.06875 -0.47695 0.0794 -0.47565 0.08935 C -0.47435 0.1 -0.46836 0.11065 -0.46666 0.12338 C -0.46679 0.13403 -0.46679 0.14537 -0.46732 0.15625 C -0.46758 0.16019 -0.4694 0.16597 -0.46992 0.16945 C -0.47174 0.18009 -0.49362 0.23009 -0.49362 0.24144 " pathEditMode="relative" rAng="0" ptsTypes="AAAAAAAAAAAAAAAAAAAAAAAAAAAA">
                                      <p:cBhvr>
                                        <p:cTn id="207" dur="3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6" y="4261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6"/>
                                            </p:cond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836 -0.33426 C -0.52669 -0.31319 -0.52031 -0.28056 -0.51927 -0.25579 C -0.51992 -0.20787 -0.51836 -0.20255 -0.52851 -0.16759 C -0.52799 -0.1419 -0.52773 -0.11505 -0.52435 -0.09005 C -0.52448 -0.07431 -0.52864 0.00278 -0.52435 0.025 C -0.5233 0.03565 -0.52083 0.04491 -0.51927 0.05532 C -0.51758 0.08935 -0.5233 0.12037 -0.52604 0.15394 C -0.52565 0.17153 -0.52565 0.18935 -0.52513 0.20694 C -0.52513 0.20857 -0.52604 0.23982 -0.52604 0.24028 " pathEditMode="relative" rAng="0" ptsTypes="AAAAAAAAA">
                                      <p:cBhvr>
                                        <p:cTn id="209" dur="3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" y="2872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8"/>
                                            </p:cond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289 -0.67338 C -0.32343 -0.66088 -0.35299 -0.38218 -0.34544 -0.36968 C -0.34375 -0.36713 -0.34049 -0.36134 -0.34049 -0.36111 C -0.33919 -0.35579 -0.33815 -0.35023 -0.33711 -0.34421 C -0.33737 -0.33542 -0.33711 -0.32732 -0.33789 -0.31852 C -0.33841 -0.31343 -0.34218 -0.30625 -0.34375 -0.30139 C -0.3457 -0.29537 -0.34674 -0.29005 -0.34882 -0.28426 C -0.35065 -0.27431 -0.35208 -0.26343 -0.35534 -0.2544 C -0.35768 -0.23912 -0.35625 -0.24676 -0.3595 -0.23148 C -0.36041 -0.22778 -0.36132 -0.22014 -0.36132 -0.21991 C -0.35989 -0.19306 -0.35794 -0.17107 -0.35377 -0.1463 C -0.35403 -0.11412 -0.34987 -0.05046 -0.3595 -0.01343 C -0.36041 -0.00625 -0.36106 0.00093 -0.36211 0.00787 C -0.36354 0.03194 -0.36731 0.0581 -0.36041 0.08055 C -0.3582 0.09699 -0.35455 0.11204 -0.35039 0.12755 C -0.35065 0.1456 -0.35065 0.16366 -0.35117 0.18171 C -0.35156 0.19167 -0.33737 0.23032 -0.33737 0.24097 " pathEditMode="relative" rAng="0" ptsTypes="AAAAAAAAAAAAAAAAA">
                                      <p:cBhvr>
                                        <p:cTn id="211" dur="3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8" y="457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0"/>
                                            </p:cond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583 -0.48681 C -0.4957 -0.48241 -0.4957 -0.47801 -0.49518 -0.47361 C -0.49388 -0.46435 -0.48906 -0.45671 -0.4875 -0.44722 C -0.48802 -0.4206 -0.48997 -0.39931 -0.49166 -0.37431 C -0.49271 -0.35741 -0.49258 -0.33889 -0.49518 -0.32222 C -0.49466 -0.29306 -0.49531 -0.26736 -0.48919 -0.24028 C -0.48958 -0.21968 -0.48945 -0.19861 -0.4901 -0.17801 C -0.49049 -0.16968 -0.49284 -0.15833 -0.49427 -0.15 C -0.49479 -0.14699 -0.49583 -0.14097 -0.49583 -0.14051 C -0.49804 -0.11296 -0.50195 -0.07593 -0.4875 -0.05463 C -0.48607 -0.05 -0.48268 -0.04143 -0.48268 -0.0412 C -0.47864 -0.01782 -0.4819 0.01273 -0.48841 0.03565 C -0.48958 0.04468 -0.49219 0.05278 -0.49336 0.06204 C -0.49271 0.08287 -0.49258 0.10625 -0.48685 0.12569 C -0.48242 0.15857 -0.48685 0.12315 -0.48685 0.21042 C -0.48685 0.21389 -0.48594 0.22107 -0.48594 0.22153 " pathEditMode="relative" rAng="0" ptsTypes="AAAAAAAAAAAAAAAA">
                                      <p:cBhvr>
                                        <p:cTn id="213" dur="3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" y="3541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2"/>
                                            </p:cond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336 -0.53889 C -0.44388 -0.52106 -0.44635 -0.50069 -0.44101 -0.48426 C -0.43919 -0.47338 -0.43646 -0.46227 -0.43346 -0.45185 C -0.43424 -0.42847 -0.43385 -0.41042 -0.44179 -0.39143 C -0.44336 -0.38194 -0.44531 -0.37315 -0.44687 -0.36366 C -0.44596 -0.3294 -0.44674 -0.32685 -0.43502 -0.30324 C -0.43346 -0.29676 -0.43281 -0.29259 -0.43021 -0.28704 C -0.42721 -0.26875 -0.42799 -0.25093 -0.43021 -0.23194 C -0.43086 -0.22593 -0.43073 -0.22546 -0.43177 -0.21991 C -0.43268 -0.21597 -0.43437 -0.20787 -0.43437 -0.20764 C -0.43528 -0.19653 -0.43737 -0.18588 -0.43854 -0.17454 C -0.43841 -0.16921 -0.4401 -0.13472 -0.43594 -0.12083 C -0.43437 -0.11574 -0.43333 -0.11481 -0.43086 -0.10995 C -0.425 -0.09722 -0.41666 -0.07523 -0.41419 -0.06042 C -0.41458 -0.05463 -0.41458 -0.04861 -0.4151 -0.04282 C -0.41549 -0.03889 -0.41705 -0.03681 -0.41836 -0.03356 C -0.42252 -0.02407 -0.425 -0.01319 -0.43021 -0.00532 C -0.43138 0.01019 -0.43541 0.02315 -0.43919 0.0375 C -0.44049 0.0419 -0.44179 0.05093 -0.44179 0.05139 C -0.44101 0.06898 -0.43906 0.0831 -0.43268 0.09792 C -0.4319 0.10278 -0.43177 0.10995 -0.43021 0.11366 C -0.42877 0.11713 -0.42669 0.12014 -0.42513 0.12338 C -0.42591 0.13819 -0.42656 0.1463 -0.42929 0.15949 C -0.43086 0.16644 -0.42969 0.16273 -0.43346 0.17176 C -0.43424 0.17338 -0.43594 0.17708 -0.43594 0.17732 C -0.43711 0.18241 -0.43815 0.18773 -0.43919 0.19306 C -0.43958 0.20926 -0.4401 0.2412 -0.4401 0.24167 " pathEditMode="relative" rAng="0" ptsTypes="AAAAAAAAAAAAAAAAAAAAAAAAAAA">
                                      <p:cBhvr>
                                        <p:cTn id="215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3902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4"/>
                                            </p:cond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158 -0.41783 C -0.56119 -0.41088 -0.56119 -0.40394 -0.56067 -0.39676 C -0.56028 -0.39121 -0.5595 -0.39098 -0.5582 -0.38565 C -0.55507 -0.37223 -0.55247 -0.35857 -0.54987 -0.34491 C -0.54869 -0.33843 -0.54752 -0.33056 -0.54648 -0.32385 C -0.5457 -0.31945 -0.54492 -0.31112 -0.54492 -0.31065 C -0.54557 -0.28959 -0.54596 -0.272 -0.55234 -0.25348 C -0.55299 -0.24862 -0.55429 -0.24399 -0.55559 -0.23959 C -0.55664 -0.23658 -0.55898 -0.23102 -0.55898 -0.23079 C -0.56106 -0.2176 -0.56432 -0.20556 -0.56575 -0.19144 C -0.56497 -0.17362 -0.56536 -0.15463 -0.55898 -0.13959 C -0.55651 -0.12593 -0.55429 -0.11621 -0.55325 -0.10163 C -0.55377 -0.05903 -0.55013 -0.0294 -0.56393 0.00254 C -0.56445 0.00532 -0.56523 0.0081 -0.56575 0.01111 C -0.56601 0.0125 -0.56653 0.01504 -0.56653 0.0155 C -0.56601 0.028 -0.56588 0.03703 -0.56393 0.04884 C -0.56328 0.05879 -0.56224 0.0655 -0.55976 0.0743 C -0.55859 0.07847 -0.55651 0.0868 -0.55651 0.08726 C -0.55481 0.10671 -0.54987 0.13703 -0.56158 0.15023 C -0.56497 0.15925 -0.56315 0.1699 -0.56158 0.17986 C -0.56054 0.19768 -0.56263 0.21782 -0.56263 0.23379 " pathEditMode="relative" rAng="0" ptsTypes="AAAAAAAAAAAAAAAAAAAAA">
                                      <p:cBhvr>
                                        <p:cTn id="217" dur="3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" y="325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6"/>
                                            </p:cond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813 -0.58125 C -0.52344 -0.57107 -0.51784 -0.47917 -0.5198 -0.46736 C -0.51915 -0.43657 -0.52227 -0.42569 -0.51237 -0.40486 C -0.51107 -0.39722 -0.50573 -0.38912 -0.50313 -0.38148 C -0.50105 -0.37569 -0.5 -0.36898 -0.49805 -0.36296 C -0.4974 -0.35648 -0.49584 -0.35232 -0.4948 -0.34607 C -0.49519 -0.33889 -0.49493 -0.33125 -0.49571 -0.32384 C -0.49597 -0.32037 -0.49805 -0.31366 -0.49805 -0.31319 C -0.49896 -0.30579 -0.50066 -0.29653 -0.50222 -0.28889 C -0.50326 -0.28426 -0.50482 -0.27454 -0.50482 -0.27407 C -0.50456 -0.25903 -0.50665 -0.24514 -0.50144 -0.23264 C -0.50092 -0.21273 -0.49961 -0.19977 -0.49649 -0.18171 C -0.49701 -0.1581 -0.49649 -0.15046 -0.50066 -0.13241 C -0.50157 -0.12477 -0.5017 -0.12037 -0.50482 -0.11412 C -0.5056 -0.10718 -0.5073 -0.10232 -0.50899 -0.0956 C -0.51003 -0.07917 -0.51081 -0.07778 -0.50977 -0.05787 C -0.50951 -0.05324 -0.5073 -0.04491 -0.5073 -0.04468 C -0.50782 -0.00833 -0.50769 0.02431 -0.51146 0.05949 C -0.51081 0.08426 -0.51133 0.0838 -0.5073 0.10093 C -0.50769 0.11921 -0.50769 0.1375 -0.50821 0.15579 C -0.50834 0.16296 -0.51472 0.20579 -0.51472 0.21296 " pathEditMode="relative" rAng="0" ptsTypes="AAAAAAAAAAAAAAAAAAAAA">
                                      <p:cBhvr>
                                        <p:cTn id="219" dur="3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3969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8"/>
                                            </p:cond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24 -0.65439 C -0.41549 -0.64027 -0.38411 -0.52523 -0.3888 -0.50972 C -0.39283 -0.47939 -0.38724 -0.45764 -0.38099 -0.43125 C -0.37942 -0.42453 -0.37838 -0.41273 -0.37513 -0.40764 C -0.37304 -0.39676 -0.37109 -0.38588 -0.36914 -0.37477 C -0.36692 -0.33865 -0.36757 -0.35463 -0.36914 -0.28819 C -0.36953 -0.27129 -0.37669 -0.25324 -0.38203 -0.23958 C -0.38867 -0.22222 -0.3931 -0.20764 -0.3957 -0.18796 C -0.39622 -0.17384 -0.39908 -0.15509 -0.39388 -0.14213 C -0.39192 -0.13055 -0.38932 -0.11782 -0.38398 -0.10926 C -0.38216 -0.10115 -0.38046 -0.09907 -0.37617 -0.09352 C -0.37278 -0.07893 -0.3638 -0.07361 -0.36054 -0.05578 C -0.36119 -0.02801 -0.36106 -0.01689 -0.36627 0.00533 C -0.36757 0.01135 -0.3694 0.01736 -0.37122 0.02269 C -0.37226 0.02593 -0.37513 0.03218 -0.37513 0.03241 C -0.37734 0.04491 -0.38268 0.05625 -0.38502 0.06968 C -0.38424 0.08611 -0.38619 0.09398 -0.38007 0.1044 C -0.37799 0.11412 -0.37317 0.12176 -0.36914 0.1294 C -0.36393 0.14005 -0.3595 0.15 -0.35247 0.15787 C -0.34804 0.16898 -0.34153 0.17547 -0.3358 0.18449 C -0.33463 0.19491 -0.33515 0.2051 -0.3388 0.21436 C -0.34036 0.21829 -0.34388 0.22523 -0.34388 0.22547 C -0.34505 0.23218 -0.34869 0.2382 -0.34869 0.24584 " pathEditMode="relative" rAng="0" ptsTypes="AAAAAAAAAAAAAAAAAAAAAAA">
                                      <p:cBhvr>
                                        <p:cTn id="221" dur="3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450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0"/>
                                            </p:cond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656 -0.56343 C -0.5776 -0.56157 -0.58008 -0.55787 -0.58034 -0.55556 C -0.58138 -0.54931 -0.58242 -0.53681 -0.58242 -0.53657 C -0.58034 -0.51759 -0.572 -0.5 -0.56575 -0.4831 C -0.56406 -0.47222 -0.56054 -0.46435 -0.5569 -0.45486 C -0.55521 -0.44444 -0.55208 -0.4331 -0.54909 -0.42315 C -0.54804 -0.41273 -0.547 -0.41018 -0.54414 -0.40116 C -0.54375 -0.39583 -0.54388 -0.39051 -0.54323 -0.38518 C -0.54284 -0.38194 -0.54114 -0.37616 -0.54114 -0.37593 C -0.54179 -0.32708 -0.54023 -0.29537 -0.55299 -0.25486 C -0.55429 -0.24352 -0.55716 -0.23356 -0.55989 -0.22315 C -0.5625 -0.21366 -0.56289 -0.20393 -0.56575 -0.19468 C -0.56666 -0.18889 -0.56758 -0.1831 -0.56875 -0.17755 C -0.57044 -0.15231 -0.57187 -0.12245 -0.56289 -0.10023 C -0.56107 -0.08958 -0.55664 -0.08079 -0.55482 -0.07037 C -0.55208 -0.0544 -0.54687 -0.04167 -0.54114 -0.02801 C -0.53711 -0.01852 -0.53164 -0.01042 -0.52747 -0.00116 C -0.52643 0.00093 -0.52448 0.00532 -0.52448 0.00556 C -0.52291 0.01366 -0.51888 0.01921 -0.51666 0.02732 C -0.51549 0.03148 -0.5151 0.03982 -0.51471 0.04282 C -0.51523 0.05926 -0.5151 0.07477 -0.51771 0.09028 C -0.51992 0.12986 -0.51888 0.10509 -0.51771 0.17338 C -0.51732 0.18982 -0.51666 0.22245 -0.51666 0.22292 " pathEditMode="relative" rAng="0" ptsTypes="AAAAAAAAAAAAAAAAAAAAAAA">
                                      <p:cBhvr>
                                        <p:cTn id="223" dur="3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9" y="393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2"/>
                                            </p:cond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518 -0.36598 C -0.59427 -0.34561 -0.59531 -0.34306 -0.59036 -0.32871 C -0.5888 -0.31644 -0.58685 -0.3044 -0.58437 -0.2926 C -0.58333 -0.2801 -0.58112 -0.27061 -0.57955 -0.25857 C -0.58008 -0.21783 -0.57812 -0.18866 -0.59036 -0.15648 C -0.59297 -0.13912 -0.59687 -0.12292 -0.59922 -0.1051 C -0.59844 -0.07917 -0.59896 -0.04838 -0.59036 -0.025 C -0.58945 -0.01968 -0.58841 -0.0132 -0.58841 -0.00787 C -0.58841 0.00764 -0.58841 0.02291 -0.58932 0.03819 C -0.5901 0.05416 -0.59883 0.05509 -0.60508 0.06203 C -0.60664 0.07129 -0.60521 0.06527 -0.60989 0.07731 C -0.61067 0.07916 -0.61185 0.0824 -0.61185 0.08287 C -0.6108 0.14444 -0.61562 0.14629 -0.59922 0.18495 C -0.59791 0.19027 -0.59414 0.20023 -0.59414 0.20069 C -0.59192 0.21713 -0.59219 0.21713 -0.59219 0.2412 " pathEditMode="relative" rAng="0" ptsTypes="AAAAAAAAAAAAAAA">
                                      <p:cBhvr>
                                        <p:cTn id="225" dur="3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034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4"/>
                                            </p:cond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034 -0.66134 C -0.42903 -0.65324 -0.42695 -0.64491 -0.42448 -0.63704 C -0.42018 -0.60556 -0.41523 -0.5625 -0.43034 -0.53704 C -0.4319 -0.52847 -0.43489 -0.52106 -0.43711 -0.51296 C -0.43919 -0.50602 -0.43997 -0.50023 -0.44219 -0.49352 C -0.44596 -0.45926 -0.44622 -0.4213 -0.43711 -0.38889 C -0.43594 -0.37662 -0.43554 -0.36296 -0.43333 -0.35208 C -0.4319 -0.31042 -0.43333 -0.26921 -0.42929 -0.22847 C -0.43138 -0.17778 -0.43021 -0.18009 -0.4401 -0.14375 C -0.44049 -0.14097 -0.44114 -0.13796 -0.44114 -0.13472 C -0.44114 -0.11713 -0.44062 -0.10046 -0.4401 -0.08218 C -0.43971 -0.0713 -0.43281 -0.05787 -0.43034 -0.04792 C -0.42929 -0.03727 -0.42812 -0.02847 -0.42643 -0.01921 C -0.42695 0.00972 -0.42669 0.04931 -0.43333 0.07847 C -0.43541 0.09954 -0.43685 0.12407 -0.43424 0.14653 C -0.43372 0.15 -0.42929 0.15579 -0.42851 0.16111 C -0.42461 0.18472 -0.4207 0.21713 -0.4207 0.24236 " pathEditMode="relative" rAng="0" ptsTypes="AAAAAAAAAAAAAAAAA">
                                      <p:cBhvr>
                                        <p:cTn id="227" dur="3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4518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6"/>
                                            </p:cond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092 -0.30972 C -0.44857 -0.2956 -0.4448 -0.29375 -0.43711 -0.29004 C -0.4349 -0.28588 -0.43295 -0.28287 -0.43125 -0.27801 C -0.42826 -0.25879 -0.4323 -0.21134 -0.44389 -0.19768 C -0.4448 -0.19213 -0.44584 -0.18657 -0.44688 -0.18078 C -0.44584 -0.15231 -0.44336 -0.12106 -0.43711 -0.09398 C -0.43607 -0.08287 -0.43555 -0.07152 -0.43425 -0.06041 C -0.43425 -0.05972 -0.43373 -0.03356 -0.43607 -0.02384 C -0.44102 -0.00416 -0.45092 0.00973 -0.45678 0.02801 C -0.45925 0.03542 -0.4599 0.04375 -0.46159 0.05162 C -0.46094 0.07824 -0.46107 0.08889 -0.45678 0.11019 C -0.45612 0.11945 -0.45573 0.12824 -0.45378 0.13681 C -0.45313 0.15348 -0.45456 0.15903 -0.44987 0.17037 C -0.44844 0.18681 -0.44532 0.18727 -0.43711 0.19236 C -0.4323 0.20533 -0.43321 0.2176 -0.43321 0.23426 " pathEditMode="relative" rAng="0" ptsTypes="AAAAAAAAAAAAAAA">
                                      <p:cBhvr>
                                        <p:cTn id="229" dur="3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" y="2719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8"/>
                                            </p:cond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711 -0.39237 C -0.53477 -0.3544 -0.53229 -0.31644 -0.53711 -0.27848 C -0.53919 -0.26204 -0.54479 -0.24815 -0.54688 -0.23149 C -0.54622 -0.20903 -0.54583 -0.18658 -0.54492 -0.16436 C -0.54427 -0.14676 -0.53424 -0.11783 -0.52917 -0.10209 C -0.525 -0.06875 -0.52656 -0.08797 -0.52826 -0.02825 C -0.52865 -0.01737 -0.52799 -0.01991 -0.53125 -0.01482 C -0.53281 -0.00348 -0.53711 0.01041 -0.54206 0.01875 C -0.54479 0.03541 -0.54961 0.05069 -0.55169 0.06759 C -0.55143 0.10995 -0.55833 0.16851 -0.53802 0.20347 C -0.53529 0.21342 -0.52917 0.22152 -0.52917 0.23379 " pathEditMode="relative" rAng="0" ptsTypes="AAAAAAAAAAA">
                                      <p:cBhvr>
                                        <p:cTn id="231" dur="3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3129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0"/>
                                            </p:cond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219 -0.43657 C -0.64153 -0.41898 -0.64114 -0.3956 -0.63437 -0.38032 C -0.63034 -0.34491 -0.63164 -0.30023 -0.64219 -0.26597 C -0.64179 -0.24884 -0.64388 -0.22106 -0.63737 -0.20486 C -0.63659 -0.19977 -0.63281 -0.18681 -0.6306 -0.18287 C -0.62877 -0.17477 -0.6276 -0.16736 -0.62552 -0.15949 C -0.62513 -0.15671 -0.62513 -0.15393 -0.62461 -0.15139 C -0.62409 -0.14861 -0.62291 -0.14653 -0.62252 -0.14375 C -0.6181 -0.11551 -0.62409 -0.14352 -0.6207 -0.12824 C -0.62096 -0.11088 -0.62083 -0.09352 -0.62174 -0.07639 C -0.622 -0.06829 -0.62591 -0.05741 -0.6276 -0.04977 C -0.63086 -0.03403 -0.63372 -0.01852 -0.63646 -0.00278 C -0.6358 0.02338 -0.63424 0.04352 -0.63346 0.06944 C -0.63242 0.17222 -0.64635 0.21875 -0.60677 0.21875 " pathEditMode="relative" rAng="0" ptsTypes="AAAAAAAAAAAAAA">
                                      <p:cBhvr>
                                        <p:cTn id="233" dur="3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8" y="3275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2"/>
                                            </p:cond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125 -0.54375 C -0.63919 -0.53634 -0.63841 -0.525 -0.64062 -0.50972 C -0.64179 -0.49167 -0.64179 -0.47268 -0.63711 -0.45648 C -0.6375 -0.40185 -0.62643 -0.35417 -0.64166 -0.31389 C -0.64336 -0.30231 -0.64804 -0.29514 -0.65104 -0.28449 C -0.65312 -0.27708 -0.65455 -0.26898 -0.6569 -0.26181 C -0.65729 -0.2588 -0.65781 -0.25579 -0.65781 -0.25208 C -0.65781 -0.22824 -0.65794 -0.17361 -0.64427 -0.15671 C -0.64153 -0.14699 -0.63711 -0.13704 -0.63294 -0.12893 C -0.63216 -0.12199 -0.63008 -0.1169 -0.62864 -0.10949 C -0.62812 -0.10208 -0.6276 -0.09444 -0.62708 -0.08681 C -0.62669 -0.08333 -0.62604 -0.07593 -0.62604 -0.07546 C -0.62669 -0.03727 -0.62448 -0.01968 -0.63554 0.00694 C -0.6375 0.01736 -0.64114 0.02454 -0.64427 0.03426 C -0.64596 0.04005 -0.64544 0.04097 -0.64752 0.04583 C -0.64961 0.05093 -0.65364 0.06065 -0.65364 0.06088 C -0.65455 0.06597 -0.65521 0.07037 -0.6569 0.075 C -0.6582 0.08333 -0.66002 0.09097 -0.66133 0.09931 C -0.6608 0.11898 -0.65937 0.13264 -0.65781 0.15116 C -0.6582 0.175 -0.65885 0.22245 -0.65885 0.22292 " pathEditMode="relative" rAng="0" ptsTypes="AAAAAAAAAAAAAAAAAAAA">
                                      <p:cBhvr>
                                        <p:cTn id="235" dur="3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3833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4"/>
                                            </p:cond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573 -0.36458 C -0.4056 -0.35509 -0.40573 -0.34537 -0.40508 -0.33565 C -0.40417 -0.32315 -0.3974 -0.29954 -0.39258 -0.29028 C -0.39088 -0.27917 -0.38906 -0.26829 -0.3875 -0.25694 C -0.38802 -0.24236 -0.38672 -0.22338 -0.39167 -0.21018 C -0.3931 -0.20116 -0.39453 -0.19236 -0.3974 -0.18403 C -0.39883 -0.17268 -0.40104 -0.16157 -0.40338 -0.15069 C -0.40286 -0.13032 -0.40443 -0.12037 -0.39831 -0.10556 C -0.39622 -0.09491 -0.39922 -0.10671 -0.39505 -0.09815 C -0.39193 -0.0919 -0.39062 -0.07963 -0.38906 -0.07176 C -0.38646 -0.03912 -0.38424 -0.0081 -0.39505 0.01829 C -0.39583 0.02431 -0.39713 0.02801 -0.39922 0.03287 C -0.40234 0.04884 -0.40026 0.06736 -0.39323 0.07963 C -0.39271 0.08194 -0.39245 0.08472 -0.39167 0.08681 C -0.39101 0.08912 -0.38984 0.09051 -0.38906 0.09259 C -0.38854 0.09444 -0.3888 0.09653 -0.38841 0.09838 C -0.38802 0.10046 -0.38724 0.10232 -0.38672 0.10417 C -0.38568 0.11204 -0.38516 0.1213 -0.38255 0.12755 C -0.37995 0.14907 -0.3806 0.15995 -0.38906 0.17593 C -0.39036 0.18218 -0.39271 0.18773 -0.39505 0.19306 C -0.39635 0.20046 -0.39466 0.20926 -0.39323 0.21644 C -0.39271 0.22245 -0.39088 0.23264 -0.39505 0.23542 " pathEditMode="relative" rAng="0" ptsTypes="AAAAAAAAAAAAAAAAAAAAAA">
                                      <p:cBhvr>
                                        <p:cTn id="237" dur="3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" y="300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6"/>
                                            </p:cond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669 -0.33773 C -0.48073 -0.33542 -0.48177 -0.32986 -0.48424 -0.32338 C -0.48476 -0.32199 -0.4858 -0.31921 -0.4858 -0.31898 C -0.48541 -0.30556 -0.48593 -0.29028 -0.48424 -0.27616 C -0.48294 -0.26574 -0.48073 -0.25532 -0.48008 -0.24444 C -0.47721 -0.20625 -0.48125 -0.24329 -0.47747 -0.22153 C -0.47643 -0.21574 -0.475 -0.2044 -0.475 -0.20417 C -0.47291 -0.17407 -0.47044 -0.13773 -0.47916 -0.10972 C -0.48008 -0.10278 -0.48125 -0.09768 -0.48242 -0.0912 C -0.4832 -0.08727 -0.48372 -0.08333 -0.48424 -0.0794 C -0.4845 -0.07778 -0.48502 -0.07384 -0.48502 -0.07338 C -0.4832 -0.03889 -0.46927 -0.00509 -0.45508 0.01944 C -0.45468 0.02107 -0.45455 0.02245 -0.45416 0.02361 C -0.45364 0.02523 -0.45273 0.02639 -0.45247 0.02824 C -0.45039 0.03727 -0.44987 0.04769 -0.44909 0.05694 C -0.45052 0.07639 -0.45364 0.09792 -0.46002 0.11435 C -0.46315 0.1338 -0.4681 0.15255 -0.47174 0.17176 C -0.47135 0.1838 -0.47148 0.1956 -0.47083 0.20764 C -0.4707 0.21065 -0.46914 0.21319 -0.46914 0.2162 C -0.46914 0.22014 -0.46914 0.22384 -0.46914 0.22778 " pathEditMode="relative" rAng="0" ptsTypes="AAAAAAAAAAAAAAAAAAAA">
                                      <p:cBhvr>
                                        <p:cTn id="239" dur="3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4" y="2826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8"/>
                                            </p:cond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843 -0.62986 C -0.54778 -0.58356 -0.54883 -0.59491 -0.54362 -0.56574 C -0.54258 -0.54375 -0.54062 -0.51643 -0.54935 -0.49745 C -0.55052 -0.49236 -0.55143 -0.48981 -0.55429 -0.48681 C -0.55625 -0.47778 -0.55937 -0.46991 -0.56185 -0.46134 C -0.5625 -0.4588 -0.56302 -0.45602 -0.56354 -0.45324 C -0.56393 -0.45185 -0.56445 -0.44907 -0.56445 -0.44884 C -0.56393 -0.42454 -0.56341 -0.39676 -0.55429 -0.37546 C -0.55364 -0.36944 -0.55221 -0.36505 -0.55104 -0.35949 C -0.54987 -0.33565 -0.54518 -0.30648 -0.55429 -0.28565 C -0.55716 -0.27245 -0.5625 -0.25787 -0.56862 -0.24815 C -0.57031 -0.23866 -0.57304 -0.22963 -0.57513 -0.22014 C -0.57708 -0.21111 -0.57747 -0.20116 -0.57851 -0.1919 C -0.57773 -0.17755 -0.57864 -0.16018 -0.57343 -0.14768 C -0.57252 -0.14028 -0.56992 -0.13426 -0.56679 -0.12893 C -0.56523 -0.12222 -0.56341 -0.11921 -0.56093 -0.11296 C -0.55781 -0.10532 -0.55638 -0.0963 -0.55351 -0.08866 C -0.55156 -0.08403 -0.54883 -0.08032 -0.54687 -0.07523 C -0.54232 -0.04815 -0.54544 -0.0037 -0.55846 0.01806 C -0.56211 0.03519 -0.57018 0.05046 -0.57513 0.0662 C -0.57695 0.07176 -0.57721 0.07801 -0.57851 0.08357 C -0.5806 0.10602 -0.57982 0.12986 -0.57513 0.15116 C -0.57604 0.20139 -0.57552 0.21528 -0.58086 0.23472 " pathEditMode="relative" rAng="0" ptsTypes="AAAAAAAAAAAAAAAAAAAAAAA">
                                      <p:cBhvr>
                                        <p:cTn id="241" dur="3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1" y="432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0"/>
                                            </p:cond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843 -0.73333 C -0.34791 -0.72268 -0.3983 -0.44213 -0.39375 -0.43472 C -0.39101 -0.42477 -0.38593 -0.41736 -0.38294 -0.40787 C -0.38177 -0.40347 -0.38086 -0.3993 -0.37968 -0.39491 C -0.37825 -0.37847 -0.37968 -0.36389 -0.38216 -0.34768 C -0.38294 -0.34236 -0.38737 -0.33356 -0.38893 -0.3294 C -0.39166 -0.32222 -0.39388 -0.31296 -0.39544 -0.30509 C -0.39518 -0.29491 -0.39518 -0.28495 -0.39466 -0.275 C -0.3944 -0.2706 -0.39258 -0.26898 -0.39127 -0.26504 C -0.38763 -0.25416 -0.38333 -0.23866 -0.38125 -0.22662 C -0.38073 -0.21412 -0.38073 -0.20648 -0.37799 -0.19537 C -0.37695 -0.17338 -0.37656 -0.17523 -0.37799 -0.14977 C -0.37812 -0.14606 -0.37877 -0.14282 -0.37968 -0.13958 C -0.3806 -0.13657 -0.38294 -0.13125 -0.38294 -0.13102 C -0.38424 -0.125 -0.38489 -0.11944 -0.38711 -0.11412 C -0.38958 -0.09791 -0.38815 -0.08472 -0.38385 -0.07129 C -0.38242 -0.0669 -0.3819 -0.06157 -0.3806 -0.05694 C -0.37955 -0.05393 -0.37708 -0.04861 -0.37708 -0.04815 C -0.37604 -0.0419 -0.37487 -0.03518 -0.37383 -0.0287 C -0.37409 -0.01018 -0.37409 0.00857 -0.37461 0.02709 C -0.37487 0.03195 -0.37773 0.03681 -0.37877 0.04074 C -0.38138 0.05162 -0.38398 0.06273 -0.38711 0.07269 C -0.38646 0.08611 -0.38646 0.09769 -0.37877 0.10394 C -0.37708 0.10857 -0.37591 0.11389 -0.37383 0.11806 C -0.36823 0.1294 -0.37448 0.11667 -0.36875 0.12546 C -0.3651 0.13056 -0.36302 0.13704 -0.35976 0.14236 C -0.35898 0.1456 -0.35729 0.14769 -0.35716 0.15093 C -0.35625 0.17755 -0.36614 0.1963 -0.37461 0.21667 C -0.37643 0.22037 -0.38125 0.22755 -0.38125 0.23241 " pathEditMode="relative" rAng="0" ptsTypes="AAAAAAAAAAAAAAAAAAAAAAAAAAAAA">
                                      <p:cBhvr>
                                        <p:cTn id="243" dur="3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7" y="4828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2"/>
                                            </p:cond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25 -0.4632 C -0.47031 -0.42986 -0.45469 -0.40718 -0.44674 -0.38009 C -0.44492 -0.36783 -0.44336 -0.35509 -0.44674 -0.34283 C -0.44935 -0.33334 -0.45521 -0.32547 -0.45742 -0.31597 C -0.45937 -0.30764 -0.46198 -0.30023 -0.46341 -0.29167 C -0.46263 -0.2794 -0.46159 -0.26852 -0.45833 -0.25718 C -0.4569 -0.25232 -0.45404 -0.25 -0.45247 -0.24537 C -0.45039 -0.23935 -0.44935 -0.23033 -0.44831 -0.22384 C -0.44792 -0.22222 -0.4474 -0.21875 -0.4474 -0.21852 C -0.44622 -0.20185 -0.44583 -0.18866 -0.45326 -0.17639 C -0.45508 -0.16852 -0.46159 -0.15116 -0.46497 -0.14422 C -0.4681 -0.12176 -0.4681 -0.13102 -0.46576 -0.08935 C -0.46562 -0.0875 -0.46458 -0.08611 -0.46406 -0.08426 C -0.46211 -0.07755 -0.45977 -0.06574 -0.45833 -0.05857 C -0.45625 -0.04699 -0.45521 -0.03542 -0.45326 -0.02384 C -0.45404 0.0044 -0.45169 0.00625 -0.45924 0.02361 C -0.46042 0.03055 -0.46497 0.03657 -0.46823 0.04143 C -0.47135 0.04629 -0.4724 0.05324 -0.47591 0.0581 C -0.47747 0.06759 -0.47708 0.08287 -0.475 0.09282 C -0.47396 0.09815 -0.46875 0.10347 -0.46667 0.1081 C -0.46471 0.1169 -0.46029 0.12639 -0.45664 0.13356 C -0.4556 0.13819 -0.45508 0.14305 -0.45417 0.14768 C -0.45378 0.15555 -0.45247 0.16319 -0.45247 0.17106 C -0.45247 0.18541 -0.47435 0.1919 -0.47148 0.21065 " pathEditMode="relative" rAng="0" ptsTypes="AAAAAAAAAAAAAAAAAAAAAAAA">
                                      <p:cBhvr>
                                        <p:cTn id="245" dur="3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3368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4"/>
                                            </p:cond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932 -0.48657 C -0.58815 -0.47754 -0.58763 -0.46504 -0.58437 -0.45741 C -0.58229 -0.45254 -0.5789 -0.44884 -0.57682 -0.44421 C -0.56992 -0.42893 -0.58034 -0.45185 -0.57356 -0.43611 C -0.57252 -0.43333 -0.57005 -0.42847 -0.57005 -0.42824 C -0.56927 -0.42315 -0.56588 -0.41389 -0.56588 -0.41342 C -0.56562 -0.41018 -0.56432 -0.40671 -0.56432 -0.40301 C -0.56432 -0.38472 -0.56901 -0.35301 -0.57513 -0.3368 C -0.57656 -0.32616 -0.57981 -0.3169 -0.58346 -0.30787 C -0.58502 -0.29884 -0.58659 -0.28958 -0.58932 -0.28125 C -0.5888 -0.26227 -0.59114 -0.25532 -0.58606 -0.24282 C -0.58567 -0.24097 -0.58567 -0.23889 -0.58515 -0.23727 C -0.58489 -0.23588 -0.58385 -0.23495 -0.58346 -0.23356 C -0.58255 -0.22963 -0.58307 -0.22523 -0.5819 -0.22153 C -0.57981 -0.21551 -0.57864 -0.20972 -0.57773 -0.20301 C -0.57825 -0.175 -0.57721 -0.16805 -0.5819 -0.14722 C -0.58242 -0.13842 -0.58229 -0.13333 -0.58515 -0.12616 C -0.58698 -0.11551 -0.58958 -0.10486 -0.59179 -0.09421 C -0.5914 -0.08264 -0.59388 -0.06967 -0.59023 -0.05972 C -0.5875 -0.05208 -0.58281 -0.04236 -0.57929 -0.03472 C -0.57995 -0.01366 -0.57877 -0.0125 -0.58255 0.00116 C -0.58398 0.01204 -0.58659 0.02269 -0.58932 0.03287 C -0.59127 0.04028 -0.5944 0.04676 -0.59596 0.05417 C -0.59583 0.06621 -0.597 0.12732 -0.59349 0.13773 C -0.59192 0.14213 -0.58971 0.14421 -0.58854 0.14954 C -0.58802 0.21459 -0.60117 0.20787 -0.60117 0.21921 " pathEditMode="relative" rAng="0" ptsTypes="AAAAAAAAAAAAAAAAAAAAAAAAAA">
                                      <p:cBhvr>
                                        <p:cTn id="247" dur="3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1" y="3527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6"/>
                                            </p:cond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758 -0.54676 C -0.42018 -0.52569 -0.41914 -0.49861 -0.4151 -0.47731 C -0.41562 -0.45602 -0.41302 -0.43866 -0.42018 -0.42176 C -0.42122 -0.41528 -0.42278 -0.41042 -0.42343 -0.40347 C -0.42239 -0.38264 -0.41979 -0.36944 -0.4125 -0.35231 C -0.41093 -0.34074 -0.40638 -0.33125 -0.40351 -0.32014 C -0.40403 -0.29977 -0.40403 -0.27616 -0.4125 -0.25903 C -0.41549 -0.25301 -0.41732 -0.24838 -0.41927 -0.2412 C -0.42031 -0.2375 -0.42252 -0.22986 -0.42252 -0.22963 C -0.42174 -0.18079 -0.42122 -0.1706 -0.4125 -0.13009 C -0.41289 -0.11667 -0.41289 -0.10301 -0.41341 -0.08981 C -0.41367 -0.08102 -0.41914 -0.06875 -0.42174 -0.06065 C -0.42383 -0.05417 -0.42643 -0.04861 -0.42851 -0.04236 C -0.42982 -0.03819 -0.43177 -0.02986 -0.43177 -0.02963 C -0.43138 -0.02384 -0.43177 -0.01759 -0.43086 -0.01181 C -0.42982 -0.00463 -0.425 -0.00069 -0.42174 0.00486 C -0.41653 0.01366 -0.4125 0.02361 -0.40833 0.03403 C -0.4069 0.04769 -0.40898 0.0588 -0.41341 0.06991 C -0.41471 0.08843 -0.42018 0.10671 -0.42252 0.12569 C -0.42226 0.13403 -0.42409 0.14537 -0.42018 0.15069 C -0.41784 0.15394 -0.41185 0.15625 -0.41185 0.15648 C -0.41198 0.16551 -0.41211 0.17477 -0.4125 0.18403 C -0.41315 0.20162 -0.42187 0.20718 -0.43008 0.21597 C -0.43385 0.22523 -0.43281 0.22708 -0.43177 0.24097 C -0.43164 0.24282 -0.43086 0.24653 -0.43086 0.24699 " pathEditMode="relative" rAng="0" ptsTypes="AAAAAAAAAAAAAAAAAAAAAAAAA">
                                      <p:cBhvr>
                                        <p:cTn id="249" dur="3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3967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8"/>
                                            </p:cond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846 -0.45556 C -0.55729 -0.44097 -0.5539 -0.42755 -0.55273 -0.4125 C -0.55338 -0.3669 -0.55078 -0.37199 -0.56015 -0.34213 C -0.56276 -0.33356 -0.5651 -0.32546 -0.56679 -0.31643 C -0.56771 -0.31134 -0.5694 -0.30139 -0.5694 -0.30116 C -0.56836 -0.27639 -0.56849 -0.25347 -0.55937 -0.23241 C -0.55807 -0.22153 -0.55638 -0.21042 -0.55429 -0.2 C -0.55273 -0.1669 -0.55338 -0.13935 -0.56106 -0.10949 C -0.56276 -0.09306 -0.56041 -0.11157 -0.56354 -0.09699 C -0.56536 -0.08796 -0.56523 -0.07801 -0.56679 -0.06875 C -0.56836 -0.04745 -0.56614 -0.02986 -0.55937 -0.01181 C -0.5569 -0.00532 -0.55468 -0.00116 -0.55273 0.00556 C -0.55156 0.01019 -0.54922 0.01921 -0.54922 0.01944 C -0.55013 0.04954 -0.54961 0.05949 -0.56015 0.08148 C -0.56406 0.09769 -0.56836 0.11458 -0.57005 0.13171 C -0.56992 0.14468 -0.57005 0.15787 -0.5694 0.17083 C -0.56901 0.17569 -0.56588 0.18449 -0.56588 0.18472 C -0.56627 0.19722 -0.56627 0.20949 -0.56679 0.22222 C -0.56692 0.22708 -0.5694 0.2287 -0.5694 0.23333 " pathEditMode="relative" rAng="0" ptsTypes="AAAAAAAAAAAAAAAAAAA">
                                      <p:cBhvr>
                                        <p:cTn id="251" dur="3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3444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0"/>
                                            </p:cond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5 -0.41227 C -0.63008 -0.41551 -0.62969 -0.4044 -0.63164 -0.39769 C -0.63073 -0.38357 -0.62696 -0.37407 -0.62331 -0.36157 C -0.62201 -0.35718 -0.62097 -0.35278 -0.61993 -0.34838 C -0.61914 -0.34491 -0.61758 -0.33704 -0.61758 -0.33657 C -0.61602 -0.32153 -0.61342 -0.26574 -0.625 -0.25116 C -0.62748 -0.24329 -0.63008 -0.23819 -0.63164 -0.2294 C -0.6323 -0.22569 -0.63334 -0.21782 -0.63334 -0.21759 C -0.63138 -0.18472 -0.62982 -0.17732 -0.62253 -0.15116 C -0.61993 -0.14167 -0.61941 -0.13241 -0.61576 -0.12361 C -0.61407 -0.11181 -0.61094 -0.10255 -0.61003 -0.09028 C -0.61094 -0.06597 -0.61446 -0.0463 -0.62253 -0.02639 C -0.62539 -0.01968 -0.62709 -0.01065 -0.62917 -0.00324 C -0.62969 -0.00116 -0.63086 0.00278 -0.63086 0.00301 C -0.63164 0.0081 -0.6323 0.01343 -0.63334 0.01852 C -0.6349 0.0338 -0.63698 0.05255 -0.63164 0.06643 C -0.62917 0.08125 -0.62032 0.09722 -0.61667 0.11273 C -0.61706 0.12546 -0.61706 0.13773 -0.61758 0.15046 C -0.61758 0.15208 -0.61875 0.15995 -0.61914 0.16227 C -0.61967 0.16505 -0.62084 0.17083 -0.62084 0.17106 C -0.62175 0.17917 -0.62605 0.20347 -0.62409 0.21018 " pathEditMode="relative" rAng="0" ptsTypes="AAAAAAAAAAAAAAAAAAAAA">
                                      <p:cBhvr>
                                        <p:cTn id="253" dur="3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3108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2"/>
                                            </p:cond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742 -0.71435 C -0.50677 -0.70162 -0.49205 -0.53194 -0.48997 -0.51967 C -0.49023 -0.5 -0.49023 -0.48032 -0.49075 -0.46064 C -0.49101 -0.45347 -0.49218 -0.44467 -0.49323 -0.4375 C -0.49375 -0.43379 -0.49492 -0.42731 -0.49492 -0.42708 C -0.4944 -0.40578 -0.49583 -0.38379 -0.4875 -0.36574 C -0.48685 -0.35949 -0.4858 -0.35277 -0.48489 -0.34606 C -0.48528 -0.32337 -0.48268 -0.30208 -0.49075 -0.28333 C -0.49179 -0.27731 -0.49218 -0.27384 -0.49414 -0.26805 C -0.49635 -0.26203 -0.49935 -0.25625 -0.50065 -0.24884 C -0.5 -0.23796 -0.49948 -0.22731 -0.49583 -0.21782 C -0.49518 -0.21134 -0.49414 -0.20671 -0.49232 -0.20115 C -0.49127 -0.19768 -0.48906 -0.19097 -0.48906 -0.19074 C -0.48802 -0.18518 -0.48633 -0.17916 -0.48489 -0.17291 C -0.48528 -0.16203 -0.48502 -0.15069 -0.4858 -0.13981 C -0.48607 -0.13495 -0.48841 -0.13148 -0.48906 -0.12708 C -0.49101 -0.11666 -0.49336 -0.10439 -0.49739 -0.09467 C -0.4983 -0.0905 -0.49883 -0.08495 -0.5 -0.07939 C -0.49948 -0.06921 -0.5 -0.05787 -0.4983 -0.04768 C -0.49531 -0.03055 -0.48854 -0.01689 -0.48398 -0.00115 C -0.4845 0.01991 -0.48125 0.03311 -0.48997 0.0463 C -0.49166 0.05649 -0.49648 0.06551 -0.50065 0.07454 C -0.5026 0.08288 -0.50521 0.09051 -0.50664 0.09885 C -0.50612 0.10903 -0.50612 0.11922 -0.50482 0.12871 C -0.50351 0.13889 -0.49752 0.14954 -0.49583 0.16181 C -0.49596 0.17246 -0.49596 0.18311 -0.49648 0.19399 C -0.49674 0.19769 -0.49857 0.20325 -0.49909 0.20695 C -0.50091 0.2169 -0.50156 0.22246 -0.50156 0.23403 " pathEditMode="relative" rAng="0" ptsTypes="AAAAAAAAAAAAAAAAAAAAAAAAAAAA">
                                      <p:cBhvr>
                                        <p:cTn id="255" dur="3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4740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4"/>
                                            </p:cond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836 -0.33449 C -0.52669 -0.31296 -0.52031 -0.27963 -0.51927 -0.25393 C -0.51992 -0.20509 -0.51836 -0.19953 -0.52851 -0.16365 C -0.52799 -0.1375 -0.52773 -0.10995 -0.52435 -0.08426 C -0.52448 -0.06828 -0.52864 0.01088 -0.52435 0.03357 C -0.5233 0.04445 -0.52083 0.05394 -0.51927 0.06459 C -0.51758 0.09954 -0.5233 0.13125 -0.52604 0.16551 C -0.52565 0.18357 -0.52565 0.20186 -0.52513 0.21991 C -0.52513 0.22153 -0.52435 0.22477 -0.52435 0.22523 " pathEditMode="relative" rAng="0" ptsTypes="AAAAAAAAA">
                                      <p:cBhvr>
                                        <p:cTn id="257" dur="3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" y="2798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6"/>
                                            </p:cond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122 -0.68449 C -0.38177 -0.67453 -0.35351 -0.31111 -0.34596 -0.30069 C -0.34427 -0.29884 -0.34101 -0.29421 -0.34101 -0.29398 C -0.33971 -0.28935 -0.33867 -0.28472 -0.33763 -0.27963 C -0.33789 -0.27268 -0.33763 -0.26551 -0.33841 -0.25856 C -0.33893 -0.25416 -0.3427 -0.24838 -0.34427 -0.24421 C -0.34622 -0.23935 -0.34726 -0.23472 -0.34934 -0.23032 C -0.35117 -0.22222 -0.3526 -0.21296 -0.35586 -0.20578 C -0.3582 -0.19282 -0.35677 -0.1993 -0.36002 -0.18657 C -0.36093 -0.18333 -0.36184 -0.17708 -0.36184 -0.17685 C -0.36041 -0.15509 -0.35846 -0.13634 -0.35429 -0.11597 C -0.35455 -0.08958 -0.35039 -0.03727 -0.36002 -0.00648 C -0.36093 -0.00046 -0.36158 0.00556 -0.36263 0.01135 C -0.36406 0.03102 -0.36783 0.05301 -0.36093 0.0713 C -0.35872 0.08472 -0.35507 0.09746 -0.35091 0.11042 C -0.35117 0.12523 -0.35117 0.14005 -0.35169 0.15463 C -0.35208 0.1632 -0.36393 0.23195 -0.36393 0.24097 " pathEditMode="relative" rAng="0" ptsTypes="AAAAAAAAAAAAAAAAA">
                                      <p:cBhvr>
                                        <p:cTn id="259" dur="3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4627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8"/>
                                            </p:cond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583 -0.48681 C -0.4957 -0.48264 -0.4957 -0.47824 -0.49518 -0.47407 C -0.49388 -0.46481 -0.48906 -0.45741 -0.4875 -0.44815 C -0.48802 -0.42222 -0.48997 -0.40139 -0.49166 -0.37685 C -0.49271 -0.36042 -0.49258 -0.34236 -0.49518 -0.32616 C -0.49466 -0.29745 -0.49531 -0.27245 -0.48919 -0.24606 C -0.48958 -0.22569 -0.48945 -0.20532 -0.4901 -0.18518 C -0.49049 -0.17708 -0.49284 -0.16597 -0.49427 -0.15787 C -0.49479 -0.15486 -0.49583 -0.14884 -0.49583 -0.14861 C -0.49804 -0.12176 -0.50195 -0.08565 -0.4875 -0.06481 C -0.48607 -0.06018 -0.48268 -0.05185 -0.48268 -0.05162 C -0.47864 -0.0287 -0.4819 0.00116 -0.48841 0.02338 C -0.48958 0.03241 -0.49219 0.04005 -0.49336 0.04931 C -0.49271 0.06944 -0.49258 0.09259 -0.48685 0.11134 C -0.48242 0.14352 -0.48685 0.10903 -0.48685 0.19421 C -0.48685 0.19769 -0.47487 0.23079 -0.47487 0.23125 " pathEditMode="relative" rAng="0" ptsTypes="AAAAAAAAAAAAAAAA">
                                      <p:cBhvr>
                                        <p:cTn id="261" dur="3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3590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0"/>
                                            </p:cond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349 -0.59861 C -0.44401 -0.5794 -0.44636 -0.55671 -0.44102 -0.53843 C -0.43933 -0.52639 -0.43646 -0.51412 -0.4336 -0.50278 C -0.43425 -0.47708 -0.43386 -0.45741 -0.44193 -0.43657 C -0.44349 -0.42593 -0.44532 -0.4162 -0.44688 -0.40579 C -0.4461 -0.36829 -0.44675 -0.36551 -0.43516 -0.33958 C -0.4336 -0.33241 -0.43282 -0.32778 -0.43021 -0.32153 C -0.42735 -0.30162 -0.428 -0.28171 -0.43021 -0.26088 C -0.43099 -0.25417 -0.43073 -0.25394 -0.43177 -0.24792 C -0.43269 -0.24352 -0.43438 -0.23449 -0.43438 -0.23403 C -0.43529 -0.22176 -0.43737 -0.21019 -0.43855 -0.19769 C -0.43841 -0.1919 -0.44011 -0.15394 -0.43594 -0.13843 C -0.43438 -0.1331 -0.43334 -0.13218 -0.43099 -0.12639 C -0.425 -0.11273 -0.41667 -0.08843 -0.41433 -0.07222 C -0.41459 -0.06574 -0.41459 -0.05903 -0.41511 -0.05278 C -0.4155 -0.04861 -0.41706 -0.04607 -0.41849 -0.04259 C -0.42266 -0.03218 -0.425 -0.02037 -0.43021 -0.01181 C -0.43151 0.00579 -0.43542 0.01944 -0.43933 0.03565 C -0.4405 0.04028 -0.44193 0.05023 -0.44193 0.05046 C -0.44102 0.07014 -0.43907 0.08588 -0.43269 0.10185 C -0.43203 0.10741 -0.43177 0.11505 -0.43021 0.11968 C -0.42891 0.12292 -0.42683 0.12616 -0.42526 0.13009 C -0.42591 0.14606 -0.42657 0.15509 -0.42943 0.16991 C -0.43099 0.17731 -0.42969 0.17361 -0.4336 0.18333 C -0.43425 0.18495 -0.43594 0.18889 -0.43594 0.18935 C -0.43724 0.19468 -0.43828 0.20093 -0.43933 0.20648 C -0.43959 0.22477 -0.44011 0.25972 -0.44011 0.26018 " pathEditMode="relative" rAng="0" ptsTypes="AAAAAAAAAAAAAAAAAAAAAAAAAAA">
                                      <p:cBhvr>
                                        <p:cTn id="263" dur="3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9" y="4294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2"/>
                                            </p:cond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171 -0.41783 C -0.56132 -0.41065 -0.56132 -0.40325 -0.5608 -0.39584 C -0.56041 -0.39005 -0.55963 -0.38982 -0.55833 -0.38426 C -0.5552 -0.37014 -0.5526 -0.35579 -0.55 -0.3419 C -0.54882 -0.33496 -0.54765 -0.32686 -0.54661 -0.31968 C -0.54583 -0.31528 -0.54505 -0.30625 -0.54505 -0.30602 C -0.5457 -0.28403 -0.54609 -0.26575 -0.55247 -0.2463 C -0.55312 -0.24121 -0.55442 -0.23635 -0.55572 -0.23172 C -0.55677 -0.22871 -0.55911 -0.22292 -0.55911 -0.22246 C -0.56119 -0.2088 -0.56445 -0.1963 -0.56588 -0.18149 C -0.5651 -0.16297 -0.56549 -0.14306 -0.55911 -0.12732 C -0.55664 -0.11297 -0.55442 -0.10301 -0.55338 -0.08774 C -0.5539 -0.04329 -0.55026 -0.0125 -0.56406 0.02106 C -0.56458 0.02407 -0.56536 0.02685 -0.56588 0.02986 C -0.56614 0.03125 -0.56666 0.03402 -0.56666 0.03449 C -0.56614 0.04745 -0.56601 0.05694 -0.56406 0.06921 C -0.56341 0.07962 -0.56236 0.0868 -0.55989 0.09583 C -0.55872 0.10023 -0.55664 0.10902 -0.55664 0.10925 C -0.55494 0.12986 -0.55 0.16134 -0.56171 0.175 C -0.5651 0.18449 -0.56328 0.1956 -0.56171 0.20601 C -0.56067 0.22453 -0.5608 0.21574 -0.5608 0.2324 " pathEditMode="relative" rAng="0" ptsTypes="AAAAAAAAAAAAAAAAAAAAA">
                                      <p:cBhvr>
                                        <p:cTn id="265" dur="3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" y="325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4"/>
                                            </p:cond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552 -0.70047 C -0.52083 -0.68936 -0.54219 -0.49908 -0.54414 -0.48588 C -0.54336 -0.45186 -0.54648 -0.43959 -0.53659 -0.41644 C -0.53542 -0.40811 -0.53008 -0.39908 -0.52747 -0.39074 C -0.52539 -0.38426 -0.52435 -0.37662 -0.52239 -0.36991 C -0.52174 -0.36274 -0.52018 -0.35834 -0.51914 -0.35139 C -0.5194 -0.34329 -0.51927 -0.33473 -0.51992 -0.32662 C -0.52031 -0.32246 -0.52239 -0.31528 -0.52239 -0.31482 C -0.52331 -0.30649 -0.525 -0.29607 -0.52656 -0.2875 C -0.5276 -0.28241 -0.52917 -0.27176 -0.52917 -0.2713 C -0.52878 -0.2544 -0.53086 -0.23912 -0.52565 -0.225 C -0.52513 -0.20301 -0.52396 -0.18866 -0.52083 -0.16875 C -0.52135 -0.14237 -0.52083 -0.13403 -0.525 -0.11389 C -0.52591 -0.10533 -0.52604 -0.10047 -0.52917 -0.09375 C -0.52982 -0.08565 -0.53164 -0.08033 -0.53333 -0.07292 C -0.53437 -0.05487 -0.53503 -0.05301 -0.53398 -0.03102 C -0.53385 -0.02593 -0.53164 -0.01667 -0.53164 -0.01644 C -0.53216 0.0243 -0.5319 0.06041 -0.53581 0.0993 C -0.53503 0.12708 -0.53555 0.12638 -0.53164 0.14537 C -0.5319 0.16551 -0.5319 0.18634 -0.53242 0.20648 C -0.53268 0.21435 -0.53581 0.22037 -0.53581 0.22847 " pathEditMode="relative" rAng="0" ptsTypes="AAAAAAAAAAAAAAAAAAAAA">
                                      <p:cBhvr>
                                        <p:cTn id="267" dur="3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2" y="4643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6"/>
                                            </p:cond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763 -0.65949 C -0.39388 -0.64468 -0.38398 -0.58033 -0.38867 -0.56412 C -0.3927 -0.53195 -0.38711 -0.5088 -0.38086 -0.48079 C -0.37929 -0.47361 -0.37825 -0.46135 -0.375 -0.45556 C -0.37291 -0.44422 -0.37096 -0.43264 -0.36901 -0.42084 C -0.36679 -0.38241 -0.36744 -0.39954 -0.36901 -0.32894 C -0.3694 -0.31111 -0.37656 -0.2919 -0.3819 -0.27755 C -0.38854 -0.25903 -0.39297 -0.24352 -0.39557 -0.22246 C -0.39609 -0.20787 -0.39895 -0.18773 -0.39375 -0.17408 C -0.39179 -0.16158 -0.38919 -0.14815 -0.38385 -0.13889 C -0.38203 -0.13056 -0.38033 -0.12824 -0.37604 -0.12222 C -0.37265 -0.10695 -0.36367 -0.10116 -0.36041 -0.08218 C -0.36106 -0.05255 -0.36093 -0.04097 -0.36614 -0.01736 C -0.36744 -0.01111 -0.36927 -0.00463 -0.37109 0.00115 C -0.37213 0.00463 -0.375 0.01111 -0.375 0.01134 C -0.37721 0.02477 -0.38255 0.03657 -0.38489 0.05092 C -0.38411 0.06828 -0.38606 0.07639 -0.37994 0.08796 C -0.37786 0.09815 -0.37304 0.10602 -0.36901 0.11435 C -0.3638 0.12546 -0.35937 0.13611 -0.35234 0.14444 C -0.34791 0.15625 -0.3414 0.16296 -0.33567 0.17268 C -0.3345 0.18356 -0.33502 0.19467 -0.33867 0.2044 C -0.34023 0.20856 -0.34375 0.21597 -0.34375 0.2162 C -0.34492 0.22315 -0.34856 0.22963 -0.34856 0.23796 " pathEditMode="relative" rAng="0" ptsTypes="AAAAAAAAAAAAAAAAAAAAAAA">
                                      <p:cBhvr>
                                        <p:cTn id="269" dur="3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1" y="4486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8"/>
                                            </p:cond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177 -0.6588 C -0.63281 -0.65694 -0.62903 -0.53472 -0.62929 -0.53218 C -0.63034 -0.52616 -0.63138 -0.51366 -0.63138 -0.51343 C -0.62929 -0.49468 -0.62096 -0.47731 -0.61471 -0.46065 C -0.61302 -0.45 -0.6095 -0.4419 -0.60586 -0.43264 C -0.60416 -0.42222 -0.60104 -0.41088 -0.59804 -0.40139 C -0.597 -0.39074 -0.59596 -0.38843 -0.5931 -0.37963 C -0.59271 -0.37431 -0.59284 -0.36898 -0.59218 -0.36389 C -0.59179 -0.36042 -0.5901 -0.35463 -0.5901 -0.3544 C -0.59075 -0.30625 -0.58919 -0.27523 -0.60195 -0.23449 C -0.60325 -0.22361 -0.60612 -0.21366 -0.60885 -0.20347 C -0.61146 -0.19398 -0.61185 -0.18426 -0.61471 -0.17523 C -0.61562 -0.16944 -0.61653 -0.16366 -0.61771 -0.1581 C -0.6194 -0.13333 -0.62083 -0.1037 -0.61185 -0.08171 C -0.61002 -0.07106 -0.6056 -0.06227 -0.60377 -0.05208 C -0.60104 -0.03681 -0.59583 -0.02361 -0.5901 -0.01018 C -0.58607 -0.00069 -0.5806 0.00718 -0.57643 0.01574 C -0.57539 0.01852 -0.57343 0.02269 -0.57343 0.02292 C -0.57187 0.03102 -0.56784 0.03588 -0.56562 0.04444 C -0.56445 0.04861 -0.56406 0.05671 -0.56367 0.05995 C -0.56419 0.07639 -0.56406 0.09144 -0.56666 0.10694 C -0.56888 0.14607 -0.56784 0.12153 -0.56666 0.18912 C -0.56627 0.20556 -0.56562 0.23773 -0.56562 0.23819 " pathEditMode="relative" rAng="0" ptsTypes="AAAAAAAAAAAAAAAAAAAAAAA">
                                      <p:cBhvr>
                                        <p:cTn id="271" dur="3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" y="4483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0"/>
                                            </p:cond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836 -0.33148 C -0.56758 -0.31296 -0.56862 -0.31088 -0.56393 -0.29768 C -0.56237 -0.28681 -0.56054 -0.27569 -0.5582 -0.26481 C -0.55729 -0.25347 -0.55521 -0.24468 -0.55364 -0.23403 C -0.55416 -0.19699 -0.55221 -0.1706 -0.56393 -0.14097 C -0.56627 -0.12523 -0.56992 -0.11065 -0.57226 -0.09421 C -0.57148 -0.0706 -0.572 -0.04282 -0.56393 -0.02153 C -0.56302 -0.01667 -0.56198 -0.01065 -0.56198 -0.00579 C -0.56198 0.0081 -0.56198 0.02222 -0.56289 0.03611 C -0.56367 0.05046 -0.57187 0.05139 -0.57773 0.05764 C -0.57916 0.0662 -0.57799 0.06065 -0.58229 0.07153 C -0.58294 0.07338 -0.58424 0.07639 -0.58424 0.07662 C -0.5832 0.13264 -0.58763 0.13426 -0.57226 0.16944 C -0.57096 0.17431 -0.56732 0.18357 -0.56732 0.1838 C -0.56523 0.19884 -0.56562 0.19884 -0.56562 0.22083 " pathEditMode="relative" rAng="0" ptsTypes="AAAAAAAAAAAAAAA">
                                      <p:cBhvr>
                                        <p:cTn id="273" dur="3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2761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2"/>
                                            </p:cond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313 -0.35718 C -0.45091 -0.3419 -0.44701 -0.33982 -0.43945 -0.33565 C -0.43711 -0.33102 -0.43529 -0.32778 -0.43346 -0.32269 C -0.4306 -0.30139 -0.43451 -0.24954 -0.44622 -0.23426 C -0.44701 -0.22824 -0.44805 -0.22199 -0.44909 -0.21598 C -0.44805 -0.18473 -0.4457 -0.15024 -0.43945 -0.12061 C -0.43841 -0.10811 -0.43789 -0.09584 -0.43646 -0.0838 C -0.43646 -0.08287 -0.43594 -0.0544 -0.43841 -0.04352 C -0.44323 -0.02199 -0.45313 -0.00672 -0.45899 0.01342 C -0.46146 0.02152 -0.46211 0.03078 -0.46393 0.03935 C -0.46315 0.06828 -0.46341 0.08009 -0.45899 0.1037 C -0.45833 0.11342 -0.45794 0.12338 -0.45612 0.13287 C -0.45534 0.15115 -0.45677 0.15717 -0.45208 0.16944 C -0.45065 0.1875 -0.44753 0.18819 -0.43945 0.19375 C -0.43451 0.20787 -0.40885 0.24722 -0.40885 0.26574 " pathEditMode="relative" rAng="0" ptsTypes="AAAAAAAAAAAAAAA">
                                      <p:cBhvr>
                                        <p:cTn id="275" dur="3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311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4"/>
                                            </p:cond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724 -0.39237 C -0.5349 -0.35394 -0.53242 -0.31528 -0.53724 -0.27686 C -0.53932 -0.26019 -0.54492 -0.24607 -0.547 -0.22917 C -0.54635 -0.20672 -0.54596 -0.1838 -0.54505 -0.16112 C -0.5444 -0.14352 -0.53437 -0.11413 -0.5293 -0.09838 C -0.52513 -0.06459 -0.52669 -0.0838 -0.52839 -0.02338 C -0.52878 -0.0125 -0.52812 -0.01482 -0.53138 -0.00973 C -0.53294 0.00162 -0.53724 0.01597 -0.54219 0.0243 C -0.54492 0.0412 -0.54974 0.05648 -0.55182 0.07361 C -0.55156 0.11666 -0.55846 0.17615 -0.53815 0.21134 C -0.53542 0.22152 -0.5293 0.22962 -0.5293 0.24212 " pathEditMode="relative" rAng="0" ptsTypes="AAAAAAAAAAA">
                                      <p:cBhvr>
                                        <p:cTn id="277" dur="3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3171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6"/>
                                            </p:cond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781 -0.45394 C -0.65716 -0.43449 -0.65677 -0.40834 -0.65 -0.39144 C -0.64596 -0.35185 -0.64726 -0.30209 -0.65781 -0.26389 C -0.65742 -0.24491 -0.6595 -0.21389 -0.65299 -0.1956 C -0.65221 -0.19005 -0.64844 -0.1757 -0.64622 -0.1713 C -0.6444 -0.16227 -0.64323 -0.15394 -0.64115 -0.14514 C -0.64075 -0.14213 -0.64075 -0.13912 -0.64023 -0.13635 C -0.63971 -0.1331 -0.63854 -0.13056 -0.63815 -0.12755 C -0.63372 -0.0963 -0.63971 -0.12732 -0.63633 -0.11042 C -0.63659 -0.09121 -0.63646 -0.07176 -0.63737 -0.05255 C -0.63763 -0.04352 -0.64154 -0.03148 -0.64323 -0.02292 C -0.64648 -0.00556 -0.64935 0.0118 -0.65208 0.0294 C -0.65143 0.05833 -0.64987 0.08102 -0.64909 0.10995 C -0.64805 0.2243 -0.66914 0.23402 -0.62956 0.23402 " pathEditMode="relative" rAng="0" ptsTypes="AAAAAAAAAAAAAA">
                                      <p:cBhvr>
                                        <p:cTn id="279" dur="3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" y="3439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8"/>
                                            </p:cond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96 -0.60255 C -0.6539 -0.59468 -0.65312 -0.58195 -0.65534 -0.56551 C -0.65651 -0.54537 -0.65651 -0.52477 -0.65182 -0.50695 C -0.65221 -0.44699 -0.64114 -0.39468 -0.65638 -0.35046 C -0.65807 -0.33773 -0.66276 -0.32986 -0.66575 -0.31829 C -0.66784 -0.30995 -0.66927 -0.30116 -0.67161 -0.29352 C -0.672 -0.29051 -0.67252 -0.28658 -0.67252 -0.28287 C -0.67252 -0.25671 -0.67265 -0.19653 -0.65898 -0.17801 C -0.65625 -0.16736 -0.65182 -0.15671 -0.64765 -0.14769 C -0.64687 -0.14005 -0.64479 -0.13426 -0.64336 -0.12639 C -0.64284 -0.11829 -0.64232 -0.10995 -0.64179 -0.10162 C -0.6414 -0.09745 -0.64075 -0.08958 -0.64075 -0.08912 C -0.6414 -0.04722 -0.63919 -0.02801 -0.65026 0.00116 C -0.65221 0.01273 -0.65586 0.02083 -0.65898 0.03148 C -0.66068 0.03773 -0.66015 0.03866 -0.66224 0.04421 C -0.66432 0.04977 -0.66836 0.06042 -0.66836 0.06065 C -0.66927 0.0662 -0.66992 0.07083 -0.67161 0.07616 C -0.67291 0.08518 -0.67474 0.09375 -0.67604 0.10278 C -0.67552 0.12454 -0.67409 0.13935 -0.67252 0.15972 C -0.67291 0.18588 -0.67357 0.23773 -0.67357 0.23842 " pathEditMode="relative" rAng="0" ptsTypes="AAAAAAAAAAAAAAAAAAAA">
                                      <p:cBhvr>
                                        <p:cTn id="281" dur="3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4203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0"/>
                                            </p:cond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573 -0.36458 C -0.4056 -0.35555 -0.40573 -0.34629 -0.40508 -0.33704 C -0.40417 -0.32523 -0.3974 -0.30254 -0.39258 -0.29398 C -0.39089 -0.28333 -0.38906 -0.27291 -0.3875 -0.26227 C -0.38802 -0.24838 -0.38672 -0.23009 -0.39167 -0.21782 C -0.3931 -0.20903 -0.39453 -0.20069 -0.3974 -0.19305 C -0.39883 -0.18194 -0.40104 -0.17153 -0.40339 -0.16111 C -0.40286 -0.1419 -0.40443 -0.13241 -0.39831 -0.11829 C -0.39622 -0.1081 -0.39922 -0.11944 -0.39505 -0.11134 C -0.39193 -0.10532 -0.39063 -0.09375 -0.38906 -0.08611 C -0.38646 -0.05509 -0.38425 -0.02546 -0.39505 -0.00046 C -0.39583 0.00533 -0.39714 0.0088 -0.39922 0.01343 C -0.40234 0.02871 -0.40026 0.0463 -0.39323 0.05787 C -0.39271 0.06019 -0.39245 0.06273 -0.39167 0.06482 C -0.39102 0.0669 -0.38984 0.06829 -0.38906 0.07037 C -0.38854 0.07199 -0.3888 0.07408 -0.38841 0.0757 C -0.38802 0.07778 -0.38724 0.07963 -0.38672 0.08125 C -0.38568 0.08866 -0.38516 0.09746 -0.38255 0.10347 C -0.37995 0.12408 -0.3806 0.13426 -0.38906 0.14931 C -0.39036 0.15533 -0.39271 0.16065 -0.39505 0.16574 C -0.39635 0.17269 -0.39466 0.18102 -0.39323 0.18796 C -0.39271 0.19375 -0.38997 0.2544 -0.38789 0.26783 " pathEditMode="relative" rAng="0" ptsTypes="AAAAAAAAAAAAAAAAAAAAAA">
                                      <p:cBhvr>
                                        <p:cTn id="283" dur="3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" y="3162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2"/>
                                            </p:cond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669 -0.33773 C -0.48073 -0.33565 -0.48177 -0.33009 -0.48424 -0.32407 C -0.48476 -0.32268 -0.48581 -0.32014 -0.48581 -0.31991 C -0.48542 -0.30694 -0.48594 -0.29236 -0.48424 -0.27893 C -0.48294 -0.26898 -0.48073 -0.25879 -0.48008 -0.24861 C -0.47721 -0.21204 -0.48125 -0.24745 -0.47747 -0.22662 C -0.47643 -0.22106 -0.475 -0.21018 -0.475 -0.20995 C -0.47292 -0.18102 -0.47044 -0.14653 -0.47917 -0.11967 C -0.48008 -0.11296 -0.48125 -0.1081 -0.48242 -0.10185 C -0.4832 -0.09815 -0.48372 -0.09444 -0.48424 -0.09074 C -0.4845 -0.08912 -0.48502 -0.08541 -0.48502 -0.08495 C -0.4832 -0.05185 -0.46927 -0.01944 -0.45508 0.00394 C -0.45469 0.00533 -0.45456 0.00671 -0.45417 0.00787 C -0.45364 0.00926 -0.45273 0.01042 -0.45247 0.01227 C -0.45039 0.02084 -0.44987 0.03079 -0.44909 0.03959 C -0.45052 0.05834 -0.45364 0.07894 -0.46002 0.09468 C -0.46315 0.1132 -0.4681 0.13125 -0.47174 0.14954 C -0.47135 0.16088 -0.47148 0.17246 -0.47083 0.1838 C -0.4707 0.18658 -0.46914 0.18935 -0.46914 0.19213 C -0.46914 0.19584 -0.472 0.25695 -0.472 0.26088 " pathEditMode="relative" rAng="0" ptsTypes="AAAAAAAAAAAAAAAAAAAA">
                                      <p:cBhvr>
                                        <p:cTn id="285" dur="3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4" y="2993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4"/>
                                            </p:cond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092 -0.44213 C -0.40039 -0.43194 -0.40131 -0.42615 -0.39675 -0.41944 C -0.39401 -0.41018 -0.38894 -0.40324 -0.38594 -0.39444 C -0.38477 -0.39051 -0.38386 -0.38634 -0.38269 -0.3824 C -0.38125 -0.36689 -0.38269 -0.35347 -0.38516 -0.33842 C -0.38594 -0.33356 -0.39037 -0.32523 -0.39193 -0.32129 C -0.39467 -0.31458 -0.39688 -0.30602 -0.39844 -0.29861 C -0.39818 -0.28912 -0.39818 -0.28009 -0.39766 -0.2706 C -0.3974 -0.26643 -0.39558 -0.26481 -0.39427 -0.26157 C -0.39063 -0.25092 -0.38633 -0.2368 -0.38425 -0.22546 C -0.38373 -0.21389 -0.38373 -0.20671 -0.38099 -0.19652 C -0.37995 -0.17569 -0.37956 -0.17754 -0.38099 -0.15393 C -0.38112 -0.15046 -0.38177 -0.14745 -0.38269 -0.14444 C -0.3836 -0.14166 -0.38594 -0.13657 -0.38594 -0.13634 C -0.38724 -0.13078 -0.38789 -0.12569 -0.39011 -0.1206 C -0.39258 -0.10532 -0.39115 -0.09328 -0.38685 -0.08078 C -0.38542 -0.07662 -0.3849 -0.07152 -0.3836 -0.06759 C -0.38256 -0.06481 -0.38008 -0.05949 -0.38008 -0.05926 C -0.37904 -0.05347 -0.37787 -0.04699 -0.37683 -0.04097 C -0.37709 -0.02384 -0.37709 -0.00625 -0.37761 0.01088 C -0.37787 0.01551 -0.38073 0.01991 -0.38177 0.02408 C -0.38438 0.0338 -0.38698 0.04398 -0.39011 0.05348 C -0.38946 0.06598 -0.38946 0.07662 -0.38177 0.08241 C -0.38008 0.08704 -0.37891 0.09167 -0.37683 0.09584 C -0.37123 0.10625 -0.37748 0.09445 -0.37175 0.10255 C -0.3681 0.10741 -0.36602 0.1132 -0.36276 0.11852 C -0.36198 0.1213 -0.36029 0.12338 -0.36016 0.12662 C -0.35925 0.15116 -0.36914 0.16898 -0.37761 0.18773 C -0.37943 0.19121 -0.39206 0.26945 -0.39206 0.27361 " pathEditMode="relative" rAng="0" ptsTypes="AAAAAAAAAAAAAAAAAAAAAAAAAAAAA">
                                      <p:cBhvr>
                                        <p:cTn id="287" dur="3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3578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6"/>
                                            </p:cond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55 -0.54213 C -0.52331 -0.5074 -0.44688 -0.39352 -0.43894 -0.36504 C -0.43711 -0.35231 -0.43555 -0.33935 -0.43894 -0.32639 C -0.44154 -0.31643 -0.4474 -0.30833 -0.44961 -0.29838 C -0.45157 -0.28981 -0.45417 -0.28194 -0.4556 -0.27291 C -0.45482 -0.26018 -0.45378 -0.24884 -0.45052 -0.23703 C -0.44909 -0.23217 -0.44623 -0.22963 -0.44466 -0.22477 C -0.44258 -0.21852 -0.44154 -0.20902 -0.4405 -0.20231 C -0.44011 -0.20069 -0.43959 -0.19699 -0.43959 -0.19676 C -0.43841 -0.1794 -0.43802 -0.16551 -0.44545 -0.15277 C -0.44727 -0.14467 -0.45378 -0.12662 -0.45716 -0.11921 C -0.46029 -0.09583 -0.46029 -0.10532 -0.45795 -0.06203 C -0.45782 -0.05995 -0.45677 -0.05856 -0.45625 -0.05671 C -0.4543 -0.04977 -0.45196 -0.0375 -0.45052 -0.02986 C -0.44844 -0.01805 -0.4474 -0.00578 -0.44545 0.00625 C -0.44623 0.03588 -0.44388 0.03773 -0.45144 0.05579 C -0.45261 0.0632 -0.45716 0.06922 -0.46042 0.07454 C -0.46355 0.0794 -0.46459 0.08681 -0.4681 0.09167 C -0.46966 0.10185 -0.46927 0.1176 -0.46719 0.12801 C -0.46615 0.13357 -0.46094 0.13912 -0.45886 0.14375 C -0.4569 0.15301 -0.45248 0.16297 -0.44883 0.1706 C -0.44779 0.17523 -0.44727 0.18033 -0.44636 0.18542 C -0.44597 0.19329 -0.44466 0.20139 -0.44466 0.20949 C -0.44466 0.22454 -0.44545 0.25486 -0.44545 0.25533 " pathEditMode="relative" rAng="0" ptsTypes="AAAAAAAAAAAAAAAAAAAAAAAA">
                                      <p:cBhvr>
                                        <p:cTn id="289" dur="3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3" y="3986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8"/>
                                            </p:cond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919 -0.48657 C -0.58802 -0.47777 -0.5875 -0.46527 -0.58424 -0.45764 C -0.58216 -0.45277 -0.57877 -0.4493 -0.57669 -0.44467 C -0.56979 -0.42963 -0.58021 -0.45231 -0.57344 -0.43657 C -0.57239 -0.43379 -0.56992 -0.42893 -0.56992 -0.4287 C -0.56914 -0.42384 -0.56575 -0.41458 -0.56575 -0.41412 C -0.56549 -0.41088 -0.56419 -0.4074 -0.56419 -0.4037 C -0.56419 -0.38564 -0.56888 -0.35439 -0.575 -0.33819 C -0.57643 -0.32777 -0.57969 -0.31852 -0.58333 -0.30949 C -0.58489 -0.30069 -0.58646 -0.29143 -0.58919 -0.2831 C -0.58867 -0.26435 -0.59101 -0.2574 -0.58594 -0.24514 C -0.58555 -0.24328 -0.58555 -0.24143 -0.58502 -0.23958 C -0.58476 -0.23842 -0.58372 -0.23727 -0.58333 -0.23588 C -0.58242 -0.23194 -0.58294 -0.22754 -0.58177 -0.22407 C -0.57969 -0.21805 -0.57851 -0.21227 -0.5776 -0.20578 C -0.57812 -0.17777 -0.57708 -0.17106 -0.58177 -0.15046 C -0.58229 -0.14166 -0.58216 -0.13657 -0.58502 -0.12939 C -0.58685 -0.11898 -0.58945 -0.10833 -0.59167 -0.09791 C -0.59127 -0.08657 -0.59375 -0.07361 -0.5901 -0.06389 C -0.58737 -0.05625 -0.58268 -0.04652 -0.57917 -0.03889 C -0.57982 -0.01805 -0.57864 -0.01713 -0.58242 -0.00324 C -0.58385 0.00741 -0.58646 0.01806 -0.58919 0.02801 C -0.59114 0.03519 -0.59427 0.0419 -0.59583 0.04908 C -0.5957 0.06088 -0.59687 0.12176 -0.59336 0.13172 C -0.5918 0.13611 -0.58958 0.13843 -0.58841 0.14352 C -0.58906 0.1551 -0.58086 0.24584 -0.58086 0.25718 " pathEditMode="relative" rAng="0" ptsTypes="AAAAAAAAAAAAAAAAAAAAAAAAAA">
                                      <p:cBhvr>
                                        <p:cTn id="291" dur="3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" y="3717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0"/>
                                            </p:cond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029 -0.64352 C -0.41289 -0.62407 -0.4181 -0.48518 -0.41406 -0.46551 C -0.41458 -0.4456 -0.41198 -0.42963 -0.41914 -0.41412 C -0.42018 -0.40787 -0.42174 -0.4037 -0.4224 -0.39722 C -0.42135 -0.37777 -0.41875 -0.36551 -0.41146 -0.34977 C -0.4099 -0.33889 -0.40534 -0.33009 -0.40247 -0.32014 C -0.40299 -0.30092 -0.40299 -0.27916 -0.41146 -0.26365 C -0.41445 -0.25764 -0.41628 -0.25347 -0.41823 -0.24676 C -0.41927 -0.24352 -0.42148 -0.23634 -0.42148 -0.23611 C -0.4207 -0.19074 -0.42018 -0.18125 -0.41146 -0.14375 C -0.41185 -0.13148 -0.41185 -0.11875 -0.41237 -0.10648 C -0.41263 -0.09838 -0.4181 -0.08727 -0.4207 -0.07963 C -0.42279 -0.07338 -0.42539 -0.06828 -0.42747 -0.06273 C -0.42878 -0.05879 -0.43073 -0.05092 -0.43073 -0.05069 C -0.43034 -0.04537 -0.43073 -0.03958 -0.42982 -0.03426 C -0.42878 -0.02777 -0.42396 -0.02384 -0.4207 -0.01875 C -0.41549 -0.01065 -0.41146 -0.00139 -0.40729 0.00834 C -0.40586 0.02084 -0.40794 0.03079 -0.41237 0.04121 C -0.41367 0.0588 -0.41914 0.075 -0.42148 0.09283 C -0.42122 0.10047 -0.42305 0.11111 -0.41914 0.11644 C -0.4168 0.11945 -0.41081 0.12153 -0.41081 0.12176 C -0.41094 0.12963 -0.41107 0.13866 -0.41146 0.14723 C -0.41211 0.16343 -0.42083 0.16875 -0.42904 0.17639 C -0.43281 0.18496 -0.43177 0.18727 -0.43073 0.19977 C -0.4306 0.20162 -0.41758 0.26945 -0.41758 0.26991 " pathEditMode="relative" rAng="0" ptsTypes="AAAAAAAAAAAAAAAAAAAAAAAAA">
                                      <p:cBhvr>
                                        <p:cTn id="293" dur="3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0" y="4567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2"/>
                                            </p:cond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779 -0.40579 C -0.60352 -0.40879 -0.60313 -0.39838 -0.60534 -0.39213 C -0.6043 -0.37893 -0.6 -0.37014 -0.59596 -0.35833 C -0.5944 -0.3544 -0.59323 -0.35023 -0.59206 -0.34629 C -0.59128 -0.34282 -0.58945 -0.33541 -0.58945 -0.33518 C -0.58763 -0.32106 -0.58477 -0.26875 -0.59779 -0.25532 C -0.60065 -0.24791 -0.60352 -0.24305 -0.60534 -0.23495 C -0.60612 -0.23148 -0.60729 -0.22407 -0.60729 -0.22384 C -0.60508 -0.19305 -0.60326 -0.18634 -0.59505 -0.1618 C -0.59206 -0.15301 -0.59154 -0.14421 -0.58737 -0.13611 C -0.58555 -0.125 -0.5819 -0.1162 -0.58086 -0.10509 C -0.5819 -0.08217 -0.58594 -0.06366 -0.59505 -0.04514 C -0.59831 -0.03889 -0.60013 -0.03032 -0.6026 -0.02361 C -0.60313 -0.02176 -0.60443 -0.01805 -0.60443 -0.01782 C -0.60534 -0.01296 -0.60612 -0.0081 -0.60729 -0.00324 C -0.60898 0.01111 -0.61133 0.02871 -0.60534 0.04167 C -0.6026 0.05533 -0.59258 0.07037 -0.58841 0.08472 C -0.5888 0.09676 -0.5888 0.10834 -0.58945 0.12014 C -0.58945 0.12153 -0.59076 0.12894 -0.59128 0.13102 C -0.5918 0.13357 -0.5931 0.13912 -0.5931 0.13935 C -0.59414 0.14699 -0.59258 0.2625 -0.59036 0.26852 " pathEditMode="relative" rAng="0" ptsTypes="AAAAAAAAAAAAAAAAAAAAA">
                                      <p:cBhvr>
                                        <p:cTn id="295" dur="3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3368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4"/>
                                            </p:cond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575 -0.61111 C -0.4651 -0.59791 -0.46289 -0.58842 -0.46081 -0.57569 C -0.46107 -0.55602 -0.46107 -0.53564 -0.46159 -0.51597 C -0.46185 -0.50856 -0.46302 -0.49953 -0.46406 -0.49213 C -0.46458 -0.48865 -0.46575 -0.48171 -0.46575 -0.48148 C -0.46523 -0.45949 -0.46667 -0.43773 -0.45833 -0.41898 C -0.45768 -0.41227 -0.45664 -0.40578 -0.45573 -0.3993 C -0.45612 -0.37615 -0.45351 -0.35439 -0.46159 -0.33518 C -0.46263 -0.32893 -0.46302 -0.32546 -0.46497 -0.31967 C -0.46719 -0.31296 -0.47018 -0.3074 -0.47148 -0.3 C -0.47083 -0.28912 -0.47031 -0.27801 -0.46667 -0.26852 C -0.46601 -0.26227 -0.46497 -0.2574 -0.46315 -0.25162 C -0.46211 -0.24814 -0.45989 -0.2412 -0.45989 -0.24097 C -0.45885 -0.23495 -0.45716 -0.22893 -0.45573 -0.22268 C -0.45612 -0.21157 -0.45586 -0.20023 -0.45664 -0.18889 C -0.4569 -0.18426 -0.45924 -0.18055 -0.45989 -0.17592 C -0.46185 -0.16504 -0.46419 -0.15277 -0.46823 -0.14328 C -0.46914 -0.13796 -0.46966 -0.13264 -0.47083 -0.12731 C -0.47031 -0.11643 -0.47083 -0.10532 -0.46914 -0.09467 C -0.46614 -0.07754 -0.45937 -0.06365 -0.45482 -0.04745 C -0.45534 -0.02639 -0.45208 -0.01296 -0.46081 0.0007 C -0.4625 0.01135 -0.46732 0.02084 -0.47148 0.02963 C -0.47344 0.03797 -0.47604 0.04561 -0.47747 0.0544 C -0.47695 0.06436 -0.47695 0.07477 -0.47565 0.08449 C -0.47435 0.09514 -0.46836 0.10579 -0.46667 0.11829 C -0.4668 0.12917 -0.4668 0.14005 -0.46732 0.15116 C -0.46758 0.15486 -0.4694 0.16088 -0.46992 0.16412 C -0.47174 0.17477 -0.48502 0.25834 -0.48502 0.26968 " pathEditMode="relative" rAng="0" ptsTypes="AAAAAAAAAAAAAAAAAAAAAAAAAAAA">
                                      <p:cBhvr>
                                        <p:cTn id="297" dur="3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4402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6"/>
                                            </p:cond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836 -0.33426 C -0.52669 -0.31528 -0.52031 -0.28611 -0.51927 -0.26366 C -0.51992 -0.22083 -0.51836 -0.2162 -0.52851 -0.18472 C -0.52799 -0.16157 -0.52773 -0.1375 -0.52435 -0.11504 C -0.52448 -0.10092 -0.52864 -0.03171 -0.52435 -0.0118 C -0.52331 -0.00231 -0.52083 0.00602 -0.51927 0.01528 C -0.51758 0.04607 -0.52331 0.07384 -0.52604 0.10394 C -0.52565 0.11968 -0.52565 0.13565 -0.52513 0.15139 C -0.52513 0.15301 -0.522 0.2632 -0.522 0.26366 " pathEditMode="relative" rAng="0" ptsTypes="AAAAAAAAA">
                                      <p:cBhvr>
                                        <p:cTn id="299" dur="3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" y="2988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8"/>
                                            </p:cond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247 -0.47106 C -0.36302 -0.45879 -0.35247 -0.41736 -0.34492 -0.40486 C -0.34323 -0.40254 -0.33997 -0.39676 -0.33997 -0.39653 C -0.33867 -0.3912 -0.33763 -0.38565 -0.33659 -0.37986 C -0.33685 -0.37129 -0.33659 -0.36273 -0.33737 -0.3544 C -0.33789 -0.3493 -0.34167 -0.34236 -0.34323 -0.3375 C -0.34518 -0.33148 -0.34622 -0.32616 -0.34831 -0.3206 C -0.35013 -0.31088 -0.35156 -0.3 -0.35482 -0.2912 C -0.35716 -0.27616 -0.35573 -0.28356 -0.35898 -0.26852 C -0.35989 -0.26481 -0.36081 -0.25717 -0.36081 -0.25694 C -0.35937 -0.23055 -0.35742 -0.20856 -0.35325 -0.18426 C -0.35351 -0.15231 -0.34935 -0.08958 -0.35898 -0.05301 C -0.35989 -0.04583 -0.36055 -0.03889 -0.36159 -0.03194 C -0.36302 -0.0081 -0.3668 0.01783 -0.35989 0.03982 C -0.35768 0.05625 -0.35404 0.07107 -0.34987 0.08634 C -0.35013 0.10417 -0.35013 0.12199 -0.35065 0.13982 C -0.35104 0.14977 -0.37539 0.25648 -0.37539 0.26713 " pathEditMode="relative" rAng="0" ptsTypes="AAAAAAAAAAAAAAAAA">
                                      <p:cBhvr>
                                        <p:cTn id="301" dur="3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" y="3689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0"/>
                                            </p:cond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159 -0.41783 C -0.56119 -0.41135 -0.56119 -0.40463 -0.56067 -0.39792 C -0.56028 -0.3926 -0.5595 -0.39236 -0.5582 -0.3875 C -0.55507 -0.37477 -0.55247 -0.36158 -0.54987 -0.34885 C -0.54869 -0.34283 -0.54752 -0.33519 -0.54648 -0.32894 C -0.5457 -0.32477 -0.54492 -0.31667 -0.54492 -0.31644 C -0.54557 -0.29653 -0.54596 -0.27986 -0.55234 -0.26227 C -0.55299 -0.25764 -0.55429 -0.25324 -0.5556 -0.24908 C -0.55664 -0.2463 -0.55898 -0.24098 -0.55898 -0.24074 C -0.56106 -0.22824 -0.56432 -0.2169 -0.56575 -0.20348 C -0.56497 -0.18658 -0.56536 -0.16852 -0.55898 -0.1544 C -0.55651 -0.14144 -0.55429 -0.13218 -0.55325 -0.11829 C -0.55377 -0.07824 -0.55013 -0.05023 -0.56393 -0.01991 C -0.56445 -0.01713 -0.56523 -0.01459 -0.56575 -0.01181 C -0.56601 -0.01042 -0.56653 -0.00787 -0.56653 -0.00764 C -0.56601 0.00416 -0.56588 0.01273 -0.56393 0.02384 C -0.56328 0.03333 -0.56224 0.03981 -0.55976 0.04814 C -0.55859 0.05185 -0.55651 0.05995 -0.55651 0.06018 C -0.55481 0.07893 -0.54987 0.1074 -0.56159 0.1199 C -0.56497 0.12847 -0.56315 0.13842 -0.56159 0.14791 C -0.56054 0.16481 -0.55481 0.24699 -0.55481 0.26203 " pathEditMode="relative" rAng="0" ptsTypes="AAAAAAAAAAAAAAAAAAAAA">
                                      <p:cBhvr>
                                        <p:cTn id="303" dur="3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" y="3398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2"/>
                                            </p:cond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216 -0.53263 C -0.52748 -0.52245 -0.53268 -0.50277 -0.53464 -0.49074 C -0.53399 -0.45972 -0.53711 -0.44884 -0.52722 -0.42777 C -0.52591 -0.42013 -0.52058 -0.41203 -0.51797 -0.40439 C -0.51589 -0.39861 -0.51485 -0.39166 -0.51289 -0.38588 C -0.51224 -0.37916 -0.51068 -0.37523 -0.50964 -0.36875 C -0.51003 -0.36134 -0.50977 -0.3537 -0.51055 -0.34652 C -0.51081 -0.34282 -0.51289 -0.33611 -0.51289 -0.33588 C -0.5138 -0.32824 -0.5155 -0.31875 -0.51706 -0.31111 C -0.5181 -0.30648 -0.51966 -0.29676 -0.51966 -0.29652 C -0.5194 -0.28125 -0.52149 -0.26713 -0.51628 -0.25463 C -0.51576 -0.23472 -0.51446 -0.22152 -0.51133 -0.20347 C -0.51185 -0.17986 -0.51133 -0.17222 -0.5155 -0.15393 C -0.51641 -0.14606 -0.51654 -0.14189 -0.51966 -0.13541 C -0.52044 -0.12847 -0.52214 -0.12361 -0.52383 -0.11689 C -0.52487 -0.10023 -0.52565 -0.09884 -0.52461 -0.07893 C -0.52435 -0.0743 -0.52214 -0.06574 -0.52214 -0.06551 C -0.52266 -0.02893 -0.52253 0.00371 -0.5263 0.03912 C -0.52565 0.06412 -0.52617 0.06366 -0.52214 0.08079 C -0.52253 0.09908 -0.52253 0.11783 -0.52305 0.13612 C -0.52318 0.14306 -0.51732 0.22871 -0.51732 0.23588 " pathEditMode="relative" rAng="0" ptsTypes="AAAAAAAAAAAAAAAAAAAAA">
                                      <p:cBhvr>
                                        <p:cTn id="305" dur="3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" y="3842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4"/>
                                            </p:cond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94 -0.56991 C -0.37565 -0.55648 -0.38333 -0.54305 -0.38802 -0.52801 C -0.39206 -0.4993 -0.38646 -0.47847 -0.38021 -0.45324 C -0.37864 -0.44699 -0.3776 -0.43588 -0.37435 -0.43079 C -0.37226 -0.42037 -0.37031 -0.41018 -0.36836 -0.39954 C -0.36614 -0.36504 -0.3668 -0.38032 -0.36836 -0.31713 C -0.36875 -0.30092 -0.37591 -0.28356 -0.38125 -0.2706 C -0.38789 -0.25416 -0.39232 -0.24004 -0.39492 -0.22129 C -0.39544 -0.2081 -0.39831 -0.19004 -0.3931 -0.17778 C -0.39114 -0.16666 -0.38854 -0.1544 -0.3832 -0.14629 C -0.38138 -0.13842 -0.37969 -0.13657 -0.37539 -0.13148 C -0.372 -0.11736 -0.36302 -0.11227 -0.35976 -0.09537 C -0.36042 -0.06875 -0.36028 -0.0581 -0.36549 -0.03704 C -0.3668 -0.03148 -0.36862 -0.02546 -0.37044 -0.0206 C -0.37148 -0.01736 -0.37435 -0.01157 -0.37435 -0.01134 C -0.37656 0.00023 -0.3819 0.01158 -0.38424 0.02431 C -0.38346 0.04005 -0.38542 0.04746 -0.3793 0.05741 C -0.37721 0.06667 -0.37239 0.07384 -0.36836 0.08125 C -0.36315 0.09144 -0.35872 0.10093 -0.35169 0.10834 C -0.34726 0.11852 -0.34075 0.125 -0.33502 0.1338 C -0.33385 0.14375 -0.33437 0.15301 -0.33802 0.16227 C -0.33958 0.16528 -0.3431 0.17246 -0.3431 0.17292 C -0.34427 0.17917 -0.33737 0.26945 -0.33737 0.27662 " pathEditMode="relative" rAng="0" ptsTypes="AAAAAAAAAAAAAAAAAAAAAAA">
                                      <p:cBhvr>
                                        <p:cTn id="307" dur="3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" y="4231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6"/>
                                            </p:cond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157 -0.57153 C -0.60261 -0.56967 -0.57709 -0.53125 -0.57735 -0.5287 C -0.57839 -0.52292 -0.57943 -0.51065 -0.57943 -0.51042 C -0.57735 -0.49213 -0.56901 -0.47523 -0.56276 -0.45903 C -0.56107 -0.44838 -0.55756 -0.44074 -0.55391 -0.43148 C -0.55222 -0.42153 -0.54909 -0.41042 -0.5461 -0.40092 C -0.54506 -0.39074 -0.54401 -0.38842 -0.54115 -0.37963 C -0.54076 -0.37454 -0.54089 -0.36944 -0.54024 -0.36435 C -0.53985 -0.36111 -0.53815 -0.35555 -0.53815 -0.35509 C -0.53881 -0.3081 -0.53724 -0.27755 -0.55 -0.23819 C -0.55131 -0.22731 -0.55417 -0.21782 -0.5569 -0.20764 C -0.55951 -0.19861 -0.5599 -0.18912 -0.56276 -0.18032 C -0.56368 -0.17454 -0.56459 -0.16898 -0.56576 -0.16342 C -0.56745 -0.13935 -0.56888 -0.11042 -0.5599 -0.08889 C -0.55808 -0.0787 -0.55365 -0.06991 -0.55183 -0.05995 C -0.54909 -0.04467 -0.54388 -0.03217 -0.53815 -0.01898 C -0.53412 -0.00995 -0.52865 -0.00208 -0.52448 0.00671 C -0.52344 0.00903 -0.52149 0.01296 -0.52149 0.0132 C -0.51993 0.02107 -0.51589 0.02639 -0.51368 0.03426 C -0.5125 0.03843 -0.51211 0.04653 -0.51172 0.04977 C -0.51224 0.06528 -0.51211 0.08009 -0.51472 0.09514 C -0.51693 0.13333 -0.51589 0.10949 -0.51472 0.17593 C -0.51433 0.19144 -0.5069 0.28519 -0.5069 0.28565 " pathEditMode="relative" rAng="0" ptsTypes="AAAAAAAAAAAAAAAAAAAAAAA">
                                      <p:cBhvr>
                                        <p:cTn id="309" dur="3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7" y="4284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8"/>
                                            </p:cond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073 -0.38101 C -0.57982 -0.36203 -0.58086 -0.35995 -0.57591 -0.34652 C -0.57435 -0.33518 -0.5724 -0.32407 -0.56992 -0.31319 C -0.56888 -0.30138 -0.56667 -0.29282 -0.56511 -0.28171 C -0.56563 -0.24398 -0.56367 -0.21713 -0.57591 -0.18703 C -0.57852 -0.17129 -0.58242 -0.15601 -0.58477 -0.13958 C -0.58399 -0.1155 -0.58451 -0.08703 -0.57591 -0.0655 C -0.575 -0.06041 -0.57396 -0.05463 -0.57396 -0.04953 C -0.57396 -0.03541 -0.57396 -0.02106 -0.57487 -0.00717 C -0.57565 0.00764 -0.58438 0.00857 -0.59063 0.01505 C -0.59219 0.02362 -0.59076 0.01806 -0.59544 0.02917 C -0.59623 0.03079 -0.5974 0.03403 -0.5974 0.03426 C -0.59636 0.09121 -0.60117 0.09283 -0.58477 0.12871 C -0.58347 0.1338 -0.57969 0.14306 -0.57969 0.14329 C -0.57748 0.15857 -0.57031 0.22037 -0.57031 0.2426 " pathEditMode="relative" rAng="0" ptsTypes="AAAAAAAAAAAAAAA">
                                      <p:cBhvr>
                                        <p:cTn id="311" dur="3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118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0"/>
                                            </p:cond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099 -0.66944 C -0.47956 -0.66134 -0.49206 -0.65208 -0.48958 -0.64444 C -0.48529 -0.61319 -0.48047 -0.57083 -0.49557 -0.5456 C -0.49713 -0.53703 -0.5 -0.52986 -0.50234 -0.52176 C -0.50443 -0.51481 -0.50508 -0.50926 -0.50729 -0.50254 C -0.5112 -0.46851 -0.51133 -0.43101 -0.50234 -0.39907 C -0.50104 -0.38703 -0.50078 -0.37338 -0.49844 -0.36203 C -0.49713 -0.32106 -0.49844 -0.28078 -0.49453 -0.24027 C -0.49661 -0.19027 -0.49531 -0.19236 -0.50521 -0.15671 C -0.5056 -0.1537 -0.50625 -0.15069 -0.50625 -0.14768 C -0.50625 -0.13009 -0.50573 -0.11342 -0.50521 -0.0956 C -0.50495 -0.08426 -0.49792 -0.07199 -0.49557 -0.06157 C -0.49453 -0.05115 -0.49323 -0.04282 -0.49154 -0.0331 C -0.49206 -0.00416 -0.49193 0.03426 -0.49844 0.06297 C -0.50052 0.08426 -0.50195 0.1088 -0.49935 0.13033 C -0.49883 0.13403 -0.49453 0.14005 -0.49362 0.14514 C -0.48984 0.16875 -0.48672 0.25348 -0.48672 0.27778 " pathEditMode="relative" rAng="0" ptsTypes="AAAAAAAAAAAAAAAAA">
                                      <p:cBhvr>
                                        <p:cTn id="313" dur="3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5" y="4736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2"/>
                                            </p:cond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711 -0.39236 C -0.53477 -0.35695 -0.53229 -0.3213 -0.53711 -0.28565 C -0.53919 -0.27037 -0.54479 -0.25718 -0.54688 -0.24167 C -0.54623 -0.22084 -0.54583 -0.19954 -0.54492 -0.17871 C -0.54427 -0.16227 -0.53425 -0.13519 -0.52917 -0.12061 C -0.525 -0.08936 -0.52656 -0.10718 -0.52826 -0.05116 C -0.52865 -0.04121 -0.528 -0.04352 -0.53125 -0.03866 C -0.53281 -0.02824 -0.53711 -0.01505 -0.54206 -0.00718 C -0.54479 0.00833 -0.54961 0.02245 -0.55169 0.03842 C -0.55143 0.07824 -0.55833 0.1331 -0.53802 0.16551 C -0.53529 0.175 -0.52865 0.27129 -0.52865 0.28287 " pathEditMode="relative" rAng="0" ptsTypes="AAAAAAAAAAA">
                                      <p:cBhvr>
                                        <p:cTn id="315" dur="3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3375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4"/>
                                            </p:cond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219 -0.43657 C -0.64154 -0.41967 -0.64114 -0.39722 -0.63437 -0.38241 C -0.63034 -0.34815 -0.63164 -0.30509 -0.64219 -0.27222 C -0.6418 -0.25555 -0.64388 -0.22893 -0.63737 -0.21319 C -0.63659 -0.20833 -0.63281 -0.19583 -0.6306 -0.1919 C -0.62877 -0.18426 -0.6276 -0.17708 -0.62552 -0.16944 C -0.62513 -0.1669 -0.62513 -0.16412 -0.62461 -0.1618 C -0.62409 -0.15903 -0.62292 -0.15694 -0.62252 -0.15416 C -0.6181 -0.12708 -0.62409 -0.15393 -0.6207 -0.13935 C -0.62096 -0.12268 -0.62083 -0.10579 -0.62174 -0.08935 C -0.622 -0.08148 -0.62591 -0.07106 -0.6276 -0.06366 C -0.63086 -0.04861 -0.63372 -0.03356 -0.63646 -0.01829 C -0.63581 0.00671 -0.63424 0.02616 -0.63346 0.05116 C -0.63242 0.15046 -0.62305 0.24051 -0.62252 0.26227 " pathEditMode="relative" rAng="0" ptsTypes="AAAAAAAAAAAAAA">
                                      <p:cBhvr>
                                        <p:cTn id="317" dur="3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8" y="3493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6"/>
                                            </p:cond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552 -0.55926 C -0.63346 -0.55231 -0.63268 -0.54143 -0.63489 -0.52685 C -0.63607 -0.50949 -0.63607 -0.49143 -0.63138 -0.47592 C -0.63177 -0.42384 -0.6207 -0.37847 -0.63594 -0.34005 C -0.63763 -0.32893 -0.64232 -0.32199 -0.64531 -0.31204 C -0.64739 -0.30486 -0.64883 -0.29722 -0.65117 -0.29028 C -0.65156 -0.2875 -0.65208 -0.28449 -0.65208 -0.28102 C -0.65208 -0.25833 -0.65221 -0.20602 -0.63854 -0.19005 C -0.6358 -0.18079 -0.63138 -0.1713 -0.62721 -0.16366 C -0.62643 -0.15694 -0.62435 -0.15185 -0.62291 -0.14514 C -0.62239 -0.13796 -0.62187 -0.13055 -0.62135 -0.12338 C -0.62096 -0.11991 -0.62031 -0.11273 -0.62031 -0.1125 C -0.62096 -0.07616 -0.61875 -0.05926 -0.62982 -0.0338 C -0.63177 -0.02384 -0.63541 -0.01667 -0.63854 -0.00764 C -0.64023 -0.00231 -0.63971 -0.00139 -0.64179 0.00324 C -0.64388 0.0081 -0.64791 0.01736 -0.64791 0.01759 C -0.64883 0.02245 -0.64948 0.02662 -0.65117 0.03125 C -0.65247 0.03935 -0.65429 0.0463 -0.6556 0.0544 C -0.65508 0.07315 -0.65364 0.08611 -0.65208 0.1037 C -0.65247 0.12639 -0.63737 0.24699 -0.63737 0.24745 " pathEditMode="relative" rAng="0" ptsTypes="AAAAAAAAAAAAAAAAAAAA">
                                      <p:cBhvr>
                                        <p:cTn id="319" dur="3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4032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8"/>
                                            </p:cond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573 -0.36458 C -0.4056 -0.35579 -0.40573 -0.34699 -0.40508 -0.33819 C -0.40417 -0.32685 -0.3974 -0.30509 -0.39258 -0.29699 C -0.39089 -0.28657 -0.38906 -0.27662 -0.3875 -0.26643 C -0.38802 -0.25324 -0.38672 -0.23565 -0.39167 -0.22384 C -0.3931 -0.21551 -0.39453 -0.20741 -0.3974 -0.2 C -0.39883 -0.18958 -0.40104 -0.17963 -0.40339 -0.16967 C -0.40286 -0.15092 -0.40443 -0.1419 -0.39831 -0.12824 C -0.39622 -0.11875 -0.39922 -0.1294 -0.39505 -0.12176 C -0.39193 -0.11597 -0.39063 -0.10486 -0.38906 -0.09768 C -0.38646 -0.06782 -0.38425 -0.03958 -0.39505 -0.01551 C -0.39583 -0.00995 -0.39714 -0.00648 -0.39922 -0.00208 C -0.40234 0.0125 -0.40026 0.0294 -0.39323 0.04051 C -0.39271 0.04259 -0.39245 0.04514 -0.39167 0.04722 C -0.39102 0.04908 -0.38984 0.05046 -0.38906 0.05232 C -0.38854 0.05394 -0.3888 0.05602 -0.38841 0.05764 C -0.38802 0.05949 -0.38724 0.06134 -0.38672 0.06296 C -0.38568 0.07014 -0.38516 0.07847 -0.38255 0.08426 C -0.37995 0.10394 -0.3806 0.11389 -0.38906 0.12824 C -0.39036 0.13403 -0.39271 0.13912 -0.39505 0.14398 C -0.39635 0.1507 -0.39466 0.15857 -0.39323 0.16528 C -0.39271 0.17084 -0.38984 0.2625 -0.39401 0.26505 " pathEditMode="relative" rAng="0" ptsTypes="AAAAAAAAAAAAAAAAAAAAAA">
                                      <p:cBhvr>
                                        <p:cTn id="321" dur="3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" y="3148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0"/>
                                            </p:cond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669 -0.33773 C -0.48073 -0.33541 -0.48177 -0.33009 -0.48424 -0.32384 C -0.48476 -0.32245 -0.48581 -0.31991 -0.48581 -0.31967 C -0.48542 -0.30648 -0.48594 -0.29166 -0.48424 -0.27824 C -0.48294 -0.26805 -0.48073 -0.25787 -0.48008 -0.24745 C -0.47721 -0.21018 -0.48125 -0.24629 -0.47747 -0.225 C -0.47643 -0.21967 -0.475 -0.20856 -0.475 -0.20833 C -0.47292 -0.17893 -0.47044 -0.14398 -0.47917 -0.11666 C -0.48008 -0.10995 -0.48125 -0.10509 -0.48242 -0.09861 C -0.4832 -0.09491 -0.48372 -0.0912 -0.48424 -0.08727 C -0.4845 -0.08565 -0.48502 -0.08194 -0.48502 -0.08148 C -0.4832 -0.04791 -0.46927 -0.01528 -0.45508 0.00857 C -0.45469 0.00996 -0.45456 0.01158 -0.45417 0.01273 C -0.45364 0.01412 -0.45273 0.01528 -0.45247 0.0169 C -0.45039 0.0257 -0.44987 0.03588 -0.44909 0.04491 C -0.45052 0.06366 -0.45364 0.08449 -0.46002 0.10046 C -0.46315 0.11921 -0.4681 0.1375 -0.47174 0.15602 C -0.47135 0.16783 -0.47148 0.1794 -0.47083 0.19097 C -0.4707 0.19375 -0.46914 0.19653 -0.46914 0.19931 C -0.46914 0.20301 -0.43906 0.25 -0.43906 0.25394 " pathEditMode="relative" rAng="0" ptsTypes="AAAAAAAAAAAAAAAAAAAA">
                                      <p:cBhvr>
                                        <p:cTn id="323" dur="3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9" y="2958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2"/>
                                            </p:cond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909 -0.5081 C -0.39857 -0.49722 -0.39948 -0.49097 -0.39492 -0.48333 C -0.39219 -0.47314 -0.38711 -0.46551 -0.38411 -0.45578 C -0.38294 -0.45139 -0.38203 -0.44722 -0.38086 -0.44282 C -0.37943 -0.42615 -0.38086 -0.41088 -0.38333 -0.39444 C -0.38411 -0.38889 -0.38854 -0.37986 -0.3901 -0.37569 C -0.39284 -0.36852 -0.39505 -0.35902 -0.39661 -0.35092 C -0.39635 -0.34074 -0.39635 -0.33055 -0.39583 -0.32014 C -0.39557 -0.31551 -0.39375 -0.31365 -0.39245 -0.30972 C -0.3888 -0.29861 -0.3845 -0.2831 -0.38242 -0.2706 C -0.3819 -0.25787 -0.3819 -0.25 -0.37917 -0.23865 C -0.37812 -0.2162 -0.37773 -0.21782 -0.37917 -0.19213 C -0.3793 -0.18819 -0.37995 -0.18472 -0.38086 -0.18171 C -0.38177 -0.17847 -0.38411 -0.17314 -0.38411 -0.17291 C -0.38542 -0.16666 -0.38607 -0.16088 -0.38828 -0.15555 C -0.39075 -0.13889 -0.38932 -0.12546 -0.38502 -0.11134 C -0.38359 -0.10717 -0.38307 -0.10162 -0.38177 -0.09676 C -0.38073 -0.09375 -0.37825 -0.08842 -0.37825 -0.08796 C -0.37721 -0.08148 -0.37604 -0.07477 -0.375 -0.06805 C -0.37526 -0.04907 -0.37526 -0.03032 -0.37578 -0.01088 C -0.37604 -0.00602 -0.3789 -0.00092 -0.37995 0.00324 C -0.38255 0.01412 -0.38515 0.02523 -0.38828 0.03519 C -0.38763 0.04954 -0.38763 0.06088 -0.37995 0.0676 C -0.37825 0.07269 -0.37708 0.07778 -0.375 0.08195 C -0.3694 0.09329 -0.37565 0.08056 -0.36992 0.08982 C -0.36627 0.09491 -0.36419 0.10116 -0.36094 0.10672 C -0.36015 0.11042 -0.35846 0.1125 -0.35833 0.11598 C -0.35742 0.14329 -0.36732 0.16204 -0.37578 0.18311 C -0.3776 0.18681 -0.36419 0.26528 -0.36419 0.27037 " pathEditMode="relative" rAng="0" ptsTypes="AAAAAAAAAAAAAAAAAAAAAAAAAAAAA">
                                      <p:cBhvr>
                                        <p:cTn id="325" dur="3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3891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4"/>
                                            </p:cond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148 -0.58009 C -0.4293 -0.54537 -0.4362 -0.38079 -0.42826 -0.35232 C -0.42643 -0.33935 -0.42487 -0.32639 -0.42826 -0.31343 C -0.43086 -0.30347 -0.43672 -0.29537 -0.43893 -0.28542 C -0.44089 -0.27662 -0.44349 -0.26875 -0.44492 -0.25995 C -0.44414 -0.24699 -0.4431 -0.23565 -0.43984 -0.22384 C -0.43841 -0.21898 -0.43555 -0.21644 -0.43398 -0.21157 C -0.4319 -0.20532 -0.43086 -0.19583 -0.42982 -0.18912 C -0.42943 -0.1875 -0.42891 -0.1838 -0.42891 -0.18357 C -0.42773 -0.1662 -0.42734 -0.15232 -0.43477 -0.13935 C -0.43659 -0.13125 -0.4431 -0.1132 -0.44648 -0.10602 C -0.44961 -0.08241 -0.44961 -0.0919 -0.44727 -0.04838 C -0.44714 -0.04653 -0.44609 -0.04514 -0.44557 -0.04306 C -0.44362 -0.03611 -0.44128 -0.02384 -0.43984 -0.01644 C -0.43776 -0.0044 -0.43672 0.00787 -0.43477 0.01991 C -0.43555 0.04954 -0.4332 0.05139 -0.44076 0.06968 C -0.44193 0.07685 -0.44648 0.08287 -0.44974 0.08819 C -0.45287 0.09329 -0.45391 0.10046 -0.45742 0.10555 C -0.45898 0.11551 -0.45859 0.13148 -0.45651 0.1419 C -0.45547 0.14745 -0.45026 0.15301 -0.44818 0.15764 C -0.44622 0.1669 -0.4418 0.17708 -0.43815 0.18449 C -0.43711 0.18935 -0.43659 0.19421 -0.43568 0.1993 C -0.43529 0.20741 -0.43398 0.21551 -0.43398 0.22361 C -0.43398 0.23866 -0.43477 0.26898 -0.43477 0.26944 " pathEditMode="relative" rAng="0" ptsTypes="AAAAAAAAAAAAAAAAAAAAAAAA">
                                      <p:cBhvr>
                                        <p:cTn id="327" dur="3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9" y="4247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6"/>
                                            </p:cond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932 -0.48657 C -0.58815 -0.47777 -0.58763 -0.46574 -0.58437 -0.45833 C -0.58229 -0.45347 -0.5789 -0.45 -0.57682 -0.4456 C -0.56992 -0.43078 -0.58034 -0.45301 -0.57357 -0.43773 C -0.57252 -0.43495 -0.57005 -0.43032 -0.57005 -0.43009 C -0.56927 -0.42523 -0.56588 -0.41597 -0.56588 -0.41574 C -0.56562 -0.4125 -0.56432 -0.40902 -0.56432 -0.40555 C -0.56432 -0.38796 -0.56901 -0.35717 -0.57513 -0.34143 C -0.57656 -0.33125 -0.57982 -0.32222 -0.58346 -0.31342 C -0.58502 -0.30486 -0.58659 -0.2956 -0.58932 -0.28773 C -0.5888 -0.26921 -0.59114 -0.2625 -0.58607 -0.25046 C -0.58568 -0.24861 -0.58568 -0.24676 -0.58515 -0.24514 C -0.58489 -0.24375 -0.58385 -0.24282 -0.58346 -0.24143 C -0.58255 -0.23773 -0.58307 -0.23333 -0.5819 -0.22986 C -0.57982 -0.22407 -0.57864 -0.21828 -0.57773 -0.21203 C -0.57825 -0.18472 -0.57721 -0.17801 -0.5819 -0.15787 C -0.58242 -0.1493 -0.58229 -0.14421 -0.58515 -0.13727 C -0.58698 -0.12708 -0.58958 -0.11666 -0.5918 -0.10648 C -0.5914 -0.09537 -0.59388 -0.08287 -0.59023 -0.07314 C -0.5875 -0.06574 -0.58281 -0.05625 -0.5793 -0.04884 C -0.57995 -0.02847 -0.57877 -0.02731 -0.58255 -0.01412 C -0.58398 -0.00347 -0.58659 0.00695 -0.58932 0.01667 C -0.59127 0.02361 -0.5944 0.0301 -0.59596 0.03727 C -0.59583 0.04885 -0.597 0.10834 -0.59349 0.11806 C -0.59193 0.12176 -0.58971 0.12454 -0.58854 0.12963 C -0.58802 0.1926 -0.60482 0.24306 -0.60482 0.2544 " pathEditMode="relative" rAng="0" ptsTypes="AAAAAAAAAAAAAAAAAAAAAAAAAA">
                                      <p:cBhvr>
                                        <p:cTn id="329" dur="3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3703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8"/>
                                            </p:cond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028 -0.64352 C -0.41289 -0.625 -0.41914 -0.49213 -0.4151 -0.47361 C -0.41562 -0.45463 -0.41302 -0.43935 -0.42018 -0.42454 C -0.42122 -0.41875 -0.42278 -0.41458 -0.42344 -0.40857 C -0.42239 -0.39005 -0.41979 -0.37894 -0.4125 -0.36389 C -0.41094 -0.35347 -0.40638 -0.34468 -0.40351 -0.33542 C -0.40403 -0.31736 -0.40403 -0.2963 -0.4125 -0.28148 C -0.41549 -0.27616 -0.41732 -0.27199 -0.41927 -0.26528 C -0.42031 -0.26204 -0.42252 -0.25556 -0.42252 -0.25509 C -0.42174 -0.21204 -0.42122 -0.20324 -0.4125 -0.16736 C -0.41289 -0.15579 -0.41289 -0.14375 -0.41341 -0.13195 C -0.41367 -0.12431 -0.41914 -0.11389 -0.42174 -0.10625 C -0.42383 -0.10093 -0.42643 -0.09583 -0.42851 -0.09028 C -0.42982 -0.08681 -0.43177 -0.0794 -0.43177 -0.07894 C -0.43138 -0.07408 -0.43177 -0.06875 -0.43086 -0.06343 C -0.42982 -0.05718 -0.425 -0.05371 -0.42174 -0.04884 C -0.41653 -0.04121 -0.4125 -0.03241 -0.40833 -0.02361 C -0.4069 -0.01088 -0.40898 -0.00162 -0.41341 0.00879 C -0.41471 0.02477 -0.42018 0.04097 -0.42252 0.05741 C -0.42226 0.06481 -0.42409 0.07454 -0.42018 0.07963 C -0.41784 0.08241 -0.41185 0.08449 -0.41185 0.08472 C -0.41198 0.09236 -0.41211 0.10116 -0.4125 0.10903 C -0.41315 0.1243 -0.42187 0.1294 -0.43008 0.13727 C -0.43385 0.14514 -0.43971 0.18819 -0.43867 0.20023 C -0.43854 0.20208 -0.43906 0.25764 -0.43906 0.2581 " pathEditMode="relative" rAng="0" ptsTypes="AAAAAAAAAAAAAAAAAAAAAAAAA">
                                      <p:cBhvr>
                                        <p:cTn id="331" dur="3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7" y="450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0"/>
                                            </p:cond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5 -0.41227 C -0.63007 -0.41528 -0.62968 -0.40509 -0.63164 -0.39907 C -0.63072 -0.38588 -0.62695 -0.37731 -0.6233 -0.36574 C -0.622 -0.3618 -0.62096 -0.35764 -0.61992 -0.35393 C -0.61914 -0.35046 -0.61757 -0.34329 -0.61757 -0.34305 C -0.61601 -0.32917 -0.61341 -0.27801 -0.625 -0.26458 C -0.62747 -0.25741 -0.63007 -0.25278 -0.63164 -0.24467 C -0.63229 -0.24143 -0.63333 -0.23426 -0.63333 -0.23403 C -0.63138 -0.2037 -0.62981 -0.19722 -0.62252 -0.17292 C -0.61992 -0.16435 -0.6194 -0.15579 -0.61575 -0.14792 C -0.61406 -0.13704 -0.61093 -0.12847 -0.61002 -0.11736 C -0.61093 -0.09491 -0.61445 -0.07685 -0.62252 -0.05856 C -0.62539 -0.05255 -0.62708 -0.04421 -0.62916 -0.0375 C -0.62968 -0.03565 -0.63085 -0.03217 -0.63085 -0.03171 C -0.63164 -0.02708 -0.63229 -0.02245 -0.63333 -0.01759 C -0.63489 -0.00347 -0.63697 0.01366 -0.63164 0.02639 C -0.62916 0.04005 -0.62031 0.05463 -0.61666 0.06875 C -0.61705 0.08033 -0.61705 0.09167 -0.61757 0.10347 C -0.61757 0.10463 -0.61875 0.11204 -0.61914 0.11412 C -0.61966 0.11667 -0.62083 0.12199 -0.62083 0.12222 C -0.62174 0.12963 -0.61888 0.24954 -0.61705 0.25579 " pathEditMode="relative" rAng="0" ptsTypes="AAAAAAAAAAAAAAAAAAAAA">
                                      <p:cBhvr>
                                        <p:cTn id="333" dur="3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3338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2"/>
                                            </p:cond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153 -0.61389 C -0.54075 -0.60139 -0.49206 -0.55023 -0.48997 -0.53819 C -0.49023 -0.51875 -0.49023 -0.49907 -0.49075 -0.47963 C -0.49101 -0.47268 -0.49219 -0.46412 -0.49323 -0.45671 C -0.49375 -0.45324 -0.49492 -0.44676 -0.49492 -0.44652 C -0.4944 -0.42523 -0.49583 -0.4037 -0.4875 -0.38564 C -0.48685 -0.37939 -0.48581 -0.37291 -0.48489 -0.36643 C -0.48528 -0.34421 -0.48268 -0.32291 -0.49075 -0.30439 C -0.4918 -0.29838 -0.49219 -0.2949 -0.49414 -0.28935 C -0.49635 -0.2831 -0.49935 -0.27754 -0.50065 -0.27037 C -0.5 -0.25949 -0.49948 -0.24907 -0.49583 -0.23958 C -0.49518 -0.23333 -0.49414 -0.2287 -0.49232 -0.22314 C -0.49127 -0.2199 -0.48906 -0.21296 -0.48906 -0.21273 C -0.48802 -0.2074 -0.48633 -0.20139 -0.48489 -0.19514 C -0.48528 -0.18449 -0.48502 -0.17338 -0.48581 -0.1625 C -0.48607 -0.15764 -0.48841 -0.15416 -0.48906 -0.14977 C -0.49101 -0.13935 -0.49336 -0.12708 -0.49739 -0.11805 C -0.49831 -0.11319 -0.49883 -0.10764 -0.5 -0.10277 C -0.49948 -0.09236 -0.5 -0.08125 -0.49831 -0.07106 C -0.49531 -0.05416 -0.48854 -0.04074 -0.48398 -0.025 C -0.4845 -0.00439 -0.48125 0.00857 -0.48997 0.02176 C -0.49167 0.03195 -0.49648 0.04121 -0.50065 0.04977 C -0.5026 0.05787 -0.50521 0.06528 -0.50664 0.07385 C -0.50612 0.08334 -0.50612 0.09352 -0.50482 0.10301 C -0.50351 0.1132 -0.49752 0.12361 -0.49583 0.13588 C -0.49596 0.14653 -0.49596 0.15718 -0.49648 0.16783 C -0.49674 0.1713 -0.49857 0.17709 -0.49909 0.18033 C -0.50091 0.19028 -0.48528 0.23936 -0.48528 0.25093 " pathEditMode="relative" rAng="0" ptsTypes="AAAAAAAAAAAAAAAAAAAAAAAAAAAA">
                                      <p:cBhvr>
                                        <p:cTn id="335" dur="3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8" y="4324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4"/>
                                            </p:cond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836 -0.33449 C -0.52669 -0.31458 -0.52031 -0.28379 -0.51927 -0.26018 C -0.51992 -0.21504 -0.51836 -0.20995 -0.52851 -0.17685 C -0.52799 -0.15254 -0.52773 -0.12708 -0.52435 -0.10347 C -0.52448 -0.08865 -0.52864 -0.0155 -0.52435 0.00533 C -0.52331 0.01551 -0.52083 0.02408 -0.51927 0.03403 C -0.51758 0.06621 -0.52331 0.09561 -0.52604 0.12732 C -0.52565 0.14399 -0.52565 0.16088 -0.52513 0.17755 C -0.52513 0.17894 -0.52864 0.25371 -0.52864 0.25417 " pathEditMode="relative" rAng="0" ptsTypes="AAAAAAAAA">
                                      <p:cBhvr>
                                        <p:cTn id="337" dur="3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2942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6"/>
                                            </p:cond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794 -0.53866 C -0.26862 -0.52871 -0.35664 -0.33843 -0.34909 -0.32778 C -0.3474 -0.32593 -0.34414 -0.3213 -0.34414 -0.32084 C -0.34284 -0.31621 -0.3418 -0.31158 -0.34076 -0.30649 C -0.34102 -0.29931 -0.34076 -0.29213 -0.34154 -0.28519 C -0.34206 -0.28079 -0.34584 -0.27477 -0.3474 -0.27061 C -0.34935 -0.26575 -0.35039 -0.26112 -0.35248 -0.25649 C -0.3543 -0.24838 -0.35573 -0.23889 -0.35899 -0.23172 C -0.36133 -0.21852 -0.3599 -0.225 -0.36315 -0.21227 C -0.36406 -0.20903 -0.36498 -0.20278 -0.36498 -0.20232 C -0.36354 -0.18033 -0.36159 -0.16158 -0.35742 -0.14075 C -0.35768 -0.11389 -0.35352 -0.06112 -0.36315 -0.02987 C -0.36406 -0.02385 -0.36472 -0.01783 -0.36576 -0.01181 C -0.36719 0.0081 -0.37097 0.03009 -0.36406 0.04884 C -0.36185 0.06273 -0.35821 0.07523 -0.35404 0.08842 C -0.3543 0.10324 -0.3543 0.11828 -0.35482 0.13333 C -0.35521 0.14189 -0.33399 0.25833 -0.33399 0.26782 " pathEditMode="relative" rAng="0" ptsTypes="AAAAAAAAAAAAAAAAA">
                                      <p:cBhvr>
                                        <p:cTn id="339" dur="3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8" y="4032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8"/>
                                            </p:cond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171 -0.41783 C -0.56132 -0.41111 -0.56132 -0.40417 -0.5608 -0.39723 C -0.56041 -0.39167 -0.55963 -0.39144 -0.55833 -0.38635 C -0.5552 -0.37315 -0.5526 -0.35949 -0.55 -0.3463 C -0.54882 -0.34005 -0.54765 -0.33218 -0.54661 -0.32547 C -0.54583 -0.3213 -0.54505 -0.31297 -0.54505 -0.31273 C -0.5457 -0.2919 -0.54609 -0.27454 -0.55247 -0.25648 C -0.55312 -0.25162 -0.55442 -0.24699 -0.55573 -0.2426 C -0.55677 -0.23982 -0.55911 -0.23426 -0.55911 -0.23403 C -0.56119 -0.22107 -0.56445 -0.20926 -0.56588 -0.19561 C -0.5651 -0.17801 -0.56549 -0.15926 -0.55911 -0.14445 C -0.55664 -0.13102 -0.55442 -0.12153 -0.55338 -0.10718 C -0.5539 -0.06551 -0.55026 -0.03635 -0.56406 -0.0051 C -0.56458 -0.00209 -0.56536 0.00046 -0.56588 0.00324 C -0.56614 0.00486 -0.56666 0.0074 -0.56666 0.00764 C -0.56614 0.02014 -0.56601 0.02893 -0.56406 0.04051 C -0.56341 0.05023 -0.56237 0.05694 -0.55989 0.06551 C -0.55872 0.06944 -0.55664 0.07777 -0.55664 0.07824 C -0.55494 0.09745 -0.55 0.12708 -0.56171 0.14004 C -0.5651 0.14907 -0.56328 0.15926 -0.56171 0.16921 C -0.56067 0.18657 -0.54843 0.25046 -0.54843 0.2662 " pathEditMode="relative" rAng="0" ptsTypes="AAAAAAAAAAAAAAAAAAAAA">
                                      <p:cBhvr>
                                        <p:cTn id="341" dur="3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" y="3419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0"/>
                                            </p:cond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726 -0.57546 C -0.54258 -0.56435 -0.54323 -0.51806 -0.54518 -0.50509 C -0.5444 -0.47083 -0.54752 -0.4588 -0.53763 -0.43565 C -0.53646 -0.42732 -0.53112 -0.41829 -0.52851 -0.40996 C -0.52643 -0.40347 -0.52539 -0.39607 -0.52344 -0.38935 C -0.52278 -0.38218 -0.52122 -0.37778 -0.52018 -0.37083 C -0.52044 -0.36273 -0.52031 -0.35417 -0.52096 -0.34607 C -0.52135 -0.34213 -0.52344 -0.33449 -0.52344 -0.33426 C -0.52435 -0.32593 -0.52604 -0.31574 -0.5276 -0.30718 C -0.52864 -0.30208 -0.53021 -0.29144 -0.53021 -0.29097 C -0.52982 -0.27454 -0.5319 -0.25903 -0.52669 -0.24491 C -0.52617 -0.22292 -0.525 -0.20857 -0.52187 -0.18889 C -0.52239 -0.1625 -0.52187 -0.15417 -0.52604 -0.13403 C -0.52695 -0.12546 -0.52708 -0.1206 -0.53021 -0.11389 C -0.53086 -0.10579 -0.53268 -0.10046 -0.53437 -0.09329 C -0.53542 -0.075 -0.53607 -0.07338 -0.53502 -0.05139 C -0.53489 -0.0463 -0.53268 -0.03727 -0.53268 -0.03681 C -0.5332 0.0037 -0.53294 0.03958 -0.53685 0.07847 C -0.53607 0.10625 -0.53659 0.10555 -0.53268 0.12407 C -0.53294 0.14444 -0.53294 0.16481 -0.53346 0.18495 C -0.53372 0.19282 -0.53177 0.25625 -0.53177 0.26435 " pathEditMode="relative" rAng="0" ptsTypes="AAAAAAAAAAAAAAAAAAAAA">
                                      <p:cBhvr>
                                        <p:cTn id="343" dur="3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4199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2"/>
                                            </p:cond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748 -0.6831 C -0.38373 -0.66852 -0.38125 -0.57824 -0.38594 -0.56227 C -0.38998 -0.53032 -0.38438 -0.50764 -0.37813 -0.47986 C -0.37656 -0.47268 -0.37552 -0.46065 -0.37227 -0.45509 C -0.37018 -0.44375 -0.36823 -0.43217 -0.36628 -0.42083 C -0.36406 -0.38264 -0.36472 -0.39954 -0.36628 -0.33055 C -0.36667 -0.3125 -0.37383 -0.29329 -0.37917 -0.27916 C -0.38581 -0.26088 -0.39024 -0.2456 -0.39284 -0.22477 C -0.39336 -0.21018 -0.39623 -0.19051 -0.39102 -0.17708 C -0.38906 -0.16481 -0.38646 -0.15139 -0.38112 -0.14213 C -0.3793 -0.13403 -0.37761 -0.13171 -0.37331 -0.12592 C -0.36992 -0.11065 -0.36094 -0.10509 -0.35768 -0.08634 C -0.35834 -0.05741 -0.3582 -0.0456 -0.36341 -0.02222 C -0.36472 -0.01597 -0.36654 -0.00972 -0.36836 -0.00393 C -0.3694 -0.00046 -0.37227 0.00579 -0.37227 0.00625 C -0.37448 0.01921 -0.37982 0.03102 -0.38216 0.04514 C -0.38138 0.0625 -0.38334 0.07037 -0.37722 0.08171 C -0.37513 0.0919 -0.37031 0.09954 -0.36628 0.10787 C -0.36107 0.11898 -0.35664 0.1294 -0.34961 0.13773 C -0.34518 0.14908 -0.33867 0.15579 -0.33294 0.16528 C -0.33177 0.17616 -0.31289 0.1963 -0.31654 0.20625 C -0.3181 0.20996 -0.30977 0.22847 -0.30977 0.22871 C -0.31094 0.23565 -0.2931 0.27616 -0.2931 0.28426 " pathEditMode="relative" rAng="0" ptsTypes="AAAAAAAAAAAAAAAAAAAAAAA">
                                      <p:cBhvr>
                                        <p:cTn id="345" dur="3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" y="4835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4"/>
                                            </p:cond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552 -0.55926 C -0.62656 -0.55741 -0.62903 -0.55393 -0.6293 -0.55139 C -0.63034 -0.54537 -0.63138 -0.5331 -0.63138 -0.53287 C -0.6293 -0.51435 -0.62096 -0.49722 -0.61471 -0.48079 C -0.61302 -0.47014 -0.6095 -0.46227 -0.60586 -0.45301 C -0.60417 -0.44282 -0.60104 -0.43171 -0.59805 -0.42222 C -0.597 -0.4118 -0.59596 -0.40926 -0.5931 -0.40069 C -0.59271 -0.39537 -0.59284 -0.39028 -0.59219 -0.38518 C -0.5918 -0.38171 -0.5901 -0.37616 -0.5901 -0.37569 C -0.59075 -0.32801 -0.58919 -0.29722 -0.60195 -0.25741 C -0.60325 -0.24653 -0.60612 -0.2368 -0.60885 -0.22662 C -0.61146 -0.21736 -0.61185 -0.20787 -0.61471 -0.19884 C -0.61562 -0.19305 -0.61653 -0.18727 -0.61771 -0.18194 C -0.6194 -0.15741 -0.62083 -0.12824 -0.61185 -0.10625 C -0.61002 -0.09583 -0.6056 -0.08727 -0.60377 -0.07708 C -0.60104 -0.06157 -0.59583 -0.04907 -0.5901 -0.03565 C -0.58607 -0.02639 -0.5806 -0.01852 -0.57643 -0.00949 C -0.57539 -0.00741 -0.57344 -0.00324 -0.57344 -0.00301 C -0.57187 0.00509 -0.56784 0.01042 -0.56562 0.01829 C -0.56445 0.02246 -0.56406 0.03056 -0.56367 0.03357 C -0.56419 0.04977 -0.56406 0.06482 -0.56667 0.08009 C -0.56888 0.11875 -0.56784 0.09445 -0.56667 0.16134 C -0.56627 0.17732 -0.55846 0.26459 -0.55846 0.26505 " pathEditMode="relative" rAng="0" ptsTypes="AAAAAAAAAAAAAAAAAAAAAAA">
                                      <p:cBhvr>
                                        <p:cTn id="347" dur="3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0" y="4120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6"/>
                                            </p:cond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836 -0.33148 C -0.56758 -0.31389 -0.56862 -0.3118 -0.56393 -0.2993 C -0.56237 -0.28866 -0.56055 -0.27824 -0.5582 -0.26782 C -0.55729 -0.25694 -0.55521 -0.24861 -0.55364 -0.23842 C -0.55417 -0.20301 -0.55221 -0.17778 -0.56393 -0.14954 C -0.56627 -0.13472 -0.56992 -0.1206 -0.57226 -0.10486 C -0.57148 -0.08241 -0.572 -0.05579 -0.56393 -0.03541 C -0.56302 -0.03079 -0.56198 -0.02523 -0.56198 -0.0206 C -0.56198 -0.00717 -0.56198 0.00625 -0.56289 0.01945 C -0.56367 0.0331 -0.57187 0.03403 -0.57773 0.04005 C -0.57917 0.04838 -0.57799 0.04283 -0.58229 0.05347 C -0.58294 0.05509 -0.58424 0.0581 -0.58424 0.05834 C -0.5832 0.11181 -0.58763 0.1132 -0.57226 0.14699 C -0.57096 0.15162 -0.56732 0.16042 -0.56732 0.16065 C -0.56523 0.175 -0.56862 0.23634 -0.56862 0.25741 " pathEditMode="relative" rAng="0" ptsTypes="AAAAAAAAAAAAAAA">
                                      <p:cBhvr>
                                        <p:cTn id="349" dur="3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2944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8"/>
                                            </p:cond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724 -0.39236 C -0.5349 -0.35648 -0.53242 -0.32061 -0.53724 -0.28449 C -0.53932 -0.26898 -0.54492 -0.25579 -0.54701 -0.24005 C -0.54635 -0.21898 -0.54596 -0.19769 -0.54505 -0.17662 C -0.5444 -0.15996 -0.53438 -0.13287 -0.5293 -0.11783 C -0.52513 -0.08635 -0.52669 -0.1044 -0.52839 -0.04792 C -0.52878 -0.03773 -0.52813 -0.04005 -0.53138 -0.03519 C -0.53294 -0.02454 -0.53724 -0.01135 -0.54219 -0.00348 C -0.54492 0.01227 -0.54974 0.02662 -0.55182 0.04259 C -0.55156 0.08287 -0.55846 0.13819 -0.53815 0.17106 C -0.53542 0.18055 -0.55117 0.2706 -0.55117 0.28217 " pathEditMode="relative" rAng="0" ptsTypes="AAAAAAAAAAA">
                                      <p:cBhvr>
                                        <p:cTn id="351" dur="3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3372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0"/>
                                            </p:cond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6367 -0.54629 C -0.66302 -0.52777 -0.66354 -0.41088 -0.65677 -0.39467 C -0.65273 -0.35717 -0.65404 -0.30995 -0.66458 -0.27407 C -0.66419 -0.25578 -0.66628 -0.22638 -0.65977 -0.20902 C -0.65898 -0.2037 -0.65521 -0.19027 -0.65299 -0.18588 C -0.65117 -0.17754 -0.65 -0.16944 -0.64792 -0.16134 C -0.64753 -0.15833 -0.64753 -0.15555 -0.647 -0.15277 C -0.64648 -0.15 -0.64531 -0.14745 -0.64492 -0.14467 C -0.64049 -0.11481 -0.64648 -0.14421 -0.6431 -0.12847 C -0.64336 -0.11018 -0.64323 -0.09166 -0.64414 -0.07338 C -0.6444 -0.06504 -0.64831 -0.05347 -0.65 -0.04537 C -0.65325 -0.02893 -0.65612 -0.0125 -0.65885 0.0044 C -0.6582 0.03172 -0.65664 0.05324 -0.65586 0.08056 C -0.65482 0.18889 -0.64336 0.22639 -0.63138 0.25949 " pathEditMode="relative" rAng="0" ptsTypes="AAAAAAAAAAAAAA">
                                      <p:cBhvr>
                                        <p:cTn id="353" dur="3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4027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2"/>
                                            </p:cond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372 -0.68172 C -0.64518 -0.69121 -0.64674 -0.58149 -0.64896 -0.56598 C -0.65013 -0.54723 -0.65013 -0.52755 -0.64544 -0.51065 C -0.64583 -0.45417 -0.63476 -0.40486 -0.65 -0.36297 C -0.65169 -0.35139 -0.65638 -0.34375 -0.65937 -0.33287 C -0.66146 -0.32477 -0.66289 -0.31644 -0.66523 -0.30926 C -0.66562 -0.30649 -0.66615 -0.30278 -0.66615 -0.29931 C -0.66615 -0.27477 -0.66628 -0.2176 -0.6526 -0.20024 C -0.64987 -0.19005 -0.64544 -0.17986 -0.64128 -0.17153 C -0.64049 -0.16436 -0.63841 -0.15903 -0.63698 -0.15139 C -0.63646 -0.14375 -0.63594 -0.13611 -0.63542 -0.12824 C -0.63503 -0.12408 -0.63437 -0.11667 -0.63437 -0.11644 C -0.63503 -0.07662 -0.63281 -0.0588 -0.64388 -0.03125 C -0.64583 -0.02014 -0.64948 -0.0125 -0.6526 -0.00255 C -0.6543 0.00347 -0.65378 0.00416 -0.65586 0.00949 C -0.65794 0.01481 -0.66198 0.02453 -0.66198 0.02476 C -0.66289 0.03032 -0.66354 0.03472 -0.66523 0.03935 C -0.66654 0.04814 -0.66836 0.05625 -0.66966 0.06481 C -0.66914 0.08541 -0.66771 0.0993 -0.66615 0.11828 C -0.66654 0.14328 -0.65143 0.25717 -0.65143 0.2581 " pathEditMode="relative" rAng="0" ptsTypes="AAAAAAAAAAAAAAAAAAAA">
                                      <p:cBhvr>
                                        <p:cTn id="355" dur="3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7" y="4694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4"/>
                                            </p:cond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C -0.00434 0.01135 -0.00226 0.00487 -0.00556 0.02107 C -0.00643 0.0257 -0.00833 0.03496 -0.00833 0.03519 C -0.00781 0.04283 -0.00764 0.0507 -0.00695 0.05811 C -0.00625 0.06436 -0.00417 0.07639 -0.00417 0.07662 C -0.00313 0.09908 -0.00278 0.10579 1.66667E-6 0.12431 C -0.00052 0.15579 -0.00018 0.1875 -0.00139 0.21899 C -0.00226 0.24144 -0.01215 0.26227 -0.01528 0.28357 C -0.01389 0.3257 -0.01042 0.36505 -0.00556 0.40602 C -0.00469 0.44514 -0.00677 0.48519 0.00139 0.5213 C 0.00226 0.52524 0.00295 0.53403 0.00417 0.53797 C 0.00903 0.55209 0.0151 0.56482 0.01944 0.5794 C 0.02153 0.58612 0.025 0.6 0.025 0.60024 C 0.02396 0.62454 0.0243 0.64769 0.01667 0.66945 C 0.01198 0.70093 0.01076 0.73264 0.00694 0.76412 C 0.00642 0.78102 0.00625 0.79792 0.00555 0.81459 C 0.00538 0.82084 0.00451 0.82732 0.00417 0.83311 C 0.00312 0.85417 0.00139 0.89561 0.00139 0.89584 C 0.00208 0.9338 -0.00452 0.96343 0.00694 0.9926 C 0.00642 1.01482 0.00642 1.03727 0.00555 1.0595 C 0.00521 1.07176 0.00347 1.07107 0.00139 1.08218 C 0.00035 1.08866 -0.00139 1.10116 -0.00139 1.10139 C -0.00104 1.12732 -0.01424 1.22269 0.00833 1.26088 " pathEditMode="relative" rAng="0" ptsTypes="ffffffffffffffffffffffA">
                                      <p:cBhvr>
                                        <p:cTn id="357" dur="30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63032"/>
                                    </p:animMotion>
                                  </p:childTnLst>
                                </p:cTn>
                              </p:par>
                              <p:par>
                                <p:cTn id="3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 C -0.00243 0.0125 0.00052 0.00278 -0.00694 0.01157 C -0.01163 0.01713 -0.01319 0.02477 -0.01805 0.02986 C -0.02483 0.06296 -0.025 0.09838 -0.01805 0.13194 C -0.01337 0.18611 -0.00469 0.23912 -1.11111E-6 0.29352 C -0.00069 0.34977 0.00313 0.42639 -0.02083 0.47546 C -0.02257 0.4838 -0.02535 0.49051 -0.02778 0.49838 C -0.0283 0.50185 -0.0283 0.50579 -0.02917 0.50972 C -0.02969 0.51227 -0.03142 0.51389 -0.03194 0.51644 C -0.03489 0.52963 -0.03628 0.54606 -0.0375 0.55972 C -0.0368 0.61736 -0.04097 0.69653 -0.02361 0.75301 C -0.02118 0.77269 -0.01701 0.78889 -0.01389 0.80787 C -0.00538 0.85995 -0.01927 0.78657 -0.00694 0.8669 C -0.00399 0.88611 -0.00104 0.9044 0.00139 0.92384 C 0.00087 0.95718 0.00122 0.99074 -1.11111E-6 1.02407 C -0.00017 1.02801 -0.00208 1.03125 -0.00278 1.03542 C -0.0066 1.05833 -0.00851 1.08796 -0.01667 1.10833 C -0.01892 1.12338 -0.02274 1.13657 -0.025 1.15162 C -0.02396 1.17963 -0.01944 1.23171 -0.01944 1.26551 " pathEditMode="relative" rAng="0" ptsTypes="ffffffffffffffffffA">
                                      <p:cBhvr>
                                        <p:cTn id="359" dur="3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2" y="63264"/>
                                    </p:animMotion>
                                  </p:childTnLst>
                                </p:cTn>
                              </p:par>
                              <p:par>
                                <p:cTn id="3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C -0.00555 0.00602 -0.00538 0.00995 -0.00694 0.0206 C -0.00642 0.02893 -0.00659 0.03727 -0.00555 0.0456 C -0.0052 0.04815 -0.00364 0.05023 -0.00277 0.05231 C 0.00261 0.06829 0.00712 0.08079 0.01389 0.0956 C 0.0191 0.10671 0.02101 0.12361 0.02362 0.13657 C 0.02309 0.16111 0.02639 0.21991 0.01528 0.24745 C 0.0099 0.2831 0.00174 0.3169 -0.00694 0.35023 C -0.01388 0.37662 -0.01614 0.40625 -0.01805 0.43426 C -0.01753 0.46296 -0.01753 0.4919 -0.01666 0.5206 C -0.01649 0.52916 -0.0125 0.54583 -0.0125 0.54606 C -0.01302 0.58518 -0.0118 0.62477 -0.01388 0.66389 C -0.01423 0.66944 -0.01753 0.67315 -0.01944 0.67754 C -0.02274 0.68565 -0.02326 0.69629 -0.02638 0.70486 C -0.0302 0.71528 -0.0342 0.72361 -0.0375 0.73449 C -0.0368 0.76389 -0.03941 0.80532 -0.03055 0.83449 C -0.02743 0.91643 -0.0302 0.99838 -0.03333 1.08009 C -0.0342 1.12824 -0.04097 1.27129 -0.03194 1.30092 " pathEditMode="relative" rAng="0" ptsTypes="fffffffffffffffffA">
                                      <p:cBhvr>
                                        <p:cTn id="361" dur="3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" y="65046"/>
                                    </p:animMotion>
                                  </p:childTnLst>
                                </p:cTn>
                              </p:par>
                              <p:par>
                                <p:cTn id="3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C 0.00121 0.03079 0.00243 0.06135 0.00677 0.09028 C 0.00607 0.11667 0.00625 0.14352 0.00555 0.16991 C 0.00486 0.19075 0.00364 0.18565 0.00121 0.20093 C 0.00034 0.20579 -0.00105 0.21621 -0.00105 0.21644 C -0.00139 0.22315 -0.00157 0.23033 -0.00209 0.23681 C -0.00261 0.24537 -0.00417 0.2625 -0.00417 0.2632 C -0.00348 0.31112 -0.00382 0.36482 0.00121 0.41204 C 0.00173 0.49931 0.00329 0.57292 0.00121 0.65695 C 0.00069 0.67176 -0.00296 0.69028 -0.00539 0.70371 C -0.00816 0.71922 -0.00955 0.7382 -0.01077 0.7551 C -0.01025 0.78311 -0.01129 0.82801 -0.00747 0.85556 C -0.00539 0.89422 -0.0033 0.93264 -0.00209 0.97176 C -0.00053 1.02431 -0.00313 1.00255 4.72222E-6 1.0257 C -0.00035 1.07662 -0.00035 1.12755 -0.00105 1.17801 C -0.00139 1.20625 -0.00643 1.23172 -0.00643 1.26065 " pathEditMode="relative" rAng="0" ptsTypes="fffffffffffffffA">
                                      <p:cBhvr>
                                        <p:cTn id="363" dur="3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63032"/>
                                    </p:animMotion>
                                  </p:childTnLst>
                                </p:cTn>
                              </p:par>
                              <p:par>
                                <p:cTn id="3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C -0.00573 0.03125 0.00313 0.06435 0.0125 0.08958 C 0.01441 0.10347 0.01615 0.11782 0.01806 0.13171 C 0.02031 0.2368 0.02552 0.34167 0.01111 0.44444 C 0.00938 0.47245 0.00781 0.50231 0.00278 0.52893 C -0.00017 0.54467 -0.00365 0.55694 -0.00556 0.57338 C -0.00451 0.59629 -0.00417 0.62361 0 0.6456 C 0.00069 0.73981 -0.00486 0.8206 0.01111 0.90648 C 0.01059 0.96667 0.01059 1.02731 0.00972 1.08773 C 0.00955 1.0956 0.00799 1.10278 0.00694 1.11018 C 0.00608 1.11643 0.00417 1.12963 0.00417 1.13009 C 0.00469 1.18634 0.00556 1.29907 0.00556 1.2993 " pathEditMode="relative" rAng="0" ptsTypes="fffffffffffA">
                                      <p:cBhvr>
                                        <p:cTn id="365" dur="3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64954"/>
                                    </p:animMotion>
                                  </p:childTnLst>
                                </p:cTn>
                              </p:par>
                              <p:par>
                                <p:cTn id="3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1.48148E-6 C -0.00677 0.02986 -0.00365 0.0581 -0.00139 0.08819 C 0.00017 0.1125 0.00052 0.13657 0.00191 0.16065 C 0.00434 0.25602 0.00573 0.35231 0.00069 0.44722 C -0.0007 0.47477 -0.00417 0.50254 -0.00591 0.53032 C -0.0066 0.55903 -0.00747 0.58657 -0.00921 0.61574 C -0.00886 0.64421 -0.00973 0.71111 -0.00487 0.74629 C -0.00452 0.75532 -0.00521 0.83912 -0.00243 0.87454 C -0.00174 0.88379 0.00086 0.89074 0.00191 0.89977 C 0.00382 0.91805 0.0052 0.93634 0.00763 0.95486 C 0.00659 1.02685 0.00642 1.09907 0.0052 1.17083 C 0.00503 1.17639 4.16667E-6 1.20995 -0.00139 1.21643 C -0.00278 1.22176 -0.00591 1.23148 -0.00591 1.23171 C -0.00747 1.25717 -0.00921 1.26921 -0.00921 1.29699 " pathEditMode="relative" rAng="0" ptsTypes="fffffffffffffA">
                                      <p:cBhvr>
                                        <p:cTn id="367" dur="3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64838"/>
                                    </p:animMotion>
                                  </p:childTnLst>
                                </p:cTn>
                              </p:par>
                              <p:par>
                                <p:cTn id="3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C -0.00191 0.02107 -0.00469 0.04144 -0.00833 0.06158 C -0.00781 0.08519 -0.00816 0.10903 -0.00695 0.13264 C -0.00677 0.13658 -0.00486 0.13912 -0.00417 0.14306 C -0.0007 0.15996 0.00243 0.17639 0.00694 0.19375 C 0.00868 0.22107 0.01042 0.25139 0.01528 0.27732 C 0.01788 0.31135 0.01858 0.34352 0.01944 0.37709 C 0.0184 0.50139 0.01944 0.6382 0.00972 0.7625 C 0.0092 0.84167 0.00903 0.92084 0.00833 0.99954 C 0.00781 1.05857 0.00087 1.1213 0.01111 1.17848 C 0.01198 1.19352 0.01128 1.20973 0.01389 1.22431 C 0.01753 1.24445 0.025 1.26343 0.025 1.28588 " pathEditMode="relative" rAng="0" ptsTypes="fffffffffffA">
                                      <p:cBhvr>
                                        <p:cTn id="369" dur="3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64282"/>
                                    </p:animMotion>
                                  </p:childTnLst>
                                </p:cTn>
                              </p:par>
                              <p:par>
                                <p:cTn id="3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C -0.00225 0.01204 -0.00451 0.02477 -0.00833 0.03519 C -0.01406 0.07616 -0.00868 0.11782 -0.00139 0.15694 C 0.0007 0.21528 0.00226 0.27361 0.00556 0.33171 C 0.00486 0.37708 0.00938 0.46273 -0.00416 0.51111 C -0.00868 0.55116 -0.00104 0.49259 -0.01111 0.53611 C -0.01423 0.54931 -0.01302 0.5625 -0.01666 0.57616 C -0.01962 0.60857 -0.01771 0.5963 -0.02083 0.61366 C -0.02031 0.6375 -0.02048 0.66181 -0.01944 0.68588 C -0.01805 0.71551 -0.00937 0.74468 -0.00278 0.7706 C 0.00087 0.78542 0.00191 0.80139 0.00556 0.81551 C 0.01406 0.85046 0.01771 0.88958 0.03056 0.92037 C 0.03299 0.9331 0.03733 0.94306 0.04028 0.95532 C 0.04288 0.96644 0.04427 0.9787 0.04584 0.99028 C 0.04497 1.03704 0.04809 1.08912 0.03611 1.13264 C 0.03368 1.1544 0.03212 1.17593 0.02917 1.19745 C 0.02604 1.21991 0.02222 1.23611 0.02222 1.25995 " pathEditMode="relative" rAng="0" ptsTypes="ffffffffffffffffA">
                                      <p:cBhvr>
                                        <p:cTn id="371" dur="3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62986"/>
                                    </p:animMotion>
                                  </p:childTnLst>
                                </p:cTn>
                              </p:par>
                              <p:par>
                                <p:cTn id="3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C -0.00052 0.00278 -0.00069 0.00509 -0.00139 0.00764 C -0.00208 0.01041 -0.00365 0.01227 -0.00417 0.01481 C -0.0059 0.02384 -0.0066 0.03287 -0.00833 0.04166 C -0.0066 0.07268 -0.0033 0.08541 0.00278 0.11227 C 0.00382 0.11713 0.00382 0.12291 0.00556 0.12685 C 0.01476 0.14815 0.0224 0.1662 0.02917 0.19004 C 0.03056 0.19421 0.03108 0.20208 0.03194 0.20671 C 0.03559 0.22569 0.03889 0.24352 0.04167 0.26296 C 0.04288 0.28194 0.04549 0.29977 0.04722 0.31898 C 0.04635 0.41018 0.04878 0.43379 0.04028 0.50139 C 0.03785 0.52014 0.03385 0.53889 0.03194 0.5574 C 0.03142 0.56342 0.03125 0.56898 0.03056 0.57477 C 0.02986 0.57963 0.02778 0.58912 0.02778 0.58958 C 0.02604 0.61481 0.01962 0.63657 0.01667 0.66227 C 0.01424 0.68356 0.01128 0.70625 0.00972 0.72778 C 0.00833 0.74514 0.00799 0.76227 0.00556 0.77893 C 0.00226 0.85532 0.00712 0.93078 0.01389 1.00578 C 0.01615 1.03148 0.02066 1.05463 0.02222 1.08102 C 0.02309 1.15324 0.02205 1.2162 0.03472 1.28333 C 0.0342 1.29953 0.03403 1.31574 0.03333 1.33194 C 0.03299 1.34051 0.02917 1.34653 0.02917 1.35416 " pathEditMode="relative" rAng="0" ptsTypes="fffffffffffffffffffffA">
                                      <p:cBhvr>
                                        <p:cTn id="373" dur="30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" y="67708"/>
                                    </p:animMotion>
                                  </p:childTnLst>
                                </p:cTn>
                              </p:par>
                              <p:par>
                                <p:cTn id="3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5787 C -0.00885 -0.04792 -0.00868 -0.03819 -0.01128 -0.02523 C -0.01076 -0.01111 -0.01076 0.00278 -0.00989 0.01667 C -0.00937 0.02593 -0.00711 0.04468 -0.00711 0.04491 C -0.00416 0.31065 -0.00659 0.21042 -0.00295 0.34468 C -0.00191 0.49769 -0.00868 0.52755 0.01372 0.64005 C 0.01511 0.65718 0.01736 0.67245 0.02066 0.68889 C 0.02153 0.69329 0.02136 0.69838 0.02205 0.70301 C 0.02275 0.70764 0.02483 0.7169 0.02483 0.71713 C 0.03108 0.80046 0.029 0.88449 0.02483 0.96829 C 0.02535 1.00579 0.02188 1.07477 0.03872 1.1125 C 0.04584 1.14815 0.05556 1.1831 0.06094 1.21945 C 0.06094 1.22222 0.05816 1.25741 0.05816 1.27083 " pathEditMode="relative" rAng="0" ptsTypes="ffffffffffffA">
                                      <p:cBhvr>
                                        <p:cTn id="375" dur="30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8" y="66435"/>
                                    </p:animMotion>
                                  </p:childTnLst>
                                </p:cTn>
                              </p:par>
                              <p:par>
                                <p:cTn id="3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C 0.00087 0.01736 0.00209 0.03403 0.00417 0.05069 C 0.0066 0.07153 0.01632 0.09421 0.01945 0.11574 C 0.0224 0.13495 0.02483 0.15393 0.02778 0.17291 C 0.02709 0.27291 0.02952 0.31921 0.02361 0.39745 C 0.02292 0.42453 0.02483 0.47407 0.01945 0.50139 C 0.01667 0.54398 0.01198 0.58634 0.00695 0.62847 C 0.00591 0.67963 0.00365 0.73194 0.00834 0.78333 C 0.01042 0.80671 0.01719 0.83078 0.02223 0.85278 C 0.02518 0.86504 0.02743 0.88078 0.03195 0.8919 C 0.03351 0.90671 0.03473 0.92176 0.0375 0.93588 C 0.03976 0.96273 0.0474 0.98565 0.05 1.01227 C 0.04948 1.04143 0.04948 1.0706 0.04861 1.1 C 0.04775 1.13125 0.03768 1.15903 0.03195 1.18773 C 0.02952 1.2 0.02743 1.21273 0.025 1.22477 C 0.02587 1.24467 0.03386 1.33125 0.025 1.33125 " pathEditMode="relative" rAng="0" ptsTypes="fffffffffffffffA">
                                      <p:cBhvr>
                                        <p:cTn id="377" dur="3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66551"/>
                                    </p:animMotion>
                                  </p:childTnLst>
                                </p:cTn>
                              </p:par>
                              <p:par>
                                <p:cTn id="3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-0.0625 C -0.00434 -0.05787 -0.00555 -0.05347 -0.01041 -0.04051 C -0.01128 -0.03796 -0.01319 -0.0331 -0.01319 -0.03287 C -0.01406 -0.02731 -0.01614 -0.02176 -0.01597 -0.01597 C -0.01493 0.04051 -0.00989 0.10185 0.00209 0.15509 C 0.00348 0.1713 0.00608 0.18102 0.00903 0.1963 C 0.01042 0.21829 0.01407 0.23912 0.01875 0.25972 C 0.02448 0.35046 0.02223 0.30648 0.01875 0.49907 C 0.01858 0.50671 0.01459 0.52107 0.01459 0.52153 C 0.01181 0.55532 0.00313 0.58333 0.0007 0.61644 C -0.00139 0.64421 -0.00416 0.6713 -0.00625 0.69954 C -0.0092 0.73982 -0.0059 0.71389 -0.00902 0.73611 C -0.00868 0.75695 -0.0125 0.80208 -0.00347 0.82639 C -0.00191 0.84259 0.00018 0.84259 0.00209 0.85579 C 0.00521 0.87801 0.00782 0.89954 0.01459 0.91898 C 0.01771 0.94607 0.02761 0.96875 0.03125 0.99491 C 0.03212 1.00139 0.03351 1.0206 0.03403 1.02685 C 0.03542 1.04051 0.03837 1.05463 0.04098 1.06829 C 0.04427 1.11412 0.04792 1.1632 0.03959 1.20741 C 0.03837 1.22639 0.03889 1.24815 0.03542 1.2662 C 0.03247 1.28171 0.02848 1.29676 0.0257 1.3125 C 0.02414 1.32199 0.02292 1.3287 0.02014 1.33704 C 0.01841 1.3419 0.01771 1.34977 0.01459 1.35162 C 0.0132 1.35255 0.01042 1.35417 0.01042 1.3544 " pathEditMode="relative" rAng="0" ptsTypes="fffffffffffffffffffffffA">
                                      <p:cBhvr>
                                        <p:cTn id="379" dur="30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3" y="70833"/>
                                    </p:animMotion>
                                  </p:childTnLst>
                                </p:cTn>
                              </p:par>
                              <p:par>
                                <p:cTn id="3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C -0.0059 0.01227 -0.00347 0.00533 -0.00695 0.02176 C -0.00747 0.02384 -0.00834 0.02801 -0.00834 0.02847 C -0.00643 0.05232 -0.00469 0.0757 2.22222E-6 0.09908 C 0.00156 0.10695 0.00486 0.11528 0.00694 0.12269 C 0.01041 0.13495 0.01215 0.15 0.01389 0.16366 C 0.0125 0.26991 0.00364 0.37384 0.00139 0.48009 C 0.00208 0.56806 -0.00156 0.62732 0.00833 0.70417 C 0.00955 0.73079 0.01128 0.75417 0.01666 0.7794 C 0.01788 0.82963 0.01927 0.88009 0.02222 0.93033 C 0.02153 1.05139 0.01805 1.17107 0.01805 1.29213 " pathEditMode="relative" rAng="0" ptsTypes="ffffffffffA">
                                      <p:cBhvr>
                                        <p:cTn id="381" dur="3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4" y="64606"/>
                                    </p:animMotion>
                                  </p:childTnLst>
                                </p:cTn>
                              </p:par>
                              <p:par>
                                <p:cTn id="3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C 0.00052 0.01528 0.00017 0.03079 0.00139 0.0456 C 0.00208 0.0544 0.00972 0.06829 0.00972 0.06852 C 0.01302 0.08889 0.01406 0.11065 0.01667 0.13171 C 0.0158 0.15995 0.01788 0.17315 0.01111 0.19491 C 0.00955 0.21065 0.00642 0.225 0.00417 0.24005 C 0.00191 0.2544 0.00087 0.26921 -0.00139 0.2831 C -0.00365 0.29769 -0.00712 0.31204 -0.00972 0.32639 C -0.01302 0.34468 -0.01788 0.36227 -0.02083 0.38102 C -0.01944 0.4581 -0.0191 0.53056 0.00417 0.59861 C 0.00781 0.60926 0.00799 0.6162 0.0125 0.62593 C 0.01458 0.64259 0.01753 0.65995 0.02083 0.67593 C 0.02014 0.73357 0.02292 0.81389 0.01389 0.87338 C 0.01337 0.88773 0.01337 0.90208 0.0125 0.91644 C 0.01215 0.92384 0.00938 0.93171 0.00833 0.93912 C 0.00608 0.95602 0.00538 0.97408 0.00417 0.9912 C 0.0026 1.0662 -0.00191 1.14445 0.00556 1.21806 C 0.00417 1.30093 0.01597 1.28056 0.00278 1.30232 " pathEditMode="relative" rAng="0" ptsTypes="fffffffffffffffffA">
                                      <p:cBhvr>
                                        <p:cTn id="383" dur="3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65116"/>
                                    </p:animMotion>
                                  </p:childTnLst>
                                </p:cTn>
                              </p:par>
                              <p:par>
                                <p:cTn id="3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 C 0.00052 0.01968 -0.00278 0.07176 0.00694 0.09468 C 0.00851 0.10718 0.0118 0.11759 0.01389 0.1294 C 0.01684 0.14653 0.01875 0.16366 0.02222 0.18009 C 0.02153 0.26273 0.02257 0.34213 0.0125 0.42222 C 0.00937 0.44722 0.00382 0.47176 0.00139 0.49722 C 0.00087 0.50255 0.00052 0.50741 1.11111E-6 0.51273 C -0.00087 0.52014 -0.00278 0.53449 -0.00278 0.53472 C -0.00434 0.57269 -0.01024 0.63449 0.00417 0.66898 C 0.00729 0.68889 0.0118 0.70995 0.01944 0.72616 C 0.02378 0.74676 0.03108 0.76528 0.03611 0.78565 C 0.03993 0.80116 0.03802 0.79282 0.04167 0.80995 C 0.04219 0.81204 0.04305 0.81644 0.04305 0.81667 C 0.04809 0.88866 0.05226 0.96852 0.0375 1.03843 C 0.03611 1.05301 0.03489 1.06852 0.03194 1.08287 C 0.02934 1.11065 0.0243 1.13866 0.02083 1.16644 C 0.0184 1.18542 0.0191 1.20532 0.01528 1.22361 C 0.01198 1.23935 0.00746 1.25417 0.00417 1.26991 C 0.00278 1.27616 -0.0007 1.28079 -0.00139 1.28727 C -0.00208 1.29398 -0.00139 1.30069 -0.00139 1.30741 " pathEditMode="relative" rAng="0" ptsTypes="fffffffffffffffffffA">
                                      <p:cBhvr>
                                        <p:cTn id="385" dur="3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1" y="65370"/>
                                    </p:animMotion>
                                  </p:childTnLst>
                                </p:cTn>
                              </p:par>
                              <p:par>
                                <p:cTn id="3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C 0.00052 0.01482 0.00035 0.02963 0.00139 0.04444 C 0.0026 0.05995 0.00798 0.07569 0.01111 0.09074 C 0.01441 0.10694 0.0158 0.12315 0.02083 0.13889 C 0.02274 0.17245 0.02413 0.18912 0.025 0.22732 C 0.02413 0.26065 0.02378 0.30255 0.01666 0.33472 C 0.01441 0.35903 0.00868 0.38241 0.00555 0.40648 C 0.0033 0.42338 0.00486 0.41366 2.22222E-6 0.43565 C -0.00052 0.43773 -0.00139 0.4419 -0.00139 0.44236 C -0.0033 0.46852 -0.00955 0.49352 -0.0125 0.52014 C -0.01198 0.55463 -0.01788 0.62431 -0.00417 0.66551 C -0.00243 0.68704 0.00607 0.72986 0.01389 0.74769 C 0.01666 0.76412 0.01857 0.77847 0.02361 0.79398 C 0.02795 0.82732 0.03455 0.86088 0.04166 0.89282 C 0.04583 0.91204 0.04653 0.90208 0.05 0.9331 C 0.05416 0.9713 0.0625 1.00833 0.06666 1.04676 C 0.06944 1.07199 0.07083 1.09745 0.07361 1.12269 C 0.07326 1.15185 0.07864 1.24213 0.06528 1.28287 " pathEditMode="relative" rAng="0" ptsTypes="fffffffffffffffffA">
                                      <p:cBhvr>
                                        <p:cTn id="387" dur="30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8" y="64144"/>
                                    </p:animMotion>
                                  </p:childTnLst>
                                </p:cTn>
                              </p:par>
                              <p:par>
                                <p:cTn id="3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15949 C -0.00695 -0.1412 -0.00486 -0.15 -0.00139 -0.10949 C -0.0007 -0.10069 0.01302 -0.06805 0.01389 -0.06597 C 0.02048 -0.04976 0.02239 -0.00463 0.02361 0.01297 C 0.02291 0.06991 0.02882 0.1169 0.0125 0.16343 C 0.01041 0.18125 0.00712 0.20371 0.00139 0.21852 C 0.00087 0.22246 0.00087 0.22662 3.05556E-6 0.23056 C -0.00052 0.23311 -0.00226 0.23496 -0.00278 0.23774 C -0.00782 0.2632 -0.0007 0.24283 -0.00695 0.25903 C -0.01077 0.31274 -0.01702 0.36644 -0.02223 0.41968 C -0.02431 0.46482 -0.02795 0.51227 -0.01945 0.55602 C -0.02014 0.65903 -0.01598 0.79121 -0.02639 0.89838 C -0.02691 0.90926 -0.02691 0.92084 -0.02778 0.93172 C -0.0283 0.93797 -0.03056 0.95093 -0.03056 0.95116 C -0.0316 0.9676 -0.03264 0.97662 -0.03473 0.99144 C -0.03646 1.01829 -0.04028 1.06112 -0.04723 1.08496 C -0.04879 1.09815 -0.05174 1.11042 -0.05417 1.12338 C -0.05382 1.15533 -0.05139 1.20996 -0.05139 1.25024 " pathEditMode="relative" rAng="0" ptsTypes="fffffffffffffffffA">
                                      <p:cBhvr>
                                        <p:cTn id="389" dur="3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" y="70486"/>
                                    </p:animMotion>
                                  </p:childTnLst>
                                </p:cTn>
                              </p:par>
                              <p:par>
                                <p:cTn id="3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15439 C -0.00209 -0.14398 -0.004 -0.13425 -0.00556 -0.12361 C -0.00504 -0.11666 -0.00556 -0.10925 -0.00417 -0.10231 C -0.00174 -0.09004 0.00503 -0.08495 0.00833 -0.07407 C 0.0151 -0.05138 0.01944 -0.02708 0.025 -0.00347 C 0.02448 0.05394 0.02448 0.11112 0.02361 0.16852 C 0.02326 0.18797 0.01597 0.20695 0.0125 0.225 C 0.00573 0.25973 -0.00174 0.2926 -0.00973 0.32639 C -0.01146 0.35024 -0.01424 0.37477 -0.01945 0.397 C -0.02778 0.48195 -0.02032 0.56158 -0.00834 0.64213 C -0.00782 0.65255 -0.00799 0.66297 -0.00695 0.67292 C -0.0066 0.67547 -0.00452 0.67732 -0.00417 0.67987 C -0.00139 0.70556 -0.00365 0.72385 0.00277 0.74607 C 0.00364 0.76991 0.00416 0.78403 0.00833 0.80487 C 0.00972 0.83033 0.01319 0.85834 0.01805 0.88264 C 0.01701 0.9551 0.01788 0.99885 0.00555 1.06181 C 0.00347 1.07269 0.00243 1.08264 -0.00139 1.09237 C -0.00365 1.11181 -0.00834 1.12987 -0.01111 1.14908 C -0.01615 1.18334 -0.02014 1.21806 -0.02361 1.25278 C -0.025 1.28426 -0.025 1.27315 -0.025 1.28588 " pathEditMode="relative" rAng="0" ptsTypes="fffffffffffffffffffA">
                                      <p:cBhvr>
                                        <p:cTn id="391" dur="3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72014"/>
                                    </p:animMotion>
                                  </p:childTnLst>
                                </p:cTn>
                              </p:par>
                              <p:par>
                                <p:cTn id="3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0.11551 C 0.00091 -0.06805 -2.08333E-7 -0.02685 0.00833 0.01713 C 0.00951 0.04074 0.01237 0.0713 0.01667 0.09491 C 0.01719 0.1007 0.01732 0.10648 0.0181 0.11204 C 0.01875 0.11898 0.02083 0.13148 0.02083 0.13171 C 0.02227 0.15741 0.02344 0.18449 0.02643 0.20995 C 0.02565 0.27801 0.02617 0.34352 0.02227 0.41042 C 0.02122 0.42894 0.0168 0.44676 0.01393 0.46458 C 0.00781 0.50162 0.00117 0.53889 -0.00417 0.57685 C -0.00534 0.59745 -0.00573 0.60347 -0.00977 0.62083 C -0.01081 0.63611 -0.01354 0.64792 -0.01523 0.66227 C -0.01862 0.69144 -0.02253 0.71945 -0.025 0.74815 C -0.02552 0.86597 -0.02552 0.98333 -0.02643 1.10093 C -0.02656 1.12269 -0.0345 1.14398 -0.03477 1.16713 C -0.03503 1.20764 -0.03477 1.24884 -0.03477 1.28958 " pathEditMode="relative" rAng="0" ptsTypes="AAAAAAAAAAAAAAA">
                                      <p:cBhvr>
                                        <p:cTn id="393" dur="3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" y="70255"/>
                                    </p:animMotion>
                                  </p:childTnLst>
                                </p:cTn>
                              </p:par>
                              <p:par>
                                <p:cTn id="3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48148E-6 C -0.00248 0.0125 0.00052 0.00278 -0.0069 0.01157 C -0.01159 0.01713 -0.01315 0.02477 -0.0181 0.02986 C -0.02487 0.06296 -0.025 0.09838 -0.0181 0.13194 C -0.01341 0.18588 -0.00469 0.23912 2.29167E-6 0.29352 C -0.00065 0.34977 0.00312 0.42639 -0.02084 0.47546 C -0.02253 0.48379 -0.02539 0.49051 -0.02774 0.49838 C -0.02826 0.50185 -0.02826 0.50579 -0.02917 0.50972 C -0.02969 0.51227 -0.03138 0.51389 -0.0319 0.51643 C -0.0349 0.52963 -0.03633 0.54606 -0.0375 0.55972 C -0.03685 0.61736 -0.04102 0.69653 -0.02357 0.75301 C -0.02123 0.77268 -0.01706 0.78889 -0.01393 0.80787 C -0.00534 0.85995 -0.01927 0.78657 -0.0069 0.8669 C -0.00404 0.88611 -0.00104 0.9044 0.00143 0.92384 C 0.00091 0.95717 0.00117 0.99074 2.29167E-6 1.02407 C -0.00013 1.02801 -0.00209 1.03125 -0.00274 1.03542 C -0.00664 1.05833 -0.00847 1.08796 -0.01667 1.10833 C -0.01888 1.12338 -0.02279 1.13657 -0.025 1.15162 C -0.02396 1.17963 -0.0194 1.23171 -0.0194 1.26551 " pathEditMode="relative" rAng="0" ptsTypes="AAAAAAAAAAAAAAAAAAA">
                                      <p:cBhvr>
                                        <p:cTn id="395" dur="3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" y="63264"/>
                                    </p:animMotion>
                                  </p:childTnLst>
                                </p:cTn>
                              </p:par>
                              <p:par>
                                <p:cTn id="39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0.11551 C 0.00091 -0.06806 -2.91667E-6 -0.02685 0.00834 0.01713 C 0.00951 0.04074 0.01237 0.07129 0.01667 0.0949 C 0.01719 0.10069 0.01732 0.10648 0.0181 0.11203 C 0.01875 0.11898 0.02084 0.13148 0.02084 0.13171 C 0.02227 0.1574 0.02344 0.18449 0.02644 0.20995 C 0.02565 0.27801 0.02617 0.34352 0.02227 0.41041 C 0.02123 0.42893 0.0168 0.44676 0.01394 0.46458 C 0.00782 0.50162 0.00117 0.53889 -0.00416 0.57685 C -0.00534 0.59745 -0.00573 0.60347 -0.00976 0.62083 C -0.0108 0.63611 -0.01354 0.64791 -0.01523 0.66227 C -0.01862 0.69143 -0.02252 0.71944 -0.025 0.74815 C -0.02552 0.86597 -0.02552 0.98333 -0.02643 1.10092 C -0.02656 1.12268 -0.0345 1.14398 -0.03476 1.16713 C -0.03502 1.20764 -0.03476 1.24884 -0.03476 1.28958 " pathEditMode="relative" rAng="0" ptsTypes="AAAAAAAAAAAAAAA">
                                      <p:cBhvr>
                                        <p:cTn id="39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70255"/>
                                    </p:animMotion>
                                  </p:childTnLst>
                                </p:cTn>
                              </p:par>
                              <p:par>
                                <p:cTn id="39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C -0.00434 0.01135 -0.00226 0.00487 -0.00556 0.02107 C -0.00643 0.0257 -0.00833 0.03496 -0.00833 0.03519 C -0.00781 0.04283 -0.00764 0.0507 -0.00695 0.05811 C -0.00625 0.06436 -0.00417 0.07639 -0.00417 0.07662 C -0.00313 0.09908 -0.00278 0.10579 1.66667E-6 0.12431 C -0.00052 0.15579 -0.00018 0.1875 -0.00139 0.21899 C -0.00226 0.24144 -0.01215 0.26227 -0.01528 0.28357 C -0.01389 0.3257 -0.01042 0.36505 -0.00556 0.40602 C -0.00469 0.44514 -0.00677 0.48519 0.00139 0.5213 C 0.00226 0.52524 0.00295 0.53403 0.00417 0.53797 C 0.00903 0.55209 0.0151 0.56482 0.01944 0.5794 C 0.02153 0.58612 0.025 0.6 0.025 0.60024 C 0.02396 0.62454 0.0243 0.64769 0.01667 0.66945 C 0.01198 0.70093 0.01076 0.73264 0.00694 0.76412 C 0.00642 0.78102 0.00625 0.79792 0.00555 0.81459 C 0.00538 0.82084 0.00451 0.82732 0.00417 0.83311 C 0.00312 0.85417 0.00139 0.89561 0.00139 0.89584 C 0.00208 0.9338 -0.00452 0.96343 0.00694 0.9926 C 0.00642 1.01482 0.00642 1.03727 0.00555 1.0595 C 0.00521 1.07176 0.00347 1.07107 0.00139 1.08218 C 0.00035 1.08866 -0.00139 1.10116 -0.00139 1.10139 C -0.00104 1.12732 -0.01424 1.22269 0.00833 1.26088 " pathEditMode="relative" rAng="0" ptsTypes="ffffffffffffffffffffffA">
                                      <p:cBhvr>
                                        <p:cTn id="399" dur="3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63032"/>
                                    </p:animMotion>
                                  </p:childTnLst>
                                </p:cTn>
                              </p:par>
                              <p:par>
                                <p:cTn id="40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48148E-6 C -0.00248 0.0125 0.00052 0.00278 -0.0069 0.01157 C -0.01159 0.01713 -0.01315 0.02477 -0.0181 0.02986 C -0.02487 0.06296 -0.025 0.09838 -0.0181 0.13194 C -0.01341 0.18588 -0.00469 0.23912 2.29167E-6 0.29352 C -0.00065 0.34977 0.00312 0.42639 -0.02084 0.47546 C -0.02253 0.48379 -0.02539 0.49051 -0.02774 0.49838 C -0.02826 0.50185 -0.02826 0.50579 -0.02917 0.50972 C -0.02969 0.51227 -0.03138 0.51389 -0.0319 0.51643 C -0.0349 0.52963 -0.03633 0.54606 -0.0375 0.55972 C -0.03685 0.61736 -0.04102 0.69653 -0.02357 0.75301 C -0.02123 0.77268 -0.01706 0.78889 -0.01393 0.80787 C -0.00534 0.85995 -0.01927 0.78657 -0.0069 0.8669 C -0.00404 0.88611 -0.00104 0.9044 0.00143 0.92384 C 0.00091 0.95717 0.00117 0.99074 2.29167E-6 1.02407 C -0.00013 1.02801 -0.00209 1.03125 -0.00274 1.03542 C -0.00664 1.05833 -0.00847 1.08796 -0.01667 1.10833 C -0.01888 1.12338 -0.02279 1.13657 -0.025 1.15162 C -0.02396 1.17963 -0.0194 1.23171 -0.0194 1.26551 " pathEditMode="relative" rAng="0" ptsTypes="AAAAAAAAAAAAAAAAAAA">
                                      <p:cBhvr>
                                        <p:cTn id="401" dur="3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" y="63264"/>
                                    </p:animMotion>
                                  </p:childTnLst>
                                </p:cTn>
                              </p:par>
                              <p:par>
                                <p:cTn id="40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C 0.00052 0.01528 0.00017 0.03079 0.00139 0.0456 C 0.00208 0.0544 0.00972 0.06829 0.00972 0.06852 C 0.01302 0.08889 0.01406 0.11065 0.01667 0.13171 C 0.0158 0.15995 0.01788 0.17315 0.01111 0.19491 C 0.00955 0.21065 0.00642 0.225 0.00417 0.24005 C 0.00191 0.2544 0.00087 0.26921 -0.00139 0.2831 C -0.00365 0.29769 -0.00712 0.31204 -0.00972 0.32639 C -0.01302 0.34468 -0.01788 0.36227 -0.02083 0.38102 C -0.01944 0.4581 -0.0191 0.53056 0.00417 0.59861 C 0.00781 0.60926 0.00799 0.6162 0.0125 0.62593 C 0.01458 0.64259 0.01753 0.65995 0.02083 0.67593 C 0.02014 0.73357 0.02292 0.81389 0.01389 0.87338 C 0.01337 0.88773 0.01337 0.90208 0.0125 0.91644 C 0.01215 0.92384 0.00938 0.93171 0.00833 0.93912 C 0.00608 0.95602 0.00538 0.97408 0.00417 0.9912 C 0.0026 1.0662 -0.00191 1.14445 0.00556 1.21806 C 0.00417 1.30093 0.01597 1.28056 0.00278 1.30232 " pathEditMode="relative" rAng="0" ptsTypes="fffffffffffffffffA">
                                      <p:cBhvr>
                                        <p:cTn id="403" dur="3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65116"/>
                                    </p:animMotion>
                                  </p:childTnLst>
                                </p:cTn>
                              </p:par>
                              <p:par>
                                <p:cTn id="40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15439 C -0.00209 -0.14398 -0.004 -0.13425 -0.00556 -0.12361 C -0.00504 -0.11666 -0.00556 -0.10925 -0.00417 -0.10231 C -0.00174 -0.09004 0.00503 -0.08495 0.00833 -0.07407 C 0.0151 -0.05138 0.01944 -0.02708 0.025 -0.00347 C 0.02448 0.05394 0.02448 0.11112 0.02361 0.16852 C 0.02326 0.18797 0.01597 0.20695 0.0125 0.225 C 0.00573 0.25973 -0.00174 0.2926 -0.00973 0.32639 C -0.01146 0.35024 -0.01424 0.37477 -0.01945 0.397 C -0.02778 0.48195 -0.02032 0.56158 -0.00834 0.64213 C -0.00782 0.65255 -0.00799 0.66297 -0.00695 0.67292 C -0.0066 0.67547 -0.00452 0.67732 -0.00417 0.67987 C -0.00139 0.70556 -0.00365 0.72385 0.00277 0.74607 C 0.00364 0.76991 0.00416 0.78403 0.00833 0.80487 C 0.00972 0.83033 0.01319 0.85834 0.01805 0.88264 C 0.01701 0.9551 0.01788 0.99885 0.00555 1.06181 C 0.00347 1.07269 0.00243 1.08264 -0.00139 1.09237 C -0.00365 1.11181 -0.00834 1.12987 -0.01111 1.14908 C -0.01615 1.18334 -0.02014 1.21806 -0.02361 1.25278 C -0.025 1.28426 -0.025 1.27315 -0.025 1.28588 " pathEditMode="relative" rAng="0" ptsTypes="fffffffffffffffffffA">
                                      <p:cBhvr>
                                        <p:cTn id="405" dur="3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72014"/>
                                    </p:animMotion>
                                  </p:childTnLst>
                                </p:cTn>
                              </p:par>
                              <p:par>
                                <p:cTn id="40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96296E-6 C -0.00195 0.02106 -0.00468 0.04143 -0.00833 0.06157 C -0.00781 0.08518 -0.0082 0.10902 -0.0069 0.1324 C -0.00677 0.13634 -0.00481 0.13912 -0.00416 0.14305 C -0.00065 0.15995 0.00248 0.17639 0.00691 0.19375 C 0.00873 0.22106 0.01042 0.25139 0.01524 0.27731 C 0.01784 0.31111 0.01862 0.34328 0.01941 0.37685 C 0.01836 0.50139 0.01941 0.63819 0.00977 0.7625 C 0.00925 0.84166 0.00899 0.92083 0.00834 0.99953 C 0.00782 1.05833 0.00092 1.12129 0.01107 1.17847 C 0.01198 1.19352 0.01133 1.20972 0.01394 1.2243 C 0.01758 1.24444 0.025 1.26342 0.025 1.28588 " pathEditMode="relative" rAng="0" ptsTypes="AAAAAAAAAAAA">
                                      <p:cBhvr>
                                        <p:cTn id="40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64282"/>
                                    </p:animMotion>
                                  </p:childTnLst>
                                </p:cTn>
                              </p:par>
                              <p:par>
                                <p:cTn id="40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51 -0.0625 C -0.0043 -0.05787 -0.0056 -0.05347 -0.01042 -0.04051 C -0.01133 -0.03797 -0.01316 -0.0331 -0.01316 -0.03287 C -0.01407 -0.02732 -0.01615 -0.02176 -0.01602 -0.01597 C -0.01498 0.04051 -0.0099 0.10185 0.00208 0.15486 C 0.00351 0.17129 0.00612 0.18102 0.00898 0.19629 C 0.01041 0.21828 0.01406 0.23912 0.01875 0.25972 C 0.02448 0.35046 0.02226 0.30648 0.01875 0.49907 C 0.01862 0.50671 0.01458 0.52106 0.01458 0.52153 C 0.01184 0.55509 0.00312 0.5831 0.00065 0.6162 C -0.00144 0.64421 -0.00417 0.67106 -0.00625 0.6993 C -0.00925 0.73981 -0.00586 0.71366 -0.00899 0.73611 C -0.00873 0.75694 -0.0125 0.80208 -0.00352 0.82639 C -0.00196 0.84236 0.00013 0.84236 0.00208 0.85578 C 0.0052 0.87801 0.00781 0.89953 0.01458 0.91898 C 0.0177 0.94606 0.0276 0.96875 0.03125 0.99491 C 0.03216 1.00139 0.03346 1.0206 0.03398 1.02685 C 0.03541 1.04051 0.03841 1.05463 0.04101 1.06828 C 0.04427 1.11412 0.04791 1.16296 0.03958 1.20741 C 0.03841 1.22639 0.03893 1.24815 0.03541 1.2662 C 0.03242 1.28148 0.02851 1.29676 0.02565 1.31227 C 0.02408 1.32199 0.02291 1.3287 0.02018 1.3368 C 0.01836 1.3419 0.0177 1.34977 0.01458 1.35162 C 0.01315 1.35254 0.01041 1.35393 0.01041 1.3544 " pathEditMode="relative" rAng="0" ptsTypes="AAAAAAAAAAAAAAAAAAAAAAAA">
                                      <p:cBhvr>
                                        <p:cTn id="409" dur="3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" y="70833"/>
                                    </p:animMotion>
                                  </p:childTnLst>
                                </p:cTn>
                              </p:par>
                              <p:par>
                                <p:cTn id="4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C -0.00586 0.03125 0.00312 0.06435 0.0125 0.08959 C 0.01445 0.10347 0.01614 0.11783 0.0181 0.13172 C 0.02031 0.23681 0.02565 0.34144 0.01107 0.44445 C 0.00937 0.47246 0.00781 0.50232 0.00273 0.52894 C -0.00013 0.54468 -0.00365 0.55695 -0.0056 0.57338 C -0.00456 0.5963 -0.00417 0.62361 1.66667E-6 0.6456 C 0.00065 0.73982 -0.00482 0.82037 0.01107 0.90648 C 0.01055 0.96667 0.01055 1.02732 0.00976 1.08773 C 0.0095 1.0956 0.00794 1.10278 0.0069 1.11019 C 0.00612 1.11644 0.00417 1.12963 0.00417 1.1301 C 0.00469 1.18635 0.0056 1.29908 0.0056 1.29931 " pathEditMode="relative" rAng="0" ptsTypes="AAAAAAAAAAAA">
                                      <p:cBhvr>
                                        <p:cTn id="411" dur="30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8" y="6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443" grpId="0" build="p" bldLvl="5"/>
      <p:bldP spid="6" grpId="0" animBg="1"/>
      <p:bldP spid="16" grpId="0" animBg="1"/>
      <p:bldP spid="444" grpId="0" animBg="1"/>
      <p:bldP spid="445" grpId="0" animBg="1"/>
      <p:bldP spid="446" grpId="0" animBg="1"/>
      <p:bldP spid="447" grpId="0" animBg="1"/>
      <p:bldP spid="448" grpId="0" animBg="1"/>
      <p:bldP spid="4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</a:t>
            </a:r>
            <a:r>
              <a:rPr lang="ar-SA" sz="5400" b="1" dirty="0"/>
              <a:t>حلول اون لاين </a:t>
            </a:r>
            <a:r>
              <a:rPr lang="ar-SA" sz="5400" b="1" dirty="0">
                <a:solidFill>
                  <a:srgbClr val="FF0000"/>
                </a:solidFill>
              </a:rPr>
              <a:t>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270</Words>
  <Application>Microsoft Office PowerPoint</Application>
  <PresentationFormat>شاشة عريضة</PresentationFormat>
  <Paragraphs>66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3</vt:i4>
      </vt:variant>
      <vt:variant>
        <vt:lpstr>عناوين الشرائح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Comic Sans MS</vt:lpstr>
      <vt:lpstr>Oswald</vt:lpstr>
      <vt:lpstr>1_Office Theme</vt:lpstr>
      <vt:lpstr>Office Theme</vt:lpstr>
      <vt:lpstr>4_Office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455</cp:revision>
  <dcterms:created xsi:type="dcterms:W3CDTF">2020-10-10T04:32:51Z</dcterms:created>
  <dcterms:modified xsi:type="dcterms:W3CDTF">2021-01-14T12:30:18Z</dcterms:modified>
</cp:coreProperties>
</file>