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7" r:id="rId3"/>
    <p:sldId id="335" r:id="rId4"/>
    <p:sldId id="278" r:id="rId5"/>
    <p:sldId id="282" r:id="rId6"/>
    <p:sldId id="283" r:id="rId7"/>
    <p:sldId id="284" r:id="rId8"/>
    <p:sldId id="279" r:id="rId9"/>
    <p:sldId id="322" r:id="rId10"/>
    <p:sldId id="334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71" autoAdjust="0"/>
  </p:normalViewPr>
  <p:slideViewPr>
    <p:cSldViewPr snapToGrid="0">
      <p:cViewPr varScale="1">
        <p:scale>
          <a:sx n="53" d="100"/>
          <a:sy n="53" d="100"/>
        </p:scale>
        <p:origin x="90" y="14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svg"/><Relationship Id="rId7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21.svg"/><Relationship Id="rId5" Type="http://schemas.openxmlformats.org/officeDocument/2006/relationships/image" Target="../media/image13.svg"/><Relationship Id="rId10" Type="http://schemas.openxmlformats.org/officeDocument/2006/relationships/image" Target="../media/image20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solidFill>
                  <a:schemeClr val="bg1"/>
                </a:solidFill>
                <a:latin typeface="Oswald" panose="02000503000000000000" pitchFamily="2" charset="0"/>
              </a:rPr>
              <a:t>العمل الجماعي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1916076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2811329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87252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87252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6628308" y="779551"/>
            <a:ext cx="2888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6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العمل الجماعي</a:t>
            </a:r>
            <a:endParaRPr lang="en-US" sz="36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204500" y="2468678"/>
            <a:ext cx="101439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يكون العمل الجماعي بين اثنين أو أكثر , وتُوزّع الأعمال بينهم بقيادة أحدهم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447907" y="4019887"/>
            <a:ext cx="80219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ويتعاونون في أدائها من أجل تحقيق الهدف الذي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يقصدونه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C128EB4C-859C-485C-8CCE-186BC1B7E493}"/>
              </a:ext>
            </a:extLst>
          </p:cNvPr>
          <p:cNvSpPr/>
          <p:nvPr/>
        </p:nvSpPr>
        <p:spPr>
          <a:xfrm>
            <a:off x="1594173" y="3419860"/>
            <a:ext cx="2743200" cy="2743200"/>
          </a:xfrm>
          <a:prstGeom prst="rect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3A86967-994E-4FC3-A71E-D618DCF95336}"/>
              </a:ext>
            </a:extLst>
          </p:cNvPr>
          <p:cNvSpPr/>
          <p:nvPr/>
        </p:nvSpPr>
        <p:spPr>
          <a:xfrm>
            <a:off x="1822773" y="3648460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7B09184-8DD0-471E-83DE-0C516E36B295}"/>
              </a:ext>
            </a:extLst>
          </p:cNvPr>
          <p:cNvSpPr/>
          <p:nvPr/>
        </p:nvSpPr>
        <p:spPr>
          <a:xfrm>
            <a:off x="1812943" y="3647427"/>
            <a:ext cx="2286000" cy="202574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BB5A415-7F90-4BC5-9611-D7BD3F7CA812}"/>
              </a:ext>
            </a:extLst>
          </p:cNvPr>
          <p:cNvSpPr/>
          <p:nvPr/>
        </p:nvSpPr>
        <p:spPr>
          <a:xfrm rot="18899860">
            <a:off x="2701046" y="2819816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5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6" grpId="0"/>
      <p:bldP spid="117" grpId="0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837179" y="769840"/>
            <a:ext cx="5348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ماذا نستفيد من العمل الجماعي في حياتنا ؟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3498191" y="2468678"/>
            <a:ext cx="66205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ننهي العمل سريعاً وبأفضل جودة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384151" y="4251734"/>
            <a:ext cx="8021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نتغلب على الصعوبات ونصل إلى الهدف المقصود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1FC2BC2-02E1-4FED-A520-80438F31C307}"/>
              </a:ext>
            </a:extLst>
          </p:cNvPr>
          <p:cNvSpPr/>
          <p:nvPr/>
        </p:nvSpPr>
        <p:spPr>
          <a:xfrm>
            <a:off x="4762894" y="5692946"/>
            <a:ext cx="5795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نتعلم من بعضنا و نعزّز الثقة بأنفسنا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4EF3DAD7-DAB0-4B75-B8E6-E73C67616798}"/>
              </a:ext>
            </a:extLst>
          </p:cNvPr>
          <p:cNvSpPr/>
          <p:nvPr/>
        </p:nvSpPr>
        <p:spPr>
          <a:xfrm>
            <a:off x="1594173" y="3419860"/>
            <a:ext cx="2743200" cy="2743200"/>
          </a:xfrm>
          <a:prstGeom prst="rect">
            <a:avLst/>
          </a:prstGeom>
          <a:gradFill flip="none" rotWithShape="1">
            <a:gsLst>
              <a:gs pos="61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7F3965E-0D46-42B0-A8BF-C7AA4537B394}"/>
              </a:ext>
            </a:extLst>
          </p:cNvPr>
          <p:cNvSpPr/>
          <p:nvPr/>
        </p:nvSpPr>
        <p:spPr>
          <a:xfrm>
            <a:off x="1822773" y="3648460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17C805D-4280-4629-B73B-607845EDB2A2}"/>
              </a:ext>
            </a:extLst>
          </p:cNvPr>
          <p:cNvSpPr/>
          <p:nvPr/>
        </p:nvSpPr>
        <p:spPr>
          <a:xfrm>
            <a:off x="1812943" y="3647427"/>
            <a:ext cx="2286000" cy="202574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51E29E6-C5B4-4027-9936-B30A971B214D}"/>
              </a:ext>
            </a:extLst>
          </p:cNvPr>
          <p:cNvSpPr/>
          <p:nvPr/>
        </p:nvSpPr>
        <p:spPr>
          <a:xfrm rot="18899860">
            <a:off x="2701046" y="2819816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9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6" grpId="0"/>
      <p:bldP spid="117" grpId="0"/>
      <p:bldP spid="118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3FC9143-F3D1-417B-BDF9-56EAC448D70E}"/>
              </a:ext>
            </a:extLst>
          </p:cNvPr>
          <p:cNvSpPr/>
          <p:nvPr/>
        </p:nvSpPr>
        <p:spPr>
          <a:xfrm>
            <a:off x="2213317" y="939020"/>
            <a:ext cx="7765366" cy="5918980"/>
          </a:xfrm>
          <a:custGeom>
            <a:avLst/>
            <a:gdLst>
              <a:gd name="connsiteX0" fmla="*/ 3882683 w 7765366"/>
              <a:gd name="connsiteY0" fmla="*/ 0 h 5918980"/>
              <a:gd name="connsiteX1" fmla="*/ 7765366 w 7765366"/>
              <a:gd name="connsiteY1" fmla="*/ 3882683 h 5918980"/>
              <a:gd name="connsiteX2" fmla="*/ 7296747 w 7765366"/>
              <a:gd name="connsiteY2" fmla="*/ 5733401 h 5918980"/>
              <a:gd name="connsiteX3" fmla="*/ 7184005 w 7765366"/>
              <a:gd name="connsiteY3" fmla="*/ 5918980 h 5918980"/>
              <a:gd name="connsiteX4" fmla="*/ 6915059 w 7765366"/>
              <a:gd name="connsiteY4" fmla="*/ 5918980 h 5918980"/>
              <a:gd name="connsiteX5" fmla="*/ 7094430 w 7765366"/>
              <a:gd name="connsiteY5" fmla="*/ 5623727 h 5918980"/>
              <a:gd name="connsiteX6" fmla="*/ 7535278 w 7765366"/>
              <a:gd name="connsiteY6" fmla="*/ 3882683 h 5918980"/>
              <a:gd name="connsiteX7" fmla="*/ 3882683 w 7765366"/>
              <a:gd name="connsiteY7" fmla="*/ 230088 h 5918980"/>
              <a:gd name="connsiteX8" fmla="*/ 230088 w 7765366"/>
              <a:gd name="connsiteY8" fmla="*/ 3882683 h 5918980"/>
              <a:gd name="connsiteX9" fmla="*/ 670937 w 7765366"/>
              <a:gd name="connsiteY9" fmla="*/ 5623727 h 5918980"/>
              <a:gd name="connsiteX10" fmla="*/ 850307 w 7765366"/>
              <a:gd name="connsiteY10" fmla="*/ 5918980 h 5918980"/>
              <a:gd name="connsiteX11" fmla="*/ 581361 w 7765366"/>
              <a:gd name="connsiteY11" fmla="*/ 5918980 h 5918980"/>
              <a:gd name="connsiteX12" fmla="*/ 468619 w 7765366"/>
              <a:gd name="connsiteY12" fmla="*/ 5733401 h 5918980"/>
              <a:gd name="connsiteX13" fmla="*/ 0 w 7765366"/>
              <a:gd name="connsiteY13" fmla="*/ 3882683 h 5918980"/>
              <a:gd name="connsiteX14" fmla="*/ 3882683 w 7765366"/>
              <a:gd name="connsiteY14" fmla="*/ 0 h 59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65366" h="5918980">
                <a:moveTo>
                  <a:pt x="3882683" y="0"/>
                </a:moveTo>
                <a:cubicBezTo>
                  <a:pt x="6027030" y="0"/>
                  <a:pt x="7765366" y="1738336"/>
                  <a:pt x="7765366" y="3882683"/>
                </a:cubicBezTo>
                <a:cubicBezTo>
                  <a:pt x="7765366" y="4552792"/>
                  <a:pt x="7595607" y="5183251"/>
                  <a:pt x="7296747" y="5733401"/>
                </a:cubicBezTo>
                <a:lnTo>
                  <a:pt x="7184005" y="5918980"/>
                </a:lnTo>
                <a:lnTo>
                  <a:pt x="6915059" y="5918980"/>
                </a:lnTo>
                <a:lnTo>
                  <a:pt x="7094430" y="5623727"/>
                </a:lnTo>
                <a:cubicBezTo>
                  <a:pt x="7375579" y="5106179"/>
                  <a:pt x="7535278" y="4513081"/>
                  <a:pt x="7535278" y="3882683"/>
                </a:cubicBezTo>
                <a:cubicBezTo>
                  <a:pt x="7535278" y="1865410"/>
                  <a:pt x="5899956" y="230088"/>
                  <a:pt x="3882683" y="230088"/>
                </a:cubicBezTo>
                <a:cubicBezTo>
                  <a:pt x="1865410" y="230088"/>
                  <a:pt x="230088" y="1865410"/>
                  <a:pt x="230088" y="3882683"/>
                </a:cubicBezTo>
                <a:cubicBezTo>
                  <a:pt x="230088" y="4513081"/>
                  <a:pt x="389788" y="5106179"/>
                  <a:pt x="670937" y="5623727"/>
                </a:cubicBezTo>
                <a:lnTo>
                  <a:pt x="850307" y="5918980"/>
                </a:lnTo>
                <a:lnTo>
                  <a:pt x="581361" y="5918980"/>
                </a:lnTo>
                <a:lnTo>
                  <a:pt x="468619" y="5733401"/>
                </a:lnTo>
                <a:cubicBezTo>
                  <a:pt x="169760" y="5183251"/>
                  <a:pt x="0" y="4552792"/>
                  <a:pt x="0" y="3882683"/>
                </a:cubicBezTo>
                <a:cubicBezTo>
                  <a:pt x="0" y="1738336"/>
                  <a:pt x="1738336" y="0"/>
                  <a:pt x="388268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D0A9BA-7F94-4562-A12D-CFD0FEC0FA66}"/>
              </a:ext>
            </a:extLst>
          </p:cNvPr>
          <p:cNvGrpSpPr/>
          <p:nvPr/>
        </p:nvGrpSpPr>
        <p:grpSpPr>
          <a:xfrm>
            <a:off x="7902987" y="1320390"/>
            <a:ext cx="1155047" cy="1155047"/>
            <a:chOff x="7902987" y="1320390"/>
            <a:chExt cx="1155047" cy="1155047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77C0DCA-F117-4F0B-8000-53BD7F27C90F}"/>
                </a:ext>
              </a:extLst>
            </p:cNvPr>
            <p:cNvSpPr/>
            <p:nvPr/>
          </p:nvSpPr>
          <p:spPr>
            <a:xfrm>
              <a:off x="7902987" y="1320390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6" name="Graphic 15" descr="Marker">
              <a:extLst>
                <a:ext uri="{FF2B5EF4-FFF2-40B4-BE49-F238E27FC236}">
                  <a16:creationId xmlns:a16="http://schemas.microsoft.com/office/drawing/2014/main" id="{35E97581-2619-43A1-ABE4-2C8EAFC78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01223" y="1577873"/>
              <a:ext cx="640080" cy="64008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A16C93C-A946-4ABA-A142-E8AA6AAC9825}"/>
              </a:ext>
            </a:extLst>
          </p:cNvPr>
          <p:cNvGrpSpPr/>
          <p:nvPr/>
        </p:nvGrpSpPr>
        <p:grpSpPr>
          <a:xfrm>
            <a:off x="1826521" y="5211697"/>
            <a:ext cx="1155047" cy="1155047"/>
            <a:chOff x="1826521" y="5211697"/>
            <a:chExt cx="1155047" cy="115504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B66C66C-14EF-43E9-8FB5-0EB24916219B}"/>
                </a:ext>
              </a:extLst>
            </p:cNvPr>
            <p:cNvSpPr/>
            <p:nvPr/>
          </p:nvSpPr>
          <p:spPr>
            <a:xfrm>
              <a:off x="1826521" y="5211697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DB4A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8" name="Graphic 17" descr="Open hand with plant">
              <a:extLst>
                <a:ext uri="{FF2B5EF4-FFF2-40B4-BE49-F238E27FC236}">
                  <a16:creationId xmlns:a16="http://schemas.microsoft.com/office/drawing/2014/main" id="{606056CF-EF86-41B4-ADED-653BA2FDA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77601" y="5469180"/>
              <a:ext cx="640080" cy="64008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B623032-0563-4B18-9816-1527B4EA9F29}"/>
              </a:ext>
            </a:extLst>
          </p:cNvPr>
          <p:cNvGrpSpPr/>
          <p:nvPr/>
        </p:nvGrpSpPr>
        <p:grpSpPr>
          <a:xfrm>
            <a:off x="1826521" y="3167784"/>
            <a:ext cx="1155047" cy="1155047"/>
            <a:chOff x="1826521" y="3167784"/>
            <a:chExt cx="1155047" cy="115504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BB195BD-5A5F-40A8-895F-A34DB5B87AF2}"/>
                </a:ext>
              </a:extLst>
            </p:cNvPr>
            <p:cNvSpPr/>
            <p:nvPr/>
          </p:nvSpPr>
          <p:spPr>
            <a:xfrm>
              <a:off x="1826521" y="3167784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0" name="Graphic 19" descr="Deciduous tree">
              <a:extLst>
                <a:ext uri="{FF2B5EF4-FFF2-40B4-BE49-F238E27FC236}">
                  <a16:creationId xmlns:a16="http://schemas.microsoft.com/office/drawing/2014/main" id="{41CE0DBB-2AE3-4677-AB36-039D966B0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73323" y="3438968"/>
              <a:ext cx="640080" cy="64008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B5F00CE-7598-4981-AC8F-97A28984E257}"/>
              </a:ext>
            </a:extLst>
          </p:cNvPr>
          <p:cNvGrpSpPr/>
          <p:nvPr/>
        </p:nvGrpSpPr>
        <p:grpSpPr>
          <a:xfrm>
            <a:off x="3133965" y="1320390"/>
            <a:ext cx="1155047" cy="1155047"/>
            <a:chOff x="3133965" y="1320390"/>
            <a:chExt cx="1155047" cy="115504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A994D50-DFFC-49CC-920B-A43904134040}"/>
                </a:ext>
              </a:extLst>
            </p:cNvPr>
            <p:cNvSpPr/>
            <p:nvPr/>
          </p:nvSpPr>
          <p:spPr>
            <a:xfrm>
              <a:off x="3133965" y="1320390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Graphic 21" descr="Chess pieces">
              <a:extLst>
                <a:ext uri="{FF2B5EF4-FFF2-40B4-BE49-F238E27FC236}">
                  <a16:creationId xmlns:a16="http://schemas.microsoft.com/office/drawing/2014/main" id="{D0DC30F7-5359-4711-8C35-359C99EA0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391449" y="1577873"/>
              <a:ext cx="640080" cy="64008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3688EE7-4BFF-4052-8098-06357120B8AF}"/>
              </a:ext>
            </a:extLst>
          </p:cNvPr>
          <p:cNvGrpSpPr/>
          <p:nvPr/>
        </p:nvGrpSpPr>
        <p:grpSpPr>
          <a:xfrm>
            <a:off x="9030253" y="3167785"/>
            <a:ext cx="1155047" cy="1155047"/>
            <a:chOff x="9030253" y="3167785"/>
            <a:chExt cx="1155047" cy="115504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BBBC523-1E48-4BB9-A408-52C22D31E5D8}"/>
                </a:ext>
              </a:extLst>
            </p:cNvPr>
            <p:cNvSpPr/>
            <p:nvPr/>
          </p:nvSpPr>
          <p:spPr>
            <a:xfrm>
              <a:off x="9030253" y="3167785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4" name="Graphic 23" descr="Thumbs up sign">
              <a:extLst>
                <a:ext uri="{FF2B5EF4-FFF2-40B4-BE49-F238E27FC236}">
                  <a16:creationId xmlns:a16="http://schemas.microsoft.com/office/drawing/2014/main" id="{375FF11E-B225-4229-AD5E-66F850A8E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87736" y="3438968"/>
              <a:ext cx="640080" cy="64008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55997F-FB11-40DE-B2FC-DD62EF52F4F8}"/>
              </a:ext>
            </a:extLst>
          </p:cNvPr>
          <p:cNvGrpSpPr/>
          <p:nvPr/>
        </p:nvGrpSpPr>
        <p:grpSpPr>
          <a:xfrm>
            <a:off x="9210432" y="5211697"/>
            <a:ext cx="1155047" cy="1155047"/>
            <a:chOff x="9210432" y="5211697"/>
            <a:chExt cx="1155047" cy="115504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8D0E40B-949E-4F13-9659-0353D293E29A}"/>
                </a:ext>
              </a:extLst>
            </p:cNvPr>
            <p:cNvSpPr/>
            <p:nvPr/>
          </p:nvSpPr>
          <p:spPr>
            <a:xfrm>
              <a:off x="9210432" y="5211697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8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Graphic 25" descr="Truck">
              <a:extLst>
                <a:ext uri="{FF2B5EF4-FFF2-40B4-BE49-F238E27FC236}">
                  <a16:creationId xmlns:a16="http://schemas.microsoft.com/office/drawing/2014/main" id="{EB5CA375-1DC9-4A23-A1BB-6D2D44060F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532001" y="5469180"/>
              <a:ext cx="640080" cy="64008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027D1CD-C111-4462-BCEE-799329DB241F}"/>
              </a:ext>
            </a:extLst>
          </p:cNvPr>
          <p:cNvGrpSpPr/>
          <p:nvPr/>
        </p:nvGrpSpPr>
        <p:grpSpPr>
          <a:xfrm>
            <a:off x="5518476" y="509442"/>
            <a:ext cx="1155047" cy="1155047"/>
            <a:chOff x="5518476" y="509442"/>
            <a:chExt cx="1155047" cy="1155047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023A667-DBE3-4060-AFC4-606E2FCD2E80}"/>
                </a:ext>
              </a:extLst>
            </p:cNvPr>
            <p:cNvSpPr/>
            <p:nvPr/>
          </p:nvSpPr>
          <p:spPr>
            <a:xfrm>
              <a:off x="5518476" y="509442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8" name="Graphic 27" descr="Hot air balloon">
              <a:extLst>
                <a:ext uri="{FF2B5EF4-FFF2-40B4-BE49-F238E27FC236}">
                  <a16:creationId xmlns:a16="http://schemas.microsoft.com/office/drawing/2014/main" id="{A4264068-F2DA-45A0-9D7E-64C9A666F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775959" y="766925"/>
              <a:ext cx="640080" cy="64008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FB4C8F-A015-4BAF-A12B-BFA7A21AA0A2}"/>
              </a:ext>
            </a:extLst>
          </p:cNvPr>
          <p:cNvGrpSpPr/>
          <p:nvPr/>
        </p:nvGrpSpPr>
        <p:grpSpPr>
          <a:xfrm>
            <a:off x="3130189" y="5451960"/>
            <a:ext cx="1964322" cy="774797"/>
            <a:chOff x="3130189" y="5451960"/>
            <a:chExt cx="1964322" cy="77479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2A9B3A-C712-4FEC-BD27-CB6F56366EAD}"/>
                </a:ext>
              </a:extLst>
            </p:cNvPr>
            <p:cNvSpPr txBox="1"/>
            <p:nvPr/>
          </p:nvSpPr>
          <p:spPr>
            <a:xfrm>
              <a:off x="3130189" y="5451960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DB4A44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EB7D320-7C0C-4F2B-A9D1-259A6E518001}"/>
                </a:ext>
              </a:extLst>
            </p:cNvPr>
            <p:cNvSpPr txBox="1"/>
            <p:nvPr/>
          </p:nvSpPr>
          <p:spPr>
            <a:xfrm>
              <a:off x="3130189" y="59189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E521DD1-930F-4963-AF11-E8064B28DE58}"/>
              </a:ext>
            </a:extLst>
          </p:cNvPr>
          <p:cNvSpPr txBox="1"/>
          <p:nvPr/>
        </p:nvSpPr>
        <p:spPr>
          <a:xfrm>
            <a:off x="-136945" y="5122818"/>
            <a:ext cx="1827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الاحترام المتبادل بين الأفراد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761E7A-2FC2-447F-988F-DB81713369BE}"/>
              </a:ext>
            </a:extLst>
          </p:cNvPr>
          <p:cNvGrpSpPr/>
          <p:nvPr/>
        </p:nvGrpSpPr>
        <p:grpSpPr>
          <a:xfrm>
            <a:off x="3161748" y="3397794"/>
            <a:ext cx="1964322" cy="774797"/>
            <a:chOff x="3161748" y="3397794"/>
            <a:chExt cx="1964322" cy="7747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54929B-C98F-4C62-8E12-0BD24995BA62}"/>
                </a:ext>
              </a:extLst>
            </p:cNvPr>
            <p:cNvSpPr txBox="1"/>
            <p:nvPr/>
          </p:nvSpPr>
          <p:spPr>
            <a:xfrm>
              <a:off x="3161748" y="339779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9900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EA9868-0B08-48A9-8991-96722967361A}"/>
                </a:ext>
              </a:extLst>
            </p:cNvPr>
            <p:cNvSpPr txBox="1"/>
            <p:nvPr/>
          </p:nvSpPr>
          <p:spPr>
            <a:xfrm>
              <a:off x="3161748" y="3864814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570C523-5FE1-4D99-A9CB-FB73ED85D58C}"/>
              </a:ext>
            </a:extLst>
          </p:cNvPr>
          <p:cNvSpPr txBox="1"/>
          <p:nvPr/>
        </p:nvSpPr>
        <p:spPr>
          <a:xfrm>
            <a:off x="-74620" y="3009271"/>
            <a:ext cx="1827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التعاون بين أفراد الفريق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55E27D-CA35-40A5-9606-DCB4A134F34D}"/>
              </a:ext>
            </a:extLst>
          </p:cNvPr>
          <p:cNvGrpSpPr/>
          <p:nvPr/>
        </p:nvGrpSpPr>
        <p:grpSpPr>
          <a:xfrm>
            <a:off x="3935832" y="2424496"/>
            <a:ext cx="2008431" cy="788054"/>
            <a:chOff x="3935832" y="2424496"/>
            <a:chExt cx="2008431" cy="78805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A5E9AA-242A-4E1F-9946-45FC2077CE18}"/>
                </a:ext>
              </a:extLst>
            </p:cNvPr>
            <p:cNvSpPr txBox="1"/>
            <p:nvPr/>
          </p:nvSpPr>
          <p:spPr>
            <a:xfrm>
              <a:off x="3935832" y="242449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C00CC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9A70203-147D-4048-87F5-16B2D634FC79}"/>
                </a:ext>
              </a:extLst>
            </p:cNvPr>
            <p:cNvSpPr txBox="1"/>
            <p:nvPr/>
          </p:nvSpPr>
          <p:spPr>
            <a:xfrm>
              <a:off x="3979941" y="2904773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C737988-CC22-438B-8667-A8DDC9ACA00A}"/>
              </a:ext>
            </a:extLst>
          </p:cNvPr>
          <p:cNvSpPr txBox="1"/>
          <p:nvPr/>
        </p:nvSpPr>
        <p:spPr>
          <a:xfrm>
            <a:off x="660872" y="1225755"/>
            <a:ext cx="2403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اختيار قائد فريق العمل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F06A070-5EE6-49B5-BDB0-FC007A7F8D5C}"/>
              </a:ext>
            </a:extLst>
          </p:cNvPr>
          <p:cNvGrpSpPr/>
          <p:nvPr/>
        </p:nvGrpSpPr>
        <p:grpSpPr>
          <a:xfrm>
            <a:off x="5193325" y="1718198"/>
            <a:ext cx="1964322" cy="769759"/>
            <a:chOff x="5193325" y="1718198"/>
            <a:chExt cx="1964322" cy="76975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BFE388-3088-4C10-89AE-574D252207CD}"/>
                </a:ext>
              </a:extLst>
            </p:cNvPr>
            <p:cNvSpPr txBox="1"/>
            <p:nvPr/>
          </p:nvSpPr>
          <p:spPr>
            <a:xfrm>
              <a:off x="5676971" y="171819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CC99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E2F9BB-0968-4860-A88E-C4F60D81D445}"/>
                </a:ext>
              </a:extLst>
            </p:cNvPr>
            <p:cNvSpPr txBox="1"/>
            <p:nvPr/>
          </p:nvSpPr>
          <p:spPr>
            <a:xfrm>
              <a:off x="5193325" y="21801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6F072F20-C7A4-4301-8079-0D8A8D7A279B}"/>
              </a:ext>
            </a:extLst>
          </p:cNvPr>
          <p:cNvSpPr txBox="1"/>
          <p:nvPr/>
        </p:nvSpPr>
        <p:spPr>
          <a:xfrm>
            <a:off x="3822700" y="-41414"/>
            <a:ext cx="4080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تحديد الأعمال تحديداً دقيقاً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C362800-76A9-467E-A5F0-1738DB1EE88A}"/>
              </a:ext>
            </a:extLst>
          </p:cNvPr>
          <p:cNvGrpSpPr/>
          <p:nvPr/>
        </p:nvGrpSpPr>
        <p:grpSpPr>
          <a:xfrm>
            <a:off x="6549188" y="2504604"/>
            <a:ext cx="1964322" cy="769759"/>
            <a:chOff x="6549188" y="2504604"/>
            <a:chExt cx="1964322" cy="76975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69CE289-863E-4ACA-9AD2-85E533DEE97C}"/>
                </a:ext>
              </a:extLst>
            </p:cNvPr>
            <p:cNvSpPr txBox="1"/>
            <p:nvPr/>
          </p:nvSpPr>
          <p:spPr>
            <a:xfrm>
              <a:off x="7615947" y="250460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0066CC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9D0FA52-52D2-4C6D-8DDF-E59321883E71}"/>
                </a:ext>
              </a:extLst>
            </p:cNvPr>
            <p:cNvSpPr txBox="1"/>
            <p:nvPr/>
          </p:nvSpPr>
          <p:spPr>
            <a:xfrm>
              <a:off x="6549188" y="2966586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8904483-F573-4B1B-87AD-E6C327B296EB}"/>
              </a:ext>
            </a:extLst>
          </p:cNvPr>
          <p:cNvSpPr txBox="1"/>
          <p:nvPr/>
        </p:nvSpPr>
        <p:spPr>
          <a:xfrm>
            <a:off x="9287736" y="1480047"/>
            <a:ext cx="182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الالتزام في العمل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C3B4BC9-BDCD-4833-A39E-0F751DE0503A}"/>
              </a:ext>
            </a:extLst>
          </p:cNvPr>
          <p:cNvGrpSpPr/>
          <p:nvPr/>
        </p:nvGrpSpPr>
        <p:grpSpPr>
          <a:xfrm>
            <a:off x="7078032" y="3844968"/>
            <a:ext cx="1964322" cy="769759"/>
            <a:chOff x="7078032" y="3844968"/>
            <a:chExt cx="1964322" cy="76975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1D34788-2F60-46F5-BC85-1CC9B3A733A8}"/>
                </a:ext>
              </a:extLst>
            </p:cNvPr>
            <p:cNvSpPr txBox="1"/>
            <p:nvPr/>
          </p:nvSpPr>
          <p:spPr>
            <a:xfrm>
              <a:off x="8144791" y="384496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FF0066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548FC2-A8FB-4439-8D21-54C442A8278E}"/>
                </a:ext>
              </a:extLst>
            </p:cNvPr>
            <p:cNvSpPr txBox="1"/>
            <p:nvPr/>
          </p:nvSpPr>
          <p:spPr>
            <a:xfrm>
              <a:off x="7078032" y="430695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4BE12EB-3590-495F-ACE9-DCC1C561FDF7}"/>
              </a:ext>
            </a:extLst>
          </p:cNvPr>
          <p:cNvSpPr txBox="1"/>
          <p:nvPr/>
        </p:nvSpPr>
        <p:spPr>
          <a:xfrm>
            <a:off x="9889945" y="3352525"/>
            <a:ext cx="2451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التخطيط للعمل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A33D3229-5E76-4E35-9E70-EC65A7321F90}"/>
              </a:ext>
            </a:extLst>
          </p:cNvPr>
          <p:cNvGrpSpPr/>
          <p:nvPr/>
        </p:nvGrpSpPr>
        <p:grpSpPr>
          <a:xfrm>
            <a:off x="7214604" y="5445666"/>
            <a:ext cx="1964322" cy="769759"/>
            <a:chOff x="7214604" y="5445666"/>
            <a:chExt cx="1964322" cy="76975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EFBEDF3-DA2E-44A9-AE7E-57F8FF4E257A}"/>
                </a:ext>
              </a:extLst>
            </p:cNvPr>
            <p:cNvSpPr txBox="1"/>
            <p:nvPr/>
          </p:nvSpPr>
          <p:spPr>
            <a:xfrm>
              <a:off x="8281363" y="544566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808000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9F85925-76B8-4962-B07A-B22193059B78}"/>
                </a:ext>
              </a:extLst>
            </p:cNvPr>
            <p:cNvSpPr txBox="1"/>
            <p:nvPr/>
          </p:nvSpPr>
          <p:spPr>
            <a:xfrm>
              <a:off x="7214604" y="5907648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1A450C5-BFFE-4424-A147-96E813D8198A}"/>
              </a:ext>
            </a:extLst>
          </p:cNvPr>
          <p:cNvSpPr txBox="1"/>
          <p:nvPr/>
        </p:nvSpPr>
        <p:spPr>
          <a:xfrm>
            <a:off x="10046095" y="5485773"/>
            <a:ext cx="2191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تحديد الهدف من العمل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8637517-109B-42A3-B467-BD03DF382ABB}"/>
              </a:ext>
            </a:extLst>
          </p:cNvPr>
          <p:cNvSpPr/>
          <p:nvPr/>
        </p:nvSpPr>
        <p:spPr>
          <a:xfrm>
            <a:off x="4126723" y="2892481"/>
            <a:ext cx="3944691" cy="3944691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innerShdw blurRad="812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>
                <a:solidFill>
                  <a:schemeClr val="accent2">
                    <a:lumMod val="75000"/>
                  </a:schemeClr>
                </a:solidFill>
              </a:rPr>
              <a:t>عوامل تحقيق النجاح في العمل الجماعي</a:t>
            </a:r>
          </a:p>
        </p:txBody>
      </p:sp>
    </p:spTree>
    <p:extLst>
      <p:ext uri="{BB962C8B-B14F-4D97-AF65-F5344CB8AC3E}">
        <p14:creationId xmlns:p14="http://schemas.microsoft.com/office/powerpoint/2010/main" val="13979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/>
      <p:bldP spid="36" grpId="0"/>
      <p:bldP spid="40" grpId="0"/>
      <p:bldP spid="44" grpId="0"/>
      <p:bldP spid="48" grpId="0"/>
      <p:bldP spid="52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3FC9143-F3D1-417B-BDF9-56EAC448D70E}"/>
              </a:ext>
            </a:extLst>
          </p:cNvPr>
          <p:cNvSpPr/>
          <p:nvPr/>
        </p:nvSpPr>
        <p:spPr>
          <a:xfrm>
            <a:off x="2213317" y="939020"/>
            <a:ext cx="7765366" cy="5918980"/>
          </a:xfrm>
          <a:custGeom>
            <a:avLst/>
            <a:gdLst>
              <a:gd name="connsiteX0" fmla="*/ 3882683 w 7765366"/>
              <a:gd name="connsiteY0" fmla="*/ 0 h 5918980"/>
              <a:gd name="connsiteX1" fmla="*/ 7765366 w 7765366"/>
              <a:gd name="connsiteY1" fmla="*/ 3882683 h 5918980"/>
              <a:gd name="connsiteX2" fmla="*/ 7296747 w 7765366"/>
              <a:gd name="connsiteY2" fmla="*/ 5733401 h 5918980"/>
              <a:gd name="connsiteX3" fmla="*/ 7184005 w 7765366"/>
              <a:gd name="connsiteY3" fmla="*/ 5918980 h 5918980"/>
              <a:gd name="connsiteX4" fmla="*/ 6915059 w 7765366"/>
              <a:gd name="connsiteY4" fmla="*/ 5918980 h 5918980"/>
              <a:gd name="connsiteX5" fmla="*/ 7094430 w 7765366"/>
              <a:gd name="connsiteY5" fmla="*/ 5623727 h 5918980"/>
              <a:gd name="connsiteX6" fmla="*/ 7535278 w 7765366"/>
              <a:gd name="connsiteY6" fmla="*/ 3882683 h 5918980"/>
              <a:gd name="connsiteX7" fmla="*/ 3882683 w 7765366"/>
              <a:gd name="connsiteY7" fmla="*/ 230088 h 5918980"/>
              <a:gd name="connsiteX8" fmla="*/ 230088 w 7765366"/>
              <a:gd name="connsiteY8" fmla="*/ 3882683 h 5918980"/>
              <a:gd name="connsiteX9" fmla="*/ 670937 w 7765366"/>
              <a:gd name="connsiteY9" fmla="*/ 5623727 h 5918980"/>
              <a:gd name="connsiteX10" fmla="*/ 850307 w 7765366"/>
              <a:gd name="connsiteY10" fmla="*/ 5918980 h 5918980"/>
              <a:gd name="connsiteX11" fmla="*/ 581361 w 7765366"/>
              <a:gd name="connsiteY11" fmla="*/ 5918980 h 5918980"/>
              <a:gd name="connsiteX12" fmla="*/ 468619 w 7765366"/>
              <a:gd name="connsiteY12" fmla="*/ 5733401 h 5918980"/>
              <a:gd name="connsiteX13" fmla="*/ 0 w 7765366"/>
              <a:gd name="connsiteY13" fmla="*/ 3882683 h 5918980"/>
              <a:gd name="connsiteX14" fmla="*/ 3882683 w 7765366"/>
              <a:gd name="connsiteY14" fmla="*/ 0 h 59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65366" h="5918980">
                <a:moveTo>
                  <a:pt x="3882683" y="0"/>
                </a:moveTo>
                <a:cubicBezTo>
                  <a:pt x="6027030" y="0"/>
                  <a:pt x="7765366" y="1738336"/>
                  <a:pt x="7765366" y="3882683"/>
                </a:cubicBezTo>
                <a:cubicBezTo>
                  <a:pt x="7765366" y="4552792"/>
                  <a:pt x="7595607" y="5183251"/>
                  <a:pt x="7296747" y="5733401"/>
                </a:cubicBezTo>
                <a:lnTo>
                  <a:pt x="7184005" y="5918980"/>
                </a:lnTo>
                <a:lnTo>
                  <a:pt x="6915059" y="5918980"/>
                </a:lnTo>
                <a:lnTo>
                  <a:pt x="7094430" y="5623727"/>
                </a:lnTo>
                <a:cubicBezTo>
                  <a:pt x="7375579" y="5106179"/>
                  <a:pt x="7535278" y="4513081"/>
                  <a:pt x="7535278" y="3882683"/>
                </a:cubicBezTo>
                <a:cubicBezTo>
                  <a:pt x="7535278" y="1865410"/>
                  <a:pt x="5899956" y="230088"/>
                  <a:pt x="3882683" y="230088"/>
                </a:cubicBezTo>
                <a:cubicBezTo>
                  <a:pt x="1865410" y="230088"/>
                  <a:pt x="230088" y="1865410"/>
                  <a:pt x="230088" y="3882683"/>
                </a:cubicBezTo>
                <a:cubicBezTo>
                  <a:pt x="230088" y="4513081"/>
                  <a:pt x="389788" y="5106179"/>
                  <a:pt x="670937" y="5623727"/>
                </a:cubicBezTo>
                <a:lnTo>
                  <a:pt x="850307" y="5918980"/>
                </a:lnTo>
                <a:lnTo>
                  <a:pt x="581361" y="5918980"/>
                </a:lnTo>
                <a:lnTo>
                  <a:pt x="468619" y="5733401"/>
                </a:lnTo>
                <a:cubicBezTo>
                  <a:pt x="169760" y="5183251"/>
                  <a:pt x="0" y="4552792"/>
                  <a:pt x="0" y="3882683"/>
                </a:cubicBezTo>
                <a:cubicBezTo>
                  <a:pt x="0" y="1738336"/>
                  <a:pt x="1738336" y="0"/>
                  <a:pt x="388268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D0A9BA-7F94-4562-A12D-CFD0FEC0FA66}"/>
              </a:ext>
            </a:extLst>
          </p:cNvPr>
          <p:cNvGrpSpPr/>
          <p:nvPr/>
        </p:nvGrpSpPr>
        <p:grpSpPr>
          <a:xfrm>
            <a:off x="7902987" y="1320390"/>
            <a:ext cx="1155047" cy="1155047"/>
            <a:chOff x="7902987" y="1320390"/>
            <a:chExt cx="1155047" cy="1155047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77C0DCA-F117-4F0B-8000-53BD7F27C90F}"/>
                </a:ext>
              </a:extLst>
            </p:cNvPr>
            <p:cNvSpPr/>
            <p:nvPr/>
          </p:nvSpPr>
          <p:spPr>
            <a:xfrm>
              <a:off x="7902987" y="1320390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6" name="Graphic 15" descr="Marker">
              <a:extLst>
                <a:ext uri="{FF2B5EF4-FFF2-40B4-BE49-F238E27FC236}">
                  <a16:creationId xmlns:a16="http://schemas.microsoft.com/office/drawing/2014/main" id="{35E97581-2619-43A1-ABE4-2C8EAFC78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01223" y="1577873"/>
              <a:ext cx="640080" cy="64008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A16C93C-A946-4ABA-A142-E8AA6AAC9825}"/>
              </a:ext>
            </a:extLst>
          </p:cNvPr>
          <p:cNvGrpSpPr/>
          <p:nvPr/>
        </p:nvGrpSpPr>
        <p:grpSpPr>
          <a:xfrm>
            <a:off x="1826521" y="5211697"/>
            <a:ext cx="1155047" cy="1155047"/>
            <a:chOff x="1826521" y="5211697"/>
            <a:chExt cx="1155047" cy="115504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B66C66C-14EF-43E9-8FB5-0EB24916219B}"/>
                </a:ext>
              </a:extLst>
            </p:cNvPr>
            <p:cNvSpPr/>
            <p:nvPr/>
          </p:nvSpPr>
          <p:spPr>
            <a:xfrm>
              <a:off x="1826521" y="5211697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DB4A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8" name="Graphic 17" descr="Open hand with plant">
              <a:extLst>
                <a:ext uri="{FF2B5EF4-FFF2-40B4-BE49-F238E27FC236}">
                  <a16:creationId xmlns:a16="http://schemas.microsoft.com/office/drawing/2014/main" id="{606056CF-EF86-41B4-ADED-653BA2FDA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77601" y="5469180"/>
              <a:ext cx="640080" cy="64008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B623032-0563-4B18-9816-1527B4EA9F29}"/>
              </a:ext>
            </a:extLst>
          </p:cNvPr>
          <p:cNvGrpSpPr/>
          <p:nvPr/>
        </p:nvGrpSpPr>
        <p:grpSpPr>
          <a:xfrm>
            <a:off x="1826521" y="3167784"/>
            <a:ext cx="1155047" cy="1155047"/>
            <a:chOff x="1826521" y="3167784"/>
            <a:chExt cx="1155047" cy="115504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BB195BD-5A5F-40A8-895F-A34DB5B87AF2}"/>
                </a:ext>
              </a:extLst>
            </p:cNvPr>
            <p:cNvSpPr/>
            <p:nvPr/>
          </p:nvSpPr>
          <p:spPr>
            <a:xfrm>
              <a:off x="1826521" y="3167784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0" name="Graphic 19" descr="Deciduous tree">
              <a:extLst>
                <a:ext uri="{FF2B5EF4-FFF2-40B4-BE49-F238E27FC236}">
                  <a16:creationId xmlns:a16="http://schemas.microsoft.com/office/drawing/2014/main" id="{41CE0DBB-2AE3-4677-AB36-039D966B0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73323" y="3438968"/>
              <a:ext cx="640080" cy="64008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B5F00CE-7598-4981-AC8F-97A28984E257}"/>
              </a:ext>
            </a:extLst>
          </p:cNvPr>
          <p:cNvGrpSpPr/>
          <p:nvPr/>
        </p:nvGrpSpPr>
        <p:grpSpPr>
          <a:xfrm>
            <a:off x="3133965" y="1320390"/>
            <a:ext cx="1155047" cy="1155047"/>
            <a:chOff x="3133965" y="1320390"/>
            <a:chExt cx="1155047" cy="115504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A994D50-DFFC-49CC-920B-A43904134040}"/>
                </a:ext>
              </a:extLst>
            </p:cNvPr>
            <p:cNvSpPr/>
            <p:nvPr/>
          </p:nvSpPr>
          <p:spPr>
            <a:xfrm>
              <a:off x="3133965" y="1320390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Graphic 21" descr="Chess pieces">
              <a:extLst>
                <a:ext uri="{FF2B5EF4-FFF2-40B4-BE49-F238E27FC236}">
                  <a16:creationId xmlns:a16="http://schemas.microsoft.com/office/drawing/2014/main" id="{D0DC30F7-5359-4711-8C35-359C99EA0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391449" y="1577873"/>
              <a:ext cx="640080" cy="64008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3688EE7-4BFF-4052-8098-06357120B8AF}"/>
              </a:ext>
            </a:extLst>
          </p:cNvPr>
          <p:cNvGrpSpPr/>
          <p:nvPr/>
        </p:nvGrpSpPr>
        <p:grpSpPr>
          <a:xfrm>
            <a:off x="9030253" y="3167785"/>
            <a:ext cx="1155047" cy="1155047"/>
            <a:chOff x="9030253" y="3167785"/>
            <a:chExt cx="1155047" cy="115504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BBBC523-1E48-4BB9-A408-52C22D31E5D8}"/>
                </a:ext>
              </a:extLst>
            </p:cNvPr>
            <p:cNvSpPr/>
            <p:nvPr/>
          </p:nvSpPr>
          <p:spPr>
            <a:xfrm>
              <a:off x="9030253" y="3167785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4" name="Graphic 23" descr="Thumbs up sign">
              <a:extLst>
                <a:ext uri="{FF2B5EF4-FFF2-40B4-BE49-F238E27FC236}">
                  <a16:creationId xmlns:a16="http://schemas.microsoft.com/office/drawing/2014/main" id="{375FF11E-B225-4229-AD5E-66F850A8E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87736" y="3438968"/>
              <a:ext cx="640080" cy="64008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55997F-FB11-40DE-B2FC-DD62EF52F4F8}"/>
              </a:ext>
            </a:extLst>
          </p:cNvPr>
          <p:cNvGrpSpPr/>
          <p:nvPr/>
        </p:nvGrpSpPr>
        <p:grpSpPr>
          <a:xfrm>
            <a:off x="9210432" y="5211697"/>
            <a:ext cx="1155047" cy="1155047"/>
            <a:chOff x="9210432" y="5211697"/>
            <a:chExt cx="1155047" cy="115504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8D0E40B-949E-4F13-9659-0353D293E29A}"/>
                </a:ext>
              </a:extLst>
            </p:cNvPr>
            <p:cNvSpPr/>
            <p:nvPr/>
          </p:nvSpPr>
          <p:spPr>
            <a:xfrm>
              <a:off x="9210432" y="5211697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8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Graphic 25" descr="Truck">
              <a:extLst>
                <a:ext uri="{FF2B5EF4-FFF2-40B4-BE49-F238E27FC236}">
                  <a16:creationId xmlns:a16="http://schemas.microsoft.com/office/drawing/2014/main" id="{EB5CA375-1DC9-4A23-A1BB-6D2D44060F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532001" y="5469180"/>
              <a:ext cx="640080" cy="64008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027D1CD-C111-4462-BCEE-799329DB241F}"/>
              </a:ext>
            </a:extLst>
          </p:cNvPr>
          <p:cNvGrpSpPr/>
          <p:nvPr/>
        </p:nvGrpSpPr>
        <p:grpSpPr>
          <a:xfrm>
            <a:off x="5518476" y="509442"/>
            <a:ext cx="1155047" cy="1155047"/>
            <a:chOff x="5518476" y="509442"/>
            <a:chExt cx="1155047" cy="1155047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023A667-DBE3-4060-AFC4-606E2FCD2E80}"/>
                </a:ext>
              </a:extLst>
            </p:cNvPr>
            <p:cNvSpPr/>
            <p:nvPr/>
          </p:nvSpPr>
          <p:spPr>
            <a:xfrm>
              <a:off x="5518476" y="509442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8" name="Graphic 27" descr="Hot air balloon">
              <a:extLst>
                <a:ext uri="{FF2B5EF4-FFF2-40B4-BE49-F238E27FC236}">
                  <a16:creationId xmlns:a16="http://schemas.microsoft.com/office/drawing/2014/main" id="{A4264068-F2DA-45A0-9D7E-64C9A666F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775959" y="766925"/>
              <a:ext cx="640080" cy="64008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FB4C8F-A015-4BAF-A12B-BFA7A21AA0A2}"/>
              </a:ext>
            </a:extLst>
          </p:cNvPr>
          <p:cNvGrpSpPr/>
          <p:nvPr/>
        </p:nvGrpSpPr>
        <p:grpSpPr>
          <a:xfrm>
            <a:off x="3130189" y="5451960"/>
            <a:ext cx="1964322" cy="774797"/>
            <a:chOff x="3130189" y="5451960"/>
            <a:chExt cx="1964322" cy="77479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2A9B3A-C712-4FEC-BD27-CB6F56366EAD}"/>
                </a:ext>
              </a:extLst>
            </p:cNvPr>
            <p:cNvSpPr txBox="1"/>
            <p:nvPr/>
          </p:nvSpPr>
          <p:spPr>
            <a:xfrm>
              <a:off x="3130189" y="5451960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DB4A44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EB7D320-7C0C-4F2B-A9D1-259A6E518001}"/>
                </a:ext>
              </a:extLst>
            </p:cNvPr>
            <p:cNvSpPr txBox="1"/>
            <p:nvPr/>
          </p:nvSpPr>
          <p:spPr>
            <a:xfrm>
              <a:off x="3130189" y="59189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E521DD1-930F-4963-AF11-E8064B28DE58}"/>
              </a:ext>
            </a:extLst>
          </p:cNvPr>
          <p:cNvSpPr txBox="1"/>
          <p:nvPr/>
        </p:nvSpPr>
        <p:spPr>
          <a:xfrm>
            <a:off x="-136945" y="5122818"/>
            <a:ext cx="182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نخطط للهدف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761E7A-2FC2-447F-988F-DB81713369BE}"/>
              </a:ext>
            </a:extLst>
          </p:cNvPr>
          <p:cNvGrpSpPr/>
          <p:nvPr/>
        </p:nvGrpSpPr>
        <p:grpSpPr>
          <a:xfrm>
            <a:off x="3161748" y="3397794"/>
            <a:ext cx="1964322" cy="774797"/>
            <a:chOff x="3161748" y="3397794"/>
            <a:chExt cx="1964322" cy="7747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54929B-C98F-4C62-8E12-0BD24995BA62}"/>
                </a:ext>
              </a:extLst>
            </p:cNvPr>
            <p:cNvSpPr txBox="1"/>
            <p:nvPr/>
          </p:nvSpPr>
          <p:spPr>
            <a:xfrm>
              <a:off x="3161748" y="339779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9900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EA9868-0B08-48A9-8991-96722967361A}"/>
                </a:ext>
              </a:extLst>
            </p:cNvPr>
            <p:cNvSpPr txBox="1"/>
            <p:nvPr/>
          </p:nvSpPr>
          <p:spPr>
            <a:xfrm>
              <a:off x="3161748" y="3864814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570C523-5FE1-4D99-A9CB-FB73ED85D58C}"/>
              </a:ext>
            </a:extLst>
          </p:cNvPr>
          <p:cNvSpPr txBox="1"/>
          <p:nvPr/>
        </p:nvSpPr>
        <p:spPr>
          <a:xfrm>
            <a:off x="-74620" y="3009271"/>
            <a:ext cx="182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نتحمل المسؤولية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55E27D-CA35-40A5-9606-DCB4A134F34D}"/>
              </a:ext>
            </a:extLst>
          </p:cNvPr>
          <p:cNvGrpSpPr/>
          <p:nvPr/>
        </p:nvGrpSpPr>
        <p:grpSpPr>
          <a:xfrm>
            <a:off x="3935832" y="2424496"/>
            <a:ext cx="2008431" cy="788054"/>
            <a:chOff x="3935832" y="2424496"/>
            <a:chExt cx="2008431" cy="78805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A5E9AA-242A-4E1F-9946-45FC2077CE18}"/>
                </a:ext>
              </a:extLst>
            </p:cNvPr>
            <p:cNvSpPr txBox="1"/>
            <p:nvPr/>
          </p:nvSpPr>
          <p:spPr>
            <a:xfrm>
              <a:off x="3935832" y="242449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C00CC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9A70203-147D-4048-87F5-16B2D634FC79}"/>
                </a:ext>
              </a:extLst>
            </p:cNvPr>
            <p:cNvSpPr txBox="1"/>
            <p:nvPr/>
          </p:nvSpPr>
          <p:spPr>
            <a:xfrm>
              <a:off x="3979941" y="2904773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C737988-CC22-438B-8667-A8DDC9ACA00A}"/>
              </a:ext>
            </a:extLst>
          </p:cNvPr>
          <p:cNvSpPr txBox="1"/>
          <p:nvPr/>
        </p:nvSpPr>
        <p:spPr>
          <a:xfrm>
            <a:off x="660872" y="1225755"/>
            <a:ext cx="240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نحدد الهدف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F06A070-5EE6-49B5-BDB0-FC007A7F8D5C}"/>
              </a:ext>
            </a:extLst>
          </p:cNvPr>
          <p:cNvGrpSpPr/>
          <p:nvPr/>
        </p:nvGrpSpPr>
        <p:grpSpPr>
          <a:xfrm>
            <a:off x="5193325" y="1718198"/>
            <a:ext cx="1964322" cy="769759"/>
            <a:chOff x="5193325" y="1718198"/>
            <a:chExt cx="1964322" cy="76975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BFE388-3088-4C10-89AE-574D252207CD}"/>
                </a:ext>
              </a:extLst>
            </p:cNvPr>
            <p:cNvSpPr txBox="1"/>
            <p:nvPr/>
          </p:nvSpPr>
          <p:spPr>
            <a:xfrm>
              <a:off x="5676971" y="171819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CC99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E2F9BB-0968-4860-A88E-C4F60D81D445}"/>
                </a:ext>
              </a:extLst>
            </p:cNvPr>
            <p:cNvSpPr txBox="1"/>
            <p:nvPr/>
          </p:nvSpPr>
          <p:spPr>
            <a:xfrm>
              <a:off x="5193325" y="21801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6F072F20-C7A4-4301-8079-0D8A8D7A279B}"/>
              </a:ext>
            </a:extLst>
          </p:cNvPr>
          <p:cNvSpPr txBox="1"/>
          <p:nvPr/>
        </p:nvSpPr>
        <p:spPr>
          <a:xfrm>
            <a:off x="3822700" y="-41414"/>
            <a:ext cx="4080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نخلص في العمل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C362800-76A9-467E-A5F0-1738DB1EE88A}"/>
              </a:ext>
            </a:extLst>
          </p:cNvPr>
          <p:cNvGrpSpPr/>
          <p:nvPr/>
        </p:nvGrpSpPr>
        <p:grpSpPr>
          <a:xfrm>
            <a:off x="6549188" y="2504604"/>
            <a:ext cx="1964322" cy="769759"/>
            <a:chOff x="6549188" y="2504604"/>
            <a:chExt cx="1964322" cy="76975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69CE289-863E-4ACA-9AD2-85E533DEE97C}"/>
                </a:ext>
              </a:extLst>
            </p:cNvPr>
            <p:cNvSpPr txBox="1"/>
            <p:nvPr/>
          </p:nvSpPr>
          <p:spPr>
            <a:xfrm>
              <a:off x="7615947" y="250460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0066CC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9D0FA52-52D2-4C6D-8DDF-E59321883E71}"/>
                </a:ext>
              </a:extLst>
            </p:cNvPr>
            <p:cNvSpPr txBox="1"/>
            <p:nvPr/>
          </p:nvSpPr>
          <p:spPr>
            <a:xfrm>
              <a:off x="6549188" y="2966586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8904483-F573-4B1B-87AD-E6C327B296EB}"/>
              </a:ext>
            </a:extLst>
          </p:cNvPr>
          <p:cNvSpPr txBox="1"/>
          <p:nvPr/>
        </p:nvSpPr>
        <p:spPr>
          <a:xfrm>
            <a:off x="9287736" y="1480047"/>
            <a:ext cx="182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يساعد بعضنا بعضا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C3B4BC9-BDCD-4833-A39E-0F751DE0503A}"/>
              </a:ext>
            </a:extLst>
          </p:cNvPr>
          <p:cNvGrpSpPr/>
          <p:nvPr/>
        </p:nvGrpSpPr>
        <p:grpSpPr>
          <a:xfrm>
            <a:off x="7078032" y="3844968"/>
            <a:ext cx="1964322" cy="769759"/>
            <a:chOff x="7078032" y="3844968"/>
            <a:chExt cx="1964322" cy="76975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1D34788-2F60-46F5-BC85-1CC9B3A733A8}"/>
                </a:ext>
              </a:extLst>
            </p:cNvPr>
            <p:cNvSpPr txBox="1"/>
            <p:nvPr/>
          </p:nvSpPr>
          <p:spPr>
            <a:xfrm>
              <a:off x="8144791" y="384496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FF0066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548FC2-A8FB-4439-8D21-54C442A8278E}"/>
                </a:ext>
              </a:extLst>
            </p:cNvPr>
            <p:cNvSpPr txBox="1"/>
            <p:nvPr/>
          </p:nvSpPr>
          <p:spPr>
            <a:xfrm>
              <a:off x="7078032" y="430695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4BE12EB-3590-495F-ACE9-DCC1C561FDF7}"/>
              </a:ext>
            </a:extLst>
          </p:cNvPr>
          <p:cNvSpPr txBox="1"/>
          <p:nvPr/>
        </p:nvSpPr>
        <p:spPr>
          <a:xfrm>
            <a:off x="9889945" y="3352525"/>
            <a:ext cx="2451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نحترم أراء الآخرين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A33D3229-5E76-4E35-9E70-EC65A7321F90}"/>
              </a:ext>
            </a:extLst>
          </p:cNvPr>
          <p:cNvGrpSpPr/>
          <p:nvPr/>
        </p:nvGrpSpPr>
        <p:grpSpPr>
          <a:xfrm>
            <a:off x="7214604" y="5445666"/>
            <a:ext cx="1964322" cy="769759"/>
            <a:chOff x="7214604" y="5445666"/>
            <a:chExt cx="1964322" cy="76975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EFBEDF3-DA2E-44A9-AE7E-57F8FF4E257A}"/>
                </a:ext>
              </a:extLst>
            </p:cNvPr>
            <p:cNvSpPr txBox="1"/>
            <p:nvPr/>
          </p:nvSpPr>
          <p:spPr>
            <a:xfrm>
              <a:off x="8281363" y="544566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808000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9F85925-76B8-4962-B07A-B22193059B78}"/>
                </a:ext>
              </a:extLst>
            </p:cNvPr>
            <p:cNvSpPr txBox="1"/>
            <p:nvPr/>
          </p:nvSpPr>
          <p:spPr>
            <a:xfrm>
              <a:off x="7214604" y="5907648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1A450C5-BFFE-4424-A147-96E813D8198A}"/>
              </a:ext>
            </a:extLst>
          </p:cNvPr>
          <p:cNvSpPr txBox="1"/>
          <p:nvPr/>
        </p:nvSpPr>
        <p:spPr>
          <a:xfrm>
            <a:off x="10046095" y="5485773"/>
            <a:ext cx="21911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نوزع </a:t>
            </a:r>
          </a:p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الأعمال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8637517-109B-42A3-B467-BD03DF382ABB}"/>
              </a:ext>
            </a:extLst>
          </p:cNvPr>
          <p:cNvSpPr/>
          <p:nvPr/>
        </p:nvSpPr>
        <p:spPr>
          <a:xfrm>
            <a:off x="4126723" y="2892481"/>
            <a:ext cx="3944691" cy="3944691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innerShdw blurRad="812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>
                <a:solidFill>
                  <a:schemeClr val="accent2">
                    <a:lumMod val="75000"/>
                  </a:schemeClr>
                </a:solidFill>
              </a:rPr>
              <a:t>عوامل العمل الجماعي الناجح </a:t>
            </a:r>
          </a:p>
        </p:txBody>
      </p:sp>
    </p:spTree>
    <p:extLst>
      <p:ext uri="{BB962C8B-B14F-4D97-AF65-F5344CB8AC3E}">
        <p14:creationId xmlns:p14="http://schemas.microsoft.com/office/powerpoint/2010/main" val="354641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/>
      <p:bldP spid="36" grpId="0"/>
      <p:bldP spid="40" grpId="0"/>
      <p:bldP spid="44" grpId="0"/>
      <p:bldP spid="48" grpId="0"/>
      <p:bldP spid="52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8001000" y="769840"/>
            <a:ext cx="16956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2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ACCCA2E-DB5D-4C69-AC4E-CE257E264AC8}"/>
              </a:ext>
            </a:extLst>
          </p:cNvPr>
          <p:cNvSpPr/>
          <p:nvPr/>
        </p:nvSpPr>
        <p:spPr>
          <a:xfrm>
            <a:off x="3498191" y="2468678"/>
            <a:ext cx="66205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أتأمل الصورة و أصف العمل الجماعي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67119" y="-21556"/>
            <a:ext cx="1477108" cy="3223014"/>
            <a:chOff x="9283211" y="666793"/>
            <a:chExt cx="1477108" cy="322301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6584" y="1873730"/>
              <a:ext cx="795756" cy="2016077"/>
              <a:chOff x="3017779" y="3296035"/>
              <a:chExt cx="795756" cy="201607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808330" y="4116988"/>
                <a:ext cx="1641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التاسعة</a:t>
                </a:r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194406" y="4119408"/>
                <a:ext cx="2016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المواطنة المسؤولة</a:t>
                </a:r>
                <a:endParaRPr 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657" y="2991898"/>
            <a:ext cx="5034686" cy="377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76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3FC9143-F3D1-417B-BDF9-56EAC448D70E}"/>
              </a:ext>
            </a:extLst>
          </p:cNvPr>
          <p:cNvSpPr/>
          <p:nvPr/>
        </p:nvSpPr>
        <p:spPr>
          <a:xfrm>
            <a:off x="2213317" y="939020"/>
            <a:ext cx="7765366" cy="5918980"/>
          </a:xfrm>
          <a:custGeom>
            <a:avLst/>
            <a:gdLst>
              <a:gd name="connsiteX0" fmla="*/ 3882683 w 7765366"/>
              <a:gd name="connsiteY0" fmla="*/ 0 h 5918980"/>
              <a:gd name="connsiteX1" fmla="*/ 7765366 w 7765366"/>
              <a:gd name="connsiteY1" fmla="*/ 3882683 h 5918980"/>
              <a:gd name="connsiteX2" fmla="*/ 7296747 w 7765366"/>
              <a:gd name="connsiteY2" fmla="*/ 5733401 h 5918980"/>
              <a:gd name="connsiteX3" fmla="*/ 7184005 w 7765366"/>
              <a:gd name="connsiteY3" fmla="*/ 5918980 h 5918980"/>
              <a:gd name="connsiteX4" fmla="*/ 6915059 w 7765366"/>
              <a:gd name="connsiteY4" fmla="*/ 5918980 h 5918980"/>
              <a:gd name="connsiteX5" fmla="*/ 7094430 w 7765366"/>
              <a:gd name="connsiteY5" fmla="*/ 5623727 h 5918980"/>
              <a:gd name="connsiteX6" fmla="*/ 7535278 w 7765366"/>
              <a:gd name="connsiteY6" fmla="*/ 3882683 h 5918980"/>
              <a:gd name="connsiteX7" fmla="*/ 3882683 w 7765366"/>
              <a:gd name="connsiteY7" fmla="*/ 230088 h 5918980"/>
              <a:gd name="connsiteX8" fmla="*/ 230088 w 7765366"/>
              <a:gd name="connsiteY8" fmla="*/ 3882683 h 5918980"/>
              <a:gd name="connsiteX9" fmla="*/ 670937 w 7765366"/>
              <a:gd name="connsiteY9" fmla="*/ 5623727 h 5918980"/>
              <a:gd name="connsiteX10" fmla="*/ 850307 w 7765366"/>
              <a:gd name="connsiteY10" fmla="*/ 5918980 h 5918980"/>
              <a:gd name="connsiteX11" fmla="*/ 581361 w 7765366"/>
              <a:gd name="connsiteY11" fmla="*/ 5918980 h 5918980"/>
              <a:gd name="connsiteX12" fmla="*/ 468619 w 7765366"/>
              <a:gd name="connsiteY12" fmla="*/ 5733401 h 5918980"/>
              <a:gd name="connsiteX13" fmla="*/ 0 w 7765366"/>
              <a:gd name="connsiteY13" fmla="*/ 3882683 h 5918980"/>
              <a:gd name="connsiteX14" fmla="*/ 3882683 w 7765366"/>
              <a:gd name="connsiteY14" fmla="*/ 0 h 59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65366" h="5918980">
                <a:moveTo>
                  <a:pt x="3882683" y="0"/>
                </a:moveTo>
                <a:cubicBezTo>
                  <a:pt x="6027030" y="0"/>
                  <a:pt x="7765366" y="1738336"/>
                  <a:pt x="7765366" y="3882683"/>
                </a:cubicBezTo>
                <a:cubicBezTo>
                  <a:pt x="7765366" y="4552792"/>
                  <a:pt x="7595607" y="5183251"/>
                  <a:pt x="7296747" y="5733401"/>
                </a:cubicBezTo>
                <a:lnTo>
                  <a:pt x="7184005" y="5918980"/>
                </a:lnTo>
                <a:lnTo>
                  <a:pt x="6915059" y="5918980"/>
                </a:lnTo>
                <a:lnTo>
                  <a:pt x="7094430" y="5623727"/>
                </a:lnTo>
                <a:cubicBezTo>
                  <a:pt x="7375579" y="5106179"/>
                  <a:pt x="7535278" y="4513081"/>
                  <a:pt x="7535278" y="3882683"/>
                </a:cubicBezTo>
                <a:cubicBezTo>
                  <a:pt x="7535278" y="1865410"/>
                  <a:pt x="5899956" y="230088"/>
                  <a:pt x="3882683" y="230088"/>
                </a:cubicBezTo>
                <a:cubicBezTo>
                  <a:pt x="1865410" y="230088"/>
                  <a:pt x="230088" y="1865410"/>
                  <a:pt x="230088" y="3882683"/>
                </a:cubicBezTo>
                <a:cubicBezTo>
                  <a:pt x="230088" y="4513081"/>
                  <a:pt x="389788" y="5106179"/>
                  <a:pt x="670937" y="5623727"/>
                </a:cubicBezTo>
                <a:lnTo>
                  <a:pt x="850307" y="5918980"/>
                </a:lnTo>
                <a:lnTo>
                  <a:pt x="581361" y="5918980"/>
                </a:lnTo>
                <a:lnTo>
                  <a:pt x="468619" y="5733401"/>
                </a:lnTo>
                <a:cubicBezTo>
                  <a:pt x="169760" y="5183251"/>
                  <a:pt x="0" y="4552792"/>
                  <a:pt x="0" y="3882683"/>
                </a:cubicBezTo>
                <a:cubicBezTo>
                  <a:pt x="0" y="1738336"/>
                  <a:pt x="1738336" y="0"/>
                  <a:pt x="388268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D0A9BA-7F94-4562-A12D-CFD0FEC0FA66}"/>
              </a:ext>
            </a:extLst>
          </p:cNvPr>
          <p:cNvGrpSpPr/>
          <p:nvPr/>
        </p:nvGrpSpPr>
        <p:grpSpPr>
          <a:xfrm>
            <a:off x="7902987" y="1320390"/>
            <a:ext cx="1155047" cy="1155047"/>
            <a:chOff x="7902987" y="1320390"/>
            <a:chExt cx="1155047" cy="1155047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77C0DCA-F117-4F0B-8000-53BD7F27C90F}"/>
                </a:ext>
              </a:extLst>
            </p:cNvPr>
            <p:cNvSpPr/>
            <p:nvPr/>
          </p:nvSpPr>
          <p:spPr>
            <a:xfrm>
              <a:off x="7902987" y="1320390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00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6" name="Graphic 15" descr="Marker">
              <a:extLst>
                <a:ext uri="{FF2B5EF4-FFF2-40B4-BE49-F238E27FC236}">
                  <a16:creationId xmlns:a16="http://schemas.microsoft.com/office/drawing/2014/main" id="{35E97581-2619-43A1-ABE4-2C8EAFC78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201223" y="1577873"/>
              <a:ext cx="640080" cy="64008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B623032-0563-4B18-9816-1527B4EA9F29}"/>
              </a:ext>
            </a:extLst>
          </p:cNvPr>
          <p:cNvGrpSpPr/>
          <p:nvPr/>
        </p:nvGrpSpPr>
        <p:grpSpPr>
          <a:xfrm>
            <a:off x="1826521" y="3167784"/>
            <a:ext cx="1155047" cy="1155047"/>
            <a:chOff x="1826521" y="3167784"/>
            <a:chExt cx="1155047" cy="115504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BB195BD-5A5F-40A8-895F-A34DB5B87AF2}"/>
                </a:ext>
              </a:extLst>
            </p:cNvPr>
            <p:cNvSpPr/>
            <p:nvPr/>
          </p:nvSpPr>
          <p:spPr>
            <a:xfrm>
              <a:off x="1826521" y="3167784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0" name="Graphic 19" descr="Deciduous tree">
              <a:extLst>
                <a:ext uri="{FF2B5EF4-FFF2-40B4-BE49-F238E27FC236}">
                  <a16:creationId xmlns:a16="http://schemas.microsoft.com/office/drawing/2014/main" id="{41CE0DBB-2AE3-4677-AB36-039D966B0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73323" y="3438968"/>
              <a:ext cx="640080" cy="64008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B5F00CE-7598-4981-AC8F-97A28984E257}"/>
              </a:ext>
            </a:extLst>
          </p:cNvPr>
          <p:cNvGrpSpPr/>
          <p:nvPr/>
        </p:nvGrpSpPr>
        <p:grpSpPr>
          <a:xfrm>
            <a:off x="3133965" y="1320390"/>
            <a:ext cx="1155047" cy="1155047"/>
            <a:chOff x="3133965" y="1320390"/>
            <a:chExt cx="1155047" cy="115504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A994D50-DFFC-49CC-920B-A43904134040}"/>
                </a:ext>
              </a:extLst>
            </p:cNvPr>
            <p:cNvSpPr/>
            <p:nvPr/>
          </p:nvSpPr>
          <p:spPr>
            <a:xfrm>
              <a:off x="3133965" y="1320390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CC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Graphic 21" descr="Chess pieces">
              <a:extLst>
                <a:ext uri="{FF2B5EF4-FFF2-40B4-BE49-F238E27FC236}">
                  <a16:creationId xmlns:a16="http://schemas.microsoft.com/office/drawing/2014/main" id="{D0DC30F7-5359-4711-8C35-359C99EA0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391449" y="1577873"/>
              <a:ext cx="640080" cy="64008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3688EE7-4BFF-4052-8098-06357120B8AF}"/>
              </a:ext>
            </a:extLst>
          </p:cNvPr>
          <p:cNvGrpSpPr/>
          <p:nvPr/>
        </p:nvGrpSpPr>
        <p:grpSpPr>
          <a:xfrm>
            <a:off x="9030253" y="3167785"/>
            <a:ext cx="1155047" cy="1155047"/>
            <a:chOff x="9030253" y="3167785"/>
            <a:chExt cx="1155047" cy="115504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BBBC523-1E48-4BB9-A408-52C22D31E5D8}"/>
                </a:ext>
              </a:extLst>
            </p:cNvPr>
            <p:cNvSpPr/>
            <p:nvPr/>
          </p:nvSpPr>
          <p:spPr>
            <a:xfrm>
              <a:off x="9030253" y="3167785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4" name="Graphic 23" descr="Thumbs up sign">
              <a:extLst>
                <a:ext uri="{FF2B5EF4-FFF2-40B4-BE49-F238E27FC236}">
                  <a16:creationId xmlns:a16="http://schemas.microsoft.com/office/drawing/2014/main" id="{375FF11E-B225-4229-AD5E-66F850A8E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287736" y="3438968"/>
              <a:ext cx="640080" cy="64008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027D1CD-C111-4462-BCEE-799329DB241F}"/>
              </a:ext>
            </a:extLst>
          </p:cNvPr>
          <p:cNvGrpSpPr/>
          <p:nvPr/>
        </p:nvGrpSpPr>
        <p:grpSpPr>
          <a:xfrm>
            <a:off x="5518476" y="509442"/>
            <a:ext cx="1155047" cy="1155047"/>
            <a:chOff x="5518476" y="509442"/>
            <a:chExt cx="1155047" cy="1155047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023A667-DBE3-4060-AFC4-606E2FCD2E80}"/>
                </a:ext>
              </a:extLst>
            </p:cNvPr>
            <p:cNvSpPr/>
            <p:nvPr/>
          </p:nvSpPr>
          <p:spPr>
            <a:xfrm>
              <a:off x="5518476" y="509442"/>
              <a:ext cx="1155047" cy="115504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8" name="Graphic 27" descr="Hot air balloon">
              <a:extLst>
                <a:ext uri="{FF2B5EF4-FFF2-40B4-BE49-F238E27FC236}">
                  <a16:creationId xmlns:a16="http://schemas.microsoft.com/office/drawing/2014/main" id="{A4264068-F2DA-45A0-9D7E-64C9A666F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775959" y="766925"/>
              <a:ext cx="640080" cy="64008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761E7A-2FC2-447F-988F-DB81713369BE}"/>
              </a:ext>
            </a:extLst>
          </p:cNvPr>
          <p:cNvGrpSpPr/>
          <p:nvPr/>
        </p:nvGrpSpPr>
        <p:grpSpPr>
          <a:xfrm>
            <a:off x="3161748" y="3397794"/>
            <a:ext cx="1964322" cy="774797"/>
            <a:chOff x="3161748" y="3397794"/>
            <a:chExt cx="1964322" cy="7747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54929B-C98F-4C62-8E12-0BD24995BA62}"/>
                </a:ext>
              </a:extLst>
            </p:cNvPr>
            <p:cNvSpPr txBox="1"/>
            <p:nvPr/>
          </p:nvSpPr>
          <p:spPr>
            <a:xfrm>
              <a:off x="3161748" y="339779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9900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EA9868-0B08-48A9-8991-96722967361A}"/>
                </a:ext>
              </a:extLst>
            </p:cNvPr>
            <p:cNvSpPr txBox="1"/>
            <p:nvPr/>
          </p:nvSpPr>
          <p:spPr>
            <a:xfrm>
              <a:off x="3161748" y="3864814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570C523-5FE1-4D99-A9CB-FB73ED85D58C}"/>
              </a:ext>
            </a:extLst>
          </p:cNvPr>
          <p:cNvSpPr txBox="1"/>
          <p:nvPr/>
        </p:nvSpPr>
        <p:spPr>
          <a:xfrm>
            <a:off x="-37917" y="3443960"/>
            <a:ext cx="1827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إنجاز العمل 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55E27D-CA35-40A5-9606-DCB4A134F34D}"/>
              </a:ext>
            </a:extLst>
          </p:cNvPr>
          <p:cNvGrpSpPr/>
          <p:nvPr/>
        </p:nvGrpSpPr>
        <p:grpSpPr>
          <a:xfrm>
            <a:off x="3935832" y="2424496"/>
            <a:ext cx="2008431" cy="788054"/>
            <a:chOff x="3935832" y="2424496"/>
            <a:chExt cx="2008431" cy="78805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A5E9AA-242A-4E1F-9946-45FC2077CE18}"/>
                </a:ext>
              </a:extLst>
            </p:cNvPr>
            <p:cNvSpPr txBox="1"/>
            <p:nvPr/>
          </p:nvSpPr>
          <p:spPr>
            <a:xfrm>
              <a:off x="3935832" y="242449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C00CC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9A70203-147D-4048-87F5-16B2D634FC79}"/>
                </a:ext>
              </a:extLst>
            </p:cNvPr>
            <p:cNvSpPr txBox="1"/>
            <p:nvPr/>
          </p:nvSpPr>
          <p:spPr>
            <a:xfrm>
              <a:off x="3979941" y="2904773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C737988-CC22-438B-8667-A8DDC9ACA00A}"/>
              </a:ext>
            </a:extLst>
          </p:cNvPr>
          <p:cNvSpPr txBox="1"/>
          <p:nvPr/>
        </p:nvSpPr>
        <p:spPr>
          <a:xfrm>
            <a:off x="660872" y="1225755"/>
            <a:ext cx="2403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وضع الهدف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F06A070-5EE6-49B5-BDB0-FC007A7F8D5C}"/>
              </a:ext>
            </a:extLst>
          </p:cNvPr>
          <p:cNvGrpSpPr/>
          <p:nvPr/>
        </p:nvGrpSpPr>
        <p:grpSpPr>
          <a:xfrm>
            <a:off x="5193325" y="1718198"/>
            <a:ext cx="1964322" cy="769759"/>
            <a:chOff x="5193325" y="1718198"/>
            <a:chExt cx="1964322" cy="76975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BFE388-3088-4C10-89AE-574D252207CD}"/>
                </a:ext>
              </a:extLst>
            </p:cNvPr>
            <p:cNvSpPr txBox="1"/>
            <p:nvPr/>
          </p:nvSpPr>
          <p:spPr>
            <a:xfrm>
              <a:off x="5676971" y="171819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CC99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E2F9BB-0968-4860-A88E-C4F60D81D445}"/>
                </a:ext>
              </a:extLst>
            </p:cNvPr>
            <p:cNvSpPr txBox="1"/>
            <p:nvPr/>
          </p:nvSpPr>
          <p:spPr>
            <a:xfrm>
              <a:off x="5193325" y="21801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6F072F20-C7A4-4301-8079-0D8A8D7A279B}"/>
              </a:ext>
            </a:extLst>
          </p:cNvPr>
          <p:cNvSpPr txBox="1"/>
          <p:nvPr/>
        </p:nvSpPr>
        <p:spPr>
          <a:xfrm>
            <a:off x="4483988" y="-41414"/>
            <a:ext cx="3418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تبادل الأفكار 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C362800-76A9-467E-A5F0-1738DB1EE88A}"/>
              </a:ext>
            </a:extLst>
          </p:cNvPr>
          <p:cNvGrpSpPr/>
          <p:nvPr/>
        </p:nvGrpSpPr>
        <p:grpSpPr>
          <a:xfrm>
            <a:off x="6549188" y="2504604"/>
            <a:ext cx="1964322" cy="769759"/>
            <a:chOff x="6549188" y="2504604"/>
            <a:chExt cx="1964322" cy="76975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69CE289-863E-4ACA-9AD2-85E533DEE97C}"/>
                </a:ext>
              </a:extLst>
            </p:cNvPr>
            <p:cNvSpPr txBox="1"/>
            <p:nvPr/>
          </p:nvSpPr>
          <p:spPr>
            <a:xfrm>
              <a:off x="7615947" y="250460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0066CC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9D0FA52-52D2-4C6D-8DDF-E59321883E71}"/>
                </a:ext>
              </a:extLst>
            </p:cNvPr>
            <p:cNvSpPr txBox="1"/>
            <p:nvPr/>
          </p:nvSpPr>
          <p:spPr>
            <a:xfrm>
              <a:off x="6549188" y="2966586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8904483-F573-4B1B-87AD-E6C327B296EB}"/>
              </a:ext>
            </a:extLst>
          </p:cNvPr>
          <p:cNvSpPr txBox="1"/>
          <p:nvPr/>
        </p:nvSpPr>
        <p:spPr>
          <a:xfrm>
            <a:off x="9287736" y="1480047"/>
            <a:ext cx="1827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التخطيط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C3B4BC9-BDCD-4833-A39E-0F751DE0503A}"/>
              </a:ext>
            </a:extLst>
          </p:cNvPr>
          <p:cNvGrpSpPr/>
          <p:nvPr/>
        </p:nvGrpSpPr>
        <p:grpSpPr>
          <a:xfrm>
            <a:off x="7078032" y="3844968"/>
            <a:ext cx="1964322" cy="769759"/>
            <a:chOff x="7078032" y="3844968"/>
            <a:chExt cx="1964322" cy="76975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1D34788-2F60-46F5-BC85-1CC9B3A733A8}"/>
                </a:ext>
              </a:extLst>
            </p:cNvPr>
            <p:cNvSpPr txBox="1"/>
            <p:nvPr/>
          </p:nvSpPr>
          <p:spPr>
            <a:xfrm>
              <a:off x="8144791" y="384496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FF0066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548FC2-A8FB-4439-8D21-54C442A8278E}"/>
                </a:ext>
              </a:extLst>
            </p:cNvPr>
            <p:cNvSpPr txBox="1"/>
            <p:nvPr/>
          </p:nvSpPr>
          <p:spPr>
            <a:xfrm>
              <a:off x="7078032" y="430695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4BE12EB-3590-495F-ACE9-DCC1C561FDF7}"/>
              </a:ext>
            </a:extLst>
          </p:cNvPr>
          <p:cNvSpPr txBox="1"/>
          <p:nvPr/>
        </p:nvSpPr>
        <p:spPr>
          <a:xfrm>
            <a:off x="9889945" y="3352525"/>
            <a:ext cx="2451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التعاون</a:t>
            </a:r>
            <a:endParaRPr lang="en-US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8637517-109B-42A3-B467-BD03DF382ABB}"/>
              </a:ext>
            </a:extLst>
          </p:cNvPr>
          <p:cNvSpPr/>
          <p:nvPr/>
        </p:nvSpPr>
        <p:spPr>
          <a:xfrm>
            <a:off x="4126723" y="2892481"/>
            <a:ext cx="3944691" cy="3944691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innerShdw blurRad="812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>
                <a:solidFill>
                  <a:schemeClr val="accent2">
                    <a:lumMod val="75000"/>
                  </a:schemeClr>
                </a:solidFill>
              </a:rPr>
              <a:t>وصف العمل الجماعي 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6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6" grpId="0"/>
      <p:bldP spid="40" grpId="0"/>
      <p:bldP spid="44" grpId="0"/>
      <p:bldP spid="48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187</Words>
  <Application>Microsoft Office PowerPoint</Application>
  <PresentationFormat>شاشة عريضة</PresentationFormat>
  <Paragraphs>62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83</cp:revision>
  <dcterms:created xsi:type="dcterms:W3CDTF">2020-10-15T20:27:42Z</dcterms:created>
  <dcterms:modified xsi:type="dcterms:W3CDTF">2021-01-14T11:52:26Z</dcterms:modified>
</cp:coreProperties>
</file>