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3" r:id="rId2"/>
    <p:sldId id="258" r:id="rId3"/>
    <p:sldId id="481" r:id="rId4"/>
    <p:sldId id="496" r:id="rId5"/>
    <p:sldId id="497" r:id="rId6"/>
    <p:sldId id="473" r:id="rId7"/>
    <p:sldId id="495" r:id="rId8"/>
    <p:sldId id="335" r:id="rId9"/>
    <p:sldId id="498" r:id="rId10"/>
    <p:sldId id="499" r:id="rId11"/>
    <p:sldId id="501" r:id="rId12"/>
    <p:sldId id="502" r:id="rId13"/>
    <p:sldId id="503" r:id="rId14"/>
    <p:sldId id="504" r:id="rId15"/>
    <p:sldId id="505" r:id="rId16"/>
    <p:sldId id="506" r:id="rId17"/>
    <p:sldId id="507" r:id="rId18"/>
    <p:sldId id="508" r:id="rId19"/>
    <p:sldId id="509" r:id="rId20"/>
    <p:sldId id="331" r:id="rId21"/>
    <p:sldId id="510" r:id="rId22"/>
    <p:sldId id="319" r:id="rId23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1398"/>
      </p:cViewPr>
      <p:guideLst>
        <p:guide orient="horz" pos="3181"/>
        <p:guide pos="3863"/>
        <p:guide orient="horz"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13/06/1442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13/06/1442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1745342" y="3013501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b="1" dirty="0">
                <a:latin typeface="Oswald" panose="02000503000000000000" pitchFamily="2" charset="0"/>
              </a:rPr>
              <a:t>التمر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>
            <a:off x="-3033548" y="0"/>
            <a:ext cx="18731066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5400000">
            <a:off x="-4128273" y="1622197"/>
            <a:ext cx="3914741" cy="36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0.87253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87253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202491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428760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64226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303608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395075"/>
            <a:ext cx="2025747" cy="604910"/>
            <a:chOff x="5212079" y="1392702"/>
            <a:chExt cx="2025747" cy="604910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965636" y="1053529"/>
            <a:ext cx="2555898" cy="2638294"/>
            <a:chOff x="741533" y="-362161"/>
            <a:chExt cx="2858648" cy="2950805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41533" y="218516"/>
              <a:ext cx="2858648" cy="2370128"/>
            </a:xfrm>
            <a:custGeom>
              <a:avLst/>
              <a:gdLst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586504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29324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04750 h 2370128"/>
                <a:gd name="connsiteX14" fmla="*/ 0 w 2858648"/>
                <a:gd name="connsiteY14" fmla="*/ 1112073 h 2370128"/>
                <a:gd name="connsiteX15" fmla="*/ 0 w 2858648"/>
                <a:gd name="connsiteY15" fmla="*/ 710634 h 2370128"/>
                <a:gd name="connsiteX16" fmla="*/ 0 w 2858648"/>
                <a:gd name="connsiteY16" fmla="*/ 272699 h 2370128"/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495266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67437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77739 h 2370128"/>
                <a:gd name="connsiteX14" fmla="*/ 0 w 2858648"/>
                <a:gd name="connsiteY14" fmla="*/ 1203311 h 2370128"/>
                <a:gd name="connsiteX15" fmla="*/ 0 w 2858648"/>
                <a:gd name="connsiteY15" fmla="*/ 801870 h 2370128"/>
                <a:gd name="connsiteX16" fmla="*/ 0 w 2858648"/>
                <a:gd name="connsiteY16" fmla="*/ 272699 h 2370128"/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586504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29324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04750 h 2370128"/>
                <a:gd name="connsiteX14" fmla="*/ 0 w 2858648"/>
                <a:gd name="connsiteY14" fmla="*/ 1112073 h 2370128"/>
                <a:gd name="connsiteX15" fmla="*/ 0 w 2858648"/>
                <a:gd name="connsiteY15" fmla="*/ 710634 h 2370128"/>
                <a:gd name="connsiteX16" fmla="*/ 0 w 2858648"/>
                <a:gd name="connsiteY16" fmla="*/ 272699 h 237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8648" h="2370128" fill="none" extrusionOk="0">
                  <a:moveTo>
                    <a:pt x="0" y="272699"/>
                  </a:moveTo>
                  <a:cubicBezTo>
                    <a:pt x="140605" y="169646"/>
                    <a:pt x="159803" y="15399"/>
                    <a:pt x="476449" y="0"/>
                  </a:cubicBezTo>
                  <a:cubicBezTo>
                    <a:pt x="810176" y="4726"/>
                    <a:pt x="1124471" y="-26251"/>
                    <a:pt x="1467437" y="0"/>
                  </a:cubicBezTo>
                  <a:cubicBezTo>
                    <a:pt x="1800517" y="-24821"/>
                    <a:pt x="2014446" y="76392"/>
                    <a:pt x="2382197" y="0"/>
                  </a:cubicBezTo>
                  <a:cubicBezTo>
                    <a:pt x="2722005" y="38216"/>
                    <a:pt x="2874201" y="117779"/>
                    <a:pt x="2858648" y="272699"/>
                  </a:cubicBezTo>
                  <a:cubicBezTo>
                    <a:pt x="2920364" y="336721"/>
                    <a:pt x="2863269" y="554109"/>
                    <a:pt x="2858648" y="692387"/>
                  </a:cubicBezTo>
                  <a:cubicBezTo>
                    <a:pt x="2911059" y="839724"/>
                    <a:pt x="2827936" y="871947"/>
                    <a:pt x="2858648" y="1093827"/>
                  </a:cubicBezTo>
                  <a:cubicBezTo>
                    <a:pt x="2877131" y="1295177"/>
                    <a:pt x="2829456" y="1333007"/>
                    <a:pt x="2858648" y="1586504"/>
                  </a:cubicBezTo>
                  <a:cubicBezTo>
                    <a:pt x="2820225" y="1793626"/>
                    <a:pt x="2774010" y="1974387"/>
                    <a:pt x="2858648" y="2097427"/>
                  </a:cubicBezTo>
                  <a:cubicBezTo>
                    <a:pt x="2755450" y="2220343"/>
                    <a:pt x="2539916" y="2341702"/>
                    <a:pt x="2382197" y="2370128"/>
                  </a:cubicBezTo>
                  <a:cubicBezTo>
                    <a:pt x="2151734" y="2368040"/>
                    <a:pt x="1746867" y="2326502"/>
                    <a:pt x="1429324" y="2370128"/>
                  </a:cubicBezTo>
                  <a:cubicBezTo>
                    <a:pt x="1075209" y="2432429"/>
                    <a:pt x="933731" y="2344836"/>
                    <a:pt x="476449" y="2370128"/>
                  </a:cubicBezTo>
                  <a:cubicBezTo>
                    <a:pt x="214002" y="2354991"/>
                    <a:pt x="14744" y="2306231"/>
                    <a:pt x="0" y="2097427"/>
                  </a:cubicBezTo>
                  <a:cubicBezTo>
                    <a:pt x="-117181" y="2003453"/>
                    <a:pt x="-60636" y="1848487"/>
                    <a:pt x="0" y="1604750"/>
                  </a:cubicBezTo>
                  <a:cubicBezTo>
                    <a:pt x="22653" y="1356844"/>
                    <a:pt x="109058" y="1299738"/>
                    <a:pt x="0" y="1112073"/>
                  </a:cubicBezTo>
                  <a:cubicBezTo>
                    <a:pt x="-98336" y="873902"/>
                    <a:pt x="21305" y="894904"/>
                    <a:pt x="0" y="710634"/>
                  </a:cubicBezTo>
                  <a:cubicBezTo>
                    <a:pt x="-97105" y="594959"/>
                    <a:pt x="88869" y="354972"/>
                    <a:pt x="0" y="272699"/>
                  </a:cubicBezTo>
                  <a:close/>
                </a:path>
                <a:path w="2858648" h="2370128" stroke="0" extrusionOk="0">
                  <a:moveTo>
                    <a:pt x="0" y="272699"/>
                  </a:moveTo>
                  <a:cubicBezTo>
                    <a:pt x="60488" y="178051"/>
                    <a:pt x="260963" y="99431"/>
                    <a:pt x="476449" y="0"/>
                  </a:cubicBezTo>
                  <a:cubicBezTo>
                    <a:pt x="869832" y="-76536"/>
                    <a:pt x="1060021" y="-36854"/>
                    <a:pt x="1467437" y="0"/>
                  </a:cubicBezTo>
                  <a:cubicBezTo>
                    <a:pt x="1666407" y="-55714"/>
                    <a:pt x="2122389" y="12946"/>
                    <a:pt x="2382197" y="0"/>
                  </a:cubicBezTo>
                  <a:cubicBezTo>
                    <a:pt x="2651169" y="7376"/>
                    <a:pt x="2885492" y="138832"/>
                    <a:pt x="2858648" y="272699"/>
                  </a:cubicBezTo>
                  <a:cubicBezTo>
                    <a:pt x="2881420" y="409326"/>
                    <a:pt x="2802700" y="611672"/>
                    <a:pt x="2858648" y="692387"/>
                  </a:cubicBezTo>
                  <a:cubicBezTo>
                    <a:pt x="2920734" y="728916"/>
                    <a:pt x="2734026" y="941355"/>
                    <a:pt x="2858648" y="1093827"/>
                  </a:cubicBezTo>
                  <a:cubicBezTo>
                    <a:pt x="2887059" y="1245076"/>
                    <a:pt x="2750122" y="1397119"/>
                    <a:pt x="2858648" y="1495266"/>
                  </a:cubicBezTo>
                  <a:cubicBezTo>
                    <a:pt x="2866104" y="1656896"/>
                    <a:pt x="2809775" y="1952135"/>
                    <a:pt x="2858648" y="2097427"/>
                  </a:cubicBezTo>
                  <a:cubicBezTo>
                    <a:pt x="2877374" y="2310215"/>
                    <a:pt x="2702168" y="2433091"/>
                    <a:pt x="2382197" y="2370128"/>
                  </a:cubicBezTo>
                  <a:cubicBezTo>
                    <a:pt x="1978043" y="2469893"/>
                    <a:pt x="1787632" y="2341224"/>
                    <a:pt x="1467437" y="2370128"/>
                  </a:cubicBezTo>
                  <a:cubicBezTo>
                    <a:pt x="1270316" y="2452034"/>
                    <a:pt x="1023240" y="2283234"/>
                    <a:pt x="476449" y="2370128"/>
                  </a:cubicBezTo>
                  <a:cubicBezTo>
                    <a:pt x="201241" y="2289025"/>
                    <a:pt x="13444" y="2273980"/>
                    <a:pt x="0" y="2097427"/>
                  </a:cubicBezTo>
                  <a:cubicBezTo>
                    <a:pt x="4347" y="1976117"/>
                    <a:pt x="34145" y="1817529"/>
                    <a:pt x="0" y="1677739"/>
                  </a:cubicBezTo>
                  <a:cubicBezTo>
                    <a:pt x="-1252" y="1497084"/>
                    <a:pt x="76810" y="1447129"/>
                    <a:pt x="0" y="1203311"/>
                  </a:cubicBezTo>
                  <a:cubicBezTo>
                    <a:pt x="-119140" y="982399"/>
                    <a:pt x="100026" y="939595"/>
                    <a:pt x="0" y="801870"/>
                  </a:cubicBezTo>
                  <a:cubicBezTo>
                    <a:pt x="-35260" y="642753"/>
                    <a:pt x="-50951" y="445436"/>
                    <a:pt x="0" y="272699"/>
                  </a:cubicBezTo>
                  <a:close/>
                </a:path>
                <a:path w="2858648" h="2370128" fill="none" stroke="0" extrusionOk="0">
                  <a:moveTo>
                    <a:pt x="0" y="272699"/>
                  </a:moveTo>
                  <a:cubicBezTo>
                    <a:pt x="60177" y="81115"/>
                    <a:pt x="266992" y="23333"/>
                    <a:pt x="476449" y="0"/>
                  </a:cubicBezTo>
                  <a:cubicBezTo>
                    <a:pt x="819254" y="8916"/>
                    <a:pt x="1126765" y="86889"/>
                    <a:pt x="1467437" y="0"/>
                  </a:cubicBezTo>
                  <a:cubicBezTo>
                    <a:pt x="1779957" y="28856"/>
                    <a:pt x="2129882" y="28585"/>
                    <a:pt x="2382197" y="0"/>
                  </a:cubicBezTo>
                  <a:cubicBezTo>
                    <a:pt x="2644975" y="22753"/>
                    <a:pt x="2862658" y="141283"/>
                    <a:pt x="2858648" y="272699"/>
                  </a:cubicBezTo>
                  <a:cubicBezTo>
                    <a:pt x="2912841" y="428294"/>
                    <a:pt x="2823447" y="563019"/>
                    <a:pt x="2858648" y="692387"/>
                  </a:cubicBezTo>
                  <a:cubicBezTo>
                    <a:pt x="2896084" y="875382"/>
                    <a:pt x="2838227" y="911041"/>
                    <a:pt x="2858648" y="1093827"/>
                  </a:cubicBezTo>
                  <a:cubicBezTo>
                    <a:pt x="2880924" y="1278333"/>
                    <a:pt x="2850756" y="1344503"/>
                    <a:pt x="2858648" y="1586504"/>
                  </a:cubicBezTo>
                  <a:cubicBezTo>
                    <a:pt x="2883308" y="1819174"/>
                    <a:pt x="2784454" y="1937328"/>
                    <a:pt x="2858648" y="2097427"/>
                  </a:cubicBezTo>
                  <a:cubicBezTo>
                    <a:pt x="2800494" y="2222201"/>
                    <a:pt x="2609723" y="2312542"/>
                    <a:pt x="2382197" y="2370128"/>
                  </a:cubicBezTo>
                  <a:cubicBezTo>
                    <a:pt x="2118422" y="2425028"/>
                    <a:pt x="1922124" y="2220452"/>
                    <a:pt x="1429324" y="2370128"/>
                  </a:cubicBezTo>
                  <a:cubicBezTo>
                    <a:pt x="1030558" y="2316842"/>
                    <a:pt x="892591" y="2297141"/>
                    <a:pt x="476449" y="2370128"/>
                  </a:cubicBezTo>
                  <a:cubicBezTo>
                    <a:pt x="120955" y="2399987"/>
                    <a:pt x="21079" y="2263493"/>
                    <a:pt x="0" y="2097427"/>
                  </a:cubicBezTo>
                  <a:cubicBezTo>
                    <a:pt x="-72539" y="1919769"/>
                    <a:pt x="53879" y="1820526"/>
                    <a:pt x="0" y="1604750"/>
                  </a:cubicBezTo>
                  <a:cubicBezTo>
                    <a:pt x="-17076" y="1359119"/>
                    <a:pt x="90741" y="1287683"/>
                    <a:pt x="0" y="1112073"/>
                  </a:cubicBezTo>
                  <a:cubicBezTo>
                    <a:pt x="-70825" y="926259"/>
                    <a:pt x="61510" y="873564"/>
                    <a:pt x="0" y="710634"/>
                  </a:cubicBezTo>
                  <a:cubicBezTo>
                    <a:pt x="-17104" y="571107"/>
                    <a:pt x="82230" y="431853"/>
                    <a:pt x="0" y="272699"/>
                  </a:cubicBezTo>
                  <a:close/>
                </a:path>
                <a:path w="2858648" h="2370128" fill="none" stroke="0" extrusionOk="0">
                  <a:moveTo>
                    <a:pt x="0" y="272699"/>
                  </a:moveTo>
                  <a:cubicBezTo>
                    <a:pt x="124975" y="122395"/>
                    <a:pt x="240951" y="-27438"/>
                    <a:pt x="476449" y="0"/>
                  </a:cubicBezTo>
                  <a:cubicBezTo>
                    <a:pt x="798333" y="-44636"/>
                    <a:pt x="1089304" y="10419"/>
                    <a:pt x="1467437" y="0"/>
                  </a:cubicBezTo>
                  <a:cubicBezTo>
                    <a:pt x="1825546" y="14705"/>
                    <a:pt x="2050955" y="41964"/>
                    <a:pt x="2382197" y="0"/>
                  </a:cubicBezTo>
                  <a:cubicBezTo>
                    <a:pt x="2677725" y="42472"/>
                    <a:pt x="2862761" y="163544"/>
                    <a:pt x="2858648" y="272699"/>
                  </a:cubicBezTo>
                  <a:cubicBezTo>
                    <a:pt x="2919145" y="373259"/>
                    <a:pt x="2845431" y="548002"/>
                    <a:pt x="2858648" y="692387"/>
                  </a:cubicBezTo>
                  <a:cubicBezTo>
                    <a:pt x="2902252" y="870160"/>
                    <a:pt x="2838362" y="896579"/>
                    <a:pt x="2858648" y="1093827"/>
                  </a:cubicBezTo>
                  <a:cubicBezTo>
                    <a:pt x="2875628" y="1290795"/>
                    <a:pt x="2842510" y="1340680"/>
                    <a:pt x="2858648" y="1586504"/>
                  </a:cubicBezTo>
                  <a:cubicBezTo>
                    <a:pt x="2873014" y="1819912"/>
                    <a:pt x="2818249" y="1962426"/>
                    <a:pt x="2858648" y="2097427"/>
                  </a:cubicBezTo>
                  <a:cubicBezTo>
                    <a:pt x="2793081" y="2189198"/>
                    <a:pt x="2607932" y="2310389"/>
                    <a:pt x="2382197" y="2370128"/>
                  </a:cubicBezTo>
                  <a:cubicBezTo>
                    <a:pt x="2157735" y="2356733"/>
                    <a:pt x="1797024" y="2252653"/>
                    <a:pt x="1429324" y="2370128"/>
                  </a:cubicBezTo>
                  <a:cubicBezTo>
                    <a:pt x="1055857" y="2379337"/>
                    <a:pt x="889181" y="2320270"/>
                    <a:pt x="476449" y="2370128"/>
                  </a:cubicBezTo>
                  <a:cubicBezTo>
                    <a:pt x="175499" y="2365170"/>
                    <a:pt x="30496" y="2273428"/>
                    <a:pt x="0" y="2097427"/>
                  </a:cubicBezTo>
                  <a:cubicBezTo>
                    <a:pt x="-108445" y="1996067"/>
                    <a:pt x="3229" y="1833488"/>
                    <a:pt x="0" y="1604750"/>
                  </a:cubicBezTo>
                  <a:cubicBezTo>
                    <a:pt x="10467" y="1343747"/>
                    <a:pt x="97714" y="1277897"/>
                    <a:pt x="0" y="1112073"/>
                  </a:cubicBezTo>
                  <a:cubicBezTo>
                    <a:pt x="-62963" y="898612"/>
                    <a:pt x="21099" y="871268"/>
                    <a:pt x="0" y="710634"/>
                  </a:cubicBezTo>
                  <a:cubicBezTo>
                    <a:pt x="-55993" y="575118"/>
                    <a:pt x="77372" y="383023"/>
                    <a:pt x="0" y="272699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555898"/>
                        <a:gd name="connsiteY0" fmla="*/ 243819 h 2119116"/>
                        <a:gd name="connsiteX1" fmla="*/ 425990 w 2555898"/>
                        <a:gd name="connsiteY1" fmla="*/ 0 h 2119116"/>
                        <a:gd name="connsiteX2" fmla="*/ 1312026 w 2555898"/>
                        <a:gd name="connsiteY2" fmla="*/ 0 h 2119116"/>
                        <a:gd name="connsiteX3" fmla="*/ 2129907 w 2555898"/>
                        <a:gd name="connsiteY3" fmla="*/ 0 h 2119116"/>
                        <a:gd name="connsiteX4" fmla="*/ 2555898 w 2555898"/>
                        <a:gd name="connsiteY4" fmla="*/ 243819 h 2119116"/>
                        <a:gd name="connsiteX5" fmla="*/ 2555898 w 2555898"/>
                        <a:gd name="connsiteY5" fmla="*/ 619059 h 2119116"/>
                        <a:gd name="connsiteX6" fmla="*/ 2555898 w 2555898"/>
                        <a:gd name="connsiteY6" fmla="*/ 977984 h 2119116"/>
                        <a:gd name="connsiteX7" fmla="*/ 2555898 w 2555898"/>
                        <a:gd name="connsiteY7" fmla="*/ 1418483 h 2119116"/>
                        <a:gd name="connsiteX8" fmla="*/ 2555898 w 2555898"/>
                        <a:gd name="connsiteY8" fmla="*/ 1875296 h 2119116"/>
                        <a:gd name="connsiteX9" fmla="*/ 2129907 w 2555898"/>
                        <a:gd name="connsiteY9" fmla="*/ 2119116 h 2119116"/>
                        <a:gd name="connsiteX10" fmla="*/ 1277949 w 2555898"/>
                        <a:gd name="connsiteY10" fmla="*/ 2119116 h 2119116"/>
                        <a:gd name="connsiteX11" fmla="*/ 425990 w 2555898"/>
                        <a:gd name="connsiteY11" fmla="*/ 2119116 h 2119116"/>
                        <a:gd name="connsiteX12" fmla="*/ 0 w 2555898"/>
                        <a:gd name="connsiteY12" fmla="*/ 1875296 h 2119116"/>
                        <a:gd name="connsiteX13" fmla="*/ 0 w 2555898"/>
                        <a:gd name="connsiteY13" fmla="*/ 1434797 h 2119116"/>
                        <a:gd name="connsiteX14" fmla="*/ 0 w 2555898"/>
                        <a:gd name="connsiteY14" fmla="*/ 994298 h 2119116"/>
                        <a:gd name="connsiteX15" fmla="*/ 0 w 2555898"/>
                        <a:gd name="connsiteY15" fmla="*/ 635374 h 2119116"/>
                        <a:gd name="connsiteX16" fmla="*/ 0 w 2555898"/>
                        <a:gd name="connsiteY16" fmla="*/ 243819 h 2119116"/>
                        <a:gd name="connsiteX0" fmla="*/ 0 w 2555898"/>
                        <a:gd name="connsiteY0" fmla="*/ 243819 h 2119116"/>
                        <a:gd name="connsiteX1" fmla="*/ 425990 w 2555898"/>
                        <a:gd name="connsiteY1" fmla="*/ 0 h 2119116"/>
                        <a:gd name="connsiteX2" fmla="*/ 1312026 w 2555898"/>
                        <a:gd name="connsiteY2" fmla="*/ 0 h 2119116"/>
                        <a:gd name="connsiteX3" fmla="*/ 2129907 w 2555898"/>
                        <a:gd name="connsiteY3" fmla="*/ 0 h 2119116"/>
                        <a:gd name="connsiteX4" fmla="*/ 2555898 w 2555898"/>
                        <a:gd name="connsiteY4" fmla="*/ 243819 h 2119116"/>
                        <a:gd name="connsiteX5" fmla="*/ 2555898 w 2555898"/>
                        <a:gd name="connsiteY5" fmla="*/ 619059 h 2119116"/>
                        <a:gd name="connsiteX6" fmla="*/ 2555898 w 2555898"/>
                        <a:gd name="connsiteY6" fmla="*/ 977984 h 2119116"/>
                        <a:gd name="connsiteX7" fmla="*/ 2555898 w 2555898"/>
                        <a:gd name="connsiteY7" fmla="*/ 1336908 h 2119116"/>
                        <a:gd name="connsiteX8" fmla="*/ 2555898 w 2555898"/>
                        <a:gd name="connsiteY8" fmla="*/ 1875296 h 2119116"/>
                        <a:gd name="connsiteX9" fmla="*/ 2129907 w 2555898"/>
                        <a:gd name="connsiteY9" fmla="*/ 2119116 h 2119116"/>
                        <a:gd name="connsiteX10" fmla="*/ 1312026 w 2555898"/>
                        <a:gd name="connsiteY10" fmla="*/ 2119116 h 2119116"/>
                        <a:gd name="connsiteX11" fmla="*/ 425990 w 2555898"/>
                        <a:gd name="connsiteY11" fmla="*/ 2119116 h 2119116"/>
                        <a:gd name="connsiteX12" fmla="*/ 0 w 2555898"/>
                        <a:gd name="connsiteY12" fmla="*/ 1875296 h 2119116"/>
                        <a:gd name="connsiteX13" fmla="*/ 0 w 2555898"/>
                        <a:gd name="connsiteY13" fmla="*/ 1500056 h 2119116"/>
                        <a:gd name="connsiteX14" fmla="*/ 0 w 2555898"/>
                        <a:gd name="connsiteY14" fmla="*/ 1075873 h 2119116"/>
                        <a:gd name="connsiteX15" fmla="*/ 0 w 2555898"/>
                        <a:gd name="connsiteY15" fmla="*/ 716947 h 2119116"/>
                        <a:gd name="connsiteX16" fmla="*/ 0 w 2555898"/>
                        <a:gd name="connsiteY16" fmla="*/ 243819 h 21191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555898" h="2119116" fill="none" extrusionOk="0">
                          <a:moveTo>
                            <a:pt x="0" y="243819"/>
                          </a:moveTo>
                          <a:cubicBezTo>
                            <a:pt x="82912" y="131482"/>
                            <a:pt x="184640" y="5933"/>
                            <a:pt x="425990" y="0"/>
                          </a:cubicBezTo>
                          <a:cubicBezTo>
                            <a:pt x="728211" y="-5159"/>
                            <a:pt x="1021236" y="1276"/>
                            <a:pt x="1312026" y="0"/>
                          </a:cubicBezTo>
                          <a:cubicBezTo>
                            <a:pt x="1600777" y="-19920"/>
                            <a:pt x="1816204" y="52918"/>
                            <a:pt x="2129907" y="0"/>
                          </a:cubicBezTo>
                          <a:cubicBezTo>
                            <a:pt x="2421010" y="13999"/>
                            <a:pt x="2548680" y="114189"/>
                            <a:pt x="2555898" y="243819"/>
                          </a:cubicBezTo>
                          <a:cubicBezTo>
                            <a:pt x="2600682" y="317436"/>
                            <a:pt x="2543343" y="484890"/>
                            <a:pt x="2555898" y="619059"/>
                          </a:cubicBezTo>
                          <a:cubicBezTo>
                            <a:pt x="2600170" y="763524"/>
                            <a:pt x="2537319" y="793763"/>
                            <a:pt x="2555898" y="977984"/>
                          </a:cubicBezTo>
                          <a:cubicBezTo>
                            <a:pt x="2570109" y="1154682"/>
                            <a:pt x="2539070" y="1196278"/>
                            <a:pt x="2555898" y="1418483"/>
                          </a:cubicBezTo>
                          <a:cubicBezTo>
                            <a:pt x="2552823" y="1628149"/>
                            <a:pt x="2482997" y="1761960"/>
                            <a:pt x="2555898" y="1875296"/>
                          </a:cubicBezTo>
                          <a:cubicBezTo>
                            <a:pt x="2491848" y="1992523"/>
                            <a:pt x="2303391" y="2098667"/>
                            <a:pt x="2129907" y="2119116"/>
                          </a:cubicBezTo>
                          <a:cubicBezTo>
                            <a:pt x="1942648" y="2125292"/>
                            <a:pt x="1603118" y="2101071"/>
                            <a:pt x="1277949" y="2119116"/>
                          </a:cubicBezTo>
                          <a:cubicBezTo>
                            <a:pt x="948504" y="2157060"/>
                            <a:pt x="810168" y="2096189"/>
                            <a:pt x="425990" y="2119116"/>
                          </a:cubicBezTo>
                          <a:cubicBezTo>
                            <a:pt x="162940" y="2104878"/>
                            <a:pt x="8685" y="2029762"/>
                            <a:pt x="0" y="1875296"/>
                          </a:cubicBezTo>
                          <a:cubicBezTo>
                            <a:pt x="-102250" y="1787090"/>
                            <a:pt x="-6262" y="1643595"/>
                            <a:pt x="0" y="1434797"/>
                          </a:cubicBezTo>
                          <a:cubicBezTo>
                            <a:pt x="7041" y="1219244"/>
                            <a:pt x="79345" y="1165310"/>
                            <a:pt x="0" y="994298"/>
                          </a:cubicBezTo>
                          <a:cubicBezTo>
                            <a:pt x="-77624" y="795865"/>
                            <a:pt x="39824" y="780327"/>
                            <a:pt x="0" y="635374"/>
                          </a:cubicBezTo>
                          <a:cubicBezTo>
                            <a:pt x="-68993" y="516370"/>
                            <a:pt x="65315" y="342711"/>
                            <a:pt x="0" y="243819"/>
                          </a:cubicBezTo>
                          <a:close/>
                        </a:path>
                        <a:path w="2555898" h="2119116" stroke="0" extrusionOk="0">
                          <a:moveTo>
                            <a:pt x="0" y="243819"/>
                          </a:moveTo>
                          <a:cubicBezTo>
                            <a:pt x="50777" y="147319"/>
                            <a:pt x="214208" y="33739"/>
                            <a:pt x="425990" y="0"/>
                          </a:cubicBezTo>
                          <a:cubicBezTo>
                            <a:pt x="793874" y="-42273"/>
                            <a:pt x="994201" y="-18303"/>
                            <a:pt x="1312026" y="0"/>
                          </a:cubicBezTo>
                          <a:cubicBezTo>
                            <a:pt x="1535345" y="-20820"/>
                            <a:pt x="1886103" y="18852"/>
                            <a:pt x="2129907" y="0"/>
                          </a:cubicBezTo>
                          <a:cubicBezTo>
                            <a:pt x="2365438" y="7743"/>
                            <a:pt x="2573014" y="122141"/>
                            <a:pt x="2555898" y="243819"/>
                          </a:cubicBezTo>
                          <a:cubicBezTo>
                            <a:pt x="2587406" y="375385"/>
                            <a:pt x="2506526" y="543738"/>
                            <a:pt x="2555898" y="619059"/>
                          </a:cubicBezTo>
                          <a:cubicBezTo>
                            <a:pt x="2605084" y="689447"/>
                            <a:pt x="2456802" y="833992"/>
                            <a:pt x="2555898" y="977984"/>
                          </a:cubicBezTo>
                          <a:cubicBezTo>
                            <a:pt x="2598077" y="1121878"/>
                            <a:pt x="2471231" y="1232194"/>
                            <a:pt x="2555898" y="1336908"/>
                          </a:cubicBezTo>
                          <a:cubicBezTo>
                            <a:pt x="2580387" y="1478761"/>
                            <a:pt x="2523810" y="1728862"/>
                            <a:pt x="2555898" y="1875296"/>
                          </a:cubicBezTo>
                          <a:cubicBezTo>
                            <a:pt x="2573278" y="2039195"/>
                            <a:pt x="2402658" y="2154027"/>
                            <a:pt x="2129907" y="2119116"/>
                          </a:cubicBezTo>
                          <a:cubicBezTo>
                            <a:pt x="1800029" y="2174567"/>
                            <a:pt x="1535486" y="2106414"/>
                            <a:pt x="1312026" y="2119116"/>
                          </a:cubicBezTo>
                          <a:cubicBezTo>
                            <a:pt x="1131623" y="2181902"/>
                            <a:pt x="888698" y="2061622"/>
                            <a:pt x="425990" y="2119116"/>
                          </a:cubicBezTo>
                          <a:cubicBezTo>
                            <a:pt x="172742" y="2061607"/>
                            <a:pt x="-24098" y="2036375"/>
                            <a:pt x="0" y="1875296"/>
                          </a:cubicBezTo>
                          <a:cubicBezTo>
                            <a:pt x="-3879" y="1777425"/>
                            <a:pt x="32578" y="1630851"/>
                            <a:pt x="0" y="1500056"/>
                          </a:cubicBezTo>
                          <a:cubicBezTo>
                            <a:pt x="-13531" y="1348010"/>
                            <a:pt x="68608" y="1285486"/>
                            <a:pt x="0" y="1075873"/>
                          </a:cubicBezTo>
                          <a:cubicBezTo>
                            <a:pt x="-95536" y="880342"/>
                            <a:pt x="77017" y="866057"/>
                            <a:pt x="0" y="716947"/>
                          </a:cubicBezTo>
                          <a:cubicBezTo>
                            <a:pt x="-37160" y="570314"/>
                            <a:pt x="-27767" y="401711"/>
                            <a:pt x="0" y="243819"/>
                          </a:cubicBezTo>
                          <a:close/>
                        </a:path>
                        <a:path w="2555898" h="2119116" fill="none" stroke="0" extrusionOk="0">
                          <a:moveTo>
                            <a:pt x="0" y="243819"/>
                          </a:moveTo>
                          <a:cubicBezTo>
                            <a:pt x="46773" y="95269"/>
                            <a:pt x="227916" y="-6438"/>
                            <a:pt x="425990" y="0"/>
                          </a:cubicBezTo>
                          <a:cubicBezTo>
                            <a:pt x="726789" y="-57123"/>
                            <a:pt x="958508" y="30239"/>
                            <a:pt x="1312026" y="0"/>
                          </a:cubicBezTo>
                          <a:cubicBezTo>
                            <a:pt x="1627159" y="18952"/>
                            <a:pt x="1840484" y="30905"/>
                            <a:pt x="2129907" y="0"/>
                          </a:cubicBezTo>
                          <a:cubicBezTo>
                            <a:pt x="2391274" y="8980"/>
                            <a:pt x="2551339" y="138944"/>
                            <a:pt x="2555898" y="243819"/>
                          </a:cubicBezTo>
                          <a:cubicBezTo>
                            <a:pt x="2617354" y="356036"/>
                            <a:pt x="2518068" y="498193"/>
                            <a:pt x="2555898" y="619059"/>
                          </a:cubicBezTo>
                          <a:cubicBezTo>
                            <a:pt x="2596168" y="778306"/>
                            <a:pt x="2545841" y="817031"/>
                            <a:pt x="2555898" y="977984"/>
                          </a:cubicBezTo>
                          <a:cubicBezTo>
                            <a:pt x="2572540" y="1145930"/>
                            <a:pt x="2550896" y="1202903"/>
                            <a:pt x="2555898" y="1418483"/>
                          </a:cubicBezTo>
                          <a:cubicBezTo>
                            <a:pt x="2580893" y="1634772"/>
                            <a:pt x="2517029" y="1741874"/>
                            <a:pt x="2555898" y="1875296"/>
                          </a:cubicBezTo>
                          <a:cubicBezTo>
                            <a:pt x="2505841" y="1967361"/>
                            <a:pt x="2338152" y="2090480"/>
                            <a:pt x="2129907" y="2119116"/>
                          </a:cubicBezTo>
                          <a:cubicBezTo>
                            <a:pt x="1951702" y="2124048"/>
                            <a:pt x="1635893" y="2036208"/>
                            <a:pt x="1277949" y="2119116"/>
                          </a:cubicBezTo>
                          <a:cubicBezTo>
                            <a:pt x="920648" y="2104543"/>
                            <a:pt x="776486" y="2090381"/>
                            <a:pt x="425990" y="2119116"/>
                          </a:cubicBezTo>
                          <a:cubicBezTo>
                            <a:pt x="128783" y="2122199"/>
                            <a:pt x="33888" y="2019471"/>
                            <a:pt x="0" y="1875296"/>
                          </a:cubicBezTo>
                          <a:cubicBezTo>
                            <a:pt x="-64646" y="1748818"/>
                            <a:pt x="44419" y="1626416"/>
                            <a:pt x="0" y="1434797"/>
                          </a:cubicBezTo>
                          <a:cubicBezTo>
                            <a:pt x="-16247" y="1222262"/>
                            <a:pt x="65453" y="1154703"/>
                            <a:pt x="0" y="994298"/>
                          </a:cubicBezTo>
                          <a:cubicBezTo>
                            <a:pt x="-53344" y="822506"/>
                            <a:pt x="35235" y="774131"/>
                            <a:pt x="0" y="635374"/>
                          </a:cubicBezTo>
                          <a:cubicBezTo>
                            <a:pt x="-28106" y="493956"/>
                            <a:pt x="72906" y="376417"/>
                            <a:pt x="0" y="24381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788937" y="225018"/>
              <a:ext cx="2787788" cy="2352343"/>
            </a:xfrm>
            <a:custGeom>
              <a:avLst/>
              <a:gdLst>
                <a:gd name="connsiteX0" fmla="*/ 0 w 2787788"/>
                <a:gd name="connsiteY0" fmla="*/ 270653 h 2352343"/>
                <a:gd name="connsiteX1" fmla="*/ 464639 w 2787788"/>
                <a:gd name="connsiteY1" fmla="*/ 0 h 2352343"/>
                <a:gd name="connsiteX2" fmla="*/ 1121312 w 2787788"/>
                <a:gd name="connsiteY2" fmla="*/ 0 h 2352343"/>
                <a:gd name="connsiteX3" fmla="*/ 1703644 w 2787788"/>
                <a:gd name="connsiteY3" fmla="*/ 0 h 2352343"/>
                <a:gd name="connsiteX4" fmla="*/ 2323147 w 2787788"/>
                <a:gd name="connsiteY4" fmla="*/ 0 h 2352343"/>
                <a:gd name="connsiteX5" fmla="*/ 2787787 w 2787788"/>
                <a:gd name="connsiteY5" fmla="*/ 270653 h 2352343"/>
                <a:gd name="connsiteX6" fmla="*/ 2787787 w 2787788"/>
                <a:gd name="connsiteY6" fmla="*/ 741522 h 2352343"/>
                <a:gd name="connsiteX7" fmla="*/ 2787787 w 2787788"/>
                <a:gd name="connsiteY7" fmla="*/ 1139949 h 2352343"/>
                <a:gd name="connsiteX8" fmla="*/ 2787787 w 2787788"/>
                <a:gd name="connsiteY8" fmla="*/ 1592708 h 2352343"/>
                <a:gd name="connsiteX9" fmla="*/ 2787787 w 2787788"/>
                <a:gd name="connsiteY9" fmla="*/ 2081688 h 2352343"/>
                <a:gd name="connsiteX10" fmla="*/ 2323147 w 2787788"/>
                <a:gd name="connsiteY10" fmla="*/ 2352343 h 2352343"/>
                <a:gd name="connsiteX11" fmla="*/ 1759399 w 2787788"/>
                <a:gd name="connsiteY11" fmla="*/ 2352343 h 2352343"/>
                <a:gd name="connsiteX12" fmla="*/ 1195652 w 2787788"/>
                <a:gd name="connsiteY12" fmla="*/ 2352343 h 2352343"/>
                <a:gd name="connsiteX13" fmla="*/ 464639 w 2787788"/>
                <a:gd name="connsiteY13" fmla="*/ 2352343 h 2352343"/>
                <a:gd name="connsiteX14" fmla="*/ 0 w 2787788"/>
                <a:gd name="connsiteY14" fmla="*/ 2081688 h 2352343"/>
                <a:gd name="connsiteX15" fmla="*/ 0 w 2787788"/>
                <a:gd name="connsiteY15" fmla="*/ 1683260 h 2352343"/>
                <a:gd name="connsiteX16" fmla="*/ 0 w 2787788"/>
                <a:gd name="connsiteY16" fmla="*/ 1248611 h 2352343"/>
                <a:gd name="connsiteX17" fmla="*/ 0 w 2787788"/>
                <a:gd name="connsiteY17" fmla="*/ 777743 h 2352343"/>
                <a:gd name="connsiteX18" fmla="*/ 0 w 2787788"/>
                <a:gd name="connsiteY18" fmla="*/ 270653 h 235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7788" h="2352343" extrusionOk="0">
                  <a:moveTo>
                    <a:pt x="0" y="270653"/>
                  </a:moveTo>
                  <a:cubicBezTo>
                    <a:pt x="49270" y="86334"/>
                    <a:pt x="291431" y="-71788"/>
                    <a:pt x="464639" y="0"/>
                  </a:cubicBezTo>
                  <a:cubicBezTo>
                    <a:pt x="763000" y="-60088"/>
                    <a:pt x="829074" y="35764"/>
                    <a:pt x="1121312" y="0"/>
                  </a:cubicBezTo>
                  <a:cubicBezTo>
                    <a:pt x="1430008" y="29261"/>
                    <a:pt x="1561652" y="2105"/>
                    <a:pt x="1703644" y="0"/>
                  </a:cubicBezTo>
                  <a:cubicBezTo>
                    <a:pt x="1859043" y="-13742"/>
                    <a:pt x="2049056" y="57671"/>
                    <a:pt x="2323147" y="0"/>
                  </a:cubicBezTo>
                  <a:cubicBezTo>
                    <a:pt x="2593619" y="21450"/>
                    <a:pt x="2792392" y="195937"/>
                    <a:pt x="2787787" y="270653"/>
                  </a:cubicBezTo>
                  <a:cubicBezTo>
                    <a:pt x="2803376" y="500572"/>
                    <a:pt x="2699909" y="618203"/>
                    <a:pt x="2787787" y="741522"/>
                  </a:cubicBezTo>
                  <a:cubicBezTo>
                    <a:pt x="2923583" y="878318"/>
                    <a:pt x="2759259" y="1077386"/>
                    <a:pt x="2787787" y="1139949"/>
                  </a:cubicBezTo>
                  <a:cubicBezTo>
                    <a:pt x="2885212" y="1218848"/>
                    <a:pt x="2817023" y="1379850"/>
                    <a:pt x="2787787" y="1592708"/>
                  </a:cubicBezTo>
                  <a:cubicBezTo>
                    <a:pt x="2822156" y="1725586"/>
                    <a:pt x="2820732" y="1865252"/>
                    <a:pt x="2787787" y="2081688"/>
                  </a:cubicBezTo>
                  <a:cubicBezTo>
                    <a:pt x="2827149" y="2209889"/>
                    <a:pt x="2508757" y="2287710"/>
                    <a:pt x="2323147" y="2352343"/>
                  </a:cubicBezTo>
                  <a:cubicBezTo>
                    <a:pt x="2157293" y="2325754"/>
                    <a:pt x="1865783" y="2310936"/>
                    <a:pt x="1759399" y="2352343"/>
                  </a:cubicBezTo>
                  <a:cubicBezTo>
                    <a:pt x="1612965" y="2380349"/>
                    <a:pt x="1510449" y="2324356"/>
                    <a:pt x="1195652" y="2352343"/>
                  </a:cubicBezTo>
                  <a:cubicBezTo>
                    <a:pt x="1009913" y="2353688"/>
                    <a:pt x="755651" y="2298492"/>
                    <a:pt x="464639" y="2352343"/>
                  </a:cubicBezTo>
                  <a:cubicBezTo>
                    <a:pt x="245557" y="2292421"/>
                    <a:pt x="32288" y="2189681"/>
                    <a:pt x="0" y="2081688"/>
                  </a:cubicBezTo>
                  <a:cubicBezTo>
                    <a:pt x="52355" y="2023204"/>
                    <a:pt x="17197" y="1826891"/>
                    <a:pt x="0" y="1683260"/>
                  </a:cubicBezTo>
                  <a:cubicBezTo>
                    <a:pt x="-21134" y="1533560"/>
                    <a:pt x="105368" y="1335325"/>
                    <a:pt x="0" y="1248611"/>
                  </a:cubicBezTo>
                  <a:cubicBezTo>
                    <a:pt x="-7599" y="1180438"/>
                    <a:pt x="9189" y="943405"/>
                    <a:pt x="0" y="777743"/>
                  </a:cubicBezTo>
                  <a:cubicBezTo>
                    <a:pt x="-81206" y="664699"/>
                    <a:pt x="50378" y="354104"/>
                    <a:pt x="0" y="270653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492543"/>
                        <a:gd name="connsiteY0" fmla="*/ 241989 h 2103213"/>
                        <a:gd name="connsiteX1" fmla="*/ 415431 w 2492543"/>
                        <a:gd name="connsiteY1" fmla="*/ 0 h 2103213"/>
                        <a:gd name="connsiteX2" fmla="*/ 1002558 w 2492543"/>
                        <a:gd name="connsiteY2" fmla="*/ 0 h 2103213"/>
                        <a:gd name="connsiteX3" fmla="*/ 1523217 w 2492543"/>
                        <a:gd name="connsiteY3" fmla="*/ 0 h 2103213"/>
                        <a:gd name="connsiteX4" fmla="*/ 2077111 w 2492543"/>
                        <a:gd name="connsiteY4" fmla="*/ 0 h 2103213"/>
                        <a:gd name="connsiteX5" fmla="*/ 2492543 w 2492543"/>
                        <a:gd name="connsiteY5" fmla="*/ 241989 h 2103213"/>
                        <a:gd name="connsiteX6" fmla="*/ 2492543 w 2492543"/>
                        <a:gd name="connsiteY6" fmla="*/ 662990 h 2103213"/>
                        <a:gd name="connsiteX7" fmla="*/ 2492543 w 2492543"/>
                        <a:gd name="connsiteY7" fmla="*/ 1019221 h 2103213"/>
                        <a:gd name="connsiteX8" fmla="*/ 2492543 w 2492543"/>
                        <a:gd name="connsiteY8" fmla="*/ 1424029 h 2103213"/>
                        <a:gd name="connsiteX9" fmla="*/ 2492543 w 2492543"/>
                        <a:gd name="connsiteY9" fmla="*/ 1861223 h 2103213"/>
                        <a:gd name="connsiteX10" fmla="*/ 2077111 w 2492543"/>
                        <a:gd name="connsiteY10" fmla="*/ 2103213 h 2103213"/>
                        <a:gd name="connsiteX11" fmla="*/ 1573068 w 2492543"/>
                        <a:gd name="connsiteY11" fmla="*/ 2103213 h 2103213"/>
                        <a:gd name="connsiteX12" fmla="*/ 1069025 w 2492543"/>
                        <a:gd name="connsiteY12" fmla="*/ 2103213 h 2103213"/>
                        <a:gd name="connsiteX13" fmla="*/ 415431 w 2492543"/>
                        <a:gd name="connsiteY13" fmla="*/ 2103213 h 2103213"/>
                        <a:gd name="connsiteX14" fmla="*/ 0 w 2492543"/>
                        <a:gd name="connsiteY14" fmla="*/ 1861223 h 2103213"/>
                        <a:gd name="connsiteX15" fmla="*/ 0 w 2492543"/>
                        <a:gd name="connsiteY15" fmla="*/ 1504991 h 2103213"/>
                        <a:gd name="connsiteX16" fmla="*/ 0 w 2492543"/>
                        <a:gd name="connsiteY16" fmla="*/ 1116375 h 2103213"/>
                        <a:gd name="connsiteX17" fmla="*/ 0 w 2492543"/>
                        <a:gd name="connsiteY17" fmla="*/ 695375 h 2103213"/>
                        <a:gd name="connsiteX18" fmla="*/ 0 w 2492543"/>
                        <a:gd name="connsiteY18" fmla="*/ 241989 h 2103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492543" h="2103213" extrusionOk="0">
                          <a:moveTo>
                            <a:pt x="0" y="241989"/>
                          </a:moveTo>
                          <a:cubicBezTo>
                            <a:pt x="20286" y="95370"/>
                            <a:pt x="247689" y="-51445"/>
                            <a:pt x="415431" y="0"/>
                          </a:cubicBezTo>
                          <a:cubicBezTo>
                            <a:pt x="692092" y="-29880"/>
                            <a:pt x="761872" y="28475"/>
                            <a:pt x="1002558" y="0"/>
                          </a:cubicBezTo>
                          <a:cubicBezTo>
                            <a:pt x="1253697" y="4"/>
                            <a:pt x="1383072" y="13462"/>
                            <a:pt x="1523217" y="0"/>
                          </a:cubicBezTo>
                          <a:cubicBezTo>
                            <a:pt x="1668070" y="-17560"/>
                            <a:pt x="1817732" y="9470"/>
                            <a:pt x="2077111" y="0"/>
                          </a:cubicBezTo>
                          <a:cubicBezTo>
                            <a:pt x="2314459" y="11336"/>
                            <a:pt x="2492772" y="148475"/>
                            <a:pt x="2492543" y="241989"/>
                          </a:cubicBezTo>
                          <a:cubicBezTo>
                            <a:pt x="2510275" y="437163"/>
                            <a:pt x="2412866" y="533079"/>
                            <a:pt x="2492543" y="662990"/>
                          </a:cubicBezTo>
                          <a:cubicBezTo>
                            <a:pt x="2592978" y="798047"/>
                            <a:pt x="2451571" y="947713"/>
                            <a:pt x="2492543" y="1019221"/>
                          </a:cubicBezTo>
                          <a:cubicBezTo>
                            <a:pt x="2553737" y="1091354"/>
                            <a:pt x="2482078" y="1241046"/>
                            <a:pt x="2492543" y="1424029"/>
                          </a:cubicBezTo>
                          <a:cubicBezTo>
                            <a:pt x="2518824" y="1571660"/>
                            <a:pt x="2500570" y="1692629"/>
                            <a:pt x="2492543" y="1861223"/>
                          </a:cubicBezTo>
                          <a:cubicBezTo>
                            <a:pt x="2546550" y="2001274"/>
                            <a:pt x="2241547" y="2082171"/>
                            <a:pt x="2077111" y="2103213"/>
                          </a:cubicBezTo>
                          <a:cubicBezTo>
                            <a:pt x="1930651" y="2091600"/>
                            <a:pt x="1671368" y="2070738"/>
                            <a:pt x="1573068" y="2103213"/>
                          </a:cubicBezTo>
                          <a:cubicBezTo>
                            <a:pt x="1446295" y="2121497"/>
                            <a:pt x="1322718" y="2073863"/>
                            <a:pt x="1069025" y="2103213"/>
                          </a:cubicBezTo>
                          <a:cubicBezTo>
                            <a:pt x="887012" y="2111709"/>
                            <a:pt x="647163" y="2068393"/>
                            <a:pt x="415431" y="2103213"/>
                          </a:cubicBezTo>
                          <a:cubicBezTo>
                            <a:pt x="216049" y="2076552"/>
                            <a:pt x="20270" y="1982166"/>
                            <a:pt x="0" y="1861223"/>
                          </a:cubicBezTo>
                          <a:cubicBezTo>
                            <a:pt x="12880" y="1796877"/>
                            <a:pt x="40425" y="1635001"/>
                            <a:pt x="0" y="1504991"/>
                          </a:cubicBezTo>
                          <a:cubicBezTo>
                            <a:pt x="-30047" y="1372418"/>
                            <a:pt x="70814" y="1195432"/>
                            <a:pt x="0" y="1116375"/>
                          </a:cubicBezTo>
                          <a:cubicBezTo>
                            <a:pt x="-31542" y="1043743"/>
                            <a:pt x="38210" y="837864"/>
                            <a:pt x="0" y="695375"/>
                          </a:cubicBezTo>
                          <a:cubicBezTo>
                            <a:pt x="-64910" y="575480"/>
                            <a:pt x="53161" y="329273"/>
                            <a:pt x="0" y="24198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955930" y="756166"/>
              <a:ext cx="2555105" cy="1135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إلي أي المجموعات الغذائية الأربعة ينتمي النمر ؟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7957706" y="1534385"/>
            <a:ext cx="4132692" cy="1702430"/>
            <a:chOff x="508032" y="-66891"/>
            <a:chExt cx="4095791" cy="1904092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230615" y="456328"/>
              <a:ext cx="3373208" cy="1380873"/>
            </a:xfrm>
            <a:custGeom>
              <a:avLst/>
              <a:gdLst>
                <a:gd name="connsiteX0" fmla="*/ 0 w 3373208"/>
                <a:gd name="connsiteY0" fmla="*/ 158878 h 1380873"/>
                <a:gd name="connsiteX1" fmla="*/ 562211 w 3373208"/>
                <a:gd name="connsiteY1" fmla="*/ 0 h 1380873"/>
                <a:gd name="connsiteX2" fmla="*/ 1731578 w 3373208"/>
                <a:gd name="connsiteY2" fmla="*/ 0 h 1380873"/>
                <a:gd name="connsiteX3" fmla="*/ 2810995 w 3373208"/>
                <a:gd name="connsiteY3" fmla="*/ 0 h 1380873"/>
                <a:gd name="connsiteX4" fmla="*/ 3373207 w 3373208"/>
                <a:gd name="connsiteY4" fmla="*/ 158878 h 1380873"/>
                <a:gd name="connsiteX5" fmla="*/ 3373207 w 3373208"/>
                <a:gd name="connsiteY5" fmla="*/ 403395 h 1380873"/>
                <a:gd name="connsiteX6" fmla="*/ 3373207 w 3373208"/>
                <a:gd name="connsiteY6" fmla="*/ 637280 h 1380873"/>
                <a:gd name="connsiteX7" fmla="*/ 3373207 w 3373208"/>
                <a:gd name="connsiteY7" fmla="*/ 924321 h 1380873"/>
                <a:gd name="connsiteX8" fmla="*/ 3373207 w 3373208"/>
                <a:gd name="connsiteY8" fmla="*/ 1221993 h 1380873"/>
                <a:gd name="connsiteX9" fmla="*/ 2810995 w 3373208"/>
                <a:gd name="connsiteY9" fmla="*/ 1380873 h 1380873"/>
                <a:gd name="connsiteX10" fmla="*/ 1686604 w 3373208"/>
                <a:gd name="connsiteY10" fmla="*/ 1380873 h 1380873"/>
                <a:gd name="connsiteX11" fmla="*/ 562211 w 3373208"/>
                <a:gd name="connsiteY11" fmla="*/ 1380873 h 1380873"/>
                <a:gd name="connsiteX12" fmla="*/ 0 w 3373208"/>
                <a:gd name="connsiteY12" fmla="*/ 1221993 h 1380873"/>
                <a:gd name="connsiteX13" fmla="*/ 0 w 3373208"/>
                <a:gd name="connsiteY13" fmla="*/ 934951 h 1380873"/>
                <a:gd name="connsiteX14" fmla="*/ 0 w 3373208"/>
                <a:gd name="connsiteY14" fmla="*/ 647911 h 1380873"/>
                <a:gd name="connsiteX15" fmla="*/ 0 w 3373208"/>
                <a:gd name="connsiteY15" fmla="*/ 414026 h 1380873"/>
                <a:gd name="connsiteX16" fmla="*/ 0 w 3373208"/>
                <a:gd name="connsiteY16" fmla="*/ 158878 h 1380873"/>
                <a:gd name="connsiteX0" fmla="*/ 0 w 3373208"/>
                <a:gd name="connsiteY0" fmla="*/ 158878 h 1380873"/>
                <a:gd name="connsiteX1" fmla="*/ 562211 w 3373208"/>
                <a:gd name="connsiteY1" fmla="*/ 0 h 1380873"/>
                <a:gd name="connsiteX2" fmla="*/ 1731578 w 3373208"/>
                <a:gd name="connsiteY2" fmla="*/ 0 h 1380873"/>
                <a:gd name="connsiteX3" fmla="*/ 2810995 w 3373208"/>
                <a:gd name="connsiteY3" fmla="*/ 0 h 1380873"/>
                <a:gd name="connsiteX4" fmla="*/ 3373207 w 3373208"/>
                <a:gd name="connsiteY4" fmla="*/ 158878 h 1380873"/>
                <a:gd name="connsiteX5" fmla="*/ 3373207 w 3373208"/>
                <a:gd name="connsiteY5" fmla="*/ 403395 h 1380873"/>
                <a:gd name="connsiteX6" fmla="*/ 3373207 w 3373208"/>
                <a:gd name="connsiteY6" fmla="*/ 637280 h 1380873"/>
                <a:gd name="connsiteX7" fmla="*/ 3373207 w 3373208"/>
                <a:gd name="connsiteY7" fmla="*/ 871164 h 1380873"/>
                <a:gd name="connsiteX8" fmla="*/ 3373207 w 3373208"/>
                <a:gd name="connsiteY8" fmla="*/ 1221993 h 1380873"/>
                <a:gd name="connsiteX9" fmla="*/ 2810995 w 3373208"/>
                <a:gd name="connsiteY9" fmla="*/ 1380873 h 1380873"/>
                <a:gd name="connsiteX10" fmla="*/ 1731578 w 3373208"/>
                <a:gd name="connsiteY10" fmla="*/ 1380873 h 1380873"/>
                <a:gd name="connsiteX11" fmla="*/ 562211 w 3373208"/>
                <a:gd name="connsiteY11" fmla="*/ 1380873 h 1380873"/>
                <a:gd name="connsiteX12" fmla="*/ 0 w 3373208"/>
                <a:gd name="connsiteY12" fmla="*/ 1221993 h 1380873"/>
                <a:gd name="connsiteX13" fmla="*/ 0 w 3373208"/>
                <a:gd name="connsiteY13" fmla="*/ 977476 h 1380873"/>
                <a:gd name="connsiteX14" fmla="*/ 0 w 3373208"/>
                <a:gd name="connsiteY14" fmla="*/ 701066 h 1380873"/>
                <a:gd name="connsiteX15" fmla="*/ 0 w 3373208"/>
                <a:gd name="connsiteY15" fmla="*/ 467182 h 1380873"/>
                <a:gd name="connsiteX16" fmla="*/ 0 w 3373208"/>
                <a:gd name="connsiteY16" fmla="*/ 158878 h 1380873"/>
                <a:gd name="connsiteX0" fmla="*/ 0 w 3373208"/>
                <a:gd name="connsiteY0" fmla="*/ 158878 h 1380873"/>
                <a:gd name="connsiteX1" fmla="*/ 562211 w 3373208"/>
                <a:gd name="connsiteY1" fmla="*/ 0 h 1380873"/>
                <a:gd name="connsiteX2" fmla="*/ 1731578 w 3373208"/>
                <a:gd name="connsiteY2" fmla="*/ 0 h 1380873"/>
                <a:gd name="connsiteX3" fmla="*/ 2810995 w 3373208"/>
                <a:gd name="connsiteY3" fmla="*/ 0 h 1380873"/>
                <a:gd name="connsiteX4" fmla="*/ 3373207 w 3373208"/>
                <a:gd name="connsiteY4" fmla="*/ 158878 h 1380873"/>
                <a:gd name="connsiteX5" fmla="*/ 3373207 w 3373208"/>
                <a:gd name="connsiteY5" fmla="*/ 403395 h 1380873"/>
                <a:gd name="connsiteX6" fmla="*/ 3373207 w 3373208"/>
                <a:gd name="connsiteY6" fmla="*/ 637280 h 1380873"/>
                <a:gd name="connsiteX7" fmla="*/ 3373207 w 3373208"/>
                <a:gd name="connsiteY7" fmla="*/ 924321 h 1380873"/>
                <a:gd name="connsiteX8" fmla="*/ 3373207 w 3373208"/>
                <a:gd name="connsiteY8" fmla="*/ 1221993 h 1380873"/>
                <a:gd name="connsiteX9" fmla="*/ 2810995 w 3373208"/>
                <a:gd name="connsiteY9" fmla="*/ 1380873 h 1380873"/>
                <a:gd name="connsiteX10" fmla="*/ 1686604 w 3373208"/>
                <a:gd name="connsiteY10" fmla="*/ 1380873 h 1380873"/>
                <a:gd name="connsiteX11" fmla="*/ 562211 w 3373208"/>
                <a:gd name="connsiteY11" fmla="*/ 1380873 h 1380873"/>
                <a:gd name="connsiteX12" fmla="*/ 0 w 3373208"/>
                <a:gd name="connsiteY12" fmla="*/ 1221993 h 1380873"/>
                <a:gd name="connsiteX13" fmla="*/ 0 w 3373208"/>
                <a:gd name="connsiteY13" fmla="*/ 934951 h 1380873"/>
                <a:gd name="connsiteX14" fmla="*/ 0 w 3373208"/>
                <a:gd name="connsiteY14" fmla="*/ 647911 h 1380873"/>
                <a:gd name="connsiteX15" fmla="*/ 0 w 3373208"/>
                <a:gd name="connsiteY15" fmla="*/ 414026 h 1380873"/>
                <a:gd name="connsiteX16" fmla="*/ 0 w 3373208"/>
                <a:gd name="connsiteY16" fmla="*/ 158878 h 138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73208" h="1380873" fill="none" extrusionOk="0">
                  <a:moveTo>
                    <a:pt x="0" y="158878"/>
                  </a:moveTo>
                  <a:cubicBezTo>
                    <a:pt x="103176" y="102251"/>
                    <a:pt x="219558" y="14182"/>
                    <a:pt x="562211" y="0"/>
                  </a:cubicBezTo>
                  <a:cubicBezTo>
                    <a:pt x="936611" y="83100"/>
                    <a:pt x="1314322" y="-68154"/>
                    <a:pt x="1731578" y="0"/>
                  </a:cubicBezTo>
                  <a:cubicBezTo>
                    <a:pt x="2165514" y="-29332"/>
                    <a:pt x="2352134" y="84139"/>
                    <a:pt x="2810995" y="0"/>
                  </a:cubicBezTo>
                  <a:cubicBezTo>
                    <a:pt x="3191946" y="18366"/>
                    <a:pt x="3387289" y="62648"/>
                    <a:pt x="3373207" y="158878"/>
                  </a:cubicBezTo>
                  <a:cubicBezTo>
                    <a:pt x="3454548" y="166208"/>
                    <a:pt x="3325044" y="308924"/>
                    <a:pt x="3373207" y="403395"/>
                  </a:cubicBezTo>
                  <a:cubicBezTo>
                    <a:pt x="3431920" y="490015"/>
                    <a:pt x="3344063" y="499435"/>
                    <a:pt x="3373207" y="637280"/>
                  </a:cubicBezTo>
                  <a:cubicBezTo>
                    <a:pt x="3395244" y="760986"/>
                    <a:pt x="3357766" y="779218"/>
                    <a:pt x="3373207" y="924321"/>
                  </a:cubicBezTo>
                  <a:cubicBezTo>
                    <a:pt x="3348579" y="1038119"/>
                    <a:pt x="3285358" y="1149594"/>
                    <a:pt x="3373207" y="1221993"/>
                  </a:cubicBezTo>
                  <a:cubicBezTo>
                    <a:pt x="3215128" y="1276023"/>
                    <a:pt x="2965283" y="1352301"/>
                    <a:pt x="2810995" y="1380873"/>
                  </a:cubicBezTo>
                  <a:cubicBezTo>
                    <a:pt x="2460988" y="1333474"/>
                    <a:pt x="2029285" y="1311874"/>
                    <a:pt x="1686604" y="1380873"/>
                  </a:cubicBezTo>
                  <a:cubicBezTo>
                    <a:pt x="1246924" y="1422810"/>
                    <a:pt x="1106540" y="1366742"/>
                    <a:pt x="562211" y="1380873"/>
                  </a:cubicBezTo>
                  <a:cubicBezTo>
                    <a:pt x="219559" y="1372128"/>
                    <a:pt x="9615" y="1319489"/>
                    <a:pt x="0" y="1221993"/>
                  </a:cubicBezTo>
                  <a:cubicBezTo>
                    <a:pt x="-136519" y="1189959"/>
                    <a:pt x="7238" y="1071306"/>
                    <a:pt x="0" y="934951"/>
                  </a:cubicBezTo>
                  <a:cubicBezTo>
                    <a:pt x="17347" y="781585"/>
                    <a:pt x="105023" y="756934"/>
                    <a:pt x="0" y="647911"/>
                  </a:cubicBezTo>
                  <a:cubicBezTo>
                    <a:pt x="-98787" y="505044"/>
                    <a:pt x="37575" y="528635"/>
                    <a:pt x="0" y="414026"/>
                  </a:cubicBezTo>
                  <a:cubicBezTo>
                    <a:pt x="-74908" y="336663"/>
                    <a:pt x="75220" y="218151"/>
                    <a:pt x="0" y="158878"/>
                  </a:cubicBezTo>
                  <a:close/>
                </a:path>
                <a:path w="3373208" h="1380873" stroke="0" extrusionOk="0">
                  <a:moveTo>
                    <a:pt x="0" y="158878"/>
                  </a:moveTo>
                  <a:cubicBezTo>
                    <a:pt x="65341" y="128260"/>
                    <a:pt x="278938" y="40400"/>
                    <a:pt x="562211" y="0"/>
                  </a:cubicBezTo>
                  <a:cubicBezTo>
                    <a:pt x="996076" y="-134950"/>
                    <a:pt x="1357384" y="-12620"/>
                    <a:pt x="1731578" y="0"/>
                  </a:cubicBezTo>
                  <a:cubicBezTo>
                    <a:pt x="1969689" y="-68743"/>
                    <a:pt x="2544921" y="-29011"/>
                    <a:pt x="2810995" y="0"/>
                  </a:cubicBezTo>
                  <a:cubicBezTo>
                    <a:pt x="3117302" y="1274"/>
                    <a:pt x="3420563" y="89561"/>
                    <a:pt x="3373207" y="158878"/>
                  </a:cubicBezTo>
                  <a:cubicBezTo>
                    <a:pt x="3415801" y="233156"/>
                    <a:pt x="3308127" y="374076"/>
                    <a:pt x="3373207" y="403395"/>
                  </a:cubicBezTo>
                  <a:cubicBezTo>
                    <a:pt x="3435393" y="442474"/>
                    <a:pt x="3230165" y="564387"/>
                    <a:pt x="3373207" y="637280"/>
                  </a:cubicBezTo>
                  <a:cubicBezTo>
                    <a:pt x="3425596" y="716984"/>
                    <a:pt x="3276408" y="805573"/>
                    <a:pt x="3373207" y="871164"/>
                  </a:cubicBezTo>
                  <a:cubicBezTo>
                    <a:pt x="3432106" y="963656"/>
                    <a:pt x="3320925" y="1149912"/>
                    <a:pt x="3373207" y="1221993"/>
                  </a:cubicBezTo>
                  <a:cubicBezTo>
                    <a:pt x="3395441" y="1386821"/>
                    <a:pt x="3182422" y="1460506"/>
                    <a:pt x="2810995" y="1380873"/>
                  </a:cubicBezTo>
                  <a:cubicBezTo>
                    <a:pt x="2399653" y="1413647"/>
                    <a:pt x="2060264" y="1361148"/>
                    <a:pt x="1731578" y="1380873"/>
                  </a:cubicBezTo>
                  <a:cubicBezTo>
                    <a:pt x="1505386" y="1491127"/>
                    <a:pt x="1232543" y="1268067"/>
                    <a:pt x="562211" y="1380873"/>
                  </a:cubicBezTo>
                  <a:cubicBezTo>
                    <a:pt x="228355" y="1319684"/>
                    <a:pt x="-20369" y="1325577"/>
                    <a:pt x="0" y="1221993"/>
                  </a:cubicBezTo>
                  <a:cubicBezTo>
                    <a:pt x="2310" y="1143605"/>
                    <a:pt x="35069" y="1033677"/>
                    <a:pt x="0" y="977476"/>
                  </a:cubicBezTo>
                  <a:cubicBezTo>
                    <a:pt x="-16403" y="865396"/>
                    <a:pt x="90809" y="885312"/>
                    <a:pt x="0" y="701066"/>
                  </a:cubicBezTo>
                  <a:cubicBezTo>
                    <a:pt x="-146392" y="566114"/>
                    <a:pt x="100729" y="550235"/>
                    <a:pt x="0" y="467182"/>
                  </a:cubicBezTo>
                  <a:cubicBezTo>
                    <a:pt x="-65403" y="375160"/>
                    <a:pt x="-16299" y="260291"/>
                    <a:pt x="0" y="158878"/>
                  </a:cubicBezTo>
                  <a:close/>
                </a:path>
                <a:path w="3373208" h="1380873" fill="none" stroke="0" extrusionOk="0">
                  <a:moveTo>
                    <a:pt x="0" y="158878"/>
                  </a:moveTo>
                  <a:cubicBezTo>
                    <a:pt x="62226" y="43987"/>
                    <a:pt x="307208" y="9382"/>
                    <a:pt x="562211" y="0"/>
                  </a:cubicBezTo>
                  <a:cubicBezTo>
                    <a:pt x="941296" y="-56207"/>
                    <a:pt x="1300065" y="70829"/>
                    <a:pt x="1731578" y="0"/>
                  </a:cubicBezTo>
                  <a:cubicBezTo>
                    <a:pt x="2108071" y="18915"/>
                    <a:pt x="2480002" y="-7455"/>
                    <a:pt x="2810995" y="0"/>
                  </a:cubicBezTo>
                  <a:cubicBezTo>
                    <a:pt x="3156864" y="12375"/>
                    <a:pt x="3371936" y="81045"/>
                    <a:pt x="3373207" y="158878"/>
                  </a:cubicBezTo>
                  <a:cubicBezTo>
                    <a:pt x="3427120" y="224260"/>
                    <a:pt x="3328517" y="338866"/>
                    <a:pt x="3373207" y="403395"/>
                  </a:cubicBezTo>
                  <a:cubicBezTo>
                    <a:pt x="3413490" y="525646"/>
                    <a:pt x="3344724" y="530397"/>
                    <a:pt x="3373207" y="637280"/>
                  </a:cubicBezTo>
                  <a:cubicBezTo>
                    <a:pt x="3398902" y="739317"/>
                    <a:pt x="3359183" y="784543"/>
                    <a:pt x="3373207" y="924321"/>
                  </a:cubicBezTo>
                  <a:cubicBezTo>
                    <a:pt x="3394033" y="1041466"/>
                    <a:pt x="3286353" y="1127541"/>
                    <a:pt x="3373207" y="1221993"/>
                  </a:cubicBezTo>
                  <a:cubicBezTo>
                    <a:pt x="3301640" y="1311295"/>
                    <a:pt x="3108879" y="1262551"/>
                    <a:pt x="2810995" y="1380873"/>
                  </a:cubicBezTo>
                  <a:cubicBezTo>
                    <a:pt x="2438966" y="1336730"/>
                    <a:pt x="2229726" y="1292089"/>
                    <a:pt x="1686604" y="1380873"/>
                  </a:cubicBezTo>
                  <a:cubicBezTo>
                    <a:pt x="1212513" y="1291989"/>
                    <a:pt x="1032676" y="1326525"/>
                    <a:pt x="562211" y="1380873"/>
                  </a:cubicBezTo>
                  <a:cubicBezTo>
                    <a:pt x="165088" y="1398549"/>
                    <a:pt x="25198" y="1318087"/>
                    <a:pt x="0" y="1221993"/>
                  </a:cubicBezTo>
                  <a:cubicBezTo>
                    <a:pt x="-97609" y="1131429"/>
                    <a:pt x="44006" y="1065673"/>
                    <a:pt x="0" y="934951"/>
                  </a:cubicBezTo>
                  <a:cubicBezTo>
                    <a:pt x="-19190" y="771089"/>
                    <a:pt x="104985" y="730799"/>
                    <a:pt x="0" y="647911"/>
                  </a:cubicBezTo>
                  <a:cubicBezTo>
                    <a:pt x="-93006" y="545927"/>
                    <a:pt x="71557" y="511250"/>
                    <a:pt x="0" y="414026"/>
                  </a:cubicBezTo>
                  <a:cubicBezTo>
                    <a:pt x="-44601" y="333152"/>
                    <a:pt x="81877" y="274068"/>
                    <a:pt x="0" y="158878"/>
                  </a:cubicBezTo>
                  <a:close/>
                </a:path>
                <a:path w="3373208" h="1380873" fill="none" stroke="0" extrusionOk="0">
                  <a:moveTo>
                    <a:pt x="0" y="158878"/>
                  </a:moveTo>
                  <a:cubicBezTo>
                    <a:pt x="110814" y="86012"/>
                    <a:pt x="280399" y="-20694"/>
                    <a:pt x="562211" y="0"/>
                  </a:cubicBezTo>
                  <a:cubicBezTo>
                    <a:pt x="926807" y="35461"/>
                    <a:pt x="1215343" y="-18385"/>
                    <a:pt x="1731578" y="0"/>
                  </a:cubicBezTo>
                  <a:cubicBezTo>
                    <a:pt x="2200200" y="23866"/>
                    <a:pt x="2455737" y="-13405"/>
                    <a:pt x="2810995" y="0"/>
                  </a:cubicBezTo>
                  <a:cubicBezTo>
                    <a:pt x="3164711" y="19898"/>
                    <a:pt x="3370161" y="88065"/>
                    <a:pt x="3373207" y="158878"/>
                  </a:cubicBezTo>
                  <a:cubicBezTo>
                    <a:pt x="3443572" y="189939"/>
                    <a:pt x="3321514" y="314055"/>
                    <a:pt x="3373207" y="403395"/>
                  </a:cubicBezTo>
                  <a:cubicBezTo>
                    <a:pt x="3422075" y="521399"/>
                    <a:pt x="3350254" y="521897"/>
                    <a:pt x="3373207" y="637280"/>
                  </a:cubicBezTo>
                  <a:cubicBezTo>
                    <a:pt x="3394587" y="749862"/>
                    <a:pt x="3361553" y="782580"/>
                    <a:pt x="3373207" y="924321"/>
                  </a:cubicBezTo>
                  <a:cubicBezTo>
                    <a:pt x="3374361" y="1051851"/>
                    <a:pt x="3319155" y="1139162"/>
                    <a:pt x="3373207" y="1221993"/>
                  </a:cubicBezTo>
                  <a:cubicBezTo>
                    <a:pt x="3260184" y="1248783"/>
                    <a:pt x="3022117" y="1338582"/>
                    <a:pt x="2810995" y="1380873"/>
                  </a:cubicBezTo>
                  <a:cubicBezTo>
                    <a:pt x="2505312" y="1334973"/>
                    <a:pt x="2106971" y="1280488"/>
                    <a:pt x="1686604" y="1380873"/>
                  </a:cubicBezTo>
                  <a:cubicBezTo>
                    <a:pt x="1218237" y="1361580"/>
                    <a:pt x="1059975" y="1339379"/>
                    <a:pt x="562211" y="1380873"/>
                  </a:cubicBezTo>
                  <a:cubicBezTo>
                    <a:pt x="187516" y="1386440"/>
                    <a:pt x="11167" y="1316581"/>
                    <a:pt x="0" y="1221993"/>
                  </a:cubicBezTo>
                  <a:cubicBezTo>
                    <a:pt x="-95224" y="1160557"/>
                    <a:pt x="15841" y="1068797"/>
                    <a:pt x="0" y="934951"/>
                  </a:cubicBezTo>
                  <a:cubicBezTo>
                    <a:pt x="7462" y="771354"/>
                    <a:pt x="89827" y="748163"/>
                    <a:pt x="0" y="647911"/>
                  </a:cubicBezTo>
                  <a:cubicBezTo>
                    <a:pt x="-73897" y="518501"/>
                    <a:pt x="34587" y="523448"/>
                    <a:pt x="0" y="414026"/>
                  </a:cubicBezTo>
                  <a:cubicBezTo>
                    <a:pt x="-38854" y="325816"/>
                    <a:pt x="75915" y="235871"/>
                    <a:pt x="0" y="158878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3403599"/>
                        <a:gd name="connsiteY0" fmla="*/ 142052 h 1234625"/>
                        <a:gd name="connsiteX1" fmla="*/ 567277 w 3403599"/>
                        <a:gd name="connsiteY1" fmla="*/ 0 h 1234625"/>
                        <a:gd name="connsiteX2" fmla="*/ 1747179 w 3403599"/>
                        <a:gd name="connsiteY2" fmla="*/ 0 h 1234625"/>
                        <a:gd name="connsiteX3" fmla="*/ 2836321 w 3403599"/>
                        <a:gd name="connsiteY3" fmla="*/ 0 h 1234625"/>
                        <a:gd name="connsiteX4" fmla="*/ 3403598 w 3403599"/>
                        <a:gd name="connsiteY4" fmla="*/ 142052 h 1234625"/>
                        <a:gd name="connsiteX5" fmla="*/ 3403598 w 3403599"/>
                        <a:gd name="connsiteY5" fmla="*/ 360672 h 1234625"/>
                        <a:gd name="connsiteX6" fmla="*/ 3403598 w 3403599"/>
                        <a:gd name="connsiteY6" fmla="*/ 569786 h 1234625"/>
                        <a:gd name="connsiteX7" fmla="*/ 3403598 w 3403599"/>
                        <a:gd name="connsiteY7" fmla="*/ 826427 h 1234625"/>
                        <a:gd name="connsiteX8" fmla="*/ 3403598 w 3403599"/>
                        <a:gd name="connsiteY8" fmla="*/ 1092572 h 1234625"/>
                        <a:gd name="connsiteX9" fmla="*/ 2836321 w 3403599"/>
                        <a:gd name="connsiteY9" fmla="*/ 1234625 h 1234625"/>
                        <a:gd name="connsiteX10" fmla="*/ 1701800 w 3403599"/>
                        <a:gd name="connsiteY10" fmla="*/ 1234625 h 1234625"/>
                        <a:gd name="connsiteX11" fmla="*/ 567277 w 3403599"/>
                        <a:gd name="connsiteY11" fmla="*/ 1234625 h 1234625"/>
                        <a:gd name="connsiteX12" fmla="*/ 0 w 3403599"/>
                        <a:gd name="connsiteY12" fmla="*/ 1092572 h 1234625"/>
                        <a:gd name="connsiteX13" fmla="*/ 0 w 3403599"/>
                        <a:gd name="connsiteY13" fmla="*/ 835931 h 1234625"/>
                        <a:gd name="connsiteX14" fmla="*/ 0 w 3403599"/>
                        <a:gd name="connsiteY14" fmla="*/ 579291 h 1234625"/>
                        <a:gd name="connsiteX15" fmla="*/ 0 w 3403599"/>
                        <a:gd name="connsiteY15" fmla="*/ 370177 h 1234625"/>
                        <a:gd name="connsiteX16" fmla="*/ 0 w 3403599"/>
                        <a:gd name="connsiteY16" fmla="*/ 142052 h 1234625"/>
                        <a:gd name="connsiteX0" fmla="*/ 0 w 3403599"/>
                        <a:gd name="connsiteY0" fmla="*/ 142052 h 1234625"/>
                        <a:gd name="connsiteX1" fmla="*/ 567277 w 3403599"/>
                        <a:gd name="connsiteY1" fmla="*/ 0 h 1234625"/>
                        <a:gd name="connsiteX2" fmla="*/ 1747179 w 3403599"/>
                        <a:gd name="connsiteY2" fmla="*/ 0 h 1234625"/>
                        <a:gd name="connsiteX3" fmla="*/ 2836321 w 3403599"/>
                        <a:gd name="connsiteY3" fmla="*/ 0 h 1234625"/>
                        <a:gd name="connsiteX4" fmla="*/ 3403598 w 3403599"/>
                        <a:gd name="connsiteY4" fmla="*/ 142052 h 1234625"/>
                        <a:gd name="connsiteX5" fmla="*/ 3403598 w 3403599"/>
                        <a:gd name="connsiteY5" fmla="*/ 360672 h 1234625"/>
                        <a:gd name="connsiteX6" fmla="*/ 3403598 w 3403599"/>
                        <a:gd name="connsiteY6" fmla="*/ 569786 h 1234625"/>
                        <a:gd name="connsiteX7" fmla="*/ 3403598 w 3403599"/>
                        <a:gd name="connsiteY7" fmla="*/ 778900 h 1234625"/>
                        <a:gd name="connsiteX8" fmla="*/ 3403598 w 3403599"/>
                        <a:gd name="connsiteY8" fmla="*/ 1092572 h 1234625"/>
                        <a:gd name="connsiteX9" fmla="*/ 2836321 w 3403599"/>
                        <a:gd name="connsiteY9" fmla="*/ 1234625 h 1234625"/>
                        <a:gd name="connsiteX10" fmla="*/ 1747179 w 3403599"/>
                        <a:gd name="connsiteY10" fmla="*/ 1234625 h 1234625"/>
                        <a:gd name="connsiteX11" fmla="*/ 567277 w 3403599"/>
                        <a:gd name="connsiteY11" fmla="*/ 1234625 h 1234625"/>
                        <a:gd name="connsiteX12" fmla="*/ 0 w 3403599"/>
                        <a:gd name="connsiteY12" fmla="*/ 1092572 h 1234625"/>
                        <a:gd name="connsiteX13" fmla="*/ 0 w 3403599"/>
                        <a:gd name="connsiteY13" fmla="*/ 873952 h 1234625"/>
                        <a:gd name="connsiteX14" fmla="*/ 0 w 3403599"/>
                        <a:gd name="connsiteY14" fmla="*/ 626817 h 1234625"/>
                        <a:gd name="connsiteX15" fmla="*/ 0 w 3403599"/>
                        <a:gd name="connsiteY15" fmla="*/ 417703 h 1234625"/>
                        <a:gd name="connsiteX16" fmla="*/ 0 w 3403599"/>
                        <a:gd name="connsiteY16" fmla="*/ 142052 h 1234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403599" h="1234625" fill="none" extrusionOk="0">
                          <a:moveTo>
                            <a:pt x="0" y="142052"/>
                          </a:moveTo>
                          <a:cubicBezTo>
                            <a:pt x="95624" y="87875"/>
                            <a:pt x="253398" y="7383"/>
                            <a:pt x="567277" y="0"/>
                          </a:cubicBezTo>
                          <a:cubicBezTo>
                            <a:pt x="950042" y="63477"/>
                            <a:pt x="1345366" y="-34374"/>
                            <a:pt x="1747179" y="0"/>
                          </a:cubicBezTo>
                          <a:cubicBezTo>
                            <a:pt x="2172089" y="-23348"/>
                            <a:pt x="2420594" y="32561"/>
                            <a:pt x="2836321" y="0"/>
                          </a:cubicBezTo>
                          <a:cubicBezTo>
                            <a:pt x="3211436" y="3394"/>
                            <a:pt x="3395056" y="64491"/>
                            <a:pt x="3403598" y="142052"/>
                          </a:cubicBezTo>
                          <a:cubicBezTo>
                            <a:pt x="3472643" y="166790"/>
                            <a:pt x="3350249" y="273547"/>
                            <a:pt x="3403598" y="360672"/>
                          </a:cubicBezTo>
                          <a:cubicBezTo>
                            <a:pt x="3460797" y="447025"/>
                            <a:pt x="3379655" y="454260"/>
                            <a:pt x="3403598" y="569786"/>
                          </a:cubicBezTo>
                          <a:cubicBezTo>
                            <a:pt x="3420148" y="673149"/>
                            <a:pt x="3388881" y="697058"/>
                            <a:pt x="3403598" y="826427"/>
                          </a:cubicBezTo>
                          <a:cubicBezTo>
                            <a:pt x="3397057" y="940869"/>
                            <a:pt x="3318654" y="1023911"/>
                            <a:pt x="3403598" y="1092572"/>
                          </a:cubicBezTo>
                          <a:cubicBezTo>
                            <a:pt x="3283728" y="1150000"/>
                            <a:pt x="3032160" y="1214523"/>
                            <a:pt x="2836321" y="1234625"/>
                          </a:cubicBezTo>
                          <a:cubicBezTo>
                            <a:pt x="2546964" y="1216435"/>
                            <a:pt x="2123065" y="1206923"/>
                            <a:pt x="1701800" y="1234625"/>
                          </a:cubicBezTo>
                          <a:cubicBezTo>
                            <a:pt x="1233340" y="1241688"/>
                            <a:pt x="1088606" y="1221676"/>
                            <a:pt x="567277" y="1234625"/>
                          </a:cubicBezTo>
                          <a:cubicBezTo>
                            <a:pt x="198434" y="1226299"/>
                            <a:pt x="9249" y="1176864"/>
                            <a:pt x="0" y="1092572"/>
                          </a:cubicBezTo>
                          <a:cubicBezTo>
                            <a:pt x="-128929" y="1050956"/>
                            <a:pt x="12818" y="956915"/>
                            <a:pt x="0" y="835931"/>
                          </a:cubicBezTo>
                          <a:cubicBezTo>
                            <a:pt x="5463" y="703732"/>
                            <a:pt x="86285" y="679862"/>
                            <a:pt x="0" y="579291"/>
                          </a:cubicBezTo>
                          <a:cubicBezTo>
                            <a:pt x="-95261" y="457070"/>
                            <a:pt x="42873" y="468459"/>
                            <a:pt x="0" y="370177"/>
                          </a:cubicBezTo>
                          <a:cubicBezTo>
                            <a:pt x="-66642" y="294084"/>
                            <a:pt x="65511" y="211532"/>
                            <a:pt x="0" y="142052"/>
                          </a:cubicBezTo>
                          <a:close/>
                        </a:path>
                        <a:path w="3403599" h="1234625" stroke="0" extrusionOk="0">
                          <a:moveTo>
                            <a:pt x="0" y="142052"/>
                          </a:moveTo>
                          <a:cubicBezTo>
                            <a:pt x="52701" y="72567"/>
                            <a:pt x="275312" y="20423"/>
                            <a:pt x="567277" y="0"/>
                          </a:cubicBezTo>
                          <a:cubicBezTo>
                            <a:pt x="1047481" y="-59812"/>
                            <a:pt x="1383196" y="-7488"/>
                            <a:pt x="1747179" y="0"/>
                          </a:cubicBezTo>
                          <a:cubicBezTo>
                            <a:pt x="2000198" y="-54243"/>
                            <a:pt x="2527575" y="-3378"/>
                            <a:pt x="2836321" y="0"/>
                          </a:cubicBezTo>
                          <a:cubicBezTo>
                            <a:pt x="3127707" y="4769"/>
                            <a:pt x="3428317" y="74173"/>
                            <a:pt x="3403598" y="142052"/>
                          </a:cubicBezTo>
                          <a:cubicBezTo>
                            <a:pt x="3452450" y="212856"/>
                            <a:pt x="3341022" y="321168"/>
                            <a:pt x="3403598" y="360672"/>
                          </a:cubicBezTo>
                          <a:cubicBezTo>
                            <a:pt x="3464930" y="403088"/>
                            <a:pt x="3272862" y="497120"/>
                            <a:pt x="3403598" y="569786"/>
                          </a:cubicBezTo>
                          <a:cubicBezTo>
                            <a:pt x="3476828" y="650369"/>
                            <a:pt x="3309919" y="715404"/>
                            <a:pt x="3403598" y="778900"/>
                          </a:cubicBezTo>
                          <a:cubicBezTo>
                            <a:pt x="3468874" y="860823"/>
                            <a:pt x="3360951" y="1015377"/>
                            <a:pt x="3403598" y="1092572"/>
                          </a:cubicBezTo>
                          <a:cubicBezTo>
                            <a:pt x="3426240" y="1232352"/>
                            <a:pt x="3172695" y="1251249"/>
                            <a:pt x="2836321" y="1234625"/>
                          </a:cubicBezTo>
                          <a:cubicBezTo>
                            <a:pt x="2430782" y="1254894"/>
                            <a:pt x="2068919" y="1218826"/>
                            <a:pt x="1747179" y="1234625"/>
                          </a:cubicBezTo>
                          <a:cubicBezTo>
                            <a:pt x="1487403" y="1262984"/>
                            <a:pt x="1170375" y="1183864"/>
                            <a:pt x="567277" y="1234625"/>
                          </a:cubicBezTo>
                          <a:cubicBezTo>
                            <a:pt x="219351" y="1200381"/>
                            <a:pt x="-31635" y="1186062"/>
                            <a:pt x="0" y="1092572"/>
                          </a:cubicBezTo>
                          <a:cubicBezTo>
                            <a:pt x="-9161" y="1036374"/>
                            <a:pt x="37498" y="929509"/>
                            <a:pt x="0" y="873952"/>
                          </a:cubicBezTo>
                          <a:cubicBezTo>
                            <a:pt x="-33272" y="785055"/>
                            <a:pt x="91333" y="759555"/>
                            <a:pt x="0" y="626817"/>
                          </a:cubicBezTo>
                          <a:cubicBezTo>
                            <a:pt x="-117321" y="511022"/>
                            <a:pt x="97511" y="499606"/>
                            <a:pt x="0" y="417703"/>
                          </a:cubicBezTo>
                          <a:cubicBezTo>
                            <a:pt x="-82252" y="324258"/>
                            <a:pt x="2548" y="235988"/>
                            <a:pt x="0" y="142052"/>
                          </a:cubicBezTo>
                          <a:close/>
                        </a:path>
                        <a:path w="3403599" h="1234625" fill="none" stroke="0" extrusionOk="0">
                          <a:moveTo>
                            <a:pt x="0" y="142052"/>
                          </a:moveTo>
                          <a:cubicBezTo>
                            <a:pt x="59496" y="48763"/>
                            <a:pt x="303018" y="-7197"/>
                            <a:pt x="567277" y="0"/>
                          </a:cubicBezTo>
                          <a:cubicBezTo>
                            <a:pt x="943663" y="-112122"/>
                            <a:pt x="1270598" y="27940"/>
                            <a:pt x="1747179" y="0"/>
                          </a:cubicBezTo>
                          <a:cubicBezTo>
                            <a:pt x="2143590" y="14104"/>
                            <a:pt x="2461051" y="-3600"/>
                            <a:pt x="2836321" y="0"/>
                          </a:cubicBezTo>
                          <a:cubicBezTo>
                            <a:pt x="3194505" y="7558"/>
                            <a:pt x="3393154" y="85045"/>
                            <a:pt x="3403598" y="142052"/>
                          </a:cubicBezTo>
                          <a:cubicBezTo>
                            <a:pt x="3462335" y="192557"/>
                            <a:pt x="3350742" y="297352"/>
                            <a:pt x="3403598" y="360672"/>
                          </a:cubicBezTo>
                          <a:cubicBezTo>
                            <a:pt x="3455143" y="463771"/>
                            <a:pt x="3389885" y="478242"/>
                            <a:pt x="3403598" y="569786"/>
                          </a:cubicBezTo>
                          <a:cubicBezTo>
                            <a:pt x="3421448" y="667529"/>
                            <a:pt x="3399670" y="704945"/>
                            <a:pt x="3403598" y="826427"/>
                          </a:cubicBezTo>
                          <a:cubicBezTo>
                            <a:pt x="3432937" y="951846"/>
                            <a:pt x="3336949" y="1014706"/>
                            <a:pt x="3403598" y="1092572"/>
                          </a:cubicBezTo>
                          <a:cubicBezTo>
                            <a:pt x="3335888" y="1132285"/>
                            <a:pt x="3146785" y="1170450"/>
                            <a:pt x="2836321" y="1234625"/>
                          </a:cubicBezTo>
                          <a:cubicBezTo>
                            <a:pt x="2534757" y="1145047"/>
                            <a:pt x="2175604" y="1195748"/>
                            <a:pt x="1701800" y="1234625"/>
                          </a:cubicBezTo>
                          <a:cubicBezTo>
                            <a:pt x="1222529" y="1189885"/>
                            <a:pt x="1028609" y="1206091"/>
                            <a:pt x="567277" y="1234625"/>
                          </a:cubicBezTo>
                          <a:cubicBezTo>
                            <a:pt x="178647" y="1238191"/>
                            <a:pt x="29848" y="1177368"/>
                            <a:pt x="0" y="1092572"/>
                          </a:cubicBezTo>
                          <a:cubicBezTo>
                            <a:pt x="-98444" y="1017655"/>
                            <a:pt x="34306" y="949699"/>
                            <a:pt x="0" y="835931"/>
                          </a:cubicBezTo>
                          <a:cubicBezTo>
                            <a:pt x="-20091" y="694086"/>
                            <a:pt x="89165" y="656617"/>
                            <a:pt x="0" y="579291"/>
                          </a:cubicBezTo>
                          <a:cubicBezTo>
                            <a:pt x="-76242" y="479268"/>
                            <a:pt x="52034" y="450848"/>
                            <a:pt x="0" y="370177"/>
                          </a:cubicBezTo>
                          <a:cubicBezTo>
                            <a:pt x="-53462" y="288117"/>
                            <a:pt x="80752" y="219032"/>
                            <a:pt x="0" y="14205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270948" y="433208"/>
              <a:ext cx="3332873" cy="1403991"/>
            </a:xfrm>
            <a:custGeom>
              <a:avLst/>
              <a:gdLst>
                <a:gd name="connsiteX0" fmla="*/ 0 w 3332873"/>
                <a:gd name="connsiteY0" fmla="*/ 161538 h 1403991"/>
                <a:gd name="connsiteX1" fmla="*/ 555488 w 3332873"/>
                <a:gd name="connsiteY1" fmla="*/ 0 h 1403991"/>
                <a:gd name="connsiteX2" fmla="*/ 1340559 w 3332873"/>
                <a:gd name="connsiteY2" fmla="*/ 0 h 1403991"/>
                <a:gd name="connsiteX3" fmla="*/ 2036751 w 3332873"/>
                <a:gd name="connsiteY3" fmla="*/ 0 h 1403991"/>
                <a:gd name="connsiteX4" fmla="*/ 2777383 w 3332873"/>
                <a:gd name="connsiteY4" fmla="*/ 0 h 1403991"/>
                <a:gd name="connsiteX5" fmla="*/ 3332873 w 3332873"/>
                <a:gd name="connsiteY5" fmla="*/ 161538 h 1403991"/>
                <a:gd name="connsiteX6" fmla="*/ 3332873 w 3332873"/>
                <a:gd name="connsiteY6" fmla="*/ 442576 h 1403991"/>
                <a:gd name="connsiteX7" fmla="*/ 3332873 w 3332873"/>
                <a:gd name="connsiteY7" fmla="*/ 680376 h 1403991"/>
                <a:gd name="connsiteX8" fmla="*/ 3332873 w 3332873"/>
                <a:gd name="connsiteY8" fmla="*/ 950605 h 1403991"/>
                <a:gd name="connsiteX9" fmla="*/ 3332873 w 3332873"/>
                <a:gd name="connsiteY9" fmla="*/ 1242451 h 1403991"/>
                <a:gd name="connsiteX10" fmla="*/ 2777383 w 3332873"/>
                <a:gd name="connsiteY10" fmla="*/ 1403991 h 1403991"/>
                <a:gd name="connsiteX11" fmla="*/ 2103409 w 3332873"/>
                <a:gd name="connsiteY11" fmla="*/ 1403991 h 1403991"/>
                <a:gd name="connsiteX12" fmla="*/ 1429434 w 3332873"/>
                <a:gd name="connsiteY12" fmla="*/ 1403991 h 1403991"/>
                <a:gd name="connsiteX13" fmla="*/ 555488 w 3332873"/>
                <a:gd name="connsiteY13" fmla="*/ 1403991 h 1403991"/>
                <a:gd name="connsiteX14" fmla="*/ 0 w 3332873"/>
                <a:gd name="connsiteY14" fmla="*/ 1242451 h 1403991"/>
                <a:gd name="connsiteX15" fmla="*/ 0 w 3332873"/>
                <a:gd name="connsiteY15" fmla="*/ 1004649 h 1403991"/>
                <a:gd name="connsiteX16" fmla="*/ 0 w 3332873"/>
                <a:gd name="connsiteY16" fmla="*/ 745231 h 1403991"/>
                <a:gd name="connsiteX17" fmla="*/ 0 w 3332873"/>
                <a:gd name="connsiteY17" fmla="*/ 464194 h 1403991"/>
                <a:gd name="connsiteX18" fmla="*/ 0 w 3332873"/>
                <a:gd name="connsiteY18" fmla="*/ 161538 h 140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32873" h="1403991" extrusionOk="0">
                  <a:moveTo>
                    <a:pt x="0" y="161538"/>
                  </a:moveTo>
                  <a:cubicBezTo>
                    <a:pt x="79385" y="14910"/>
                    <a:pt x="369774" y="-104488"/>
                    <a:pt x="555488" y="0"/>
                  </a:cubicBezTo>
                  <a:cubicBezTo>
                    <a:pt x="915575" y="-50465"/>
                    <a:pt x="988709" y="26376"/>
                    <a:pt x="1340559" y="0"/>
                  </a:cubicBezTo>
                  <a:cubicBezTo>
                    <a:pt x="1683856" y="27808"/>
                    <a:pt x="1865956" y="-10513"/>
                    <a:pt x="2036751" y="0"/>
                  </a:cubicBezTo>
                  <a:cubicBezTo>
                    <a:pt x="2164234" y="53373"/>
                    <a:pt x="2469587" y="130786"/>
                    <a:pt x="2777383" y="0"/>
                  </a:cubicBezTo>
                  <a:cubicBezTo>
                    <a:pt x="3083200" y="484"/>
                    <a:pt x="3329730" y="103624"/>
                    <a:pt x="3332873" y="161538"/>
                  </a:cubicBezTo>
                  <a:cubicBezTo>
                    <a:pt x="3348653" y="324837"/>
                    <a:pt x="3226946" y="381855"/>
                    <a:pt x="3332873" y="442576"/>
                  </a:cubicBezTo>
                  <a:cubicBezTo>
                    <a:pt x="3457730" y="529191"/>
                    <a:pt x="3300890" y="658532"/>
                    <a:pt x="3332873" y="680376"/>
                  </a:cubicBezTo>
                  <a:cubicBezTo>
                    <a:pt x="3409911" y="727947"/>
                    <a:pt x="3340748" y="822521"/>
                    <a:pt x="3332873" y="950605"/>
                  </a:cubicBezTo>
                  <a:cubicBezTo>
                    <a:pt x="3364370" y="1049733"/>
                    <a:pt x="3336198" y="1120266"/>
                    <a:pt x="3332873" y="1242451"/>
                  </a:cubicBezTo>
                  <a:cubicBezTo>
                    <a:pt x="3387316" y="1305884"/>
                    <a:pt x="2997267" y="1370577"/>
                    <a:pt x="2777383" y="1403991"/>
                  </a:cubicBezTo>
                  <a:cubicBezTo>
                    <a:pt x="2581973" y="1376736"/>
                    <a:pt x="2217443" y="1334334"/>
                    <a:pt x="2103409" y="1403991"/>
                  </a:cubicBezTo>
                  <a:cubicBezTo>
                    <a:pt x="1905356" y="1474675"/>
                    <a:pt x="1789606" y="1390014"/>
                    <a:pt x="1429434" y="1403991"/>
                  </a:cubicBezTo>
                  <a:cubicBezTo>
                    <a:pt x="1193068" y="1389806"/>
                    <a:pt x="863118" y="1374156"/>
                    <a:pt x="555488" y="1403991"/>
                  </a:cubicBezTo>
                  <a:cubicBezTo>
                    <a:pt x="290072" y="1362223"/>
                    <a:pt x="32074" y="1301285"/>
                    <a:pt x="0" y="1242451"/>
                  </a:cubicBezTo>
                  <a:cubicBezTo>
                    <a:pt x="4327" y="1201001"/>
                    <a:pt x="28069" y="1089295"/>
                    <a:pt x="0" y="1004649"/>
                  </a:cubicBezTo>
                  <a:cubicBezTo>
                    <a:pt x="-38922" y="914558"/>
                    <a:pt x="100178" y="796462"/>
                    <a:pt x="0" y="745231"/>
                  </a:cubicBezTo>
                  <a:cubicBezTo>
                    <a:pt x="-27690" y="709711"/>
                    <a:pt x="55185" y="560983"/>
                    <a:pt x="0" y="464194"/>
                  </a:cubicBezTo>
                  <a:cubicBezTo>
                    <a:pt x="-95767" y="421592"/>
                    <a:pt x="80475" y="208716"/>
                    <a:pt x="0" y="161538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3362901"/>
                        <a:gd name="connsiteY0" fmla="*/ 144430 h 1255295"/>
                        <a:gd name="connsiteX1" fmla="*/ 560493 w 3362901"/>
                        <a:gd name="connsiteY1" fmla="*/ 0 h 1255295"/>
                        <a:gd name="connsiteX2" fmla="*/ 1352637 w 3362901"/>
                        <a:gd name="connsiteY2" fmla="*/ 0 h 1255295"/>
                        <a:gd name="connsiteX3" fmla="*/ 2055102 w 3362901"/>
                        <a:gd name="connsiteY3" fmla="*/ 0 h 1255295"/>
                        <a:gd name="connsiteX4" fmla="*/ 2802407 w 3362901"/>
                        <a:gd name="connsiteY4" fmla="*/ 0 h 1255295"/>
                        <a:gd name="connsiteX5" fmla="*/ 3362901 w 3362901"/>
                        <a:gd name="connsiteY5" fmla="*/ 144430 h 1255295"/>
                        <a:gd name="connsiteX6" fmla="*/ 3362901 w 3362901"/>
                        <a:gd name="connsiteY6" fmla="*/ 395703 h 1255295"/>
                        <a:gd name="connsiteX7" fmla="*/ 3362901 w 3362901"/>
                        <a:gd name="connsiteY7" fmla="*/ 608318 h 1255295"/>
                        <a:gd name="connsiteX8" fmla="*/ 3362901 w 3362901"/>
                        <a:gd name="connsiteY8" fmla="*/ 849927 h 1255295"/>
                        <a:gd name="connsiteX9" fmla="*/ 3362901 w 3362901"/>
                        <a:gd name="connsiteY9" fmla="*/ 1110864 h 1255295"/>
                        <a:gd name="connsiteX10" fmla="*/ 2802407 w 3362901"/>
                        <a:gd name="connsiteY10" fmla="*/ 1255295 h 1255295"/>
                        <a:gd name="connsiteX11" fmla="*/ 2122360 w 3362901"/>
                        <a:gd name="connsiteY11" fmla="*/ 1255295 h 1255295"/>
                        <a:gd name="connsiteX12" fmla="*/ 1442313 w 3362901"/>
                        <a:gd name="connsiteY12" fmla="*/ 1255295 h 1255295"/>
                        <a:gd name="connsiteX13" fmla="*/ 560493 w 3362901"/>
                        <a:gd name="connsiteY13" fmla="*/ 1255295 h 1255295"/>
                        <a:gd name="connsiteX14" fmla="*/ 0 w 3362901"/>
                        <a:gd name="connsiteY14" fmla="*/ 1110864 h 1255295"/>
                        <a:gd name="connsiteX15" fmla="*/ 0 w 3362901"/>
                        <a:gd name="connsiteY15" fmla="*/ 898248 h 1255295"/>
                        <a:gd name="connsiteX16" fmla="*/ 0 w 3362901"/>
                        <a:gd name="connsiteY16" fmla="*/ 666304 h 1255295"/>
                        <a:gd name="connsiteX17" fmla="*/ 0 w 3362901"/>
                        <a:gd name="connsiteY17" fmla="*/ 415032 h 1255295"/>
                        <a:gd name="connsiteX18" fmla="*/ 0 w 3362901"/>
                        <a:gd name="connsiteY18" fmla="*/ 144430 h 1255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362901" h="1255295" extrusionOk="0">
                          <a:moveTo>
                            <a:pt x="0" y="144430"/>
                          </a:moveTo>
                          <a:cubicBezTo>
                            <a:pt x="36136" y="43129"/>
                            <a:pt x="333773" y="-58941"/>
                            <a:pt x="560493" y="0"/>
                          </a:cubicBezTo>
                          <a:cubicBezTo>
                            <a:pt x="927178" y="-37960"/>
                            <a:pt x="1017781" y="20546"/>
                            <a:pt x="1352637" y="0"/>
                          </a:cubicBezTo>
                          <a:cubicBezTo>
                            <a:pt x="1676597" y="3953"/>
                            <a:pt x="1862980" y="5993"/>
                            <a:pt x="2055102" y="0"/>
                          </a:cubicBezTo>
                          <a:cubicBezTo>
                            <a:pt x="2213498" y="24190"/>
                            <a:pt x="2468286" y="55574"/>
                            <a:pt x="2802407" y="0"/>
                          </a:cubicBezTo>
                          <a:cubicBezTo>
                            <a:pt x="3109380" y="-2048"/>
                            <a:pt x="3359021" y="88333"/>
                            <a:pt x="3362901" y="144430"/>
                          </a:cubicBezTo>
                          <a:cubicBezTo>
                            <a:pt x="3389100" y="265487"/>
                            <a:pt x="3255690" y="336208"/>
                            <a:pt x="3362901" y="395703"/>
                          </a:cubicBezTo>
                          <a:cubicBezTo>
                            <a:pt x="3487500" y="473890"/>
                            <a:pt x="3318931" y="578349"/>
                            <a:pt x="3362901" y="608318"/>
                          </a:cubicBezTo>
                          <a:cubicBezTo>
                            <a:pt x="3435420" y="651134"/>
                            <a:pt x="3339059" y="741050"/>
                            <a:pt x="3362901" y="849927"/>
                          </a:cubicBezTo>
                          <a:cubicBezTo>
                            <a:pt x="3392417" y="951568"/>
                            <a:pt x="3355652" y="1012547"/>
                            <a:pt x="3362901" y="1110864"/>
                          </a:cubicBezTo>
                          <a:cubicBezTo>
                            <a:pt x="3433684" y="1186559"/>
                            <a:pt x="3023193" y="1248578"/>
                            <a:pt x="2802407" y="1255295"/>
                          </a:cubicBezTo>
                          <a:cubicBezTo>
                            <a:pt x="2609805" y="1257845"/>
                            <a:pt x="2258784" y="1220054"/>
                            <a:pt x="2122360" y="1255295"/>
                          </a:cubicBezTo>
                          <a:cubicBezTo>
                            <a:pt x="1950448" y="1278234"/>
                            <a:pt x="1774481" y="1238483"/>
                            <a:pt x="1442313" y="1255295"/>
                          </a:cubicBezTo>
                          <a:cubicBezTo>
                            <a:pt x="1137536" y="1269476"/>
                            <a:pt x="862146" y="1232251"/>
                            <a:pt x="560493" y="1255295"/>
                          </a:cubicBezTo>
                          <a:cubicBezTo>
                            <a:pt x="290058" y="1235844"/>
                            <a:pt x="30461" y="1168247"/>
                            <a:pt x="0" y="1110864"/>
                          </a:cubicBezTo>
                          <a:cubicBezTo>
                            <a:pt x="-8290" y="1069819"/>
                            <a:pt x="45144" y="974876"/>
                            <a:pt x="0" y="898248"/>
                          </a:cubicBezTo>
                          <a:cubicBezTo>
                            <a:pt x="-60548" y="819849"/>
                            <a:pt x="89122" y="712802"/>
                            <a:pt x="0" y="666304"/>
                          </a:cubicBezTo>
                          <a:cubicBezTo>
                            <a:pt x="-51123" y="624852"/>
                            <a:pt x="74469" y="498446"/>
                            <a:pt x="0" y="415032"/>
                          </a:cubicBezTo>
                          <a:cubicBezTo>
                            <a:pt x="-85828" y="353529"/>
                            <a:pt x="91468" y="200814"/>
                            <a:pt x="0" y="14443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508032" y="783986"/>
              <a:ext cx="3817037" cy="929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إلى مجموعة الفواكه</a:t>
              </a:r>
            </a:p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 و الخضراوات</a:t>
              </a: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2493294"/>
            <a:ext cx="2578333" cy="351947"/>
          </a:xfrm>
          <a:custGeom>
            <a:avLst/>
            <a:gdLst>
              <a:gd name="connsiteX0" fmla="*/ 0 w 2578333"/>
              <a:gd name="connsiteY0" fmla="*/ 351947 h 351947"/>
              <a:gd name="connsiteX1" fmla="*/ 641612 w 2578333"/>
              <a:gd name="connsiteY1" fmla="*/ 110414 h 351947"/>
              <a:gd name="connsiteX2" fmla="*/ 1140644 w 2578333"/>
              <a:gd name="connsiteY2" fmla="*/ 317442 h 351947"/>
              <a:gd name="connsiteX3" fmla="*/ 1794139 w 2578333"/>
              <a:gd name="connsiteY3" fmla="*/ 89711 h 351947"/>
              <a:gd name="connsiteX4" fmla="*/ 2245644 w 2578333"/>
              <a:gd name="connsiteY4" fmla="*/ 193225 h 351947"/>
              <a:gd name="connsiteX5" fmla="*/ 2578333 w 2578333"/>
              <a:gd name="connsiteY5" fmla="*/ 0 h 35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8333" h="351947" extrusionOk="0">
                <a:moveTo>
                  <a:pt x="0" y="351947"/>
                </a:moveTo>
                <a:cubicBezTo>
                  <a:pt x="196547" y="252090"/>
                  <a:pt x="484590" y="164343"/>
                  <a:pt x="641612" y="110414"/>
                </a:cubicBezTo>
                <a:cubicBezTo>
                  <a:pt x="779639" y="32066"/>
                  <a:pt x="957292" y="382204"/>
                  <a:pt x="1140644" y="317442"/>
                </a:cubicBezTo>
                <a:cubicBezTo>
                  <a:pt x="1336976" y="337311"/>
                  <a:pt x="1553733" y="199350"/>
                  <a:pt x="1794139" y="89711"/>
                </a:cubicBezTo>
                <a:cubicBezTo>
                  <a:pt x="1989469" y="10170"/>
                  <a:pt x="2122206" y="226262"/>
                  <a:pt x="2245644" y="193225"/>
                </a:cubicBezTo>
                <a:cubicBezTo>
                  <a:pt x="2321284" y="199493"/>
                  <a:pt x="2475377" y="81938"/>
                  <a:pt x="2578333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:custGeom>
                    <a:avLst/>
                    <a:gdLst>
                      <a:gd name="connsiteX0" fmla="*/ 0 w 2578333"/>
                      <a:gd name="connsiteY0" fmla="*/ 351947 h 351947"/>
                      <a:gd name="connsiteX1" fmla="*/ 641612 w 2578333"/>
                      <a:gd name="connsiteY1" fmla="*/ 110414 h 351947"/>
                      <a:gd name="connsiteX2" fmla="*/ 1140644 w 2578333"/>
                      <a:gd name="connsiteY2" fmla="*/ 317442 h 351947"/>
                      <a:gd name="connsiteX3" fmla="*/ 1794139 w 2578333"/>
                      <a:gd name="connsiteY3" fmla="*/ 89711 h 351947"/>
                      <a:gd name="connsiteX4" fmla="*/ 2245644 w 2578333"/>
                      <a:gd name="connsiteY4" fmla="*/ 193225 h 351947"/>
                      <a:gd name="connsiteX5" fmla="*/ 2578333 w 2578333"/>
                      <a:gd name="connsiteY5" fmla="*/ 0 h 351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78333" h="351947" extrusionOk="0">
                        <a:moveTo>
                          <a:pt x="0" y="351947"/>
                        </a:moveTo>
                        <a:cubicBezTo>
                          <a:pt x="210582" y="243423"/>
                          <a:pt x="471507" y="145292"/>
                          <a:pt x="641612" y="110414"/>
                        </a:cubicBezTo>
                        <a:cubicBezTo>
                          <a:pt x="803478" y="65296"/>
                          <a:pt x="951371" y="340650"/>
                          <a:pt x="1140644" y="317442"/>
                        </a:cubicBezTo>
                        <a:cubicBezTo>
                          <a:pt x="1335295" y="328074"/>
                          <a:pt x="1580580" y="156894"/>
                          <a:pt x="1794139" y="89711"/>
                        </a:cubicBezTo>
                        <a:cubicBezTo>
                          <a:pt x="1983464" y="41820"/>
                          <a:pt x="2119425" y="219335"/>
                          <a:pt x="2245644" y="193225"/>
                        </a:cubicBezTo>
                        <a:cubicBezTo>
                          <a:pt x="2346380" y="189821"/>
                          <a:pt x="2476470" y="85952"/>
                          <a:pt x="2578333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41369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618096"/>
            <a:ext cx="3375616" cy="1213077"/>
            <a:chOff x="4412343" y="615723"/>
            <a:chExt cx="3375616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: Shape 76">
              <a:extLst>
                <a:ext uri="{FF2B5EF4-FFF2-40B4-BE49-F238E27FC236}">
                  <a16:creationId xmlns:a16="http://schemas.microsoft.com/office/drawing/2014/main" id="{B20B7274-28AD-4F16-854F-1B745747752C}"/>
                </a:ext>
              </a:extLst>
            </p:cNvPr>
            <p:cNvSpPr/>
            <p:nvPr/>
          </p:nvSpPr>
          <p:spPr>
            <a:xfrm rot="7528401">
              <a:off x="7584759" y="161884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276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20"/>
            <a:ext cx="8913325" cy="672824"/>
            <a:chOff x="1437362" y="1240010"/>
            <a:chExt cx="16395244" cy="67282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0"/>
              <a:ext cx="996392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لأعد التمر باللوز أحتاج إلى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التمر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82302" y="4077155"/>
              <a:ext cx="941894" cy="70642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Picture 107">
            <a:extLst>
              <a:ext uri="{FF2B5EF4-FFF2-40B4-BE49-F238E27FC236}">
                <a16:creationId xmlns:a16="http://schemas.microsoft.com/office/drawing/2014/main" id="{3779A4A8-3453-48C7-A35A-8E62C35A1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075" y="4498595"/>
            <a:ext cx="1260143" cy="2179707"/>
          </a:xfrm>
          <a:prstGeom prst="rect">
            <a:avLst/>
          </a:prstGeom>
        </p:spPr>
      </p:pic>
      <p:sp>
        <p:nvSpPr>
          <p:cNvPr id="39" name="Freeform: Shape 108">
            <a:extLst>
              <a:ext uri="{FF2B5EF4-FFF2-40B4-BE49-F238E27FC236}">
                <a16:creationId xmlns:a16="http://schemas.microsoft.com/office/drawing/2014/main" id="{213488DC-17CE-4733-A637-2D859A447ECE}"/>
              </a:ext>
            </a:extLst>
          </p:cNvPr>
          <p:cNvSpPr/>
          <p:nvPr/>
        </p:nvSpPr>
        <p:spPr>
          <a:xfrm rot="950947">
            <a:off x="8088289" y="4529894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Cloud 109">
            <a:extLst>
              <a:ext uri="{FF2B5EF4-FFF2-40B4-BE49-F238E27FC236}">
                <a16:creationId xmlns:a16="http://schemas.microsoft.com/office/drawing/2014/main" id="{E3D707ED-E401-46FB-ACD9-ED062A433179}"/>
              </a:ext>
            </a:extLst>
          </p:cNvPr>
          <p:cNvSpPr/>
          <p:nvPr/>
        </p:nvSpPr>
        <p:spPr>
          <a:xfrm>
            <a:off x="6582418" y="2819559"/>
            <a:ext cx="2397268" cy="167523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تمر و لوز و شكولاته سائلة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CE6A305-9F1E-4181-8E72-0618350DA0FF}"/>
              </a:ext>
            </a:extLst>
          </p:cNvPr>
          <p:cNvSpPr/>
          <p:nvPr/>
        </p:nvSpPr>
        <p:spPr>
          <a:xfrm rot="5400000">
            <a:off x="2857783" y="209372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71FF75-9F80-409A-BE3E-CC9442CA735F}"/>
              </a:ext>
            </a:extLst>
          </p:cNvPr>
          <p:cNvGrpSpPr/>
          <p:nvPr/>
        </p:nvGrpSpPr>
        <p:grpSpPr>
          <a:xfrm>
            <a:off x="3898529" y="279375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F145A53-0401-4E40-83A6-ABC81B1225C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rapezoid 10">
              <a:extLst>
                <a:ext uri="{FF2B5EF4-FFF2-40B4-BE49-F238E27FC236}">
                  <a16:creationId xmlns:a16="http://schemas.microsoft.com/office/drawing/2014/main" id="{09194A52-E7B6-4640-A555-2EDDF4EE8647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1E9A929-7F62-4F6B-BB09-17C54F1AC6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311F303-59E8-491F-9294-57BC54C5ED9E}"/>
              </a:ext>
            </a:extLst>
          </p:cNvPr>
          <p:cNvSpPr/>
          <p:nvPr/>
        </p:nvSpPr>
        <p:spPr>
          <a:xfrm rot="5400000">
            <a:off x="2661224" y="270055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A15240D-CB7B-41ED-81F2-A9257649464F}"/>
              </a:ext>
            </a:extLst>
          </p:cNvPr>
          <p:cNvGrpSpPr/>
          <p:nvPr/>
        </p:nvGrpSpPr>
        <p:grpSpPr>
          <a:xfrm>
            <a:off x="3701970" y="2770554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9FF482C-FB02-4F94-8489-EED84950E31D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Trapezoid 10">
              <a:extLst>
                <a:ext uri="{FF2B5EF4-FFF2-40B4-BE49-F238E27FC236}">
                  <a16:creationId xmlns:a16="http://schemas.microsoft.com/office/drawing/2014/main" id="{3574F54E-F3AA-44B5-BB54-380BDDED82F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A5990BB-CB30-415C-A183-F372DBE52B6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21CE0EB-DB6C-4850-BCE0-6B99A7C1399B}"/>
              </a:ext>
            </a:extLst>
          </p:cNvPr>
          <p:cNvSpPr/>
          <p:nvPr/>
        </p:nvSpPr>
        <p:spPr>
          <a:xfrm rot="5400000">
            <a:off x="4875736" y="416606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D1522A2-BEF6-4730-A452-EC1D86F9AE86}"/>
              </a:ext>
            </a:extLst>
          </p:cNvPr>
          <p:cNvGrpSpPr/>
          <p:nvPr/>
        </p:nvGrpSpPr>
        <p:grpSpPr>
          <a:xfrm>
            <a:off x="5916482" y="4236064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52BBD74-787F-434B-A7E3-8E13D23F802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rapezoid 10">
              <a:extLst>
                <a:ext uri="{FF2B5EF4-FFF2-40B4-BE49-F238E27FC236}">
                  <a16:creationId xmlns:a16="http://schemas.microsoft.com/office/drawing/2014/main" id="{3DF1A519-5A9D-4300-86B2-A0786DE922B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D31FA56-1F85-416B-B659-F6C7E913D13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65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3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2" dur="2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39" grpId="0" animBg="1"/>
      <p:bldP spid="40" grpId="0" animBg="1"/>
      <p:bldP spid="27" grpId="0" animBg="1"/>
      <p:bldP spid="27" grpId="1" animBg="1"/>
      <p:bldP spid="32" grpId="0" animBg="1"/>
      <p:bldP spid="32" grpId="1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07">
            <a:extLst>
              <a:ext uri="{FF2B5EF4-FFF2-40B4-BE49-F238E27FC236}">
                <a16:creationId xmlns:a16="http://schemas.microsoft.com/office/drawing/2014/main" id="{3779A4A8-3453-48C7-A35A-8E62C35A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724" y="4678293"/>
            <a:ext cx="1260143" cy="2179707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20"/>
            <a:ext cx="8913325" cy="672824"/>
            <a:chOff x="1437362" y="1240010"/>
            <a:chExt cx="16395244" cy="67282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0"/>
              <a:ext cx="996392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طريقة عمل  التمر باللوز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التمر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82302" y="4077155"/>
              <a:ext cx="941894" cy="70642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reeform: Shape 108">
            <a:extLst>
              <a:ext uri="{FF2B5EF4-FFF2-40B4-BE49-F238E27FC236}">
                <a16:creationId xmlns:a16="http://schemas.microsoft.com/office/drawing/2014/main" id="{213488DC-17CE-4733-A637-2D859A447ECE}"/>
              </a:ext>
            </a:extLst>
          </p:cNvPr>
          <p:cNvSpPr/>
          <p:nvPr/>
        </p:nvSpPr>
        <p:spPr>
          <a:xfrm rot="950947">
            <a:off x="8499066" y="4710704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Cloud 109">
            <a:extLst>
              <a:ext uri="{FF2B5EF4-FFF2-40B4-BE49-F238E27FC236}">
                <a16:creationId xmlns:a16="http://schemas.microsoft.com/office/drawing/2014/main" id="{E3D707ED-E401-46FB-ACD9-ED062A433179}"/>
              </a:ext>
            </a:extLst>
          </p:cNvPr>
          <p:cNvSpPr/>
          <p:nvPr/>
        </p:nvSpPr>
        <p:spPr>
          <a:xfrm>
            <a:off x="4747344" y="2742158"/>
            <a:ext cx="4364836" cy="25093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r" rtl="1">
              <a:buFont typeface="+mj-lt"/>
              <a:buAutoNum type="arabicPeriod"/>
            </a:pPr>
            <a:r>
              <a:rPr lang="ar-SY" sz="2800" dirty="0"/>
              <a:t>أقطع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Y" sz="2800" dirty="0"/>
              <a:t>أحشو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Y" sz="2800" dirty="0"/>
              <a:t> أجمل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3D4D5CC-846A-40B7-A93B-81C0513FD9C4}"/>
              </a:ext>
            </a:extLst>
          </p:cNvPr>
          <p:cNvSpPr/>
          <p:nvPr/>
        </p:nvSpPr>
        <p:spPr>
          <a:xfrm rot="5400000">
            <a:off x="2362320" y="1747368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t="18845" b="18845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8798F5-C295-4DFC-A9E6-3711EBC8976D}"/>
              </a:ext>
            </a:extLst>
          </p:cNvPr>
          <p:cNvGrpSpPr/>
          <p:nvPr/>
        </p:nvGrpSpPr>
        <p:grpSpPr>
          <a:xfrm>
            <a:off x="3403066" y="181737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E2EEA6-A6AF-42B4-B056-B2152409739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rapezoid 10">
              <a:extLst>
                <a:ext uri="{FF2B5EF4-FFF2-40B4-BE49-F238E27FC236}">
                  <a16:creationId xmlns:a16="http://schemas.microsoft.com/office/drawing/2014/main" id="{67B61C88-1CC3-4CBC-96DD-5D4587B5B4A5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8527BB6-5C3D-4992-BDEE-C3725CEB7653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166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39" grpId="0" animBg="1"/>
      <p:bldP spid="40" grpId="0" animBg="1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202491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428760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64226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303608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395075"/>
            <a:ext cx="2025747" cy="604910"/>
            <a:chOff x="5212079" y="1392702"/>
            <a:chExt cx="2025747" cy="604910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965636" y="1053529"/>
            <a:ext cx="2555898" cy="2638294"/>
            <a:chOff x="741533" y="-362161"/>
            <a:chExt cx="2858648" cy="2950805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41533" y="218516"/>
              <a:ext cx="2858648" cy="2370128"/>
            </a:xfrm>
            <a:custGeom>
              <a:avLst/>
              <a:gdLst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586504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29324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04750 h 2370128"/>
                <a:gd name="connsiteX14" fmla="*/ 0 w 2858648"/>
                <a:gd name="connsiteY14" fmla="*/ 1112073 h 2370128"/>
                <a:gd name="connsiteX15" fmla="*/ 0 w 2858648"/>
                <a:gd name="connsiteY15" fmla="*/ 710634 h 2370128"/>
                <a:gd name="connsiteX16" fmla="*/ 0 w 2858648"/>
                <a:gd name="connsiteY16" fmla="*/ 272699 h 2370128"/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495266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67437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77739 h 2370128"/>
                <a:gd name="connsiteX14" fmla="*/ 0 w 2858648"/>
                <a:gd name="connsiteY14" fmla="*/ 1203311 h 2370128"/>
                <a:gd name="connsiteX15" fmla="*/ 0 w 2858648"/>
                <a:gd name="connsiteY15" fmla="*/ 801870 h 2370128"/>
                <a:gd name="connsiteX16" fmla="*/ 0 w 2858648"/>
                <a:gd name="connsiteY16" fmla="*/ 272699 h 2370128"/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586504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29324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04750 h 2370128"/>
                <a:gd name="connsiteX14" fmla="*/ 0 w 2858648"/>
                <a:gd name="connsiteY14" fmla="*/ 1112073 h 2370128"/>
                <a:gd name="connsiteX15" fmla="*/ 0 w 2858648"/>
                <a:gd name="connsiteY15" fmla="*/ 710634 h 2370128"/>
                <a:gd name="connsiteX16" fmla="*/ 0 w 2858648"/>
                <a:gd name="connsiteY16" fmla="*/ 272699 h 237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8648" h="2370128" fill="none" extrusionOk="0">
                  <a:moveTo>
                    <a:pt x="0" y="272699"/>
                  </a:moveTo>
                  <a:cubicBezTo>
                    <a:pt x="140605" y="169646"/>
                    <a:pt x="159803" y="15399"/>
                    <a:pt x="476449" y="0"/>
                  </a:cubicBezTo>
                  <a:cubicBezTo>
                    <a:pt x="810176" y="4726"/>
                    <a:pt x="1124471" y="-26251"/>
                    <a:pt x="1467437" y="0"/>
                  </a:cubicBezTo>
                  <a:cubicBezTo>
                    <a:pt x="1800517" y="-24821"/>
                    <a:pt x="2014446" y="76392"/>
                    <a:pt x="2382197" y="0"/>
                  </a:cubicBezTo>
                  <a:cubicBezTo>
                    <a:pt x="2722005" y="38216"/>
                    <a:pt x="2874201" y="117779"/>
                    <a:pt x="2858648" y="272699"/>
                  </a:cubicBezTo>
                  <a:cubicBezTo>
                    <a:pt x="2920364" y="336721"/>
                    <a:pt x="2863269" y="554109"/>
                    <a:pt x="2858648" y="692387"/>
                  </a:cubicBezTo>
                  <a:cubicBezTo>
                    <a:pt x="2911059" y="839724"/>
                    <a:pt x="2827936" y="871947"/>
                    <a:pt x="2858648" y="1093827"/>
                  </a:cubicBezTo>
                  <a:cubicBezTo>
                    <a:pt x="2877131" y="1295177"/>
                    <a:pt x="2829456" y="1333007"/>
                    <a:pt x="2858648" y="1586504"/>
                  </a:cubicBezTo>
                  <a:cubicBezTo>
                    <a:pt x="2820225" y="1793626"/>
                    <a:pt x="2774010" y="1974387"/>
                    <a:pt x="2858648" y="2097427"/>
                  </a:cubicBezTo>
                  <a:cubicBezTo>
                    <a:pt x="2755450" y="2220343"/>
                    <a:pt x="2539916" y="2341702"/>
                    <a:pt x="2382197" y="2370128"/>
                  </a:cubicBezTo>
                  <a:cubicBezTo>
                    <a:pt x="2151734" y="2368040"/>
                    <a:pt x="1746867" y="2326502"/>
                    <a:pt x="1429324" y="2370128"/>
                  </a:cubicBezTo>
                  <a:cubicBezTo>
                    <a:pt x="1075209" y="2432429"/>
                    <a:pt x="933731" y="2344836"/>
                    <a:pt x="476449" y="2370128"/>
                  </a:cubicBezTo>
                  <a:cubicBezTo>
                    <a:pt x="214002" y="2354991"/>
                    <a:pt x="14744" y="2306231"/>
                    <a:pt x="0" y="2097427"/>
                  </a:cubicBezTo>
                  <a:cubicBezTo>
                    <a:pt x="-117181" y="2003453"/>
                    <a:pt x="-60636" y="1848487"/>
                    <a:pt x="0" y="1604750"/>
                  </a:cubicBezTo>
                  <a:cubicBezTo>
                    <a:pt x="22653" y="1356844"/>
                    <a:pt x="109058" y="1299738"/>
                    <a:pt x="0" y="1112073"/>
                  </a:cubicBezTo>
                  <a:cubicBezTo>
                    <a:pt x="-98336" y="873902"/>
                    <a:pt x="21305" y="894904"/>
                    <a:pt x="0" y="710634"/>
                  </a:cubicBezTo>
                  <a:cubicBezTo>
                    <a:pt x="-97105" y="594959"/>
                    <a:pt x="88869" y="354972"/>
                    <a:pt x="0" y="272699"/>
                  </a:cubicBezTo>
                  <a:close/>
                </a:path>
                <a:path w="2858648" h="2370128" stroke="0" extrusionOk="0">
                  <a:moveTo>
                    <a:pt x="0" y="272699"/>
                  </a:moveTo>
                  <a:cubicBezTo>
                    <a:pt x="60488" y="178051"/>
                    <a:pt x="260963" y="99431"/>
                    <a:pt x="476449" y="0"/>
                  </a:cubicBezTo>
                  <a:cubicBezTo>
                    <a:pt x="869832" y="-76536"/>
                    <a:pt x="1060021" y="-36854"/>
                    <a:pt x="1467437" y="0"/>
                  </a:cubicBezTo>
                  <a:cubicBezTo>
                    <a:pt x="1666407" y="-55714"/>
                    <a:pt x="2122389" y="12946"/>
                    <a:pt x="2382197" y="0"/>
                  </a:cubicBezTo>
                  <a:cubicBezTo>
                    <a:pt x="2651169" y="7376"/>
                    <a:pt x="2885492" y="138832"/>
                    <a:pt x="2858648" y="272699"/>
                  </a:cubicBezTo>
                  <a:cubicBezTo>
                    <a:pt x="2881420" y="409326"/>
                    <a:pt x="2802700" y="611672"/>
                    <a:pt x="2858648" y="692387"/>
                  </a:cubicBezTo>
                  <a:cubicBezTo>
                    <a:pt x="2920734" y="728916"/>
                    <a:pt x="2734026" y="941355"/>
                    <a:pt x="2858648" y="1093827"/>
                  </a:cubicBezTo>
                  <a:cubicBezTo>
                    <a:pt x="2887059" y="1245076"/>
                    <a:pt x="2750122" y="1397119"/>
                    <a:pt x="2858648" y="1495266"/>
                  </a:cubicBezTo>
                  <a:cubicBezTo>
                    <a:pt x="2866104" y="1656896"/>
                    <a:pt x="2809775" y="1952135"/>
                    <a:pt x="2858648" y="2097427"/>
                  </a:cubicBezTo>
                  <a:cubicBezTo>
                    <a:pt x="2877374" y="2310215"/>
                    <a:pt x="2702168" y="2433091"/>
                    <a:pt x="2382197" y="2370128"/>
                  </a:cubicBezTo>
                  <a:cubicBezTo>
                    <a:pt x="1978043" y="2469893"/>
                    <a:pt x="1787632" y="2341224"/>
                    <a:pt x="1467437" y="2370128"/>
                  </a:cubicBezTo>
                  <a:cubicBezTo>
                    <a:pt x="1270316" y="2452034"/>
                    <a:pt x="1023240" y="2283234"/>
                    <a:pt x="476449" y="2370128"/>
                  </a:cubicBezTo>
                  <a:cubicBezTo>
                    <a:pt x="201241" y="2289025"/>
                    <a:pt x="13444" y="2273980"/>
                    <a:pt x="0" y="2097427"/>
                  </a:cubicBezTo>
                  <a:cubicBezTo>
                    <a:pt x="4347" y="1976117"/>
                    <a:pt x="34145" y="1817529"/>
                    <a:pt x="0" y="1677739"/>
                  </a:cubicBezTo>
                  <a:cubicBezTo>
                    <a:pt x="-1252" y="1497084"/>
                    <a:pt x="76810" y="1447129"/>
                    <a:pt x="0" y="1203311"/>
                  </a:cubicBezTo>
                  <a:cubicBezTo>
                    <a:pt x="-119140" y="982399"/>
                    <a:pt x="100026" y="939595"/>
                    <a:pt x="0" y="801870"/>
                  </a:cubicBezTo>
                  <a:cubicBezTo>
                    <a:pt x="-35260" y="642753"/>
                    <a:pt x="-50951" y="445436"/>
                    <a:pt x="0" y="272699"/>
                  </a:cubicBezTo>
                  <a:close/>
                </a:path>
                <a:path w="2858648" h="2370128" fill="none" stroke="0" extrusionOk="0">
                  <a:moveTo>
                    <a:pt x="0" y="272699"/>
                  </a:moveTo>
                  <a:cubicBezTo>
                    <a:pt x="60177" y="81115"/>
                    <a:pt x="266992" y="23333"/>
                    <a:pt x="476449" y="0"/>
                  </a:cubicBezTo>
                  <a:cubicBezTo>
                    <a:pt x="819254" y="8916"/>
                    <a:pt x="1126765" y="86889"/>
                    <a:pt x="1467437" y="0"/>
                  </a:cubicBezTo>
                  <a:cubicBezTo>
                    <a:pt x="1779957" y="28856"/>
                    <a:pt x="2129882" y="28585"/>
                    <a:pt x="2382197" y="0"/>
                  </a:cubicBezTo>
                  <a:cubicBezTo>
                    <a:pt x="2644975" y="22753"/>
                    <a:pt x="2862658" y="141283"/>
                    <a:pt x="2858648" y="272699"/>
                  </a:cubicBezTo>
                  <a:cubicBezTo>
                    <a:pt x="2912841" y="428294"/>
                    <a:pt x="2823447" y="563019"/>
                    <a:pt x="2858648" y="692387"/>
                  </a:cubicBezTo>
                  <a:cubicBezTo>
                    <a:pt x="2896084" y="875382"/>
                    <a:pt x="2838227" y="911041"/>
                    <a:pt x="2858648" y="1093827"/>
                  </a:cubicBezTo>
                  <a:cubicBezTo>
                    <a:pt x="2880924" y="1278333"/>
                    <a:pt x="2850756" y="1344503"/>
                    <a:pt x="2858648" y="1586504"/>
                  </a:cubicBezTo>
                  <a:cubicBezTo>
                    <a:pt x="2883308" y="1819174"/>
                    <a:pt x="2784454" y="1937328"/>
                    <a:pt x="2858648" y="2097427"/>
                  </a:cubicBezTo>
                  <a:cubicBezTo>
                    <a:pt x="2800494" y="2222201"/>
                    <a:pt x="2609723" y="2312542"/>
                    <a:pt x="2382197" y="2370128"/>
                  </a:cubicBezTo>
                  <a:cubicBezTo>
                    <a:pt x="2118422" y="2425028"/>
                    <a:pt x="1922124" y="2220452"/>
                    <a:pt x="1429324" y="2370128"/>
                  </a:cubicBezTo>
                  <a:cubicBezTo>
                    <a:pt x="1030558" y="2316842"/>
                    <a:pt x="892591" y="2297141"/>
                    <a:pt x="476449" y="2370128"/>
                  </a:cubicBezTo>
                  <a:cubicBezTo>
                    <a:pt x="120955" y="2399987"/>
                    <a:pt x="21079" y="2263493"/>
                    <a:pt x="0" y="2097427"/>
                  </a:cubicBezTo>
                  <a:cubicBezTo>
                    <a:pt x="-72539" y="1919769"/>
                    <a:pt x="53879" y="1820526"/>
                    <a:pt x="0" y="1604750"/>
                  </a:cubicBezTo>
                  <a:cubicBezTo>
                    <a:pt x="-17076" y="1359119"/>
                    <a:pt x="90741" y="1287683"/>
                    <a:pt x="0" y="1112073"/>
                  </a:cubicBezTo>
                  <a:cubicBezTo>
                    <a:pt x="-70825" y="926259"/>
                    <a:pt x="61510" y="873564"/>
                    <a:pt x="0" y="710634"/>
                  </a:cubicBezTo>
                  <a:cubicBezTo>
                    <a:pt x="-17104" y="571107"/>
                    <a:pt x="82230" y="431853"/>
                    <a:pt x="0" y="272699"/>
                  </a:cubicBezTo>
                  <a:close/>
                </a:path>
                <a:path w="2858648" h="2370128" fill="none" stroke="0" extrusionOk="0">
                  <a:moveTo>
                    <a:pt x="0" y="272699"/>
                  </a:moveTo>
                  <a:cubicBezTo>
                    <a:pt x="124975" y="122395"/>
                    <a:pt x="240951" y="-27438"/>
                    <a:pt x="476449" y="0"/>
                  </a:cubicBezTo>
                  <a:cubicBezTo>
                    <a:pt x="798333" y="-44636"/>
                    <a:pt x="1089304" y="10419"/>
                    <a:pt x="1467437" y="0"/>
                  </a:cubicBezTo>
                  <a:cubicBezTo>
                    <a:pt x="1825546" y="14705"/>
                    <a:pt x="2050955" y="41964"/>
                    <a:pt x="2382197" y="0"/>
                  </a:cubicBezTo>
                  <a:cubicBezTo>
                    <a:pt x="2677725" y="42472"/>
                    <a:pt x="2862761" y="163544"/>
                    <a:pt x="2858648" y="272699"/>
                  </a:cubicBezTo>
                  <a:cubicBezTo>
                    <a:pt x="2919145" y="373259"/>
                    <a:pt x="2845431" y="548002"/>
                    <a:pt x="2858648" y="692387"/>
                  </a:cubicBezTo>
                  <a:cubicBezTo>
                    <a:pt x="2902252" y="870160"/>
                    <a:pt x="2838362" y="896579"/>
                    <a:pt x="2858648" y="1093827"/>
                  </a:cubicBezTo>
                  <a:cubicBezTo>
                    <a:pt x="2875628" y="1290795"/>
                    <a:pt x="2842510" y="1340680"/>
                    <a:pt x="2858648" y="1586504"/>
                  </a:cubicBezTo>
                  <a:cubicBezTo>
                    <a:pt x="2873014" y="1819912"/>
                    <a:pt x="2818249" y="1962426"/>
                    <a:pt x="2858648" y="2097427"/>
                  </a:cubicBezTo>
                  <a:cubicBezTo>
                    <a:pt x="2793081" y="2189198"/>
                    <a:pt x="2607932" y="2310389"/>
                    <a:pt x="2382197" y="2370128"/>
                  </a:cubicBezTo>
                  <a:cubicBezTo>
                    <a:pt x="2157735" y="2356733"/>
                    <a:pt x="1797024" y="2252653"/>
                    <a:pt x="1429324" y="2370128"/>
                  </a:cubicBezTo>
                  <a:cubicBezTo>
                    <a:pt x="1055857" y="2379337"/>
                    <a:pt x="889181" y="2320270"/>
                    <a:pt x="476449" y="2370128"/>
                  </a:cubicBezTo>
                  <a:cubicBezTo>
                    <a:pt x="175499" y="2365170"/>
                    <a:pt x="30496" y="2273428"/>
                    <a:pt x="0" y="2097427"/>
                  </a:cubicBezTo>
                  <a:cubicBezTo>
                    <a:pt x="-108445" y="1996067"/>
                    <a:pt x="3229" y="1833488"/>
                    <a:pt x="0" y="1604750"/>
                  </a:cubicBezTo>
                  <a:cubicBezTo>
                    <a:pt x="10467" y="1343747"/>
                    <a:pt x="97714" y="1277897"/>
                    <a:pt x="0" y="1112073"/>
                  </a:cubicBezTo>
                  <a:cubicBezTo>
                    <a:pt x="-62963" y="898612"/>
                    <a:pt x="21099" y="871268"/>
                    <a:pt x="0" y="710634"/>
                  </a:cubicBezTo>
                  <a:cubicBezTo>
                    <a:pt x="-55993" y="575118"/>
                    <a:pt x="77372" y="383023"/>
                    <a:pt x="0" y="272699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555898"/>
                        <a:gd name="connsiteY0" fmla="*/ 243819 h 2119116"/>
                        <a:gd name="connsiteX1" fmla="*/ 425990 w 2555898"/>
                        <a:gd name="connsiteY1" fmla="*/ 0 h 2119116"/>
                        <a:gd name="connsiteX2" fmla="*/ 1312026 w 2555898"/>
                        <a:gd name="connsiteY2" fmla="*/ 0 h 2119116"/>
                        <a:gd name="connsiteX3" fmla="*/ 2129907 w 2555898"/>
                        <a:gd name="connsiteY3" fmla="*/ 0 h 2119116"/>
                        <a:gd name="connsiteX4" fmla="*/ 2555898 w 2555898"/>
                        <a:gd name="connsiteY4" fmla="*/ 243819 h 2119116"/>
                        <a:gd name="connsiteX5" fmla="*/ 2555898 w 2555898"/>
                        <a:gd name="connsiteY5" fmla="*/ 619059 h 2119116"/>
                        <a:gd name="connsiteX6" fmla="*/ 2555898 w 2555898"/>
                        <a:gd name="connsiteY6" fmla="*/ 977984 h 2119116"/>
                        <a:gd name="connsiteX7" fmla="*/ 2555898 w 2555898"/>
                        <a:gd name="connsiteY7" fmla="*/ 1418483 h 2119116"/>
                        <a:gd name="connsiteX8" fmla="*/ 2555898 w 2555898"/>
                        <a:gd name="connsiteY8" fmla="*/ 1875296 h 2119116"/>
                        <a:gd name="connsiteX9" fmla="*/ 2129907 w 2555898"/>
                        <a:gd name="connsiteY9" fmla="*/ 2119116 h 2119116"/>
                        <a:gd name="connsiteX10" fmla="*/ 1277949 w 2555898"/>
                        <a:gd name="connsiteY10" fmla="*/ 2119116 h 2119116"/>
                        <a:gd name="connsiteX11" fmla="*/ 425990 w 2555898"/>
                        <a:gd name="connsiteY11" fmla="*/ 2119116 h 2119116"/>
                        <a:gd name="connsiteX12" fmla="*/ 0 w 2555898"/>
                        <a:gd name="connsiteY12" fmla="*/ 1875296 h 2119116"/>
                        <a:gd name="connsiteX13" fmla="*/ 0 w 2555898"/>
                        <a:gd name="connsiteY13" fmla="*/ 1434797 h 2119116"/>
                        <a:gd name="connsiteX14" fmla="*/ 0 w 2555898"/>
                        <a:gd name="connsiteY14" fmla="*/ 994298 h 2119116"/>
                        <a:gd name="connsiteX15" fmla="*/ 0 w 2555898"/>
                        <a:gd name="connsiteY15" fmla="*/ 635374 h 2119116"/>
                        <a:gd name="connsiteX16" fmla="*/ 0 w 2555898"/>
                        <a:gd name="connsiteY16" fmla="*/ 243819 h 2119116"/>
                        <a:gd name="connsiteX0" fmla="*/ 0 w 2555898"/>
                        <a:gd name="connsiteY0" fmla="*/ 243819 h 2119116"/>
                        <a:gd name="connsiteX1" fmla="*/ 425990 w 2555898"/>
                        <a:gd name="connsiteY1" fmla="*/ 0 h 2119116"/>
                        <a:gd name="connsiteX2" fmla="*/ 1312026 w 2555898"/>
                        <a:gd name="connsiteY2" fmla="*/ 0 h 2119116"/>
                        <a:gd name="connsiteX3" fmla="*/ 2129907 w 2555898"/>
                        <a:gd name="connsiteY3" fmla="*/ 0 h 2119116"/>
                        <a:gd name="connsiteX4" fmla="*/ 2555898 w 2555898"/>
                        <a:gd name="connsiteY4" fmla="*/ 243819 h 2119116"/>
                        <a:gd name="connsiteX5" fmla="*/ 2555898 w 2555898"/>
                        <a:gd name="connsiteY5" fmla="*/ 619059 h 2119116"/>
                        <a:gd name="connsiteX6" fmla="*/ 2555898 w 2555898"/>
                        <a:gd name="connsiteY6" fmla="*/ 977984 h 2119116"/>
                        <a:gd name="connsiteX7" fmla="*/ 2555898 w 2555898"/>
                        <a:gd name="connsiteY7" fmla="*/ 1336908 h 2119116"/>
                        <a:gd name="connsiteX8" fmla="*/ 2555898 w 2555898"/>
                        <a:gd name="connsiteY8" fmla="*/ 1875296 h 2119116"/>
                        <a:gd name="connsiteX9" fmla="*/ 2129907 w 2555898"/>
                        <a:gd name="connsiteY9" fmla="*/ 2119116 h 2119116"/>
                        <a:gd name="connsiteX10" fmla="*/ 1312026 w 2555898"/>
                        <a:gd name="connsiteY10" fmla="*/ 2119116 h 2119116"/>
                        <a:gd name="connsiteX11" fmla="*/ 425990 w 2555898"/>
                        <a:gd name="connsiteY11" fmla="*/ 2119116 h 2119116"/>
                        <a:gd name="connsiteX12" fmla="*/ 0 w 2555898"/>
                        <a:gd name="connsiteY12" fmla="*/ 1875296 h 2119116"/>
                        <a:gd name="connsiteX13" fmla="*/ 0 w 2555898"/>
                        <a:gd name="connsiteY13" fmla="*/ 1500056 h 2119116"/>
                        <a:gd name="connsiteX14" fmla="*/ 0 w 2555898"/>
                        <a:gd name="connsiteY14" fmla="*/ 1075873 h 2119116"/>
                        <a:gd name="connsiteX15" fmla="*/ 0 w 2555898"/>
                        <a:gd name="connsiteY15" fmla="*/ 716947 h 2119116"/>
                        <a:gd name="connsiteX16" fmla="*/ 0 w 2555898"/>
                        <a:gd name="connsiteY16" fmla="*/ 243819 h 21191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555898" h="2119116" fill="none" extrusionOk="0">
                          <a:moveTo>
                            <a:pt x="0" y="243819"/>
                          </a:moveTo>
                          <a:cubicBezTo>
                            <a:pt x="82912" y="131482"/>
                            <a:pt x="184640" y="5933"/>
                            <a:pt x="425990" y="0"/>
                          </a:cubicBezTo>
                          <a:cubicBezTo>
                            <a:pt x="728211" y="-5159"/>
                            <a:pt x="1021236" y="1276"/>
                            <a:pt x="1312026" y="0"/>
                          </a:cubicBezTo>
                          <a:cubicBezTo>
                            <a:pt x="1600777" y="-19920"/>
                            <a:pt x="1816204" y="52918"/>
                            <a:pt x="2129907" y="0"/>
                          </a:cubicBezTo>
                          <a:cubicBezTo>
                            <a:pt x="2421010" y="13999"/>
                            <a:pt x="2548680" y="114189"/>
                            <a:pt x="2555898" y="243819"/>
                          </a:cubicBezTo>
                          <a:cubicBezTo>
                            <a:pt x="2600682" y="317436"/>
                            <a:pt x="2543343" y="484890"/>
                            <a:pt x="2555898" y="619059"/>
                          </a:cubicBezTo>
                          <a:cubicBezTo>
                            <a:pt x="2600170" y="763524"/>
                            <a:pt x="2537319" y="793763"/>
                            <a:pt x="2555898" y="977984"/>
                          </a:cubicBezTo>
                          <a:cubicBezTo>
                            <a:pt x="2570109" y="1154682"/>
                            <a:pt x="2539070" y="1196278"/>
                            <a:pt x="2555898" y="1418483"/>
                          </a:cubicBezTo>
                          <a:cubicBezTo>
                            <a:pt x="2552823" y="1628149"/>
                            <a:pt x="2482997" y="1761960"/>
                            <a:pt x="2555898" y="1875296"/>
                          </a:cubicBezTo>
                          <a:cubicBezTo>
                            <a:pt x="2491848" y="1992523"/>
                            <a:pt x="2303391" y="2098667"/>
                            <a:pt x="2129907" y="2119116"/>
                          </a:cubicBezTo>
                          <a:cubicBezTo>
                            <a:pt x="1942648" y="2125292"/>
                            <a:pt x="1603118" y="2101071"/>
                            <a:pt x="1277949" y="2119116"/>
                          </a:cubicBezTo>
                          <a:cubicBezTo>
                            <a:pt x="948504" y="2157060"/>
                            <a:pt x="810168" y="2096189"/>
                            <a:pt x="425990" y="2119116"/>
                          </a:cubicBezTo>
                          <a:cubicBezTo>
                            <a:pt x="162940" y="2104878"/>
                            <a:pt x="8685" y="2029762"/>
                            <a:pt x="0" y="1875296"/>
                          </a:cubicBezTo>
                          <a:cubicBezTo>
                            <a:pt x="-102250" y="1787090"/>
                            <a:pt x="-6262" y="1643595"/>
                            <a:pt x="0" y="1434797"/>
                          </a:cubicBezTo>
                          <a:cubicBezTo>
                            <a:pt x="7041" y="1219244"/>
                            <a:pt x="79345" y="1165310"/>
                            <a:pt x="0" y="994298"/>
                          </a:cubicBezTo>
                          <a:cubicBezTo>
                            <a:pt x="-77624" y="795865"/>
                            <a:pt x="39824" y="780327"/>
                            <a:pt x="0" y="635374"/>
                          </a:cubicBezTo>
                          <a:cubicBezTo>
                            <a:pt x="-68993" y="516370"/>
                            <a:pt x="65315" y="342711"/>
                            <a:pt x="0" y="243819"/>
                          </a:cubicBezTo>
                          <a:close/>
                        </a:path>
                        <a:path w="2555898" h="2119116" stroke="0" extrusionOk="0">
                          <a:moveTo>
                            <a:pt x="0" y="243819"/>
                          </a:moveTo>
                          <a:cubicBezTo>
                            <a:pt x="50777" y="147319"/>
                            <a:pt x="214208" y="33739"/>
                            <a:pt x="425990" y="0"/>
                          </a:cubicBezTo>
                          <a:cubicBezTo>
                            <a:pt x="793874" y="-42273"/>
                            <a:pt x="994201" y="-18303"/>
                            <a:pt x="1312026" y="0"/>
                          </a:cubicBezTo>
                          <a:cubicBezTo>
                            <a:pt x="1535345" y="-20820"/>
                            <a:pt x="1886103" y="18852"/>
                            <a:pt x="2129907" y="0"/>
                          </a:cubicBezTo>
                          <a:cubicBezTo>
                            <a:pt x="2365438" y="7743"/>
                            <a:pt x="2573014" y="122141"/>
                            <a:pt x="2555898" y="243819"/>
                          </a:cubicBezTo>
                          <a:cubicBezTo>
                            <a:pt x="2587406" y="375385"/>
                            <a:pt x="2506526" y="543738"/>
                            <a:pt x="2555898" y="619059"/>
                          </a:cubicBezTo>
                          <a:cubicBezTo>
                            <a:pt x="2605084" y="689447"/>
                            <a:pt x="2456802" y="833992"/>
                            <a:pt x="2555898" y="977984"/>
                          </a:cubicBezTo>
                          <a:cubicBezTo>
                            <a:pt x="2598077" y="1121878"/>
                            <a:pt x="2471231" y="1232194"/>
                            <a:pt x="2555898" y="1336908"/>
                          </a:cubicBezTo>
                          <a:cubicBezTo>
                            <a:pt x="2580387" y="1478761"/>
                            <a:pt x="2523810" y="1728862"/>
                            <a:pt x="2555898" y="1875296"/>
                          </a:cubicBezTo>
                          <a:cubicBezTo>
                            <a:pt x="2573278" y="2039195"/>
                            <a:pt x="2402658" y="2154027"/>
                            <a:pt x="2129907" y="2119116"/>
                          </a:cubicBezTo>
                          <a:cubicBezTo>
                            <a:pt x="1800029" y="2174567"/>
                            <a:pt x="1535486" y="2106414"/>
                            <a:pt x="1312026" y="2119116"/>
                          </a:cubicBezTo>
                          <a:cubicBezTo>
                            <a:pt x="1131623" y="2181902"/>
                            <a:pt x="888698" y="2061622"/>
                            <a:pt x="425990" y="2119116"/>
                          </a:cubicBezTo>
                          <a:cubicBezTo>
                            <a:pt x="172742" y="2061607"/>
                            <a:pt x="-24098" y="2036375"/>
                            <a:pt x="0" y="1875296"/>
                          </a:cubicBezTo>
                          <a:cubicBezTo>
                            <a:pt x="-3879" y="1777425"/>
                            <a:pt x="32578" y="1630851"/>
                            <a:pt x="0" y="1500056"/>
                          </a:cubicBezTo>
                          <a:cubicBezTo>
                            <a:pt x="-13531" y="1348010"/>
                            <a:pt x="68608" y="1285486"/>
                            <a:pt x="0" y="1075873"/>
                          </a:cubicBezTo>
                          <a:cubicBezTo>
                            <a:pt x="-95536" y="880342"/>
                            <a:pt x="77017" y="866057"/>
                            <a:pt x="0" y="716947"/>
                          </a:cubicBezTo>
                          <a:cubicBezTo>
                            <a:pt x="-37160" y="570314"/>
                            <a:pt x="-27767" y="401711"/>
                            <a:pt x="0" y="243819"/>
                          </a:cubicBezTo>
                          <a:close/>
                        </a:path>
                        <a:path w="2555898" h="2119116" fill="none" stroke="0" extrusionOk="0">
                          <a:moveTo>
                            <a:pt x="0" y="243819"/>
                          </a:moveTo>
                          <a:cubicBezTo>
                            <a:pt x="46773" y="95269"/>
                            <a:pt x="227916" y="-6438"/>
                            <a:pt x="425990" y="0"/>
                          </a:cubicBezTo>
                          <a:cubicBezTo>
                            <a:pt x="726789" y="-57123"/>
                            <a:pt x="958508" y="30239"/>
                            <a:pt x="1312026" y="0"/>
                          </a:cubicBezTo>
                          <a:cubicBezTo>
                            <a:pt x="1627159" y="18952"/>
                            <a:pt x="1840484" y="30905"/>
                            <a:pt x="2129907" y="0"/>
                          </a:cubicBezTo>
                          <a:cubicBezTo>
                            <a:pt x="2391274" y="8980"/>
                            <a:pt x="2551339" y="138944"/>
                            <a:pt x="2555898" y="243819"/>
                          </a:cubicBezTo>
                          <a:cubicBezTo>
                            <a:pt x="2617354" y="356036"/>
                            <a:pt x="2518068" y="498193"/>
                            <a:pt x="2555898" y="619059"/>
                          </a:cubicBezTo>
                          <a:cubicBezTo>
                            <a:pt x="2596168" y="778306"/>
                            <a:pt x="2545841" y="817031"/>
                            <a:pt x="2555898" y="977984"/>
                          </a:cubicBezTo>
                          <a:cubicBezTo>
                            <a:pt x="2572540" y="1145930"/>
                            <a:pt x="2550896" y="1202903"/>
                            <a:pt x="2555898" y="1418483"/>
                          </a:cubicBezTo>
                          <a:cubicBezTo>
                            <a:pt x="2580893" y="1634772"/>
                            <a:pt x="2517029" y="1741874"/>
                            <a:pt x="2555898" y="1875296"/>
                          </a:cubicBezTo>
                          <a:cubicBezTo>
                            <a:pt x="2505841" y="1967361"/>
                            <a:pt x="2338152" y="2090480"/>
                            <a:pt x="2129907" y="2119116"/>
                          </a:cubicBezTo>
                          <a:cubicBezTo>
                            <a:pt x="1951702" y="2124048"/>
                            <a:pt x="1635893" y="2036208"/>
                            <a:pt x="1277949" y="2119116"/>
                          </a:cubicBezTo>
                          <a:cubicBezTo>
                            <a:pt x="920648" y="2104543"/>
                            <a:pt x="776486" y="2090381"/>
                            <a:pt x="425990" y="2119116"/>
                          </a:cubicBezTo>
                          <a:cubicBezTo>
                            <a:pt x="128783" y="2122199"/>
                            <a:pt x="33888" y="2019471"/>
                            <a:pt x="0" y="1875296"/>
                          </a:cubicBezTo>
                          <a:cubicBezTo>
                            <a:pt x="-64646" y="1748818"/>
                            <a:pt x="44419" y="1626416"/>
                            <a:pt x="0" y="1434797"/>
                          </a:cubicBezTo>
                          <a:cubicBezTo>
                            <a:pt x="-16247" y="1222262"/>
                            <a:pt x="65453" y="1154703"/>
                            <a:pt x="0" y="994298"/>
                          </a:cubicBezTo>
                          <a:cubicBezTo>
                            <a:pt x="-53344" y="822506"/>
                            <a:pt x="35235" y="774131"/>
                            <a:pt x="0" y="635374"/>
                          </a:cubicBezTo>
                          <a:cubicBezTo>
                            <a:pt x="-28106" y="493956"/>
                            <a:pt x="72906" y="376417"/>
                            <a:pt x="0" y="24381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788937" y="225018"/>
              <a:ext cx="2787788" cy="2352343"/>
            </a:xfrm>
            <a:custGeom>
              <a:avLst/>
              <a:gdLst>
                <a:gd name="connsiteX0" fmla="*/ 0 w 2787788"/>
                <a:gd name="connsiteY0" fmla="*/ 270653 h 2352343"/>
                <a:gd name="connsiteX1" fmla="*/ 464639 w 2787788"/>
                <a:gd name="connsiteY1" fmla="*/ 0 h 2352343"/>
                <a:gd name="connsiteX2" fmla="*/ 1121312 w 2787788"/>
                <a:gd name="connsiteY2" fmla="*/ 0 h 2352343"/>
                <a:gd name="connsiteX3" fmla="*/ 1703644 w 2787788"/>
                <a:gd name="connsiteY3" fmla="*/ 0 h 2352343"/>
                <a:gd name="connsiteX4" fmla="*/ 2323147 w 2787788"/>
                <a:gd name="connsiteY4" fmla="*/ 0 h 2352343"/>
                <a:gd name="connsiteX5" fmla="*/ 2787787 w 2787788"/>
                <a:gd name="connsiteY5" fmla="*/ 270653 h 2352343"/>
                <a:gd name="connsiteX6" fmla="*/ 2787787 w 2787788"/>
                <a:gd name="connsiteY6" fmla="*/ 741522 h 2352343"/>
                <a:gd name="connsiteX7" fmla="*/ 2787787 w 2787788"/>
                <a:gd name="connsiteY7" fmla="*/ 1139949 h 2352343"/>
                <a:gd name="connsiteX8" fmla="*/ 2787787 w 2787788"/>
                <a:gd name="connsiteY8" fmla="*/ 1592708 h 2352343"/>
                <a:gd name="connsiteX9" fmla="*/ 2787787 w 2787788"/>
                <a:gd name="connsiteY9" fmla="*/ 2081688 h 2352343"/>
                <a:gd name="connsiteX10" fmla="*/ 2323147 w 2787788"/>
                <a:gd name="connsiteY10" fmla="*/ 2352343 h 2352343"/>
                <a:gd name="connsiteX11" fmla="*/ 1759399 w 2787788"/>
                <a:gd name="connsiteY11" fmla="*/ 2352343 h 2352343"/>
                <a:gd name="connsiteX12" fmla="*/ 1195652 w 2787788"/>
                <a:gd name="connsiteY12" fmla="*/ 2352343 h 2352343"/>
                <a:gd name="connsiteX13" fmla="*/ 464639 w 2787788"/>
                <a:gd name="connsiteY13" fmla="*/ 2352343 h 2352343"/>
                <a:gd name="connsiteX14" fmla="*/ 0 w 2787788"/>
                <a:gd name="connsiteY14" fmla="*/ 2081688 h 2352343"/>
                <a:gd name="connsiteX15" fmla="*/ 0 w 2787788"/>
                <a:gd name="connsiteY15" fmla="*/ 1683260 h 2352343"/>
                <a:gd name="connsiteX16" fmla="*/ 0 w 2787788"/>
                <a:gd name="connsiteY16" fmla="*/ 1248611 h 2352343"/>
                <a:gd name="connsiteX17" fmla="*/ 0 w 2787788"/>
                <a:gd name="connsiteY17" fmla="*/ 777743 h 2352343"/>
                <a:gd name="connsiteX18" fmla="*/ 0 w 2787788"/>
                <a:gd name="connsiteY18" fmla="*/ 270653 h 235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7788" h="2352343" extrusionOk="0">
                  <a:moveTo>
                    <a:pt x="0" y="270653"/>
                  </a:moveTo>
                  <a:cubicBezTo>
                    <a:pt x="49270" y="86334"/>
                    <a:pt x="291431" y="-71788"/>
                    <a:pt x="464639" y="0"/>
                  </a:cubicBezTo>
                  <a:cubicBezTo>
                    <a:pt x="763000" y="-60088"/>
                    <a:pt x="829074" y="35764"/>
                    <a:pt x="1121312" y="0"/>
                  </a:cubicBezTo>
                  <a:cubicBezTo>
                    <a:pt x="1430008" y="29261"/>
                    <a:pt x="1561652" y="2105"/>
                    <a:pt x="1703644" y="0"/>
                  </a:cubicBezTo>
                  <a:cubicBezTo>
                    <a:pt x="1859043" y="-13742"/>
                    <a:pt x="2049056" y="57671"/>
                    <a:pt x="2323147" y="0"/>
                  </a:cubicBezTo>
                  <a:cubicBezTo>
                    <a:pt x="2593619" y="21450"/>
                    <a:pt x="2792392" y="195937"/>
                    <a:pt x="2787787" y="270653"/>
                  </a:cubicBezTo>
                  <a:cubicBezTo>
                    <a:pt x="2803376" y="500572"/>
                    <a:pt x="2699909" y="618203"/>
                    <a:pt x="2787787" y="741522"/>
                  </a:cubicBezTo>
                  <a:cubicBezTo>
                    <a:pt x="2923583" y="878318"/>
                    <a:pt x="2759259" y="1077386"/>
                    <a:pt x="2787787" y="1139949"/>
                  </a:cubicBezTo>
                  <a:cubicBezTo>
                    <a:pt x="2885212" y="1218848"/>
                    <a:pt x="2817023" y="1379850"/>
                    <a:pt x="2787787" y="1592708"/>
                  </a:cubicBezTo>
                  <a:cubicBezTo>
                    <a:pt x="2822156" y="1725586"/>
                    <a:pt x="2820732" y="1865252"/>
                    <a:pt x="2787787" y="2081688"/>
                  </a:cubicBezTo>
                  <a:cubicBezTo>
                    <a:pt x="2827149" y="2209889"/>
                    <a:pt x="2508757" y="2287710"/>
                    <a:pt x="2323147" y="2352343"/>
                  </a:cubicBezTo>
                  <a:cubicBezTo>
                    <a:pt x="2157293" y="2325754"/>
                    <a:pt x="1865783" y="2310936"/>
                    <a:pt x="1759399" y="2352343"/>
                  </a:cubicBezTo>
                  <a:cubicBezTo>
                    <a:pt x="1612965" y="2380349"/>
                    <a:pt x="1510449" y="2324356"/>
                    <a:pt x="1195652" y="2352343"/>
                  </a:cubicBezTo>
                  <a:cubicBezTo>
                    <a:pt x="1009913" y="2353688"/>
                    <a:pt x="755651" y="2298492"/>
                    <a:pt x="464639" y="2352343"/>
                  </a:cubicBezTo>
                  <a:cubicBezTo>
                    <a:pt x="245557" y="2292421"/>
                    <a:pt x="32288" y="2189681"/>
                    <a:pt x="0" y="2081688"/>
                  </a:cubicBezTo>
                  <a:cubicBezTo>
                    <a:pt x="52355" y="2023204"/>
                    <a:pt x="17197" y="1826891"/>
                    <a:pt x="0" y="1683260"/>
                  </a:cubicBezTo>
                  <a:cubicBezTo>
                    <a:pt x="-21134" y="1533560"/>
                    <a:pt x="105368" y="1335325"/>
                    <a:pt x="0" y="1248611"/>
                  </a:cubicBezTo>
                  <a:cubicBezTo>
                    <a:pt x="-7599" y="1180438"/>
                    <a:pt x="9189" y="943405"/>
                    <a:pt x="0" y="777743"/>
                  </a:cubicBezTo>
                  <a:cubicBezTo>
                    <a:pt x="-81206" y="664699"/>
                    <a:pt x="50378" y="354104"/>
                    <a:pt x="0" y="270653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492543"/>
                        <a:gd name="connsiteY0" fmla="*/ 241989 h 2103213"/>
                        <a:gd name="connsiteX1" fmla="*/ 415431 w 2492543"/>
                        <a:gd name="connsiteY1" fmla="*/ 0 h 2103213"/>
                        <a:gd name="connsiteX2" fmla="*/ 1002558 w 2492543"/>
                        <a:gd name="connsiteY2" fmla="*/ 0 h 2103213"/>
                        <a:gd name="connsiteX3" fmla="*/ 1523217 w 2492543"/>
                        <a:gd name="connsiteY3" fmla="*/ 0 h 2103213"/>
                        <a:gd name="connsiteX4" fmla="*/ 2077111 w 2492543"/>
                        <a:gd name="connsiteY4" fmla="*/ 0 h 2103213"/>
                        <a:gd name="connsiteX5" fmla="*/ 2492543 w 2492543"/>
                        <a:gd name="connsiteY5" fmla="*/ 241989 h 2103213"/>
                        <a:gd name="connsiteX6" fmla="*/ 2492543 w 2492543"/>
                        <a:gd name="connsiteY6" fmla="*/ 662990 h 2103213"/>
                        <a:gd name="connsiteX7" fmla="*/ 2492543 w 2492543"/>
                        <a:gd name="connsiteY7" fmla="*/ 1019221 h 2103213"/>
                        <a:gd name="connsiteX8" fmla="*/ 2492543 w 2492543"/>
                        <a:gd name="connsiteY8" fmla="*/ 1424029 h 2103213"/>
                        <a:gd name="connsiteX9" fmla="*/ 2492543 w 2492543"/>
                        <a:gd name="connsiteY9" fmla="*/ 1861223 h 2103213"/>
                        <a:gd name="connsiteX10" fmla="*/ 2077111 w 2492543"/>
                        <a:gd name="connsiteY10" fmla="*/ 2103213 h 2103213"/>
                        <a:gd name="connsiteX11" fmla="*/ 1573068 w 2492543"/>
                        <a:gd name="connsiteY11" fmla="*/ 2103213 h 2103213"/>
                        <a:gd name="connsiteX12" fmla="*/ 1069025 w 2492543"/>
                        <a:gd name="connsiteY12" fmla="*/ 2103213 h 2103213"/>
                        <a:gd name="connsiteX13" fmla="*/ 415431 w 2492543"/>
                        <a:gd name="connsiteY13" fmla="*/ 2103213 h 2103213"/>
                        <a:gd name="connsiteX14" fmla="*/ 0 w 2492543"/>
                        <a:gd name="connsiteY14" fmla="*/ 1861223 h 2103213"/>
                        <a:gd name="connsiteX15" fmla="*/ 0 w 2492543"/>
                        <a:gd name="connsiteY15" fmla="*/ 1504991 h 2103213"/>
                        <a:gd name="connsiteX16" fmla="*/ 0 w 2492543"/>
                        <a:gd name="connsiteY16" fmla="*/ 1116375 h 2103213"/>
                        <a:gd name="connsiteX17" fmla="*/ 0 w 2492543"/>
                        <a:gd name="connsiteY17" fmla="*/ 695375 h 2103213"/>
                        <a:gd name="connsiteX18" fmla="*/ 0 w 2492543"/>
                        <a:gd name="connsiteY18" fmla="*/ 241989 h 2103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492543" h="2103213" extrusionOk="0">
                          <a:moveTo>
                            <a:pt x="0" y="241989"/>
                          </a:moveTo>
                          <a:cubicBezTo>
                            <a:pt x="20286" y="95370"/>
                            <a:pt x="247689" y="-51445"/>
                            <a:pt x="415431" y="0"/>
                          </a:cubicBezTo>
                          <a:cubicBezTo>
                            <a:pt x="692092" y="-29880"/>
                            <a:pt x="761872" y="28475"/>
                            <a:pt x="1002558" y="0"/>
                          </a:cubicBezTo>
                          <a:cubicBezTo>
                            <a:pt x="1253697" y="4"/>
                            <a:pt x="1383072" y="13462"/>
                            <a:pt x="1523217" y="0"/>
                          </a:cubicBezTo>
                          <a:cubicBezTo>
                            <a:pt x="1668070" y="-17560"/>
                            <a:pt x="1817732" y="9470"/>
                            <a:pt x="2077111" y="0"/>
                          </a:cubicBezTo>
                          <a:cubicBezTo>
                            <a:pt x="2314459" y="11336"/>
                            <a:pt x="2492772" y="148475"/>
                            <a:pt x="2492543" y="241989"/>
                          </a:cubicBezTo>
                          <a:cubicBezTo>
                            <a:pt x="2510275" y="437163"/>
                            <a:pt x="2412866" y="533079"/>
                            <a:pt x="2492543" y="662990"/>
                          </a:cubicBezTo>
                          <a:cubicBezTo>
                            <a:pt x="2592978" y="798047"/>
                            <a:pt x="2451571" y="947713"/>
                            <a:pt x="2492543" y="1019221"/>
                          </a:cubicBezTo>
                          <a:cubicBezTo>
                            <a:pt x="2553737" y="1091354"/>
                            <a:pt x="2482078" y="1241046"/>
                            <a:pt x="2492543" y="1424029"/>
                          </a:cubicBezTo>
                          <a:cubicBezTo>
                            <a:pt x="2518824" y="1571660"/>
                            <a:pt x="2500570" y="1692629"/>
                            <a:pt x="2492543" y="1861223"/>
                          </a:cubicBezTo>
                          <a:cubicBezTo>
                            <a:pt x="2546550" y="2001274"/>
                            <a:pt x="2241547" y="2082171"/>
                            <a:pt x="2077111" y="2103213"/>
                          </a:cubicBezTo>
                          <a:cubicBezTo>
                            <a:pt x="1930651" y="2091600"/>
                            <a:pt x="1671368" y="2070738"/>
                            <a:pt x="1573068" y="2103213"/>
                          </a:cubicBezTo>
                          <a:cubicBezTo>
                            <a:pt x="1446295" y="2121497"/>
                            <a:pt x="1322718" y="2073863"/>
                            <a:pt x="1069025" y="2103213"/>
                          </a:cubicBezTo>
                          <a:cubicBezTo>
                            <a:pt x="887012" y="2111709"/>
                            <a:pt x="647163" y="2068393"/>
                            <a:pt x="415431" y="2103213"/>
                          </a:cubicBezTo>
                          <a:cubicBezTo>
                            <a:pt x="216049" y="2076552"/>
                            <a:pt x="20270" y="1982166"/>
                            <a:pt x="0" y="1861223"/>
                          </a:cubicBezTo>
                          <a:cubicBezTo>
                            <a:pt x="12880" y="1796877"/>
                            <a:pt x="40425" y="1635001"/>
                            <a:pt x="0" y="1504991"/>
                          </a:cubicBezTo>
                          <a:cubicBezTo>
                            <a:pt x="-30047" y="1372418"/>
                            <a:pt x="70814" y="1195432"/>
                            <a:pt x="0" y="1116375"/>
                          </a:cubicBezTo>
                          <a:cubicBezTo>
                            <a:pt x="-31542" y="1043743"/>
                            <a:pt x="38210" y="837864"/>
                            <a:pt x="0" y="695375"/>
                          </a:cubicBezTo>
                          <a:cubicBezTo>
                            <a:pt x="-64910" y="575480"/>
                            <a:pt x="53161" y="329273"/>
                            <a:pt x="0" y="24198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4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955930" y="756166"/>
              <a:ext cx="2555105" cy="79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ابتكري حشوات مناسبة مع التمر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8320563" y="1597423"/>
            <a:ext cx="3871436" cy="3438417"/>
            <a:chOff x="766952" y="-66891"/>
            <a:chExt cx="3836871" cy="3845715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230615" y="456328"/>
              <a:ext cx="3373208" cy="3322496"/>
            </a:xfrm>
            <a:custGeom>
              <a:avLst/>
              <a:gdLst>
                <a:gd name="connsiteX0" fmla="*/ 0 w 3373208"/>
                <a:gd name="connsiteY0" fmla="*/ 382276 h 3322496"/>
                <a:gd name="connsiteX1" fmla="*/ 562211 w 3373208"/>
                <a:gd name="connsiteY1" fmla="*/ 0 h 3322496"/>
                <a:gd name="connsiteX2" fmla="*/ 1731578 w 3373208"/>
                <a:gd name="connsiteY2" fmla="*/ 0 h 3322496"/>
                <a:gd name="connsiteX3" fmla="*/ 2810995 w 3373208"/>
                <a:gd name="connsiteY3" fmla="*/ 0 h 3322496"/>
                <a:gd name="connsiteX4" fmla="*/ 3373207 w 3373208"/>
                <a:gd name="connsiteY4" fmla="*/ 382276 h 3322496"/>
                <a:gd name="connsiteX5" fmla="*/ 3373207 w 3373208"/>
                <a:gd name="connsiteY5" fmla="*/ 970603 h 3322496"/>
                <a:gd name="connsiteX6" fmla="*/ 3373207 w 3373208"/>
                <a:gd name="connsiteY6" fmla="*/ 1533350 h 3322496"/>
                <a:gd name="connsiteX7" fmla="*/ 3373207 w 3373208"/>
                <a:gd name="connsiteY7" fmla="*/ 2223995 h 3322496"/>
                <a:gd name="connsiteX8" fmla="*/ 3373207 w 3373208"/>
                <a:gd name="connsiteY8" fmla="*/ 2940218 h 3322496"/>
                <a:gd name="connsiteX9" fmla="*/ 2810995 w 3373208"/>
                <a:gd name="connsiteY9" fmla="*/ 3322496 h 3322496"/>
                <a:gd name="connsiteX10" fmla="*/ 1686604 w 3373208"/>
                <a:gd name="connsiteY10" fmla="*/ 3322496 h 3322496"/>
                <a:gd name="connsiteX11" fmla="*/ 562211 w 3373208"/>
                <a:gd name="connsiteY11" fmla="*/ 3322496 h 3322496"/>
                <a:gd name="connsiteX12" fmla="*/ 0 w 3373208"/>
                <a:gd name="connsiteY12" fmla="*/ 2940218 h 3322496"/>
                <a:gd name="connsiteX13" fmla="*/ 0 w 3373208"/>
                <a:gd name="connsiteY13" fmla="*/ 2249573 h 3322496"/>
                <a:gd name="connsiteX14" fmla="*/ 0 w 3373208"/>
                <a:gd name="connsiteY14" fmla="*/ 1558929 h 3322496"/>
                <a:gd name="connsiteX15" fmla="*/ 0 w 3373208"/>
                <a:gd name="connsiteY15" fmla="*/ 996183 h 3322496"/>
                <a:gd name="connsiteX16" fmla="*/ 0 w 3373208"/>
                <a:gd name="connsiteY16" fmla="*/ 382276 h 3322496"/>
                <a:gd name="connsiteX0" fmla="*/ 0 w 3373208"/>
                <a:gd name="connsiteY0" fmla="*/ 382276 h 3322496"/>
                <a:gd name="connsiteX1" fmla="*/ 562211 w 3373208"/>
                <a:gd name="connsiteY1" fmla="*/ 0 h 3322496"/>
                <a:gd name="connsiteX2" fmla="*/ 1731578 w 3373208"/>
                <a:gd name="connsiteY2" fmla="*/ 0 h 3322496"/>
                <a:gd name="connsiteX3" fmla="*/ 2810995 w 3373208"/>
                <a:gd name="connsiteY3" fmla="*/ 0 h 3322496"/>
                <a:gd name="connsiteX4" fmla="*/ 3373207 w 3373208"/>
                <a:gd name="connsiteY4" fmla="*/ 382276 h 3322496"/>
                <a:gd name="connsiteX5" fmla="*/ 3373207 w 3373208"/>
                <a:gd name="connsiteY5" fmla="*/ 970603 h 3322496"/>
                <a:gd name="connsiteX6" fmla="*/ 3373207 w 3373208"/>
                <a:gd name="connsiteY6" fmla="*/ 1533350 h 3322496"/>
                <a:gd name="connsiteX7" fmla="*/ 3373207 w 3373208"/>
                <a:gd name="connsiteY7" fmla="*/ 2096097 h 3322496"/>
                <a:gd name="connsiteX8" fmla="*/ 3373207 w 3373208"/>
                <a:gd name="connsiteY8" fmla="*/ 2940218 h 3322496"/>
                <a:gd name="connsiteX9" fmla="*/ 2810995 w 3373208"/>
                <a:gd name="connsiteY9" fmla="*/ 3322496 h 3322496"/>
                <a:gd name="connsiteX10" fmla="*/ 1731578 w 3373208"/>
                <a:gd name="connsiteY10" fmla="*/ 3322496 h 3322496"/>
                <a:gd name="connsiteX11" fmla="*/ 562211 w 3373208"/>
                <a:gd name="connsiteY11" fmla="*/ 3322496 h 3322496"/>
                <a:gd name="connsiteX12" fmla="*/ 0 w 3373208"/>
                <a:gd name="connsiteY12" fmla="*/ 2940218 h 3322496"/>
                <a:gd name="connsiteX13" fmla="*/ 0 w 3373208"/>
                <a:gd name="connsiteY13" fmla="*/ 2351891 h 3322496"/>
                <a:gd name="connsiteX14" fmla="*/ 0 w 3373208"/>
                <a:gd name="connsiteY14" fmla="*/ 1686827 h 3322496"/>
                <a:gd name="connsiteX15" fmla="*/ 0 w 3373208"/>
                <a:gd name="connsiteY15" fmla="*/ 1124079 h 3322496"/>
                <a:gd name="connsiteX16" fmla="*/ 0 w 3373208"/>
                <a:gd name="connsiteY16" fmla="*/ 382276 h 3322496"/>
                <a:gd name="connsiteX0" fmla="*/ 0 w 3373208"/>
                <a:gd name="connsiteY0" fmla="*/ 382276 h 3322496"/>
                <a:gd name="connsiteX1" fmla="*/ 562211 w 3373208"/>
                <a:gd name="connsiteY1" fmla="*/ 0 h 3322496"/>
                <a:gd name="connsiteX2" fmla="*/ 1731578 w 3373208"/>
                <a:gd name="connsiteY2" fmla="*/ 0 h 3322496"/>
                <a:gd name="connsiteX3" fmla="*/ 2810995 w 3373208"/>
                <a:gd name="connsiteY3" fmla="*/ 0 h 3322496"/>
                <a:gd name="connsiteX4" fmla="*/ 3373207 w 3373208"/>
                <a:gd name="connsiteY4" fmla="*/ 382276 h 3322496"/>
                <a:gd name="connsiteX5" fmla="*/ 3373207 w 3373208"/>
                <a:gd name="connsiteY5" fmla="*/ 970603 h 3322496"/>
                <a:gd name="connsiteX6" fmla="*/ 3373207 w 3373208"/>
                <a:gd name="connsiteY6" fmla="*/ 1533350 h 3322496"/>
                <a:gd name="connsiteX7" fmla="*/ 3373207 w 3373208"/>
                <a:gd name="connsiteY7" fmla="*/ 2223995 h 3322496"/>
                <a:gd name="connsiteX8" fmla="*/ 3373207 w 3373208"/>
                <a:gd name="connsiteY8" fmla="*/ 2940218 h 3322496"/>
                <a:gd name="connsiteX9" fmla="*/ 2810995 w 3373208"/>
                <a:gd name="connsiteY9" fmla="*/ 3322496 h 3322496"/>
                <a:gd name="connsiteX10" fmla="*/ 1686604 w 3373208"/>
                <a:gd name="connsiteY10" fmla="*/ 3322496 h 3322496"/>
                <a:gd name="connsiteX11" fmla="*/ 562211 w 3373208"/>
                <a:gd name="connsiteY11" fmla="*/ 3322496 h 3322496"/>
                <a:gd name="connsiteX12" fmla="*/ 0 w 3373208"/>
                <a:gd name="connsiteY12" fmla="*/ 2940218 h 3322496"/>
                <a:gd name="connsiteX13" fmla="*/ 0 w 3373208"/>
                <a:gd name="connsiteY13" fmla="*/ 2249573 h 3322496"/>
                <a:gd name="connsiteX14" fmla="*/ 0 w 3373208"/>
                <a:gd name="connsiteY14" fmla="*/ 1558929 h 3322496"/>
                <a:gd name="connsiteX15" fmla="*/ 0 w 3373208"/>
                <a:gd name="connsiteY15" fmla="*/ 996183 h 3322496"/>
                <a:gd name="connsiteX16" fmla="*/ 0 w 3373208"/>
                <a:gd name="connsiteY16" fmla="*/ 382276 h 332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73208" h="3322496" fill="none" extrusionOk="0">
                  <a:moveTo>
                    <a:pt x="0" y="382276"/>
                  </a:moveTo>
                  <a:cubicBezTo>
                    <a:pt x="64576" y="179588"/>
                    <a:pt x="269003" y="3211"/>
                    <a:pt x="562211" y="0"/>
                  </a:cubicBezTo>
                  <a:cubicBezTo>
                    <a:pt x="932553" y="60848"/>
                    <a:pt x="1261432" y="-140348"/>
                    <a:pt x="1731578" y="0"/>
                  </a:cubicBezTo>
                  <a:cubicBezTo>
                    <a:pt x="2177986" y="-48730"/>
                    <a:pt x="2345353" y="141196"/>
                    <a:pt x="2810995" y="0"/>
                  </a:cubicBezTo>
                  <a:cubicBezTo>
                    <a:pt x="3204815" y="36116"/>
                    <a:pt x="3428078" y="151268"/>
                    <a:pt x="3373207" y="382276"/>
                  </a:cubicBezTo>
                  <a:cubicBezTo>
                    <a:pt x="3447510" y="472737"/>
                    <a:pt x="3368108" y="763977"/>
                    <a:pt x="3373207" y="970603"/>
                  </a:cubicBezTo>
                  <a:cubicBezTo>
                    <a:pt x="3438274" y="1164610"/>
                    <a:pt x="3344742" y="1239544"/>
                    <a:pt x="3373207" y="1533350"/>
                  </a:cubicBezTo>
                  <a:cubicBezTo>
                    <a:pt x="3405047" y="1829729"/>
                    <a:pt x="3338526" y="1870367"/>
                    <a:pt x="3373207" y="2223995"/>
                  </a:cubicBezTo>
                  <a:cubicBezTo>
                    <a:pt x="3312484" y="2506259"/>
                    <a:pt x="3248839" y="2796242"/>
                    <a:pt x="3373207" y="2940218"/>
                  </a:cubicBezTo>
                  <a:cubicBezTo>
                    <a:pt x="3256696" y="3115088"/>
                    <a:pt x="3016570" y="3286851"/>
                    <a:pt x="2810995" y="3322496"/>
                  </a:cubicBezTo>
                  <a:cubicBezTo>
                    <a:pt x="2475203" y="3292949"/>
                    <a:pt x="2064954" y="3271328"/>
                    <a:pt x="1686604" y="3322496"/>
                  </a:cubicBezTo>
                  <a:cubicBezTo>
                    <a:pt x="1258259" y="3387747"/>
                    <a:pt x="1099513" y="3286930"/>
                    <a:pt x="562211" y="3322496"/>
                  </a:cubicBezTo>
                  <a:cubicBezTo>
                    <a:pt x="241801" y="3300743"/>
                    <a:pt x="13588" y="3196934"/>
                    <a:pt x="0" y="2940218"/>
                  </a:cubicBezTo>
                  <a:cubicBezTo>
                    <a:pt x="-155506" y="2835737"/>
                    <a:pt x="-40823" y="2583314"/>
                    <a:pt x="0" y="2249573"/>
                  </a:cubicBezTo>
                  <a:cubicBezTo>
                    <a:pt x="18374" y="1909779"/>
                    <a:pt x="109297" y="1826883"/>
                    <a:pt x="0" y="1558929"/>
                  </a:cubicBezTo>
                  <a:cubicBezTo>
                    <a:pt x="-105282" y="1245718"/>
                    <a:pt x="14858" y="1261884"/>
                    <a:pt x="0" y="996183"/>
                  </a:cubicBezTo>
                  <a:cubicBezTo>
                    <a:pt x="-106259" y="821921"/>
                    <a:pt x="90402" y="533573"/>
                    <a:pt x="0" y="382276"/>
                  </a:cubicBezTo>
                  <a:close/>
                </a:path>
                <a:path w="3373208" h="3322496" stroke="0" extrusionOk="0">
                  <a:moveTo>
                    <a:pt x="0" y="382276"/>
                  </a:moveTo>
                  <a:cubicBezTo>
                    <a:pt x="64822" y="211326"/>
                    <a:pt x="301849" y="106910"/>
                    <a:pt x="562211" y="0"/>
                  </a:cubicBezTo>
                  <a:cubicBezTo>
                    <a:pt x="1014713" y="-121208"/>
                    <a:pt x="1304110" y="-28347"/>
                    <a:pt x="1731578" y="0"/>
                  </a:cubicBezTo>
                  <a:cubicBezTo>
                    <a:pt x="1979766" y="-62869"/>
                    <a:pt x="2525231" y="6967"/>
                    <a:pt x="2810995" y="0"/>
                  </a:cubicBezTo>
                  <a:cubicBezTo>
                    <a:pt x="3152913" y="5294"/>
                    <a:pt x="3422308" y="199066"/>
                    <a:pt x="3373207" y="382276"/>
                  </a:cubicBezTo>
                  <a:cubicBezTo>
                    <a:pt x="3394082" y="572769"/>
                    <a:pt x="3305966" y="861357"/>
                    <a:pt x="3373207" y="970603"/>
                  </a:cubicBezTo>
                  <a:cubicBezTo>
                    <a:pt x="3436539" y="1095559"/>
                    <a:pt x="3205824" y="1329712"/>
                    <a:pt x="3373207" y="1533350"/>
                  </a:cubicBezTo>
                  <a:cubicBezTo>
                    <a:pt x="3403798" y="1748546"/>
                    <a:pt x="3254076" y="1935416"/>
                    <a:pt x="3373207" y="2096097"/>
                  </a:cubicBezTo>
                  <a:cubicBezTo>
                    <a:pt x="3361941" y="2324755"/>
                    <a:pt x="3287380" y="2773745"/>
                    <a:pt x="3373207" y="2940218"/>
                  </a:cubicBezTo>
                  <a:cubicBezTo>
                    <a:pt x="3394527" y="3262508"/>
                    <a:pt x="3161311" y="3351985"/>
                    <a:pt x="2810995" y="3322496"/>
                  </a:cubicBezTo>
                  <a:cubicBezTo>
                    <a:pt x="2328335" y="3457298"/>
                    <a:pt x="2149595" y="3275882"/>
                    <a:pt x="1731578" y="3322496"/>
                  </a:cubicBezTo>
                  <a:cubicBezTo>
                    <a:pt x="1481570" y="3380863"/>
                    <a:pt x="1180287" y="3231663"/>
                    <a:pt x="562211" y="3322496"/>
                  </a:cubicBezTo>
                  <a:cubicBezTo>
                    <a:pt x="229916" y="3234750"/>
                    <a:pt x="39514" y="3185742"/>
                    <a:pt x="0" y="2940218"/>
                  </a:cubicBezTo>
                  <a:cubicBezTo>
                    <a:pt x="16161" y="2755074"/>
                    <a:pt x="28976" y="2515710"/>
                    <a:pt x="0" y="2351891"/>
                  </a:cubicBezTo>
                  <a:cubicBezTo>
                    <a:pt x="5323" y="2096907"/>
                    <a:pt x="91027" y="2077113"/>
                    <a:pt x="0" y="1686827"/>
                  </a:cubicBezTo>
                  <a:cubicBezTo>
                    <a:pt x="-132688" y="1379796"/>
                    <a:pt x="113946" y="1334685"/>
                    <a:pt x="0" y="1124079"/>
                  </a:cubicBezTo>
                  <a:cubicBezTo>
                    <a:pt x="-75806" y="868435"/>
                    <a:pt x="-16639" y="635474"/>
                    <a:pt x="0" y="382276"/>
                  </a:cubicBezTo>
                  <a:close/>
                </a:path>
                <a:path w="3373208" h="3322496" fill="none" stroke="0" extrusionOk="0">
                  <a:moveTo>
                    <a:pt x="0" y="382276"/>
                  </a:moveTo>
                  <a:cubicBezTo>
                    <a:pt x="69959" y="132827"/>
                    <a:pt x="339736" y="39941"/>
                    <a:pt x="562211" y="0"/>
                  </a:cubicBezTo>
                  <a:cubicBezTo>
                    <a:pt x="961381" y="-54042"/>
                    <a:pt x="1338877" y="87788"/>
                    <a:pt x="1731578" y="0"/>
                  </a:cubicBezTo>
                  <a:cubicBezTo>
                    <a:pt x="2096420" y="57907"/>
                    <a:pt x="2527555" y="20924"/>
                    <a:pt x="2810995" y="0"/>
                  </a:cubicBezTo>
                  <a:cubicBezTo>
                    <a:pt x="3139443" y="23400"/>
                    <a:pt x="3379942" y="200348"/>
                    <a:pt x="3373207" y="382276"/>
                  </a:cubicBezTo>
                  <a:cubicBezTo>
                    <a:pt x="3441767" y="575068"/>
                    <a:pt x="3347086" y="809815"/>
                    <a:pt x="3373207" y="970603"/>
                  </a:cubicBezTo>
                  <a:cubicBezTo>
                    <a:pt x="3403457" y="1241368"/>
                    <a:pt x="3339079" y="1275260"/>
                    <a:pt x="3373207" y="1533350"/>
                  </a:cubicBezTo>
                  <a:cubicBezTo>
                    <a:pt x="3418189" y="1777265"/>
                    <a:pt x="3345788" y="1883686"/>
                    <a:pt x="3373207" y="2223995"/>
                  </a:cubicBezTo>
                  <a:cubicBezTo>
                    <a:pt x="3409941" y="2549949"/>
                    <a:pt x="3315573" y="2721667"/>
                    <a:pt x="3373207" y="2940218"/>
                  </a:cubicBezTo>
                  <a:cubicBezTo>
                    <a:pt x="3301157" y="3136816"/>
                    <a:pt x="3082378" y="3245786"/>
                    <a:pt x="2810995" y="3322496"/>
                  </a:cubicBezTo>
                  <a:cubicBezTo>
                    <a:pt x="2515362" y="3292014"/>
                    <a:pt x="2188186" y="3180040"/>
                    <a:pt x="1686604" y="3322496"/>
                  </a:cubicBezTo>
                  <a:cubicBezTo>
                    <a:pt x="1216508" y="3269878"/>
                    <a:pt x="1046929" y="3239366"/>
                    <a:pt x="562211" y="3322496"/>
                  </a:cubicBezTo>
                  <a:cubicBezTo>
                    <a:pt x="152357" y="3339976"/>
                    <a:pt x="23506" y="3176350"/>
                    <a:pt x="0" y="2940218"/>
                  </a:cubicBezTo>
                  <a:cubicBezTo>
                    <a:pt x="-100374" y="2696741"/>
                    <a:pt x="60661" y="2558370"/>
                    <a:pt x="0" y="2249573"/>
                  </a:cubicBezTo>
                  <a:cubicBezTo>
                    <a:pt x="-15573" y="1873614"/>
                    <a:pt x="106561" y="1820452"/>
                    <a:pt x="0" y="1558929"/>
                  </a:cubicBezTo>
                  <a:cubicBezTo>
                    <a:pt x="-71677" y="1312505"/>
                    <a:pt x="27683" y="1215170"/>
                    <a:pt x="0" y="996183"/>
                  </a:cubicBezTo>
                  <a:cubicBezTo>
                    <a:pt x="21059" y="811498"/>
                    <a:pt x="87959" y="629190"/>
                    <a:pt x="0" y="382276"/>
                  </a:cubicBezTo>
                  <a:close/>
                </a:path>
                <a:path w="3373208" h="3322496" fill="none" stroke="0" extrusionOk="0">
                  <a:moveTo>
                    <a:pt x="0" y="382276"/>
                  </a:moveTo>
                  <a:cubicBezTo>
                    <a:pt x="90612" y="144099"/>
                    <a:pt x="306762" y="-28454"/>
                    <a:pt x="562211" y="0"/>
                  </a:cubicBezTo>
                  <a:cubicBezTo>
                    <a:pt x="923769" y="-81944"/>
                    <a:pt x="1292328" y="-72169"/>
                    <a:pt x="1731578" y="0"/>
                  </a:cubicBezTo>
                  <a:cubicBezTo>
                    <a:pt x="2189755" y="-2558"/>
                    <a:pt x="2404955" y="88095"/>
                    <a:pt x="2810995" y="0"/>
                  </a:cubicBezTo>
                  <a:cubicBezTo>
                    <a:pt x="3151644" y="65531"/>
                    <a:pt x="3397437" y="224612"/>
                    <a:pt x="3373207" y="382276"/>
                  </a:cubicBezTo>
                  <a:cubicBezTo>
                    <a:pt x="3453856" y="511776"/>
                    <a:pt x="3332699" y="747977"/>
                    <a:pt x="3373207" y="970603"/>
                  </a:cubicBezTo>
                  <a:cubicBezTo>
                    <a:pt x="3428341" y="1204494"/>
                    <a:pt x="3351203" y="1264430"/>
                    <a:pt x="3373207" y="1533350"/>
                  </a:cubicBezTo>
                  <a:cubicBezTo>
                    <a:pt x="3407688" y="1811678"/>
                    <a:pt x="3365923" y="1888258"/>
                    <a:pt x="3373207" y="2223995"/>
                  </a:cubicBezTo>
                  <a:cubicBezTo>
                    <a:pt x="3353169" y="2528746"/>
                    <a:pt x="3286928" y="2768147"/>
                    <a:pt x="3373207" y="2940218"/>
                  </a:cubicBezTo>
                  <a:cubicBezTo>
                    <a:pt x="3273212" y="3058045"/>
                    <a:pt x="3044446" y="3265027"/>
                    <a:pt x="2810995" y="3322496"/>
                  </a:cubicBezTo>
                  <a:cubicBezTo>
                    <a:pt x="2510421" y="3288717"/>
                    <a:pt x="2146192" y="3225729"/>
                    <a:pt x="1686604" y="3322496"/>
                  </a:cubicBezTo>
                  <a:cubicBezTo>
                    <a:pt x="1244764" y="3344569"/>
                    <a:pt x="1073005" y="3270859"/>
                    <a:pt x="562211" y="3322496"/>
                  </a:cubicBezTo>
                  <a:cubicBezTo>
                    <a:pt x="184915" y="3324444"/>
                    <a:pt x="47782" y="3190704"/>
                    <a:pt x="0" y="2940218"/>
                  </a:cubicBezTo>
                  <a:cubicBezTo>
                    <a:pt x="-124750" y="2808021"/>
                    <a:pt x="-19613" y="2576416"/>
                    <a:pt x="0" y="2249573"/>
                  </a:cubicBezTo>
                  <a:cubicBezTo>
                    <a:pt x="-13529" y="1909822"/>
                    <a:pt x="94012" y="1813672"/>
                    <a:pt x="0" y="1558929"/>
                  </a:cubicBezTo>
                  <a:cubicBezTo>
                    <a:pt x="-66253" y="1262657"/>
                    <a:pt x="3488" y="1247172"/>
                    <a:pt x="0" y="996183"/>
                  </a:cubicBezTo>
                  <a:cubicBezTo>
                    <a:pt x="-89055" y="812703"/>
                    <a:pt x="113789" y="546686"/>
                    <a:pt x="0" y="382276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3403599"/>
                        <a:gd name="connsiteY0" fmla="*/ 341790 h 2970612"/>
                        <a:gd name="connsiteX1" fmla="*/ 567277 w 3403599"/>
                        <a:gd name="connsiteY1" fmla="*/ 0 h 2970612"/>
                        <a:gd name="connsiteX2" fmla="*/ 1747179 w 3403599"/>
                        <a:gd name="connsiteY2" fmla="*/ 0 h 2970612"/>
                        <a:gd name="connsiteX3" fmla="*/ 2836321 w 3403599"/>
                        <a:gd name="connsiteY3" fmla="*/ 0 h 2970612"/>
                        <a:gd name="connsiteX4" fmla="*/ 3403598 w 3403599"/>
                        <a:gd name="connsiteY4" fmla="*/ 341790 h 2970612"/>
                        <a:gd name="connsiteX5" fmla="*/ 3403598 w 3403599"/>
                        <a:gd name="connsiteY5" fmla="*/ 867807 h 2970612"/>
                        <a:gd name="connsiteX6" fmla="*/ 3403598 w 3403599"/>
                        <a:gd name="connsiteY6" fmla="*/ 1370954 h 2970612"/>
                        <a:gd name="connsiteX7" fmla="*/ 3403598 w 3403599"/>
                        <a:gd name="connsiteY7" fmla="*/ 1988453 h 2970612"/>
                        <a:gd name="connsiteX8" fmla="*/ 3403598 w 3403599"/>
                        <a:gd name="connsiteY8" fmla="*/ 2628821 h 2970612"/>
                        <a:gd name="connsiteX9" fmla="*/ 2836321 w 3403599"/>
                        <a:gd name="connsiteY9" fmla="*/ 2970612 h 2970612"/>
                        <a:gd name="connsiteX10" fmla="*/ 1701800 w 3403599"/>
                        <a:gd name="connsiteY10" fmla="*/ 2970612 h 2970612"/>
                        <a:gd name="connsiteX11" fmla="*/ 567277 w 3403599"/>
                        <a:gd name="connsiteY11" fmla="*/ 2970612 h 2970612"/>
                        <a:gd name="connsiteX12" fmla="*/ 0 w 3403599"/>
                        <a:gd name="connsiteY12" fmla="*/ 2628821 h 2970612"/>
                        <a:gd name="connsiteX13" fmla="*/ 0 w 3403599"/>
                        <a:gd name="connsiteY13" fmla="*/ 2011322 h 2970612"/>
                        <a:gd name="connsiteX14" fmla="*/ 0 w 3403599"/>
                        <a:gd name="connsiteY14" fmla="*/ 1393824 h 2970612"/>
                        <a:gd name="connsiteX15" fmla="*/ 0 w 3403599"/>
                        <a:gd name="connsiteY15" fmla="*/ 890678 h 2970612"/>
                        <a:gd name="connsiteX16" fmla="*/ 0 w 3403599"/>
                        <a:gd name="connsiteY16" fmla="*/ 341790 h 2970612"/>
                        <a:gd name="connsiteX0" fmla="*/ 0 w 3403599"/>
                        <a:gd name="connsiteY0" fmla="*/ 341790 h 2970612"/>
                        <a:gd name="connsiteX1" fmla="*/ 567277 w 3403599"/>
                        <a:gd name="connsiteY1" fmla="*/ 0 h 2970612"/>
                        <a:gd name="connsiteX2" fmla="*/ 1747179 w 3403599"/>
                        <a:gd name="connsiteY2" fmla="*/ 0 h 2970612"/>
                        <a:gd name="connsiteX3" fmla="*/ 2836321 w 3403599"/>
                        <a:gd name="connsiteY3" fmla="*/ 0 h 2970612"/>
                        <a:gd name="connsiteX4" fmla="*/ 3403598 w 3403599"/>
                        <a:gd name="connsiteY4" fmla="*/ 341790 h 2970612"/>
                        <a:gd name="connsiteX5" fmla="*/ 3403598 w 3403599"/>
                        <a:gd name="connsiteY5" fmla="*/ 867807 h 2970612"/>
                        <a:gd name="connsiteX6" fmla="*/ 3403598 w 3403599"/>
                        <a:gd name="connsiteY6" fmla="*/ 1370954 h 2970612"/>
                        <a:gd name="connsiteX7" fmla="*/ 3403598 w 3403599"/>
                        <a:gd name="connsiteY7" fmla="*/ 1874101 h 2970612"/>
                        <a:gd name="connsiteX8" fmla="*/ 3403598 w 3403599"/>
                        <a:gd name="connsiteY8" fmla="*/ 2628821 h 2970612"/>
                        <a:gd name="connsiteX9" fmla="*/ 2836321 w 3403599"/>
                        <a:gd name="connsiteY9" fmla="*/ 2970612 h 2970612"/>
                        <a:gd name="connsiteX10" fmla="*/ 1747179 w 3403599"/>
                        <a:gd name="connsiteY10" fmla="*/ 2970612 h 2970612"/>
                        <a:gd name="connsiteX11" fmla="*/ 567277 w 3403599"/>
                        <a:gd name="connsiteY11" fmla="*/ 2970612 h 2970612"/>
                        <a:gd name="connsiteX12" fmla="*/ 0 w 3403599"/>
                        <a:gd name="connsiteY12" fmla="*/ 2628821 h 2970612"/>
                        <a:gd name="connsiteX13" fmla="*/ 0 w 3403599"/>
                        <a:gd name="connsiteY13" fmla="*/ 2102804 h 2970612"/>
                        <a:gd name="connsiteX14" fmla="*/ 0 w 3403599"/>
                        <a:gd name="connsiteY14" fmla="*/ 1508176 h 2970612"/>
                        <a:gd name="connsiteX15" fmla="*/ 0 w 3403599"/>
                        <a:gd name="connsiteY15" fmla="*/ 1005029 h 2970612"/>
                        <a:gd name="connsiteX16" fmla="*/ 0 w 3403599"/>
                        <a:gd name="connsiteY16" fmla="*/ 341790 h 29706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403599" h="2970612" fill="none" extrusionOk="0">
                          <a:moveTo>
                            <a:pt x="0" y="341790"/>
                          </a:moveTo>
                          <a:cubicBezTo>
                            <a:pt x="52452" y="155255"/>
                            <a:pt x="278589" y="1680"/>
                            <a:pt x="567277" y="0"/>
                          </a:cubicBezTo>
                          <a:cubicBezTo>
                            <a:pt x="966235" y="-389"/>
                            <a:pt x="1315600" y="-66277"/>
                            <a:pt x="1747179" y="0"/>
                          </a:cubicBezTo>
                          <a:cubicBezTo>
                            <a:pt x="2171443" y="-37750"/>
                            <a:pt x="2372072" y="121198"/>
                            <a:pt x="2836321" y="0"/>
                          </a:cubicBezTo>
                          <a:cubicBezTo>
                            <a:pt x="3226352" y="21979"/>
                            <a:pt x="3409895" y="153531"/>
                            <a:pt x="3403598" y="341790"/>
                          </a:cubicBezTo>
                          <a:cubicBezTo>
                            <a:pt x="3470098" y="434495"/>
                            <a:pt x="3361697" y="662501"/>
                            <a:pt x="3403598" y="867807"/>
                          </a:cubicBezTo>
                          <a:cubicBezTo>
                            <a:pt x="3463385" y="1066838"/>
                            <a:pt x="3380487" y="1116192"/>
                            <a:pt x="3403598" y="1370954"/>
                          </a:cubicBezTo>
                          <a:cubicBezTo>
                            <a:pt x="3427612" y="1625609"/>
                            <a:pt x="3387150" y="1680156"/>
                            <a:pt x="3403598" y="1988453"/>
                          </a:cubicBezTo>
                          <a:cubicBezTo>
                            <a:pt x="3372196" y="2261536"/>
                            <a:pt x="3298767" y="2478129"/>
                            <a:pt x="3403598" y="2628821"/>
                          </a:cubicBezTo>
                          <a:cubicBezTo>
                            <a:pt x="3293523" y="2786893"/>
                            <a:pt x="3051872" y="2939843"/>
                            <a:pt x="2836321" y="2970612"/>
                          </a:cubicBezTo>
                          <a:cubicBezTo>
                            <a:pt x="2554122" y="2965660"/>
                            <a:pt x="2161986" y="2960172"/>
                            <a:pt x="1701800" y="2970612"/>
                          </a:cubicBezTo>
                          <a:cubicBezTo>
                            <a:pt x="1260676" y="3018015"/>
                            <a:pt x="1093886" y="2938638"/>
                            <a:pt x="567277" y="2970612"/>
                          </a:cubicBezTo>
                          <a:cubicBezTo>
                            <a:pt x="201921" y="2950239"/>
                            <a:pt x="12046" y="2847783"/>
                            <a:pt x="0" y="2628821"/>
                          </a:cubicBezTo>
                          <a:cubicBezTo>
                            <a:pt x="-145457" y="2518562"/>
                            <a:pt x="-30177" y="2307860"/>
                            <a:pt x="0" y="2011322"/>
                          </a:cubicBezTo>
                          <a:cubicBezTo>
                            <a:pt x="-15702" y="1721520"/>
                            <a:pt x="88818" y="1636773"/>
                            <a:pt x="0" y="1393824"/>
                          </a:cubicBezTo>
                          <a:cubicBezTo>
                            <a:pt x="-103291" y="1117457"/>
                            <a:pt x="28877" y="1116512"/>
                            <a:pt x="0" y="890678"/>
                          </a:cubicBezTo>
                          <a:cubicBezTo>
                            <a:pt x="-97582" y="727412"/>
                            <a:pt x="82658" y="490648"/>
                            <a:pt x="0" y="341790"/>
                          </a:cubicBezTo>
                          <a:close/>
                        </a:path>
                        <a:path w="3403599" h="2970612" stroke="0" extrusionOk="0">
                          <a:moveTo>
                            <a:pt x="0" y="341790"/>
                          </a:moveTo>
                          <a:cubicBezTo>
                            <a:pt x="51104" y="143419"/>
                            <a:pt x="290317" y="59147"/>
                            <a:pt x="567277" y="0"/>
                          </a:cubicBezTo>
                          <a:cubicBezTo>
                            <a:pt x="1040041" y="-85161"/>
                            <a:pt x="1355088" y="-14382"/>
                            <a:pt x="1747179" y="0"/>
                          </a:cubicBezTo>
                          <a:cubicBezTo>
                            <a:pt x="2020402" y="-43316"/>
                            <a:pt x="2515161" y="24615"/>
                            <a:pt x="2836321" y="0"/>
                          </a:cubicBezTo>
                          <a:cubicBezTo>
                            <a:pt x="3155452" y="10043"/>
                            <a:pt x="3430865" y="172282"/>
                            <a:pt x="3403598" y="341790"/>
                          </a:cubicBezTo>
                          <a:cubicBezTo>
                            <a:pt x="3449945" y="531017"/>
                            <a:pt x="3336541" y="766736"/>
                            <a:pt x="3403598" y="867807"/>
                          </a:cubicBezTo>
                          <a:cubicBezTo>
                            <a:pt x="3465560" y="989787"/>
                            <a:pt x="3263890" y="1172799"/>
                            <a:pt x="3403598" y="1370954"/>
                          </a:cubicBezTo>
                          <a:cubicBezTo>
                            <a:pt x="3479135" y="1583798"/>
                            <a:pt x="3314666" y="1692426"/>
                            <a:pt x="3403598" y="1874101"/>
                          </a:cubicBezTo>
                          <a:cubicBezTo>
                            <a:pt x="3426476" y="2074015"/>
                            <a:pt x="3349430" y="2439062"/>
                            <a:pt x="3403598" y="2628821"/>
                          </a:cubicBezTo>
                          <a:cubicBezTo>
                            <a:pt x="3426589" y="2862739"/>
                            <a:pt x="3171915" y="2971568"/>
                            <a:pt x="2836321" y="2970612"/>
                          </a:cubicBezTo>
                          <a:cubicBezTo>
                            <a:pt x="2399385" y="3043562"/>
                            <a:pt x="2093566" y="2942910"/>
                            <a:pt x="1747179" y="2970612"/>
                          </a:cubicBezTo>
                          <a:cubicBezTo>
                            <a:pt x="1488625" y="3008788"/>
                            <a:pt x="1161467" y="2909537"/>
                            <a:pt x="567277" y="2970612"/>
                          </a:cubicBezTo>
                          <a:cubicBezTo>
                            <a:pt x="214806" y="2923945"/>
                            <a:pt x="28998" y="2849202"/>
                            <a:pt x="0" y="2628821"/>
                          </a:cubicBezTo>
                          <a:cubicBezTo>
                            <a:pt x="13017" y="2467262"/>
                            <a:pt x="38089" y="2271513"/>
                            <a:pt x="0" y="2102804"/>
                          </a:cubicBezTo>
                          <a:cubicBezTo>
                            <a:pt x="-16473" y="1889603"/>
                            <a:pt x="91617" y="1831996"/>
                            <a:pt x="0" y="1508176"/>
                          </a:cubicBezTo>
                          <a:cubicBezTo>
                            <a:pt x="-112326" y="1237113"/>
                            <a:pt x="99089" y="1222769"/>
                            <a:pt x="0" y="1005029"/>
                          </a:cubicBezTo>
                          <a:cubicBezTo>
                            <a:pt x="-81643" y="772918"/>
                            <a:pt x="10155" y="572802"/>
                            <a:pt x="0" y="341790"/>
                          </a:cubicBezTo>
                          <a:close/>
                        </a:path>
                        <a:path w="3403599" h="2970612" fill="none" stroke="0" extrusionOk="0">
                          <a:moveTo>
                            <a:pt x="0" y="341790"/>
                          </a:moveTo>
                          <a:cubicBezTo>
                            <a:pt x="66178" y="131404"/>
                            <a:pt x="317020" y="-22025"/>
                            <a:pt x="567277" y="0"/>
                          </a:cubicBezTo>
                          <a:cubicBezTo>
                            <a:pt x="966863" y="-80497"/>
                            <a:pt x="1302711" y="37044"/>
                            <a:pt x="1747179" y="0"/>
                          </a:cubicBezTo>
                          <a:cubicBezTo>
                            <a:pt x="2182401" y="40372"/>
                            <a:pt x="2473835" y="24386"/>
                            <a:pt x="2836321" y="0"/>
                          </a:cubicBezTo>
                          <a:cubicBezTo>
                            <a:pt x="3178397" y="16856"/>
                            <a:pt x="3398366" y="195650"/>
                            <a:pt x="3403598" y="341790"/>
                          </a:cubicBezTo>
                          <a:cubicBezTo>
                            <a:pt x="3483833" y="493893"/>
                            <a:pt x="3354935" y="707887"/>
                            <a:pt x="3403598" y="867807"/>
                          </a:cubicBezTo>
                          <a:cubicBezTo>
                            <a:pt x="3454399" y="1098353"/>
                            <a:pt x="3390278" y="1145845"/>
                            <a:pt x="3403598" y="1370954"/>
                          </a:cubicBezTo>
                          <a:cubicBezTo>
                            <a:pt x="3431421" y="1603199"/>
                            <a:pt x="3404814" y="1694052"/>
                            <a:pt x="3403598" y="1988453"/>
                          </a:cubicBezTo>
                          <a:cubicBezTo>
                            <a:pt x="3445225" y="2291216"/>
                            <a:pt x="3364793" y="2439485"/>
                            <a:pt x="3403598" y="2628821"/>
                          </a:cubicBezTo>
                          <a:cubicBezTo>
                            <a:pt x="3333209" y="2784003"/>
                            <a:pt x="3116359" y="2928139"/>
                            <a:pt x="2836321" y="2970612"/>
                          </a:cubicBezTo>
                          <a:cubicBezTo>
                            <a:pt x="2561535" y="2927399"/>
                            <a:pt x="2178489" y="2859296"/>
                            <a:pt x="1701800" y="2970612"/>
                          </a:cubicBezTo>
                          <a:cubicBezTo>
                            <a:pt x="1226629" y="2955644"/>
                            <a:pt x="1033708" y="2930269"/>
                            <a:pt x="567277" y="2970612"/>
                          </a:cubicBezTo>
                          <a:cubicBezTo>
                            <a:pt x="180388" y="2959212"/>
                            <a:pt x="54621" y="2832110"/>
                            <a:pt x="0" y="2628821"/>
                          </a:cubicBezTo>
                          <a:cubicBezTo>
                            <a:pt x="-100927" y="2458954"/>
                            <a:pt x="51480" y="2284419"/>
                            <a:pt x="0" y="2011322"/>
                          </a:cubicBezTo>
                          <a:cubicBezTo>
                            <a:pt x="-20963" y="1708799"/>
                            <a:pt x="82664" y="1632417"/>
                            <a:pt x="0" y="1393824"/>
                          </a:cubicBezTo>
                          <a:cubicBezTo>
                            <a:pt x="-47681" y="1161122"/>
                            <a:pt x="18033" y="1083401"/>
                            <a:pt x="0" y="890678"/>
                          </a:cubicBezTo>
                          <a:cubicBezTo>
                            <a:pt x="-10068" y="689455"/>
                            <a:pt x="86312" y="528497"/>
                            <a:pt x="0" y="34179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270948" y="433208"/>
              <a:ext cx="3332873" cy="3322496"/>
            </a:xfrm>
            <a:custGeom>
              <a:avLst/>
              <a:gdLst>
                <a:gd name="connsiteX0" fmla="*/ 0 w 3332873"/>
                <a:gd name="connsiteY0" fmla="*/ 382276 h 3322496"/>
                <a:gd name="connsiteX1" fmla="*/ 555488 w 3332873"/>
                <a:gd name="connsiteY1" fmla="*/ 0 h 3322496"/>
                <a:gd name="connsiteX2" fmla="*/ 1340558 w 3332873"/>
                <a:gd name="connsiteY2" fmla="*/ 0 h 3322496"/>
                <a:gd name="connsiteX3" fmla="*/ 2036751 w 3332873"/>
                <a:gd name="connsiteY3" fmla="*/ 0 h 3322496"/>
                <a:gd name="connsiteX4" fmla="*/ 2777383 w 3332873"/>
                <a:gd name="connsiteY4" fmla="*/ 0 h 3322496"/>
                <a:gd name="connsiteX5" fmla="*/ 3332873 w 3332873"/>
                <a:gd name="connsiteY5" fmla="*/ 382276 h 3322496"/>
                <a:gd name="connsiteX6" fmla="*/ 3332873 w 3332873"/>
                <a:gd name="connsiteY6" fmla="*/ 1047341 h 3322496"/>
                <a:gd name="connsiteX7" fmla="*/ 3332873 w 3332873"/>
                <a:gd name="connsiteY7" fmla="*/ 1610088 h 3322496"/>
                <a:gd name="connsiteX8" fmla="*/ 3332873 w 3332873"/>
                <a:gd name="connsiteY8" fmla="*/ 2249573 h 3322496"/>
                <a:gd name="connsiteX9" fmla="*/ 3332873 w 3332873"/>
                <a:gd name="connsiteY9" fmla="*/ 2940218 h 3322496"/>
                <a:gd name="connsiteX10" fmla="*/ 2777383 w 3332873"/>
                <a:gd name="connsiteY10" fmla="*/ 3322496 h 3322496"/>
                <a:gd name="connsiteX11" fmla="*/ 2103408 w 3332873"/>
                <a:gd name="connsiteY11" fmla="*/ 3322496 h 3322496"/>
                <a:gd name="connsiteX12" fmla="*/ 1429434 w 3332873"/>
                <a:gd name="connsiteY12" fmla="*/ 3322496 h 3322496"/>
                <a:gd name="connsiteX13" fmla="*/ 555488 w 3332873"/>
                <a:gd name="connsiteY13" fmla="*/ 3322496 h 3322496"/>
                <a:gd name="connsiteX14" fmla="*/ 0 w 3332873"/>
                <a:gd name="connsiteY14" fmla="*/ 2940218 h 3322496"/>
                <a:gd name="connsiteX15" fmla="*/ 0 w 3332873"/>
                <a:gd name="connsiteY15" fmla="*/ 2377470 h 3322496"/>
                <a:gd name="connsiteX16" fmla="*/ 0 w 3332873"/>
                <a:gd name="connsiteY16" fmla="*/ 1763564 h 3322496"/>
                <a:gd name="connsiteX17" fmla="*/ 0 w 3332873"/>
                <a:gd name="connsiteY17" fmla="*/ 1098500 h 3322496"/>
                <a:gd name="connsiteX18" fmla="*/ 0 w 3332873"/>
                <a:gd name="connsiteY18" fmla="*/ 382276 h 332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32873" h="3322496" extrusionOk="0">
                  <a:moveTo>
                    <a:pt x="0" y="382276"/>
                  </a:moveTo>
                  <a:cubicBezTo>
                    <a:pt x="122403" y="74749"/>
                    <a:pt x="345424" y="-91238"/>
                    <a:pt x="555488" y="0"/>
                  </a:cubicBezTo>
                  <a:cubicBezTo>
                    <a:pt x="913276" y="-76938"/>
                    <a:pt x="996366" y="48699"/>
                    <a:pt x="1340558" y="0"/>
                  </a:cubicBezTo>
                  <a:cubicBezTo>
                    <a:pt x="1693603" y="13950"/>
                    <a:pt x="1864016" y="8153"/>
                    <a:pt x="2036751" y="0"/>
                  </a:cubicBezTo>
                  <a:cubicBezTo>
                    <a:pt x="2204932" y="-4628"/>
                    <a:pt x="2449885" y="75757"/>
                    <a:pt x="2777383" y="0"/>
                  </a:cubicBezTo>
                  <a:cubicBezTo>
                    <a:pt x="3108382" y="40335"/>
                    <a:pt x="3335890" y="248426"/>
                    <a:pt x="3332873" y="382276"/>
                  </a:cubicBezTo>
                  <a:cubicBezTo>
                    <a:pt x="3354017" y="695204"/>
                    <a:pt x="3229489" y="899946"/>
                    <a:pt x="3332873" y="1047341"/>
                  </a:cubicBezTo>
                  <a:cubicBezTo>
                    <a:pt x="3465535" y="1264100"/>
                    <a:pt x="3317794" y="1539626"/>
                    <a:pt x="3332873" y="1610088"/>
                  </a:cubicBezTo>
                  <a:cubicBezTo>
                    <a:pt x="3477741" y="1720038"/>
                    <a:pt x="3369571" y="1950721"/>
                    <a:pt x="3332873" y="2249573"/>
                  </a:cubicBezTo>
                  <a:cubicBezTo>
                    <a:pt x="3370461" y="2471124"/>
                    <a:pt x="3355534" y="2663497"/>
                    <a:pt x="3332873" y="2940218"/>
                  </a:cubicBezTo>
                  <a:cubicBezTo>
                    <a:pt x="3357406" y="3092625"/>
                    <a:pt x="2998345" y="3263492"/>
                    <a:pt x="2777383" y="3322496"/>
                  </a:cubicBezTo>
                  <a:cubicBezTo>
                    <a:pt x="2577303" y="3278469"/>
                    <a:pt x="2213133" y="3242533"/>
                    <a:pt x="2103408" y="3322496"/>
                  </a:cubicBezTo>
                  <a:cubicBezTo>
                    <a:pt x="1912821" y="3385331"/>
                    <a:pt x="1761477" y="3274399"/>
                    <a:pt x="1429434" y="3322496"/>
                  </a:cubicBezTo>
                  <a:cubicBezTo>
                    <a:pt x="1145918" y="3359285"/>
                    <a:pt x="919419" y="3240791"/>
                    <a:pt x="555488" y="3322496"/>
                  </a:cubicBezTo>
                  <a:cubicBezTo>
                    <a:pt x="289732" y="3277218"/>
                    <a:pt x="47101" y="3070629"/>
                    <a:pt x="0" y="2940218"/>
                  </a:cubicBezTo>
                  <a:cubicBezTo>
                    <a:pt x="53651" y="2851589"/>
                    <a:pt x="10897" y="2579905"/>
                    <a:pt x="0" y="2377470"/>
                  </a:cubicBezTo>
                  <a:cubicBezTo>
                    <a:pt x="-47278" y="2169250"/>
                    <a:pt x="93138" y="1888740"/>
                    <a:pt x="0" y="1763564"/>
                  </a:cubicBezTo>
                  <a:cubicBezTo>
                    <a:pt x="13115" y="1675452"/>
                    <a:pt x="7810" y="1331444"/>
                    <a:pt x="0" y="1098500"/>
                  </a:cubicBezTo>
                  <a:cubicBezTo>
                    <a:pt x="-99029" y="937806"/>
                    <a:pt x="64913" y="515948"/>
                    <a:pt x="0" y="382276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3362900"/>
                        <a:gd name="connsiteY0" fmla="*/ 341790 h 2970612"/>
                        <a:gd name="connsiteX1" fmla="*/ 560493 w 3362900"/>
                        <a:gd name="connsiteY1" fmla="*/ 0 h 2970612"/>
                        <a:gd name="connsiteX2" fmla="*/ 1352636 w 3362900"/>
                        <a:gd name="connsiteY2" fmla="*/ 0 h 2970612"/>
                        <a:gd name="connsiteX3" fmla="*/ 2055101 w 3362900"/>
                        <a:gd name="connsiteY3" fmla="*/ 0 h 2970612"/>
                        <a:gd name="connsiteX4" fmla="*/ 2802406 w 3362900"/>
                        <a:gd name="connsiteY4" fmla="*/ 0 h 2970612"/>
                        <a:gd name="connsiteX5" fmla="*/ 3362900 w 3362900"/>
                        <a:gd name="connsiteY5" fmla="*/ 341790 h 2970612"/>
                        <a:gd name="connsiteX6" fmla="*/ 3362900 w 3362900"/>
                        <a:gd name="connsiteY6" fmla="*/ 936418 h 2970612"/>
                        <a:gd name="connsiteX7" fmla="*/ 3362900 w 3362900"/>
                        <a:gd name="connsiteY7" fmla="*/ 1439565 h 2970612"/>
                        <a:gd name="connsiteX8" fmla="*/ 3362900 w 3362900"/>
                        <a:gd name="connsiteY8" fmla="*/ 2011322 h 2970612"/>
                        <a:gd name="connsiteX9" fmla="*/ 3362900 w 3362900"/>
                        <a:gd name="connsiteY9" fmla="*/ 2628821 h 2970612"/>
                        <a:gd name="connsiteX10" fmla="*/ 2802406 w 3362900"/>
                        <a:gd name="connsiteY10" fmla="*/ 2970612 h 2970612"/>
                        <a:gd name="connsiteX11" fmla="*/ 2122359 w 3362900"/>
                        <a:gd name="connsiteY11" fmla="*/ 2970612 h 2970612"/>
                        <a:gd name="connsiteX12" fmla="*/ 1442313 w 3362900"/>
                        <a:gd name="connsiteY12" fmla="*/ 2970612 h 2970612"/>
                        <a:gd name="connsiteX13" fmla="*/ 560493 w 3362900"/>
                        <a:gd name="connsiteY13" fmla="*/ 2970612 h 2970612"/>
                        <a:gd name="connsiteX14" fmla="*/ 0 w 3362900"/>
                        <a:gd name="connsiteY14" fmla="*/ 2628821 h 2970612"/>
                        <a:gd name="connsiteX15" fmla="*/ 0 w 3362900"/>
                        <a:gd name="connsiteY15" fmla="*/ 2125674 h 2970612"/>
                        <a:gd name="connsiteX16" fmla="*/ 0 w 3362900"/>
                        <a:gd name="connsiteY16" fmla="*/ 1576786 h 2970612"/>
                        <a:gd name="connsiteX17" fmla="*/ 0 w 3362900"/>
                        <a:gd name="connsiteY17" fmla="*/ 982159 h 2970612"/>
                        <a:gd name="connsiteX18" fmla="*/ 0 w 3362900"/>
                        <a:gd name="connsiteY18" fmla="*/ 341790 h 29706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362900" h="2970612" extrusionOk="0">
                          <a:moveTo>
                            <a:pt x="0" y="341790"/>
                          </a:moveTo>
                          <a:cubicBezTo>
                            <a:pt x="65326" y="106266"/>
                            <a:pt x="322934" y="-59131"/>
                            <a:pt x="560493" y="0"/>
                          </a:cubicBezTo>
                          <a:cubicBezTo>
                            <a:pt x="930888" y="-48761"/>
                            <a:pt x="1023865" y="40751"/>
                            <a:pt x="1352636" y="0"/>
                          </a:cubicBezTo>
                          <a:cubicBezTo>
                            <a:pt x="1673930" y="-20092"/>
                            <a:pt x="1872174" y="14007"/>
                            <a:pt x="2055101" y="0"/>
                          </a:cubicBezTo>
                          <a:cubicBezTo>
                            <a:pt x="2246055" y="-20943"/>
                            <a:pt x="2463907" y="46760"/>
                            <a:pt x="2802406" y="0"/>
                          </a:cubicBezTo>
                          <a:cubicBezTo>
                            <a:pt x="3122241" y="14117"/>
                            <a:pt x="3360833" y="190992"/>
                            <a:pt x="3362900" y="341790"/>
                          </a:cubicBezTo>
                          <a:cubicBezTo>
                            <a:pt x="3390845" y="605530"/>
                            <a:pt x="3256691" y="774777"/>
                            <a:pt x="3362900" y="936418"/>
                          </a:cubicBezTo>
                          <a:cubicBezTo>
                            <a:pt x="3478194" y="1140217"/>
                            <a:pt x="3328264" y="1359238"/>
                            <a:pt x="3362900" y="1439565"/>
                          </a:cubicBezTo>
                          <a:cubicBezTo>
                            <a:pt x="3472361" y="1539867"/>
                            <a:pt x="3340487" y="1754671"/>
                            <a:pt x="3362900" y="2011322"/>
                          </a:cubicBezTo>
                          <a:cubicBezTo>
                            <a:pt x="3396124" y="2236417"/>
                            <a:pt x="3362101" y="2405794"/>
                            <a:pt x="3362900" y="2628821"/>
                          </a:cubicBezTo>
                          <a:cubicBezTo>
                            <a:pt x="3407483" y="2788832"/>
                            <a:pt x="3024668" y="2932674"/>
                            <a:pt x="2802406" y="2970612"/>
                          </a:cubicBezTo>
                          <a:cubicBezTo>
                            <a:pt x="2605148" y="2958493"/>
                            <a:pt x="2256951" y="2929342"/>
                            <a:pt x="2122359" y="2970612"/>
                          </a:cubicBezTo>
                          <a:cubicBezTo>
                            <a:pt x="1948128" y="3000737"/>
                            <a:pt x="1764544" y="2925841"/>
                            <a:pt x="1442313" y="2970612"/>
                          </a:cubicBezTo>
                          <a:cubicBezTo>
                            <a:pt x="1139770" y="3010181"/>
                            <a:pt x="907939" y="2905761"/>
                            <a:pt x="560493" y="2970612"/>
                          </a:cubicBezTo>
                          <a:cubicBezTo>
                            <a:pt x="289482" y="2949606"/>
                            <a:pt x="39762" y="2764936"/>
                            <a:pt x="0" y="2628821"/>
                          </a:cubicBezTo>
                          <a:cubicBezTo>
                            <a:pt x="32513" y="2542771"/>
                            <a:pt x="25021" y="2307458"/>
                            <a:pt x="0" y="2125674"/>
                          </a:cubicBezTo>
                          <a:cubicBezTo>
                            <a:pt x="-57760" y="1940523"/>
                            <a:pt x="85746" y="1689181"/>
                            <a:pt x="0" y="1576786"/>
                          </a:cubicBezTo>
                          <a:cubicBezTo>
                            <a:pt x="-24325" y="1482301"/>
                            <a:pt x="52421" y="1183026"/>
                            <a:pt x="0" y="982159"/>
                          </a:cubicBezTo>
                          <a:cubicBezTo>
                            <a:pt x="-87975" y="812591"/>
                            <a:pt x="86445" y="490280"/>
                            <a:pt x="0" y="34179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766952" y="621653"/>
              <a:ext cx="3817037" cy="2994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تمر سكري </a:t>
              </a:r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ناشف نحشوه </a:t>
              </a:r>
            </a:p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ببسكوت مطحون مع طحينة سائلة و حليب مكثف محلى </a:t>
              </a:r>
            </a:p>
            <a:p>
              <a:pPr algn="r"/>
              <a:r>
                <a:rPr lang="ar-SY" sz="2400" b="1" dirty="0">
                  <a:solidFill>
                    <a:srgbClr val="FF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تمر محشو بالفستق الحلبي </a:t>
              </a:r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و ندحرجه على السمسم المحمص </a:t>
              </a:r>
            </a:p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 </a:t>
              </a:r>
              <a:r>
                <a:rPr lang="ar-SY" sz="2400" b="1" dirty="0">
                  <a:solidFill>
                    <a:srgbClr val="FF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تمر نحشوه بالكاجو  </a:t>
              </a:r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نغمسه من الأعلى بالشوكولا المذابة</a:t>
              </a: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2493294"/>
            <a:ext cx="2578333" cy="351947"/>
          </a:xfrm>
          <a:custGeom>
            <a:avLst/>
            <a:gdLst>
              <a:gd name="connsiteX0" fmla="*/ 0 w 2578333"/>
              <a:gd name="connsiteY0" fmla="*/ 351947 h 351947"/>
              <a:gd name="connsiteX1" fmla="*/ 641612 w 2578333"/>
              <a:gd name="connsiteY1" fmla="*/ 110414 h 351947"/>
              <a:gd name="connsiteX2" fmla="*/ 1140644 w 2578333"/>
              <a:gd name="connsiteY2" fmla="*/ 317442 h 351947"/>
              <a:gd name="connsiteX3" fmla="*/ 1794139 w 2578333"/>
              <a:gd name="connsiteY3" fmla="*/ 89711 h 351947"/>
              <a:gd name="connsiteX4" fmla="*/ 2245644 w 2578333"/>
              <a:gd name="connsiteY4" fmla="*/ 193225 h 351947"/>
              <a:gd name="connsiteX5" fmla="*/ 2578333 w 2578333"/>
              <a:gd name="connsiteY5" fmla="*/ 0 h 35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8333" h="351947" extrusionOk="0">
                <a:moveTo>
                  <a:pt x="0" y="351947"/>
                </a:moveTo>
                <a:cubicBezTo>
                  <a:pt x="196547" y="252090"/>
                  <a:pt x="484590" y="164343"/>
                  <a:pt x="641612" y="110414"/>
                </a:cubicBezTo>
                <a:cubicBezTo>
                  <a:pt x="779639" y="32066"/>
                  <a:pt x="957292" y="382204"/>
                  <a:pt x="1140644" y="317442"/>
                </a:cubicBezTo>
                <a:cubicBezTo>
                  <a:pt x="1336976" y="337311"/>
                  <a:pt x="1553733" y="199350"/>
                  <a:pt x="1794139" y="89711"/>
                </a:cubicBezTo>
                <a:cubicBezTo>
                  <a:pt x="1989469" y="10170"/>
                  <a:pt x="2122206" y="226262"/>
                  <a:pt x="2245644" y="193225"/>
                </a:cubicBezTo>
                <a:cubicBezTo>
                  <a:pt x="2321284" y="199493"/>
                  <a:pt x="2475377" y="81938"/>
                  <a:pt x="2578333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:custGeom>
                    <a:avLst/>
                    <a:gdLst>
                      <a:gd name="connsiteX0" fmla="*/ 0 w 2578333"/>
                      <a:gd name="connsiteY0" fmla="*/ 351947 h 351947"/>
                      <a:gd name="connsiteX1" fmla="*/ 641612 w 2578333"/>
                      <a:gd name="connsiteY1" fmla="*/ 110414 h 351947"/>
                      <a:gd name="connsiteX2" fmla="*/ 1140644 w 2578333"/>
                      <a:gd name="connsiteY2" fmla="*/ 317442 h 351947"/>
                      <a:gd name="connsiteX3" fmla="*/ 1794139 w 2578333"/>
                      <a:gd name="connsiteY3" fmla="*/ 89711 h 351947"/>
                      <a:gd name="connsiteX4" fmla="*/ 2245644 w 2578333"/>
                      <a:gd name="connsiteY4" fmla="*/ 193225 h 351947"/>
                      <a:gd name="connsiteX5" fmla="*/ 2578333 w 2578333"/>
                      <a:gd name="connsiteY5" fmla="*/ 0 h 351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78333" h="351947" extrusionOk="0">
                        <a:moveTo>
                          <a:pt x="0" y="351947"/>
                        </a:moveTo>
                        <a:cubicBezTo>
                          <a:pt x="210582" y="243423"/>
                          <a:pt x="471507" y="145292"/>
                          <a:pt x="641612" y="110414"/>
                        </a:cubicBezTo>
                        <a:cubicBezTo>
                          <a:pt x="803478" y="65296"/>
                          <a:pt x="951371" y="340650"/>
                          <a:pt x="1140644" y="317442"/>
                        </a:cubicBezTo>
                        <a:cubicBezTo>
                          <a:pt x="1335295" y="328074"/>
                          <a:pt x="1580580" y="156894"/>
                          <a:pt x="1794139" y="89711"/>
                        </a:cubicBezTo>
                        <a:cubicBezTo>
                          <a:pt x="1983464" y="41820"/>
                          <a:pt x="2119425" y="219335"/>
                          <a:pt x="2245644" y="193225"/>
                        </a:cubicBezTo>
                        <a:cubicBezTo>
                          <a:pt x="2346380" y="189821"/>
                          <a:pt x="2476470" y="85952"/>
                          <a:pt x="2578333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41369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618096"/>
            <a:ext cx="3375616" cy="1213077"/>
            <a:chOff x="4412343" y="615723"/>
            <a:chExt cx="3375616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: Shape 76">
              <a:extLst>
                <a:ext uri="{FF2B5EF4-FFF2-40B4-BE49-F238E27FC236}">
                  <a16:creationId xmlns:a16="http://schemas.microsoft.com/office/drawing/2014/main" id="{B20B7274-28AD-4F16-854F-1B745747752C}"/>
                </a:ext>
              </a:extLst>
            </p:cNvPr>
            <p:cNvSpPr/>
            <p:nvPr/>
          </p:nvSpPr>
          <p:spPr>
            <a:xfrm rot="7528401">
              <a:off x="7584759" y="161884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90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20"/>
            <a:ext cx="8913325" cy="672824"/>
            <a:chOff x="1437362" y="1240010"/>
            <a:chExt cx="16395244" cy="67282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0"/>
              <a:ext cx="996392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لأعد التمر مع جوز الهند أحتاج إلى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التمر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82302" y="4077155"/>
              <a:ext cx="941894" cy="70642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Picture 107">
            <a:extLst>
              <a:ext uri="{FF2B5EF4-FFF2-40B4-BE49-F238E27FC236}">
                <a16:creationId xmlns:a16="http://schemas.microsoft.com/office/drawing/2014/main" id="{3779A4A8-3453-48C7-A35A-8E62C35A1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075" y="4498595"/>
            <a:ext cx="1260143" cy="2179707"/>
          </a:xfrm>
          <a:prstGeom prst="rect">
            <a:avLst/>
          </a:prstGeom>
        </p:spPr>
      </p:pic>
      <p:sp>
        <p:nvSpPr>
          <p:cNvPr id="39" name="Freeform: Shape 108">
            <a:extLst>
              <a:ext uri="{FF2B5EF4-FFF2-40B4-BE49-F238E27FC236}">
                <a16:creationId xmlns:a16="http://schemas.microsoft.com/office/drawing/2014/main" id="{213488DC-17CE-4733-A637-2D859A447ECE}"/>
              </a:ext>
            </a:extLst>
          </p:cNvPr>
          <p:cNvSpPr/>
          <p:nvPr/>
        </p:nvSpPr>
        <p:spPr>
          <a:xfrm rot="950947">
            <a:off x="8088289" y="4529894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Cloud 109">
            <a:extLst>
              <a:ext uri="{FF2B5EF4-FFF2-40B4-BE49-F238E27FC236}">
                <a16:creationId xmlns:a16="http://schemas.microsoft.com/office/drawing/2014/main" id="{E3D707ED-E401-46FB-ACD9-ED062A433179}"/>
              </a:ext>
            </a:extLst>
          </p:cNvPr>
          <p:cNvSpPr/>
          <p:nvPr/>
        </p:nvSpPr>
        <p:spPr>
          <a:xfrm>
            <a:off x="6582418" y="2819559"/>
            <a:ext cx="2397268" cy="167523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تمر معجون و جوز هند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CE6A305-9F1E-4181-8E72-0618350DA0FF}"/>
              </a:ext>
            </a:extLst>
          </p:cNvPr>
          <p:cNvSpPr/>
          <p:nvPr/>
        </p:nvSpPr>
        <p:spPr>
          <a:xfrm rot="5400000">
            <a:off x="2857783" y="209372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71FF75-9F80-409A-BE3E-CC9442CA735F}"/>
              </a:ext>
            </a:extLst>
          </p:cNvPr>
          <p:cNvGrpSpPr/>
          <p:nvPr/>
        </p:nvGrpSpPr>
        <p:grpSpPr>
          <a:xfrm>
            <a:off x="3898529" y="279375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F145A53-0401-4E40-83A6-ABC81B1225C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rapezoid 10">
              <a:extLst>
                <a:ext uri="{FF2B5EF4-FFF2-40B4-BE49-F238E27FC236}">
                  <a16:creationId xmlns:a16="http://schemas.microsoft.com/office/drawing/2014/main" id="{09194A52-E7B6-4640-A555-2EDDF4EE8647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1E9A929-7F62-4F6B-BB09-17C54F1AC6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311F303-59E8-491F-9294-57BC54C5ED9E}"/>
              </a:ext>
            </a:extLst>
          </p:cNvPr>
          <p:cNvSpPr/>
          <p:nvPr/>
        </p:nvSpPr>
        <p:spPr>
          <a:xfrm rot="5400000">
            <a:off x="2661224" y="270055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A15240D-CB7B-41ED-81F2-A9257649464F}"/>
              </a:ext>
            </a:extLst>
          </p:cNvPr>
          <p:cNvGrpSpPr/>
          <p:nvPr/>
        </p:nvGrpSpPr>
        <p:grpSpPr>
          <a:xfrm>
            <a:off x="3701970" y="2770554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9FF482C-FB02-4F94-8489-EED84950E31D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Trapezoid 10">
              <a:extLst>
                <a:ext uri="{FF2B5EF4-FFF2-40B4-BE49-F238E27FC236}">
                  <a16:creationId xmlns:a16="http://schemas.microsoft.com/office/drawing/2014/main" id="{3574F54E-F3AA-44B5-BB54-380BDDED82F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A5990BB-CB30-415C-A183-F372DBE52B6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21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3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39" grpId="0" animBg="1"/>
      <p:bldP spid="40" grpId="0" animBg="1"/>
      <p:bldP spid="27" grpId="0" animBg="1"/>
      <p:bldP spid="27" grpId="1" animBg="1"/>
      <p:bldP spid="32" grpId="0" animBg="1"/>
      <p:bldP spid="3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07">
            <a:extLst>
              <a:ext uri="{FF2B5EF4-FFF2-40B4-BE49-F238E27FC236}">
                <a16:creationId xmlns:a16="http://schemas.microsoft.com/office/drawing/2014/main" id="{3779A4A8-3453-48C7-A35A-8E62C35A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724" y="4678293"/>
            <a:ext cx="1260143" cy="2179707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20"/>
            <a:ext cx="8913325" cy="672824"/>
            <a:chOff x="1437362" y="1240010"/>
            <a:chExt cx="16395244" cy="67282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0"/>
              <a:ext cx="996392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طريقة عمل  التمر مع جوز الهند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التمر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82302" y="4077155"/>
              <a:ext cx="941894" cy="70642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reeform: Shape 108">
            <a:extLst>
              <a:ext uri="{FF2B5EF4-FFF2-40B4-BE49-F238E27FC236}">
                <a16:creationId xmlns:a16="http://schemas.microsoft.com/office/drawing/2014/main" id="{213488DC-17CE-4733-A637-2D859A447ECE}"/>
              </a:ext>
            </a:extLst>
          </p:cNvPr>
          <p:cNvSpPr/>
          <p:nvPr/>
        </p:nvSpPr>
        <p:spPr>
          <a:xfrm rot="950947">
            <a:off x="8499066" y="4710704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Cloud 109">
            <a:extLst>
              <a:ext uri="{FF2B5EF4-FFF2-40B4-BE49-F238E27FC236}">
                <a16:creationId xmlns:a16="http://schemas.microsoft.com/office/drawing/2014/main" id="{E3D707ED-E401-46FB-ACD9-ED062A433179}"/>
              </a:ext>
            </a:extLst>
          </p:cNvPr>
          <p:cNvSpPr/>
          <p:nvPr/>
        </p:nvSpPr>
        <p:spPr>
          <a:xfrm>
            <a:off x="4747344" y="2742158"/>
            <a:ext cx="4364836" cy="25093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r" rtl="1">
              <a:buFont typeface="+mj-lt"/>
              <a:buAutoNum type="arabicPeriod"/>
            </a:pPr>
            <a:r>
              <a:rPr lang="ar-SY" sz="2800" dirty="0"/>
              <a:t>أكور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Y" sz="2800" dirty="0"/>
              <a:t>أدحرج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Y" sz="2800" dirty="0"/>
              <a:t> أقدم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3D4D5CC-846A-40B7-A93B-81C0513FD9C4}"/>
              </a:ext>
            </a:extLst>
          </p:cNvPr>
          <p:cNvSpPr/>
          <p:nvPr/>
        </p:nvSpPr>
        <p:spPr>
          <a:xfrm rot="5400000">
            <a:off x="2362320" y="1747368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t="22739" b="22739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8798F5-C295-4DFC-A9E6-3711EBC8976D}"/>
              </a:ext>
            </a:extLst>
          </p:cNvPr>
          <p:cNvGrpSpPr/>
          <p:nvPr/>
        </p:nvGrpSpPr>
        <p:grpSpPr>
          <a:xfrm>
            <a:off x="3403066" y="181737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E2EEA6-A6AF-42B4-B056-B2152409739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rapezoid 10">
              <a:extLst>
                <a:ext uri="{FF2B5EF4-FFF2-40B4-BE49-F238E27FC236}">
                  <a16:creationId xmlns:a16="http://schemas.microsoft.com/office/drawing/2014/main" id="{67B61C88-1CC3-4CBC-96DD-5D4587B5B4A5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8527BB6-5C3D-4992-BDEE-C3725CEB7653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761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39" grpId="0" animBg="1"/>
      <p:bldP spid="40" grpId="0" animBg="1"/>
      <p:bldP spid="27" grpId="0" animBg="1"/>
      <p:bldP spid="2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202491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428760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64226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303608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395075"/>
            <a:ext cx="2025747" cy="604910"/>
            <a:chOff x="5212079" y="1392702"/>
            <a:chExt cx="2025747" cy="604910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965636" y="1053529"/>
            <a:ext cx="2555898" cy="2638294"/>
            <a:chOff x="741533" y="-362161"/>
            <a:chExt cx="2858648" cy="2950805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41533" y="218516"/>
              <a:ext cx="2858648" cy="2370128"/>
            </a:xfrm>
            <a:custGeom>
              <a:avLst/>
              <a:gdLst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586504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29324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04750 h 2370128"/>
                <a:gd name="connsiteX14" fmla="*/ 0 w 2858648"/>
                <a:gd name="connsiteY14" fmla="*/ 1112073 h 2370128"/>
                <a:gd name="connsiteX15" fmla="*/ 0 w 2858648"/>
                <a:gd name="connsiteY15" fmla="*/ 710634 h 2370128"/>
                <a:gd name="connsiteX16" fmla="*/ 0 w 2858648"/>
                <a:gd name="connsiteY16" fmla="*/ 272699 h 2370128"/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495266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67437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77739 h 2370128"/>
                <a:gd name="connsiteX14" fmla="*/ 0 w 2858648"/>
                <a:gd name="connsiteY14" fmla="*/ 1203311 h 2370128"/>
                <a:gd name="connsiteX15" fmla="*/ 0 w 2858648"/>
                <a:gd name="connsiteY15" fmla="*/ 801870 h 2370128"/>
                <a:gd name="connsiteX16" fmla="*/ 0 w 2858648"/>
                <a:gd name="connsiteY16" fmla="*/ 272699 h 2370128"/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586504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29324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04750 h 2370128"/>
                <a:gd name="connsiteX14" fmla="*/ 0 w 2858648"/>
                <a:gd name="connsiteY14" fmla="*/ 1112073 h 2370128"/>
                <a:gd name="connsiteX15" fmla="*/ 0 w 2858648"/>
                <a:gd name="connsiteY15" fmla="*/ 710634 h 2370128"/>
                <a:gd name="connsiteX16" fmla="*/ 0 w 2858648"/>
                <a:gd name="connsiteY16" fmla="*/ 272699 h 237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8648" h="2370128" fill="none" extrusionOk="0">
                  <a:moveTo>
                    <a:pt x="0" y="272699"/>
                  </a:moveTo>
                  <a:cubicBezTo>
                    <a:pt x="140605" y="169646"/>
                    <a:pt x="159803" y="15399"/>
                    <a:pt x="476449" y="0"/>
                  </a:cubicBezTo>
                  <a:cubicBezTo>
                    <a:pt x="810176" y="4726"/>
                    <a:pt x="1124471" y="-26251"/>
                    <a:pt x="1467437" y="0"/>
                  </a:cubicBezTo>
                  <a:cubicBezTo>
                    <a:pt x="1800517" y="-24821"/>
                    <a:pt x="2014446" y="76392"/>
                    <a:pt x="2382197" y="0"/>
                  </a:cubicBezTo>
                  <a:cubicBezTo>
                    <a:pt x="2722005" y="38216"/>
                    <a:pt x="2874201" y="117779"/>
                    <a:pt x="2858648" y="272699"/>
                  </a:cubicBezTo>
                  <a:cubicBezTo>
                    <a:pt x="2920364" y="336721"/>
                    <a:pt x="2863269" y="554109"/>
                    <a:pt x="2858648" y="692387"/>
                  </a:cubicBezTo>
                  <a:cubicBezTo>
                    <a:pt x="2911059" y="839724"/>
                    <a:pt x="2827936" y="871947"/>
                    <a:pt x="2858648" y="1093827"/>
                  </a:cubicBezTo>
                  <a:cubicBezTo>
                    <a:pt x="2877131" y="1295177"/>
                    <a:pt x="2829456" y="1333007"/>
                    <a:pt x="2858648" y="1586504"/>
                  </a:cubicBezTo>
                  <a:cubicBezTo>
                    <a:pt x="2820225" y="1793626"/>
                    <a:pt x="2774010" y="1974387"/>
                    <a:pt x="2858648" y="2097427"/>
                  </a:cubicBezTo>
                  <a:cubicBezTo>
                    <a:pt x="2755450" y="2220343"/>
                    <a:pt x="2539916" y="2341702"/>
                    <a:pt x="2382197" y="2370128"/>
                  </a:cubicBezTo>
                  <a:cubicBezTo>
                    <a:pt x="2151734" y="2368040"/>
                    <a:pt x="1746867" y="2326502"/>
                    <a:pt x="1429324" y="2370128"/>
                  </a:cubicBezTo>
                  <a:cubicBezTo>
                    <a:pt x="1075209" y="2432429"/>
                    <a:pt x="933731" y="2344836"/>
                    <a:pt x="476449" y="2370128"/>
                  </a:cubicBezTo>
                  <a:cubicBezTo>
                    <a:pt x="214002" y="2354991"/>
                    <a:pt x="14744" y="2306231"/>
                    <a:pt x="0" y="2097427"/>
                  </a:cubicBezTo>
                  <a:cubicBezTo>
                    <a:pt x="-117181" y="2003453"/>
                    <a:pt x="-60636" y="1848487"/>
                    <a:pt x="0" y="1604750"/>
                  </a:cubicBezTo>
                  <a:cubicBezTo>
                    <a:pt x="22653" y="1356844"/>
                    <a:pt x="109058" y="1299738"/>
                    <a:pt x="0" y="1112073"/>
                  </a:cubicBezTo>
                  <a:cubicBezTo>
                    <a:pt x="-98336" y="873902"/>
                    <a:pt x="21305" y="894904"/>
                    <a:pt x="0" y="710634"/>
                  </a:cubicBezTo>
                  <a:cubicBezTo>
                    <a:pt x="-97105" y="594959"/>
                    <a:pt x="88869" y="354972"/>
                    <a:pt x="0" y="272699"/>
                  </a:cubicBezTo>
                  <a:close/>
                </a:path>
                <a:path w="2858648" h="2370128" stroke="0" extrusionOk="0">
                  <a:moveTo>
                    <a:pt x="0" y="272699"/>
                  </a:moveTo>
                  <a:cubicBezTo>
                    <a:pt x="60488" y="178051"/>
                    <a:pt x="260963" y="99431"/>
                    <a:pt x="476449" y="0"/>
                  </a:cubicBezTo>
                  <a:cubicBezTo>
                    <a:pt x="869832" y="-76536"/>
                    <a:pt x="1060021" y="-36854"/>
                    <a:pt x="1467437" y="0"/>
                  </a:cubicBezTo>
                  <a:cubicBezTo>
                    <a:pt x="1666407" y="-55714"/>
                    <a:pt x="2122389" y="12946"/>
                    <a:pt x="2382197" y="0"/>
                  </a:cubicBezTo>
                  <a:cubicBezTo>
                    <a:pt x="2651169" y="7376"/>
                    <a:pt x="2885492" y="138832"/>
                    <a:pt x="2858648" y="272699"/>
                  </a:cubicBezTo>
                  <a:cubicBezTo>
                    <a:pt x="2881420" y="409326"/>
                    <a:pt x="2802700" y="611672"/>
                    <a:pt x="2858648" y="692387"/>
                  </a:cubicBezTo>
                  <a:cubicBezTo>
                    <a:pt x="2920734" y="728916"/>
                    <a:pt x="2734026" y="941355"/>
                    <a:pt x="2858648" y="1093827"/>
                  </a:cubicBezTo>
                  <a:cubicBezTo>
                    <a:pt x="2887059" y="1245076"/>
                    <a:pt x="2750122" y="1397119"/>
                    <a:pt x="2858648" y="1495266"/>
                  </a:cubicBezTo>
                  <a:cubicBezTo>
                    <a:pt x="2866104" y="1656896"/>
                    <a:pt x="2809775" y="1952135"/>
                    <a:pt x="2858648" y="2097427"/>
                  </a:cubicBezTo>
                  <a:cubicBezTo>
                    <a:pt x="2877374" y="2310215"/>
                    <a:pt x="2702168" y="2433091"/>
                    <a:pt x="2382197" y="2370128"/>
                  </a:cubicBezTo>
                  <a:cubicBezTo>
                    <a:pt x="1978043" y="2469893"/>
                    <a:pt x="1787632" y="2341224"/>
                    <a:pt x="1467437" y="2370128"/>
                  </a:cubicBezTo>
                  <a:cubicBezTo>
                    <a:pt x="1270316" y="2452034"/>
                    <a:pt x="1023240" y="2283234"/>
                    <a:pt x="476449" y="2370128"/>
                  </a:cubicBezTo>
                  <a:cubicBezTo>
                    <a:pt x="201241" y="2289025"/>
                    <a:pt x="13444" y="2273980"/>
                    <a:pt x="0" y="2097427"/>
                  </a:cubicBezTo>
                  <a:cubicBezTo>
                    <a:pt x="4347" y="1976117"/>
                    <a:pt x="34145" y="1817529"/>
                    <a:pt x="0" y="1677739"/>
                  </a:cubicBezTo>
                  <a:cubicBezTo>
                    <a:pt x="-1252" y="1497084"/>
                    <a:pt x="76810" y="1447129"/>
                    <a:pt x="0" y="1203311"/>
                  </a:cubicBezTo>
                  <a:cubicBezTo>
                    <a:pt x="-119140" y="982399"/>
                    <a:pt x="100026" y="939595"/>
                    <a:pt x="0" y="801870"/>
                  </a:cubicBezTo>
                  <a:cubicBezTo>
                    <a:pt x="-35260" y="642753"/>
                    <a:pt x="-50951" y="445436"/>
                    <a:pt x="0" y="272699"/>
                  </a:cubicBezTo>
                  <a:close/>
                </a:path>
                <a:path w="2858648" h="2370128" fill="none" stroke="0" extrusionOk="0">
                  <a:moveTo>
                    <a:pt x="0" y="272699"/>
                  </a:moveTo>
                  <a:cubicBezTo>
                    <a:pt x="60177" y="81115"/>
                    <a:pt x="266992" y="23333"/>
                    <a:pt x="476449" y="0"/>
                  </a:cubicBezTo>
                  <a:cubicBezTo>
                    <a:pt x="819254" y="8916"/>
                    <a:pt x="1126765" y="86889"/>
                    <a:pt x="1467437" y="0"/>
                  </a:cubicBezTo>
                  <a:cubicBezTo>
                    <a:pt x="1779957" y="28856"/>
                    <a:pt x="2129882" y="28585"/>
                    <a:pt x="2382197" y="0"/>
                  </a:cubicBezTo>
                  <a:cubicBezTo>
                    <a:pt x="2644975" y="22753"/>
                    <a:pt x="2862658" y="141283"/>
                    <a:pt x="2858648" y="272699"/>
                  </a:cubicBezTo>
                  <a:cubicBezTo>
                    <a:pt x="2912841" y="428294"/>
                    <a:pt x="2823447" y="563019"/>
                    <a:pt x="2858648" y="692387"/>
                  </a:cubicBezTo>
                  <a:cubicBezTo>
                    <a:pt x="2896084" y="875382"/>
                    <a:pt x="2838227" y="911041"/>
                    <a:pt x="2858648" y="1093827"/>
                  </a:cubicBezTo>
                  <a:cubicBezTo>
                    <a:pt x="2880924" y="1278333"/>
                    <a:pt x="2850756" y="1344503"/>
                    <a:pt x="2858648" y="1586504"/>
                  </a:cubicBezTo>
                  <a:cubicBezTo>
                    <a:pt x="2883308" y="1819174"/>
                    <a:pt x="2784454" y="1937328"/>
                    <a:pt x="2858648" y="2097427"/>
                  </a:cubicBezTo>
                  <a:cubicBezTo>
                    <a:pt x="2800494" y="2222201"/>
                    <a:pt x="2609723" y="2312542"/>
                    <a:pt x="2382197" y="2370128"/>
                  </a:cubicBezTo>
                  <a:cubicBezTo>
                    <a:pt x="2118422" y="2425028"/>
                    <a:pt x="1922124" y="2220452"/>
                    <a:pt x="1429324" y="2370128"/>
                  </a:cubicBezTo>
                  <a:cubicBezTo>
                    <a:pt x="1030558" y="2316842"/>
                    <a:pt x="892591" y="2297141"/>
                    <a:pt x="476449" y="2370128"/>
                  </a:cubicBezTo>
                  <a:cubicBezTo>
                    <a:pt x="120955" y="2399987"/>
                    <a:pt x="21079" y="2263493"/>
                    <a:pt x="0" y="2097427"/>
                  </a:cubicBezTo>
                  <a:cubicBezTo>
                    <a:pt x="-72539" y="1919769"/>
                    <a:pt x="53879" y="1820526"/>
                    <a:pt x="0" y="1604750"/>
                  </a:cubicBezTo>
                  <a:cubicBezTo>
                    <a:pt x="-17076" y="1359119"/>
                    <a:pt x="90741" y="1287683"/>
                    <a:pt x="0" y="1112073"/>
                  </a:cubicBezTo>
                  <a:cubicBezTo>
                    <a:pt x="-70825" y="926259"/>
                    <a:pt x="61510" y="873564"/>
                    <a:pt x="0" y="710634"/>
                  </a:cubicBezTo>
                  <a:cubicBezTo>
                    <a:pt x="-17104" y="571107"/>
                    <a:pt x="82230" y="431853"/>
                    <a:pt x="0" y="272699"/>
                  </a:cubicBezTo>
                  <a:close/>
                </a:path>
                <a:path w="2858648" h="2370128" fill="none" stroke="0" extrusionOk="0">
                  <a:moveTo>
                    <a:pt x="0" y="272699"/>
                  </a:moveTo>
                  <a:cubicBezTo>
                    <a:pt x="124975" y="122395"/>
                    <a:pt x="240951" y="-27438"/>
                    <a:pt x="476449" y="0"/>
                  </a:cubicBezTo>
                  <a:cubicBezTo>
                    <a:pt x="798333" y="-44636"/>
                    <a:pt x="1089304" y="10419"/>
                    <a:pt x="1467437" y="0"/>
                  </a:cubicBezTo>
                  <a:cubicBezTo>
                    <a:pt x="1825546" y="14705"/>
                    <a:pt x="2050955" y="41964"/>
                    <a:pt x="2382197" y="0"/>
                  </a:cubicBezTo>
                  <a:cubicBezTo>
                    <a:pt x="2677725" y="42472"/>
                    <a:pt x="2862761" y="163544"/>
                    <a:pt x="2858648" y="272699"/>
                  </a:cubicBezTo>
                  <a:cubicBezTo>
                    <a:pt x="2919145" y="373259"/>
                    <a:pt x="2845431" y="548002"/>
                    <a:pt x="2858648" y="692387"/>
                  </a:cubicBezTo>
                  <a:cubicBezTo>
                    <a:pt x="2902252" y="870160"/>
                    <a:pt x="2838362" y="896579"/>
                    <a:pt x="2858648" y="1093827"/>
                  </a:cubicBezTo>
                  <a:cubicBezTo>
                    <a:pt x="2875628" y="1290795"/>
                    <a:pt x="2842510" y="1340680"/>
                    <a:pt x="2858648" y="1586504"/>
                  </a:cubicBezTo>
                  <a:cubicBezTo>
                    <a:pt x="2873014" y="1819912"/>
                    <a:pt x="2818249" y="1962426"/>
                    <a:pt x="2858648" y="2097427"/>
                  </a:cubicBezTo>
                  <a:cubicBezTo>
                    <a:pt x="2793081" y="2189198"/>
                    <a:pt x="2607932" y="2310389"/>
                    <a:pt x="2382197" y="2370128"/>
                  </a:cubicBezTo>
                  <a:cubicBezTo>
                    <a:pt x="2157735" y="2356733"/>
                    <a:pt x="1797024" y="2252653"/>
                    <a:pt x="1429324" y="2370128"/>
                  </a:cubicBezTo>
                  <a:cubicBezTo>
                    <a:pt x="1055857" y="2379337"/>
                    <a:pt x="889181" y="2320270"/>
                    <a:pt x="476449" y="2370128"/>
                  </a:cubicBezTo>
                  <a:cubicBezTo>
                    <a:pt x="175499" y="2365170"/>
                    <a:pt x="30496" y="2273428"/>
                    <a:pt x="0" y="2097427"/>
                  </a:cubicBezTo>
                  <a:cubicBezTo>
                    <a:pt x="-108445" y="1996067"/>
                    <a:pt x="3229" y="1833488"/>
                    <a:pt x="0" y="1604750"/>
                  </a:cubicBezTo>
                  <a:cubicBezTo>
                    <a:pt x="10467" y="1343747"/>
                    <a:pt x="97714" y="1277897"/>
                    <a:pt x="0" y="1112073"/>
                  </a:cubicBezTo>
                  <a:cubicBezTo>
                    <a:pt x="-62963" y="898612"/>
                    <a:pt x="21099" y="871268"/>
                    <a:pt x="0" y="710634"/>
                  </a:cubicBezTo>
                  <a:cubicBezTo>
                    <a:pt x="-55993" y="575118"/>
                    <a:pt x="77372" y="383023"/>
                    <a:pt x="0" y="272699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555898"/>
                        <a:gd name="connsiteY0" fmla="*/ 243819 h 2119116"/>
                        <a:gd name="connsiteX1" fmla="*/ 425990 w 2555898"/>
                        <a:gd name="connsiteY1" fmla="*/ 0 h 2119116"/>
                        <a:gd name="connsiteX2" fmla="*/ 1312026 w 2555898"/>
                        <a:gd name="connsiteY2" fmla="*/ 0 h 2119116"/>
                        <a:gd name="connsiteX3" fmla="*/ 2129907 w 2555898"/>
                        <a:gd name="connsiteY3" fmla="*/ 0 h 2119116"/>
                        <a:gd name="connsiteX4" fmla="*/ 2555898 w 2555898"/>
                        <a:gd name="connsiteY4" fmla="*/ 243819 h 2119116"/>
                        <a:gd name="connsiteX5" fmla="*/ 2555898 w 2555898"/>
                        <a:gd name="connsiteY5" fmla="*/ 619059 h 2119116"/>
                        <a:gd name="connsiteX6" fmla="*/ 2555898 w 2555898"/>
                        <a:gd name="connsiteY6" fmla="*/ 977984 h 2119116"/>
                        <a:gd name="connsiteX7" fmla="*/ 2555898 w 2555898"/>
                        <a:gd name="connsiteY7" fmla="*/ 1418483 h 2119116"/>
                        <a:gd name="connsiteX8" fmla="*/ 2555898 w 2555898"/>
                        <a:gd name="connsiteY8" fmla="*/ 1875296 h 2119116"/>
                        <a:gd name="connsiteX9" fmla="*/ 2129907 w 2555898"/>
                        <a:gd name="connsiteY9" fmla="*/ 2119116 h 2119116"/>
                        <a:gd name="connsiteX10" fmla="*/ 1277949 w 2555898"/>
                        <a:gd name="connsiteY10" fmla="*/ 2119116 h 2119116"/>
                        <a:gd name="connsiteX11" fmla="*/ 425990 w 2555898"/>
                        <a:gd name="connsiteY11" fmla="*/ 2119116 h 2119116"/>
                        <a:gd name="connsiteX12" fmla="*/ 0 w 2555898"/>
                        <a:gd name="connsiteY12" fmla="*/ 1875296 h 2119116"/>
                        <a:gd name="connsiteX13" fmla="*/ 0 w 2555898"/>
                        <a:gd name="connsiteY13" fmla="*/ 1434797 h 2119116"/>
                        <a:gd name="connsiteX14" fmla="*/ 0 w 2555898"/>
                        <a:gd name="connsiteY14" fmla="*/ 994298 h 2119116"/>
                        <a:gd name="connsiteX15" fmla="*/ 0 w 2555898"/>
                        <a:gd name="connsiteY15" fmla="*/ 635374 h 2119116"/>
                        <a:gd name="connsiteX16" fmla="*/ 0 w 2555898"/>
                        <a:gd name="connsiteY16" fmla="*/ 243819 h 2119116"/>
                        <a:gd name="connsiteX0" fmla="*/ 0 w 2555898"/>
                        <a:gd name="connsiteY0" fmla="*/ 243819 h 2119116"/>
                        <a:gd name="connsiteX1" fmla="*/ 425990 w 2555898"/>
                        <a:gd name="connsiteY1" fmla="*/ 0 h 2119116"/>
                        <a:gd name="connsiteX2" fmla="*/ 1312026 w 2555898"/>
                        <a:gd name="connsiteY2" fmla="*/ 0 h 2119116"/>
                        <a:gd name="connsiteX3" fmla="*/ 2129907 w 2555898"/>
                        <a:gd name="connsiteY3" fmla="*/ 0 h 2119116"/>
                        <a:gd name="connsiteX4" fmla="*/ 2555898 w 2555898"/>
                        <a:gd name="connsiteY4" fmla="*/ 243819 h 2119116"/>
                        <a:gd name="connsiteX5" fmla="*/ 2555898 w 2555898"/>
                        <a:gd name="connsiteY5" fmla="*/ 619059 h 2119116"/>
                        <a:gd name="connsiteX6" fmla="*/ 2555898 w 2555898"/>
                        <a:gd name="connsiteY6" fmla="*/ 977984 h 2119116"/>
                        <a:gd name="connsiteX7" fmla="*/ 2555898 w 2555898"/>
                        <a:gd name="connsiteY7" fmla="*/ 1336908 h 2119116"/>
                        <a:gd name="connsiteX8" fmla="*/ 2555898 w 2555898"/>
                        <a:gd name="connsiteY8" fmla="*/ 1875296 h 2119116"/>
                        <a:gd name="connsiteX9" fmla="*/ 2129907 w 2555898"/>
                        <a:gd name="connsiteY9" fmla="*/ 2119116 h 2119116"/>
                        <a:gd name="connsiteX10" fmla="*/ 1312026 w 2555898"/>
                        <a:gd name="connsiteY10" fmla="*/ 2119116 h 2119116"/>
                        <a:gd name="connsiteX11" fmla="*/ 425990 w 2555898"/>
                        <a:gd name="connsiteY11" fmla="*/ 2119116 h 2119116"/>
                        <a:gd name="connsiteX12" fmla="*/ 0 w 2555898"/>
                        <a:gd name="connsiteY12" fmla="*/ 1875296 h 2119116"/>
                        <a:gd name="connsiteX13" fmla="*/ 0 w 2555898"/>
                        <a:gd name="connsiteY13" fmla="*/ 1500056 h 2119116"/>
                        <a:gd name="connsiteX14" fmla="*/ 0 w 2555898"/>
                        <a:gd name="connsiteY14" fmla="*/ 1075873 h 2119116"/>
                        <a:gd name="connsiteX15" fmla="*/ 0 w 2555898"/>
                        <a:gd name="connsiteY15" fmla="*/ 716947 h 2119116"/>
                        <a:gd name="connsiteX16" fmla="*/ 0 w 2555898"/>
                        <a:gd name="connsiteY16" fmla="*/ 243819 h 21191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555898" h="2119116" fill="none" extrusionOk="0">
                          <a:moveTo>
                            <a:pt x="0" y="243819"/>
                          </a:moveTo>
                          <a:cubicBezTo>
                            <a:pt x="82912" y="131482"/>
                            <a:pt x="184640" y="5933"/>
                            <a:pt x="425990" y="0"/>
                          </a:cubicBezTo>
                          <a:cubicBezTo>
                            <a:pt x="728211" y="-5159"/>
                            <a:pt x="1021236" y="1276"/>
                            <a:pt x="1312026" y="0"/>
                          </a:cubicBezTo>
                          <a:cubicBezTo>
                            <a:pt x="1600777" y="-19920"/>
                            <a:pt x="1816204" y="52918"/>
                            <a:pt x="2129907" y="0"/>
                          </a:cubicBezTo>
                          <a:cubicBezTo>
                            <a:pt x="2421010" y="13999"/>
                            <a:pt x="2548680" y="114189"/>
                            <a:pt x="2555898" y="243819"/>
                          </a:cubicBezTo>
                          <a:cubicBezTo>
                            <a:pt x="2600682" y="317436"/>
                            <a:pt x="2543343" y="484890"/>
                            <a:pt x="2555898" y="619059"/>
                          </a:cubicBezTo>
                          <a:cubicBezTo>
                            <a:pt x="2600170" y="763524"/>
                            <a:pt x="2537319" y="793763"/>
                            <a:pt x="2555898" y="977984"/>
                          </a:cubicBezTo>
                          <a:cubicBezTo>
                            <a:pt x="2570109" y="1154682"/>
                            <a:pt x="2539070" y="1196278"/>
                            <a:pt x="2555898" y="1418483"/>
                          </a:cubicBezTo>
                          <a:cubicBezTo>
                            <a:pt x="2552823" y="1628149"/>
                            <a:pt x="2482997" y="1761960"/>
                            <a:pt x="2555898" y="1875296"/>
                          </a:cubicBezTo>
                          <a:cubicBezTo>
                            <a:pt x="2491848" y="1992523"/>
                            <a:pt x="2303391" y="2098667"/>
                            <a:pt x="2129907" y="2119116"/>
                          </a:cubicBezTo>
                          <a:cubicBezTo>
                            <a:pt x="1942648" y="2125292"/>
                            <a:pt x="1603118" y="2101071"/>
                            <a:pt x="1277949" y="2119116"/>
                          </a:cubicBezTo>
                          <a:cubicBezTo>
                            <a:pt x="948504" y="2157060"/>
                            <a:pt x="810168" y="2096189"/>
                            <a:pt x="425990" y="2119116"/>
                          </a:cubicBezTo>
                          <a:cubicBezTo>
                            <a:pt x="162940" y="2104878"/>
                            <a:pt x="8685" y="2029762"/>
                            <a:pt x="0" y="1875296"/>
                          </a:cubicBezTo>
                          <a:cubicBezTo>
                            <a:pt x="-102250" y="1787090"/>
                            <a:pt x="-6262" y="1643595"/>
                            <a:pt x="0" y="1434797"/>
                          </a:cubicBezTo>
                          <a:cubicBezTo>
                            <a:pt x="7041" y="1219244"/>
                            <a:pt x="79345" y="1165310"/>
                            <a:pt x="0" y="994298"/>
                          </a:cubicBezTo>
                          <a:cubicBezTo>
                            <a:pt x="-77624" y="795865"/>
                            <a:pt x="39824" y="780327"/>
                            <a:pt x="0" y="635374"/>
                          </a:cubicBezTo>
                          <a:cubicBezTo>
                            <a:pt x="-68993" y="516370"/>
                            <a:pt x="65315" y="342711"/>
                            <a:pt x="0" y="243819"/>
                          </a:cubicBezTo>
                          <a:close/>
                        </a:path>
                        <a:path w="2555898" h="2119116" stroke="0" extrusionOk="0">
                          <a:moveTo>
                            <a:pt x="0" y="243819"/>
                          </a:moveTo>
                          <a:cubicBezTo>
                            <a:pt x="50777" y="147319"/>
                            <a:pt x="214208" y="33739"/>
                            <a:pt x="425990" y="0"/>
                          </a:cubicBezTo>
                          <a:cubicBezTo>
                            <a:pt x="793874" y="-42273"/>
                            <a:pt x="994201" y="-18303"/>
                            <a:pt x="1312026" y="0"/>
                          </a:cubicBezTo>
                          <a:cubicBezTo>
                            <a:pt x="1535345" y="-20820"/>
                            <a:pt x="1886103" y="18852"/>
                            <a:pt x="2129907" y="0"/>
                          </a:cubicBezTo>
                          <a:cubicBezTo>
                            <a:pt x="2365438" y="7743"/>
                            <a:pt x="2573014" y="122141"/>
                            <a:pt x="2555898" y="243819"/>
                          </a:cubicBezTo>
                          <a:cubicBezTo>
                            <a:pt x="2587406" y="375385"/>
                            <a:pt x="2506526" y="543738"/>
                            <a:pt x="2555898" y="619059"/>
                          </a:cubicBezTo>
                          <a:cubicBezTo>
                            <a:pt x="2605084" y="689447"/>
                            <a:pt x="2456802" y="833992"/>
                            <a:pt x="2555898" y="977984"/>
                          </a:cubicBezTo>
                          <a:cubicBezTo>
                            <a:pt x="2598077" y="1121878"/>
                            <a:pt x="2471231" y="1232194"/>
                            <a:pt x="2555898" y="1336908"/>
                          </a:cubicBezTo>
                          <a:cubicBezTo>
                            <a:pt x="2580387" y="1478761"/>
                            <a:pt x="2523810" y="1728862"/>
                            <a:pt x="2555898" y="1875296"/>
                          </a:cubicBezTo>
                          <a:cubicBezTo>
                            <a:pt x="2573278" y="2039195"/>
                            <a:pt x="2402658" y="2154027"/>
                            <a:pt x="2129907" y="2119116"/>
                          </a:cubicBezTo>
                          <a:cubicBezTo>
                            <a:pt x="1800029" y="2174567"/>
                            <a:pt x="1535486" y="2106414"/>
                            <a:pt x="1312026" y="2119116"/>
                          </a:cubicBezTo>
                          <a:cubicBezTo>
                            <a:pt x="1131623" y="2181902"/>
                            <a:pt x="888698" y="2061622"/>
                            <a:pt x="425990" y="2119116"/>
                          </a:cubicBezTo>
                          <a:cubicBezTo>
                            <a:pt x="172742" y="2061607"/>
                            <a:pt x="-24098" y="2036375"/>
                            <a:pt x="0" y="1875296"/>
                          </a:cubicBezTo>
                          <a:cubicBezTo>
                            <a:pt x="-3879" y="1777425"/>
                            <a:pt x="32578" y="1630851"/>
                            <a:pt x="0" y="1500056"/>
                          </a:cubicBezTo>
                          <a:cubicBezTo>
                            <a:pt x="-13531" y="1348010"/>
                            <a:pt x="68608" y="1285486"/>
                            <a:pt x="0" y="1075873"/>
                          </a:cubicBezTo>
                          <a:cubicBezTo>
                            <a:pt x="-95536" y="880342"/>
                            <a:pt x="77017" y="866057"/>
                            <a:pt x="0" y="716947"/>
                          </a:cubicBezTo>
                          <a:cubicBezTo>
                            <a:pt x="-37160" y="570314"/>
                            <a:pt x="-27767" y="401711"/>
                            <a:pt x="0" y="243819"/>
                          </a:cubicBezTo>
                          <a:close/>
                        </a:path>
                        <a:path w="2555898" h="2119116" fill="none" stroke="0" extrusionOk="0">
                          <a:moveTo>
                            <a:pt x="0" y="243819"/>
                          </a:moveTo>
                          <a:cubicBezTo>
                            <a:pt x="46773" y="95269"/>
                            <a:pt x="227916" y="-6438"/>
                            <a:pt x="425990" y="0"/>
                          </a:cubicBezTo>
                          <a:cubicBezTo>
                            <a:pt x="726789" y="-57123"/>
                            <a:pt x="958508" y="30239"/>
                            <a:pt x="1312026" y="0"/>
                          </a:cubicBezTo>
                          <a:cubicBezTo>
                            <a:pt x="1627159" y="18952"/>
                            <a:pt x="1840484" y="30905"/>
                            <a:pt x="2129907" y="0"/>
                          </a:cubicBezTo>
                          <a:cubicBezTo>
                            <a:pt x="2391274" y="8980"/>
                            <a:pt x="2551339" y="138944"/>
                            <a:pt x="2555898" y="243819"/>
                          </a:cubicBezTo>
                          <a:cubicBezTo>
                            <a:pt x="2617354" y="356036"/>
                            <a:pt x="2518068" y="498193"/>
                            <a:pt x="2555898" y="619059"/>
                          </a:cubicBezTo>
                          <a:cubicBezTo>
                            <a:pt x="2596168" y="778306"/>
                            <a:pt x="2545841" y="817031"/>
                            <a:pt x="2555898" y="977984"/>
                          </a:cubicBezTo>
                          <a:cubicBezTo>
                            <a:pt x="2572540" y="1145930"/>
                            <a:pt x="2550896" y="1202903"/>
                            <a:pt x="2555898" y="1418483"/>
                          </a:cubicBezTo>
                          <a:cubicBezTo>
                            <a:pt x="2580893" y="1634772"/>
                            <a:pt x="2517029" y="1741874"/>
                            <a:pt x="2555898" y="1875296"/>
                          </a:cubicBezTo>
                          <a:cubicBezTo>
                            <a:pt x="2505841" y="1967361"/>
                            <a:pt x="2338152" y="2090480"/>
                            <a:pt x="2129907" y="2119116"/>
                          </a:cubicBezTo>
                          <a:cubicBezTo>
                            <a:pt x="1951702" y="2124048"/>
                            <a:pt x="1635893" y="2036208"/>
                            <a:pt x="1277949" y="2119116"/>
                          </a:cubicBezTo>
                          <a:cubicBezTo>
                            <a:pt x="920648" y="2104543"/>
                            <a:pt x="776486" y="2090381"/>
                            <a:pt x="425990" y="2119116"/>
                          </a:cubicBezTo>
                          <a:cubicBezTo>
                            <a:pt x="128783" y="2122199"/>
                            <a:pt x="33888" y="2019471"/>
                            <a:pt x="0" y="1875296"/>
                          </a:cubicBezTo>
                          <a:cubicBezTo>
                            <a:pt x="-64646" y="1748818"/>
                            <a:pt x="44419" y="1626416"/>
                            <a:pt x="0" y="1434797"/>
                          </a:cubicBezTo>
                          <a:cubicBezTo>
                            <a:pt x="-16247" y="1222262"/>
                            <a:pt x="65453" y="1154703"/>
                            <a:pt x="0" y="994298"/>
                          </a:cubicBezTo>
                          <a:cubicBezTo>
                            <a:pt x="-53344" y="822506"/>
                            <a:pt x="35235" y="774131"/>
                            <a:pt x="0" y="635374"/>
                          </a:cubicBezTo>
                          <a:cubicBezTo>
                            <a:pt x="-28106" y="493956"/>
                            <a:pt x="72906" y="376417"/>
                            <a:pt x="0" y="24381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788937" y="225018"/>
              <a:ext cx="2787788" cy="2352343"/>
            </a:xfrm>
            <a:custGeom>
              <a:avLst/>
              <a:gdLst>
                <a:gd name="connsiteX0" fmla="*/ 0 w 2787788"/>
                <a:gd name="connsiteY0" fmla="*/ 270653 h 2352343"/>
                <a:gd name="connsiteX1" fmla="*/ 464639 w 2787788"/>
                <a:gd name="connsiteY1" fmla="*/ 0 h 2352343"/>
                <a:gd name="connsiteX2" fmla="*/ 1121312 w 2787788"/>
                <a:gd name="connsiteY2" fmla="*/ 0 h 2352343"/>
                <a:gd name="connsiteX3" fmla="*/ 1703644 w 2787788"/>
                <a:gd name="connsiteY3" fmla="*/ 0 h 2352343"/>
                <a:gd name="connsiteX4" fmla="*/ 2323147 w 2787788"/>
                <a:gd name="connsiteY4" fmla="*/ 0 h 2352343"/>
                <a:gd name="connsiteX5" fmla="*/ 2787787 w 2787788"/>
                <a:gd name="connsiteY5" fmla="*/ 270653 h 2352343"/>
                <a:gd name="connsiteX6" fmla="*/ 2787787 w 2787788"/>
                <a:gd name="connsiteY6" fmla="*/ 741522 h 2352343"/>
                <a:gd name="connsiteX7" fmla="*/ 2787787 w 2787788"/>
                <a:gd name="connsiteY7" fmla="*/ 1139949 h 2352343"/>
                <a:gd name="connsiteX8" fmla="*/ 2787787 w 2787788"/>
                <a:gd name="connsiteY8" fmla="*/ 1592708 h 2352343"/>
                <a:gd name="connsiteX9" fmla="*/ 2787787 w 2787788"/>
                <a:gd name="connsiteY9" fmla="*/ 2081688 h 2352343"/>
                <a:gd name="connsiteX10" fmla="*/ 2323147 w 2787788"/>
                <a:gd name="connsiteY10" fmla="*/ 2352343 h 2352343"/>
                <a:gd name="connsiteX11" fmla="*/ 1759399 w 2787788"/>
                <a:gd name="connsiteY11" fmla="*/ 2352343 h 2352343"/>
                <a:gd name="connsiteX12" fmla="*/ 1195652 w 2787788"/>
                <a:gd name="connsiteY12" fmla="*/ 2352343 h 2352343"/>
                <a:gd name="connsiteX13" fmla="*/ 464639 w 2787788"/>
                <a:gd name="connsiteY13" fmla="*/ 2352343 h 2352343"/>
                <a:gd name="connsiteX14" fmla="*/ 0 w 2787788"/>
                <a:gd name="connsiteY14" fmla="*/ 2081688 h 2352343"/>
                <a:gd name="connsiteX15" fmla="*/ 0 w 2787788"/>
                <a:gd name="connsiteY15" fmla="*/ 1683260 h 2352343"/>
                <a:gd name="connsiteX16" fmla="*/ 0 w 2787788"/>
                <a:gd name="connsiteY16" fmla="*/ 1248611 h 2352343"/>
                <a:gd name="connsiteX17" fmla="*/ 0 w 2787788"/>
                <a:gd name="connsiteY17" fmla="*/ 777743 h 2352343"/>
                <a:gd name="connsiteX18" fmla="*/ 0 w 2787788"/>
                <a:gd name="connsiteY18" fmla="*/ 270653 h 235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7788" h="2352343" extrusionOk="0">
                  <a:moveTo>
                    <a:pt x="0" y="270653"/>
                  </a:moveTo>
                  <a:cubicBezTo>
                    <a:pt x="49270" y="86334"/>
                    <a:pt x="291431" y="-71788"/>
                    <a:pt x="464639" y="0"/>
                  </a:cubicBezTo>
                  <a:cubicBezTo>
                    <a:pt x="763000" y="-60088"/>
                    <a:pt x="829074" y="35764"/>
                    <a:pt x="1121312" y="0"/>
                  </a:cubicBezTo>
                  <a:cubicBezTo>
                    <a:pt x="1430008" y="29261"/>
                    <a:pt x="1561652" y="2105"/>
                    <a:pt x="1703644" y="0"/>
                  </a:cubicBezTo>
                  <a:cubicBezTo>
                    <a:pt x="1859043" y="-13742"/>
                    <a:pt x="2049056" y="57671"/>
                    <a:pt x="2323147" y="0"/>
                  </a:cubicBezTo>
                  <a:cubicBezTo>
                    <a:pt x="2593619" y="21450"/>
                    <a:pt x="2792392" y="195937"/>
                    <a:pt x="2787787" y="270653"/>
                  </a:cubicBezTo>
                  <a:cubicBezTo>
                    <a:pt x="2803376" y="500572"/>
                    <a:pt x="2699909" y="618203"/>
                    <a:pt x="2787787" y="741522"/>
                  </a:cubicBezTo>
                  <a:cubicBezTo>
                    <a:pt x="2923583" y="878318"/>
                    <a:pt x="2759259" y="1077386"/>
                    <a:pt x="2787787" y="1139949"/>
                  </a:cubicBezTo>
                  <a:cubicBezTo>
                    <a:pt x="2885212" y="1218848"/>
                    <a:pt x="2817023" y="1379850"/>
                    <a:pt x="2787787" y="1592708"/>
                  </a:cubicBezTo>
                  <a:cubicBezTo>
                    <a:pt x="2822156" y="1725586"/>
                    <a:pt x="2820732" y="1865252"/>
                    <a:pt x="2787787" y="2081688"/>
                  </a:cubicBezTo>
                  <a:cubicBezTo>
                    <a:pt x="2827149" y="2209889"/>
                    <a:pt x="2508757" y="2287710"/>
                    <a:pt x="2323147" y="2352343"/>
                  </a:cubicBezTo>
                  <a:cubicBezTo>
                    <a:pt x="2157293" y="2325754"/>
                    <a:pt x="1865783" y="2310936"/>
                    <a:pt x="1759399" y="2352343"/>
                  </a:cubicBezTo>
                  <a:cubicBezTo>
                    <a:pt x="1612965" y="2380349"/>
                    <a:pt x="1510449" y="2324356"/>
                    <a:pt x="1195652" y="2352343"/>
                  </a:cubicBezTo>
                  <a:cubicBezTo>
                    <a:pt x="1009913" y="2353688"/>
                    <a:pt x="755651" y="2298492"/>
                    <a:pt x="464639" y="2352343"/>
                  </a:cubicBezTo>
                  <a:cubicBezTo>
                    <a:pt x="245557" y="2292421"/>
                    <a:pt x="32288" y="2189681"/>
                    <a:pt x="0" y="2081688"/>
                  </a:cubicBezTo>
                  <a:cubicBezTo>
                    <a:pt x="52355" y="2023204"/>
                    <a:pt x="17197" y="1826891"/>
                    <a:pt x="0" y="1683260"/>
                  </a:cubicBezTo>
                  <a:cubicBezTo>
                    <a:pt x="-21134" y="1533560"/>
                    <a:pt x="105368" y="1335325"/>
                    <a:pt x="0" y="1248611"/>
                  </a:cubicBezTo>
                  <a:cubicBezTo>
                    <a:pt x="-7599" y="1180438"/>
                    <a:pt x="9189" y="943405"/>
                    <a:pt x="0" y="777743"/>
                  </a:cubicBezTo>
                  <a:cubicBezTo>
                    <a:pt x="-81206" y="664699"/>
                    <a:pt x="50378" y="354104"/>
                    <a:pt x="0" y="270653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492543"/>
                        <a:gd name="connsiteY0" fmla="*/ 241989 h 2103213"/>
                        <a:gd name="connsiteX1" fmla="*/ 415431 w 2492543"/>
                        <a:gd name="connsiteY1" fmla="*/ 0 h 2103213"/>
                        <a:gd name="connsiteX2" fmla="*/ 1002558 w 2492543"/>
                        <a:gd name="connsiteY2" fmla="*/ 0 h 2103213"/>
                        <a:gd name="connsiteX3" fmla="*/ 1523217 w 2492543"/>
                        <a:gd name="connsiteY3" fmla="*/ 0 h 2103213"/>
                        <a:gd name="connsiteX4" fmla="*/ 2077111 w 2492543"/>
                        <a:gd name="connsiteY4" fmla="*/ 0 h 2103213"/>
                        <a:gd name="connsiteX5" fmla="*/ 2492543 w 2492543"/>
                        <a:gd name="connsiteY5" fmla="*/ 241989 h 2103213"/>
                        <a:gd name="connsiteX6" fmla="*/ 2492543 w 2492543"/>
                        <a:gd name="connsiteY6" fmla="*/ 662990 h 2103213"/>
                        <a:gd name="connsiteX7" fmla="*/ 2492543 w 2492543"/>
                        <a:gd name="connsiteY7" fmla="*/ 1019221 h 2103213"/>
                        <a:gd name="connsiteX8" fmla="*/ 2492543 w 2492543"/>
                        <a:gd name="connsiteY8" fmla="*/ 1424029 h 2103213"/>
                        <a:gd name="connsiteX9" fmla="*/ 2492543 w 2492543"/>
                        <a:gd name="connsiteY9" fmla="*/ 1861223 h 2103213"/>
                        <a:gd name="connsiteX10" fmla="*/ 2077111 w 2492543"/>
                        <a:gd name="connsiteY10" fmla="*/ 2103213 h 2103213"/>
                        <a:gd name="connsiteX11" fmla="*/ 1573068 w 2492543"/>
                        <a:gd name="connsiteY11" fmla="*/ 2103213 h 2103213"/>
                        <a:gd name="connsiteX12" fmla="*/ 1069025 w 2492543"/>
                        <a:gd name="connsiteY12" fmla="*/ 2103213 h 2103213"/>
                        <a:gd name="connsiteX13" fmla="*/ 415431 w 2492543"/>
                        <a:gd name="connsiteY13" fmla="*/ 2103213 h 2103213"/>
                        <a:gd name="connsiteX14" fmla="*/ 0 w 2492543"/>
                        <a:gd name="connsiteY14" fmla="*/ 1861223 h 2103213"/>
                        <a:gd name="connsiteX15" fmla="*/ 0 w 2492543"/>
                        <a:gd name="connsiteY15" fmla="*/ 1504991 h 2103213"/>
                        <a:gd name="connsiteX16" fmla="*/ 0 w 2492543"/>
                        <a:gd name="connsiteY16" fmla="*/ 1116375 h 2103213"/>
                        <a:gd name="connsiteX17" fmla="*/ 0 w 2492543"/>
                        <a:gd name="connsiteY17" fmla="*/ 695375 h 2103213"/>
                        <a:gd name="connsiteX18" fmla="*/ 0 w 2492543"/>
                        <a:gd name="connsiteY18" fmla="*/ 241989 h 2103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492543" h="2103213" extrusionOk="0">
                          <a:moveTo>
                            <a:pt x="0" y="241989"/>
                          </a:moveTo>
                          <a:cubicBezTo>
                            <a:pt x="20286" y="95370"/>
                            <a:pt x="247689" y="-51445"/>
                            <a:pt x="415431" y="0"/>
                          </a:cubicBezTo>
                          <a:cubicBezTo>
                            <a:pt x="692092" y="-29880"/>
                            <a:pt x="761872" y="28475"/>
                            <a:pt x="1002558" y="0"/>
                          </a:cubicBezTo>
                          <a:cubicBezTo>
                            <a:pt x="1253697" y="4"/>
                            <a:pt x="1383072" y="13462"/>
                            <a:pt x="1523217" y="0"/>
                          </a:cubicBezTo>
                          <a:cubicBezTo>
                            <a:pt x="1668070" y="-17560"/>
                            <a:pt x="1817732" y="9470"/>
                            <a:pt x="2077111" y="0"/>
                          </a:cubicBezTo>
                          <a:cubicBezTo>
                            <a:pt x="2314459" y="11336"/>
                            <a:pt x="2492772" y="148475"/>
                            <a:pt x="2492543" y="241989"/>
                          </a:cubicBezTo>
                          <a:cubicBezTo>
                            <a:pt x="2510275" y="437163"/>
                            <a:pt x="2412866" y="533079"/>
                            <a:pt x="2492543" y="662990"/>
                          </a:cubicBezTo>
                          <a:cubicBezTo>
                            <a:pt x="2592978" y="798047"/>
                            <a:pt x="2451571" y="947713"/>
                            <a:pt x="2492543" y="1019221"/>
                          </a:cubicBezTo>
                          <a:cubicBezTo>
                            <a:pt x="2553737" y="1091354"/>
                            <a:pt x="2482078" y="1241046"/>
                            <a:pt x="2492543" y="1424029"/>
                          </a:cubicBezTo>
                          <a:cubicBezTo>
                            <a:pt x="2518824" y="1571660"/>
                            <a:pt x="2500570" y="1692629"/>
                            <a:pt x="2492543" y="1861223"/>
                          </a:cubicBezTo>
                          <a:cubicBezTo>
                            <a:pt x="2546550" y="2001274"/>
                            <a:pt x="2241547" y="2082171"/>
                            <a:pt x="2077111" y="2103213"/>
                          </a:cubicBezTo>
                          <a:cubicBezTo>
                            <a:pt x="1930651" y="2091600"/>
                            <a:pt x="1671368" y="2070738"/>
                            <a:pt x="1573068" y="2103213"/>
                          </a:cubicBezTo>
                          <a:cubicBezTo>
                            <a:pt x="1446295" y="2121497"/>
                            <a:pt x="1322718" y="2073863"/>
                            <a:pt x="1069025" y="2103213"/>
                          </a:cubicBezTo>
                          <a:cubicBezTo>
                            <a:pt x="887012" y="2111709"/>
                            <a:pt x="647163" y="2068393"/>
                            <a:pt x="415431" y="2103213"/>
                          </a:cubicBezTo>
                          <a:cubicBezTo>
                            <a:pt x="216049" y="2076552"/>
                            <a:pt x="20270" y="1982166"/>
                            <a:pt x="0" y="1861223"/>
                          </a:cubicBezTo>
                          <a:cubicBezTo>
                            <a:pt x="12880" y="1796877"/>
                            <a:pt x="40425" y="1635001"/>
                            <a:pt x="0" y="1504991"/>
                          </a:cubicBezTo>
                          <a:cubicBezTo>
                            <a:pt x="-30047" y="1372418"/>
                            <a:pt x="70814" y="1195432"/>
                            <a:pt x="0" y="1116375"/>
                          </a:cubicBezTo>
                          <a:cubicBezTo>
                            <a:pt x="-31542" y="1043743"/>
                            <a:pt x="38210" y="837864"/>
                            <a:pt x="0" y="695375"/>
                          </a:cubicBezTo>
                          <a:cubicBezTo>
                            <a:pt x="-64910" y="575480"/>
                            <a:pt x="53161" y="329273"/>
                            <a:pt x="0" y="24198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5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955930" y="756166"/>
              <a:ext cx="2555105" cy="1135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اقترحي نوع من المكسرات بديل لجوز الهند لتغليف التمر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7957706" y="1534385"/>
            <a:ext cx="4132692" cy="1702430"/>
            <a:chOff x="508032" y="-66891"/>
            <a:chExt cx="4095791" cy="1904092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230615" y="456328"/>
              <a:ext cx="3373208" cy="1380873"/>
            </a:xfrm>
            <a:custGeom>
              <a:avLst/>
              <a:gdLst>
                <a:gd name="connsiteX0" fmla="*/ 0 w 3373208"/>
                <a:gd name="connsiteY0" fmla="*/ 158878 h 1380873"/>
                <a:gd name="connsiteX1" fmla="*/ 562211 w 3373208"/>
                <a:gd name="connsiteY1" fmla="*/ 0 h 1380873"/>
                <a:gd name="connsiteX2" fmla="*/ 1731578 w 3373208"/>
                <a:gd name="connsiteY2" fmla="*/ 0 h 1380873"/>
                <a:gd name="connsiteX3" fmla="*/ 2810995 w 3373208"/>
                <a:gd name="connsiteY3" fmla="*/ 0 h 1380873"/>
                <a:gd name="connsiteX4" fmla="*/ 3373207 w 3373208"/>
                <a:gd name="connsiteY4" fmla="*/ 158878 h 1380873"/>
                <a:gd name="connsiteX5" fmla="*/ 3373207 w 3373208"/>
                <a:gd name="connsiteY5" fmla="*/ 403395 h 1380873"/>
                <a:gd name="connsiteX6" fmla="*/ 3373207 w 3373208"/>
                <a:gd name="connsiteY6" fmla="*/ 637280 h 1380873"/>
                <a:gd name="connsiteX7" fmla="*/ 3373207 w 3373208"/>
                <a:gd name="connsiteY7" fmla="*/ 924321 h 1380873"/>
                <a:gd name="connsiteX8" fmla="*/ 3373207 w 3373208"/>
                <a:gd name="connsiteY8" fmla="*/ 1221993 h 1380873"/>
                <a:gd name="connsiteX9" fmla="*/ 2810995 w 3373208"/>
                <a:gd name="connsiteY9" fmla="*/ 1380873 h 1380873"/>
                <a:gd name="connsiteX10" fmla="*/ 1686604 w 3373208"/>
                <a:gd name="connsiteY10" fmla="*/ 1380873 h 1380873"/>
                <a:gd name="connsiteX11" fmla="*/ 562211 w 3373208"/>
                <a:gd name="connsiteY11" fmla="*/ 1380873 h 1380873"/>
                <a:gd name="connsiteX12" fmla="*/ 0 w 3373208"/>
                <a:gd name="connsiteY12" fmla="*/ 1221993 h 1380873"/>
                <a:gd name="connsiteX13" fmla="*/ 0 w 3373208"/>
                <a:gd name="connsiteY13" fmla="*/ 934951 h 1380873"/>
                <a:gd name="connsiteX14" fmla="*/ 0 w 3373208"/>
                <a:gd name="connsiteY14" fmla="*/ 647911 h 1380873"/>
                <a:gd name="connsiteX15" fmla="*/ 0 w 3373208"/>
                <a:gd name="connsiteY15" fmla="*/ 414026 h 1380873"/>
                <a:gd name="connsiteX16" fmla="*/ 0 w 3373208"/>
                <a:gd name="connsiteY16" fmla="*/ 158878 h 1380873"/>
                <a:gd name="connsiteX0" fmla="*/ 0 w 3373208"/>
                <a:gd name="connsiteY0" fmla="*/ 158878 h 1380873"/>
                <a:gd name="connsiteX1" fmla="*/ 562211 w 3373208"/>
                <a:gd name="connsiteY1" fmla="*/ 0 h 1380873"/>
                <a:gd name="connsiteX2" fmla="*/ 1731578 w 3373208"/>
                <a:gd name="connsiteY2" fmla="*/ 0 h 1380873"/>
                <a:gd name="connsiteX3" fmla="*/ 2810995 w 3373208"/>
                <a:gd name="connsiteY3" fmla="*/ 0 h 1380873"/>
                <a:gd name="connsiteX4" fmla="*/ 3373207 w 3373208"/>
                <a:gd name="connsiteY4" fmla="*/ 158878 h 1380873"/>
                <a:gd name="connsiteX5" fmla="*/ 3373207 w 3373208"/>
                <a:gd name="connsiteY5" fmla="*/ 403395 h 1380873"/>
                <a:gd name="connsiteX6" fmla="*/ 3373207 w 3373208"/>
                <a:gd name="connsiteY6" fmla="*/ 637280 h 1380873"/>
                <a:gd name="connsiteX7" fmla="*/ 3373207 w 3373208"/>
                <a:gd name="connsiteY7" fmla="*/ 871164 h 1380873"/>
                <a:gd name="connsiteX8" fmla="*/ 3373207 w 3373208"/>
                <a:gd name="connsiteY8" fmla="*/ 1221993 h 1380873"/>
                <a:gd name="connsiteX9" fmla="*/ 2810995 w 3373208"/>
                <a:gd name="connsiteY9" fmla="*/ 1380873 h 1380873"/>
                <a:gd name="connsiteX10" fmla="*/ 1731578 w 3373208"/>
                <a:gd name="connsiteY10" fmla="*/ 1380873 h 1380873"/>
                <a:gd name="connsiteX11" fmla="*/ 562211 w 3373208"/>
                <a:gd name="connsiteY11" fmla="*/ 1380873 h 1380873"/>
                <a:gd name="connsiteX12" fmla="*/ 0 w 3373208"/>
                <a:gd name="connsiteY12" fmla="*/ 1221993 h 1380873"/>
                <a:gd name="connsiteX13" fmla="*/ 0 w 3373208"/>
                <a:gd name="connsiteY13" fmla="*/ 977476 h 1380873"/>
                <a:gd name="connsiteX14" fmla="*/ 0 w 3373208"/>
                <a:gd name="connsiteY14" fmla="*/ 701066 h 1380873"/>
                <a:gd name="connsiteX15" fmla="*/ 0 w 3373208"/>
                <a:gd name="connsiteY15" fmla="*/ 467182 h 1380873"/>
                <a:gd name="connsiteX16" fmla="*/ 0 w 3373208"/>
                <a:gd name="connsiteY16" fmla="*/ 158878 h 1380873"/>
                <a:gd name="connsiteX0" fmla="*/ 0 w 3373208"/>
                <a:gd name="connsiteY0" fmla="*/ 158878 h 1380873"/>
                <a:gd name="connsiteX1" fmla="*/ 562211 w 3373208"/>
                <a:gd name="connsiteY1" fmla="*/ 0 h 1380873"/>
                <a:gd name="connsiteX2" fmla="*/ 1731578 w 3373208"/>
                <a:gd name="connsiteY2" fmla="*/ 0 h 1380873"/>
                <a:gd name="connsiteX3" fmla="*/ 2810995 w 3373208"/>
                <a:gd name="connsiteY3" fmla="*/ 0 h 1380873"/>
                <a:gd name="connsiteX4" fmla="*/ 3373207 w 3373208"/>
                <a:gd name="connsiteY4" fmla="*/ 158878 h 1380873"/>
                <a:gd name="connsiteX5" fmla="*/ 3373207 w 3373208"/>
                <a:gd name="connsiteY5" fmla="*/ 403395 h 1380873"/>
                <a:gd name="connsiteX6" fmla="*/ 3373207 w 3373208"/>
                <a:gd name="connsiteY6" fmla="*/ 637280 h 1380873"/>
                <a:gd name="connsiteX7" fmla="*/ 3373207 w 3373208"/>
                <a:gd name="connsiteY7" fmla="*/ 924321 h 1380873"/>
                <a:gd name="connsiteX8" fmla="*/ 3373207 w 3373208"/>
                <a:gd name="connsiteY8" fmla="*/ 1221993 h 1380873"/>
                <a:gd name="connsiteX9" fmla="*/ 2810995 w 3373208"/>
                <a:gd name="connsiteY9" fmla="*/ 1380873 h 1380873"/>
                <a:gd name="connsiteX10" fmla="*/ 1686604 w 3373208"/>
                <a:gd name="connsiteY10" fmla="*/ 1380873 h 1380873"/>
                <a:gd name="connsiteX11" fmla="*/ 562211 w 3373208"/>
                <a:gd name="connsiteY11" fmla="*/ 1380873 h 1380873"/>
                <a:gd name="connsiteX12" fmla="*/ 0 w 3373208"/>
                <a:gd name="connsiteY12" fmla="*/ 1221993 h 1380873"/>
                <a:gd name="connsiteX13" fmla="*/ 0 w 3373208"/>
                <a:gd name="connsiteY13" fmla="*/ 934951 h 1380873"/>
                <a:gd name="connsiteX14" fmla="*/ 0 w 3373208"/>
                <a:gd name="connsiteY14" fmla="*/ 647911 h 1380873"/>
                <a:gd name="connsiteX15" fmla="*/ 0 w 3373208"/>
                <a:gd name="connsiteY15" fmla="*/ 414026 h 1380873"/>
                <a:gd name="connsiteX16" fmla="*/ 0 w 3373208"/>
                <a:gd name="connsiteY16" fmla="*/ 158878 h 138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73208" h="1380873" fill="none" extrusionOk="0">
                  <a:moveTo>
                    <a:pt x="0" y="158878"/>
                  </a:moveTo>
                  <a:cubicBezTo>
                    <a:pt x="103176" y="102251"/>
                    <a:pt x="219558" y="14182"/>
                    <a:pt x="562211" y="0"/>
                  </a:cubicBezTo>
                  <a:cubicBezTo>
                    <a:pt x="936611" y="83100"/>
                    <a:pt x="1314322" y="-68154"/>
                    <a:pt x="1731578" y="0"/>
                  </a:cubicBezTo>
                  <a:cubicBezTo>
                    <a:pt x="2165514" y="-29332"/>
                    <a:pt x="2352134" y="84139"/>
                    <a:pt x="2810995" y="0"/>
                  </a:cubicBezTo>
                  <a:cubicBezTo>
                    <a:pt x="3191946" y="18366"/>
                    <a:pt x="3387289" y="62648"/>
                    <a:pt x="3373207" y="158878"/>
                  </a:cubicBezTo>
                  <a:cubicBezTo>
                    <a:pt x="3454548" y="166208"/>
                    <a:pt x="3325044" y="308924"/>
                    <a:pt x="3373207" y="403395"/>
                  </a:cubicBezTo>
                  <a:cubicBezTo>
                    <a:pt x="3431920" y="490015"/>
                    <a:pt x="3344063" y="499435"/>
                    <a:pt x="3373207" y="637280"/>
                  </a:cubicBezTo>
                  <a:cubicBezTo>
                    <a:pt x="3395244" y="760986"/>
                    <a:pt x="3357766" y="779218"/>
                    <a:pt x="3373207" y="924321"/>
                  </a:cubicBezTo>
                  <a:cubicBezTo>
                    <a:pt x="3348579" y="1038119"/>
                    <a:pt x="3285358" y="1149594"/>
                    <a:pt x="3373207" y="1221993"/>
                  </a:cubicBezTo>
                  <a:cubicBezTo>
                    <a:pt x="3215128" y="1276023"/>
                    <a:pt x="2965283" y="1352301"/>
                    <a:pt x="2810995" y="1380873"/>
                  </a:cubicBezTo>
                  <a:cubicBezTo>
                    <a:pt x="2460988" y="1333474"/>
                    <a:pt x="2029285" y="1311874"/>
                    <a:pt x="1686604" y="1380873"/>
                  </a:cubicBezTo>
                  <a:cubicBezTo>
                    <a:pt x="1246924" y="1422810"/>
                    <a:pt x="1106540" y="1366742"/>
                    <a:pt x="562211" y="1380873"/>
                  </a:cubicBezTo>
                  <a:cubicBezTo>
                    <a:pt x="219559" y="1372128"/>
                    <a:pt x="9615" y="1319489"/>
                    <a:pt x="0" y="1221993"/>
                  </a:cubicBezTo>
                  <a:cubicBezTo>
                    <a:pt x="-136519" y="1189959"/>
                    <a:pt x="7238" y="1071306"/>
                    <a:pt x="0" y="934951"/>
                  </a:cubicBezTo>
                  <a:cubicBezTo>
                    <a:pt x="17347" y="781585"/>
                    <a:pt x="105023" y="756934"/>
                    <a:pt x="0" y="647911"/>
                  </a:cubicBezTo>
                  <a:cubicBezTo>
                    <a:pt x="-98787" y="505044"/>
                    <a:pt x="37575" y="528635"/>
                    <a:pt x="0" y="414026"/>
                  </a:cubicBezTo>
                  <a:cubicBezTo>
                    <a:pt x="-74908" y="336663"/>
                    <a:pt x="75220" y="218151"/>
                    <a:pt x="0" y="158878"/>
                  </a:cubicBezTo>
                  <a:close/>
                </a:path>
                <a:path w="3373208" h="1380873" stroke="0" extrusionOk="0">
                  <a:moveTo>
                    <a:pt x="0" y="158878"/>
                  </a:moveTo>
                  <a:cubicBezTo>
                    <a:pt x="65341" y="128260"/>
                    <a:pt x="278938" y="40400"/>
                    <a:pt x="562211" y="0"/>
                  </a:cubicBezTo>
                  <a:cubicBezTo>
                    <a:pt x="996076" y="-134950"/>
                    <a:pt x="1357384" y="-12620"/>
                    <a:pt x="1731578" y="0"/>
                  </a:cubicBezTo>
                  <a:cubicBezTo>
                    <a:pt x="1969689" y="-68743"/>
                    <a:pt x="2544921" y="-29011"/>
                    <a:pt x="2810995" y="0"/>
                  </a:cubicBezTo>
                  <a:cubicBezTo>
                    <a:pt x="3117302" y="1274"/>
                    <a:pt x="3420563" y="89561"/>
                    <a:pt x="3373207" y="158878"/>
                  </a:cubicBezTo>
                  <a:cubicBezTo>
                    <a:pt x="3415801" y="233156"/>
                    <a:pt x="3308127" y="374076"/>
                    <a:pt x="3373207" y="403395"/>
                  </a:cubicBezTo>
                  <a:cubicBezTo>
                    <a:pt x="3435393" y="442474"/>
                    <a:pt x="3230165" y="564387"/>
                    <a:pt x="3373207" y="637280"/>
                  </a:cubicBezTo>
                  <a:cubicBezTo>
                    <a:pt x="3425596" y="716984"/>
                    <a:pt x="3276408" y="805573"/>
                    <a:pt x="3373207" y="871164"/>
                  </a:cubicBezTo>
                  <a:cubicBezTo>
                    <a:pt x="3432106" y="963656"/>
                    <a:pt x="3320925" y="1149912"/>
                    <a:pt x="3373207" y="1221993"/>
                  </a:cubicBezTo>
                  <a:cubicBezTo>
                    <a:pt x="3395441" y="1386821"/>
                    <a:pt x="3182422" y="1460506"/>
                    <a:pt x="2810995" y="1380873"/>
                  </a:cubicBezTo>
                  <a:cubicBezTo>
                    <a:pt x="2399653" y="1413647"/>
                    <a:pt x="2060264" y="1361148"/>
                    <a:pt x="1731578" y="1380873"/>
                  </a:cubicBezTo>
                  <a:cubicBezTo>
                    <a:pt x="1505386" y="1491127"/>
                    <a:pt x="1232543" y="1268067"/>
                    <a:pt x="562211" y="1380873"/>
                  </a:cubicBezTo>
                  <a:cubicBezTo>
                    <a:pt x="228355" y="1319684"/>
                    <a:pt x="-20369" y="1325577"/>
                    <a:pt x="0" y="1221993"/>
                  </a:cubicBezTo>
                  <a:cubicBezTo>
                    <a:pt x="2310" y="1143605"/>
                    <a:pt x="35069" y="1033677"/>
                    <a:pt x="0" y="977476"/>
                  </a:cubicBezTo>
                  <a:cubicBezTo>
                    <a:pt x="-16403" y="865396"/>
                    <a:pt x="90809" y="885312"/>
                    <a:pt x="0" y="701066"/>
                  </a:cubicBezTo>
                  <a:cubicBezTo>
                    <a:pt x="-146392" y="566114"/>
                    <a:pt x="100729" y="550235"/>
                    <a:pt x="0" y="467182"/>
                  </a:cubicBezTo>
                  <a:cubicBezTo>
                    <a:pt x="-65403" y="375160"/>
                    <a:pt x="-16299" y="260291"/>
                    <a:pt x="0" y="158878"/>
                  </a:cubicBezTo>
                  <a:close/>
                </a:path>
                <a:path w="3373208" h="1380873" fill="none" stroke="0" extrusionOk="0">
                  <a:moveTo>
                    <a:pt x="0" y="158878"/>
                  </a:moveTo>
                  <a:cubicBezTo>
                    <a:pt x="62226" y="43987"/>
                    <a:pt x="307208" y="9382"/>
                    <a:pt x="562211" y="0"/>
                  </a:cubicBezTo>
                  <a:cubicBezTo>
                    <a:pt x="941296" y="-56207"/>
                    <a:pt x="1300065" y="70829"/>
                    <a:pt x="1731578" y="0"/>
                  </a:cubicBezTo>
                  <a:cubicBezTo>
                    <a:pt x="2108071" y="18915"/>
                    <a:pt x="2480002" y="-7455"/>
                    <a:pt x="2810995" y="0"/>
                  </a:cubicBezTo>
                  <a:cubicBezTo>
                    <a:pt x="3156864" y="12375"/>
                    <a:pt x="3371936" y="81045"/>
                    <a:pt x="3373207" y="158878"/>
                  </a:cubicBezTo>
                  <a:cubicBezTo>
                    <a:pt x="3427120" y="224260"/>
                    <a:pt x="3328517" y="338866"/>
                    <a:pt x="3373207" y="403395"/>
                  </a:cubicBezTo>
                  <a:cubicBezTo>
                    <a:pt x="3413490" y="525646"/>
                    <a:pt x="3344724" y="530397"/>
                    <a:pt x="3373207" y="637280"/>
                  </a:cubicBezTo>
                  <a:cubicBezTo>
                    <a:pt x="3398902" y="739317"/>
                    <a:pt x="3359183" y="784543"/>
                    <a:pt x="3373207" y="924321"/>
                  </a:cubicBezTo>
                  <a:cubicBezTo>
                    <a:pt x="3394033" y="1041466"/>
                    <a:pt x="3286353" y="1127541"/>
                    <a:pt x="3373207" y="1221993"/>
                  </a:cubicBezTo>
                  <a:cubicBezTo>
                    <a:pt x="3301640" y="1311295"/>
                    <a:pt x="3108879" y="1262551"/>
                    <a:pt x="2810995" y="1380873"/>
                  </a:cubicBezTo>
                  <a:cubicBezTo>
                    <a:pt x="2438966" y="1336730"/>
                    <a:pt x="2229726" y="1292089"/>
                    <a:pt x="1686604" y="1380873"/>
                  </a:cubicBezTo>
                  <a:cubicBezTo>
                    <a:pt x="1212513" y="1291989"/>
                    <a:pt x="1032676" y="1326525"/>
                    <a:pt x="562211" y="1380873"/>
                  </a:cubicBezTo>
                  <a:cubicBezTo>
                    <a:pt x="165088" y="1398549"/>
                    <a:pt x="25198" y="1318087"/>
                    <a:pt x="0" y="1221993"/>
                  </a:cubicBezTo>
                  <a:cubicBezTo>
                    <a:pt x="-97609" y="1131429"/>
                    <a:pt x="44006" y="1065673"/>
                    <a:pt x="0" y="934951"/>
                  </a:cubicBezTo>
                  <a:cubicBezTo>
                    <a:pt x="-19190" y="771089"/>
                    <a:pt x="104985" y="730799"/>
                    <a:pt x="0" y="647911"/>
                  </a:cubicBezTo>
                  <a:cubicBezTo>
                    <a:pt x="-93006" y="545927"/>
                    <a:pt x="71557" y="511250"/>
                    <a:pt x="0" y="414026"/>
                  </a:cubicBezTo>
                  <a:cubicBezTo>
                    <a:pt x="-44601" y="333152"/>
                    <a:pt x="81877" y="274068"/>
                    <a:pt x="0" y="158878"/>
                  </a:cubicBezTo>
                  <a:close/>
                </a:path>
                <a:path w="3373208" h="1380873" fill="none" stroke="0" extrusionOk="0">
                  <a:moveTo>
                    <a:pt x="0" y="158878"/>
                  </a:moveTo>
                  <a:cubicBezTo>
                    <a:pt x="110814" y="86012"/>
                    <a:pt x="280399" y="-20694"/>
                    <a:pt x="562211" y="0"/>
                  </a:cubicBezTo>
                  <a:cubicBezTo>
                    <a:pt x="926807" y="35461"/>
                    <a:pt x="1215343" y="-18385"/>
                    <a:pt x="1731578" y="0"/>
                  </a:cubicBezTo>
                  <a:cubicBezTo>
                    <a:pt x="2200200" y="23866"/>
                    <a:pt x="2455737" y="-13405"/>
                    <a:pt x="2810995" y="0"/>
                  </a:cubicBezTo>
                  <a:cubicBezTo>
                    <a:pt x="3164711" y="19898"/>
                    <a:pt x="3370161" y="88065"/>
                    <a:pt x="3373207" y="158878"/>
                  </a:cubicBezTo>
                  <a:cubicBezTo>
                    <a:pt x="3443572" y="189939"/>
                    <a:pt x="3321514" y="314055"/>
                    <a:pt x="3373207" y="403395"/>
                  </a:cubicBezTo>
                  <a:cubicBezTo>
                    <a:pt x="3422075" y="521399"/>
                    <a:pt x="3350254" y="521897"/>
                    <a:pt x="3373207" y="637280"/>
                  </a:cubicBezTo>
                  <a:cubicBezTo>
                    <a:pt x="3394587" y="749862"/>
                    <a:pt x="3361553" y="782580"/>
                    <a:pt x="3373207" y="924321"/>
                  </a:cubicBezTo>
                  <a:cubicBezTo>
                    <a:pt x="3374361" y="1051851"/>
                    <a:pt x="3319155" y="1139162"/>
                    <a:pt x="3373207" y="1221993"/>
                  </a:cubicBezTo>
                  <a:cubicBezTo>
                    <a:pt x="3260184" y="1248783"/>
                    <a:pt x="3022117" y="1338582"/>
                    <a:pt x="2810995" y="1380873"/>
                  </a:cubicBezTo>
                  <a:cubicBezTo>
                    <a:pt x="2505312" y="1334973"/>
                    <a:pt x="2106971" y="1280488"/>
                    <a:pt x="1686604" y="1380873"/>
                  </a:cubicBezTo>
                  <a:cubicBezTo>
                    <a:pt x="1218237" y="1361580"/>
                    <a:pt x="1059975" y="1339379"/>
                    <a:pt x="562211" y="1380873"/>
                  </a:cubicBezTo>
                  <a:cubicBezTo>
                    <a:pt x="187516" y="1386440"/>
                    <a:pt x="11167" y="1316581"/>
                    <a:pt x="0" y="1221993"/>
                  </a:cubicBezTo>
                  <a:cubicBezTo>
                    <a:pt x="-95224" y="1160557"/>
                    <a:pt x="15841" y="1068797"/>
                    <a:pt x="0" y="934951"/>
                  </a:cubicBezTo>
                  <a:cubicBezTo>
                    <a:pt x="7462" y="771354"/>
                    <a:pt x="89827" y="748163"/>
                    <a:pt x="0" y="647911"/>
                  </a:cubicBezTo>
                  <a:cubicBezTo>
                    <a:pt x="-73897" y="518501"/>
                    <a:pt x="34587" y="523448"/>
                    <a:pt x="0" y="414026"/>
                  </a:cubicBezTo>
                  <a:cubicBezTo>
                    <a:pt x="-38854" y="325816"/>
                    <a:pt x="75915" y="235871"/>
                    <a:pt x="0" y="158878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3403599"/>
                        <a:gd name="connsiteY0" fmla="*/ 142052 h 1234625"/>
                        <a:gd name="connsiteX1" fmla="*/ 567277 w 3403599"/>
                        <a:gd name="connsiteY1" fmla="*/ 0 h 1234625"/>
                        <a:gd name="connsiteX2" fmla="*/ 1747179 w 3403599"/>
                        <a:gd name="connsiteY2" fmla="*/ 0 h 1234625"/>
                        <a:gd name="connsiteX3" fmla="*/ 2836321 w 3403599"/>
                        <a:gd name="connsiteY3" fmla="*/ 0 h 1234625"/>
                        <a:gd name="connsiteX4" fmla="*/ 3403598 w 3403599"/>
                        <a:gd name="connsiteY4" fmla="*/ 142052 h 1234625"/>
                        <a:gd name="connsiteX5" fmla="*/ 3403598 w 3403599"/>
                        <a:gd name="connsiteY5" fmla="*/ 360672 h 1234625"/>
                        <a:gd name="connsiteX6" fmla="*/ 3403598 w 3403599"/>
                        <a:gd name="connsiteY6" fmla="*/ 569786 h 1234625"/>
                        <a:gd name="connsiteX7" fmla="*/ 3403598 w 3403599"/>
                        <a:gd name="connsiteY7" fmla="*/ 826427 h 1234625"/>
                        <a:gd name="connsiteX8" fmla="*/ 3403598 w 3403599"/>
                        <a:gd name="connsiteY8" fmla="*/ 1092572 h 1234625"/>
                        <a:gd name="connsiteX9" fmla="*/ 2836321 w 3403599"/>
                        <a:gd name="connsiteY9" fmla="*/ 1234625 h 1234625"/>
                        <a:gd name="connsiteX10" fmla="*/ 1701800 w 3403599"/>
                        <a:gd name="connsiteY10" fmla="*/ 1234625 h 1234625"/>
                        <a:gd name="connsiteX11" fmla="*/ 567277 w 3403599"/>
                        <a:gd name="connsiteY11" fmla="*/ 1234625 h 1234625"/>
                        <a:gd name="connsiteX12" fmla="*/ 0 w 3403599"/>
                        <a:gd name="connsiteY12" fmla="*/ 1092572 h 1234625"/>
                        <a:gd name="connsiteX13" fmla="*/ 0 w 3403599"/>
                        <a:gd name="connsiteY13" fmla="*/ 835931 h 1234625"/>
                        <a:gd name="connsiteX14" fmla="*/ 0 w 3403599"/>
                        <a:gd name="connsiteY14" fmla="*/ 579291 h 1234625"/>
                        <a:gd name="connsiteX15" fmla="*/ 0 w 3403599"/>
                        <a:gd name="connsiteY15" fmla="*/ 370177 h 1234625"/>
                        <a:gd name="connsiteX16" fmla="*/ 0 w 3403599"/>
                        <a:gd name="connsiteY16" fmla="*/ 142052 h 1234625"/>
                        <a:gd name="connsiteX0" fmla="*/ 0 w 3403599"/>
                        <a:gd name="connsiteY0" fmla="*/ 142052 h 1234625"/>
                        <a:gd name="connsiteX1" fmla="*/ 567277 w 3403599"/>
                        <a:gd name="connsiteY1" fmla="*/ 0 h 1234625"/>
                        <a:gd name="connsiteX2" fmla="*/ 1747179 w 3403599"/>
                        <a:gd name="connsiteY2" fmla="*/ 0 h 1234625"/>
                        <a:gd name="connsiteX3" fmla="*/ 2836321 w 3403599"/>
                        <a:gd name="connsiteY3" fmla="*/ 0 h 1234625"/>
                        <a:gd name="connsiteX4" fmla="*/ 3403598 w 3403599"/>
                        <a:gd name="connsiteY4" fmla="*/ 142052 h 1234625"/>
                        <a:gd name="connsiteX5" fmla="*/ 3403598 w 3403599"/>
                        <a:gd name="connsiteY5" fmla="*/ 360672 h 1234625"/>
                        <a:gd name="connsiteX6" fmla="*/ 3403598 w 3403599"/>
                        <a:gd name="connsiteY6" fmla="*/ 569786 h 1234625"/>
                        <a:gd name="connsiteX7" fmla="*/ 3403598 w 3403599"/>
                        <a:gd name="connsiteY7" fmla="*/ 778900 h 1234625"/>
                        <a:gd name="connsiteX8" fmla="*/ 3403598 w 3403599"/>
                        <a:gd name="connsiteY8" fmla="*/ 1092572 h 1234625"/>
                        <a:gd name="connsiteX9" fmla="*/ 2836321 w 3403599"/>
                        <a:gd name="connsiteY9" fmla="*/ 1234625 h 1234625"/>
                        <a:gd name="connsiteX10" fmla="*/ 1747179 w 3403599"/>
                        <a:gd name="connsiteY10" fmla="*/ 1234625 h 1234625"/>
                        <a:gd name="connsiteX11" fmla="*/ 567277 w 3403599"/>
                        <a:gd name="connsiteY11" fmla="*/ 1234625 h 1234625"/>
                        <a:gd name="connsiteX12" fmla="*/ 0 w 3403599"/>
                        <a:gd name="connsiteY12" fmla="*/ 1092572 h 1234625"/>
                        <a:gd name="connsiteX13" fmla="*/ 0 w 3403599"/>
                        <a:gd name="connsiteY13" fmla="*/ 873952 h 1234625"/>
                        <a:gd name="connsiteX14" fmla="*/ 0 w 3403599"/>
                        <a:gd name="connsiteY14" fmla="*/ 626817 h 1234625"/>
                        <a:gd name="connsiteX15" fmla="*/ 0 w 3403599"/>
                        <a:gd name="connsiteY15" fmla="*/ 417703 h 1234625"/>
                        <a:gd name="connsiteX16" fmla="*/ 0 w 3403599"/>
                        <a:gd name="connsiteY16" fmla="*/ 142052 h 1234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403599" h="1234625" fill="none" extrusionOk="0">
                          <a:moveTo>
                            <a:pt x="0" y="142052"/>
                          </a:moveTo>
                          <a:cubicBezTo>
                            <a:pt x="95624" y="87875"/>
                            <a:pt x="253398" y="7383"/>
                            <a:pt x="567277" y="0"/>
                          </a:cubicBezTo>
                          <a:cubicBezTo>
                            <a:pt x="950042" y="63477"/>
                            <a:pt x="1345366" y="-34374"/>
                            <a:pt x="1747179" y="0"/>
                          </a:cubicBezTo>
                          <a:cubicBezTo>
                            <a:pt x="2172089" y="-23348"/>
                            <a:pt x="2420594" y="32561"/>
                            <a:pt x="2836321" y="0"/>
                          </a:cubicBezTo>
                          <a:cubicBezTo>
                            <a:pt x="3211436" y="3394"/>
                            <a:pt x="3395056" y="64491"/>
                            <a:pt x="3403598" y="142052"/>
                          </a:cubicBezTo>
                          <a:cubicBezTo>
                            <a:pt x="3472643" y="166790"/>
                            <a:pt x="3350249" y="273547"/>
                            <a:pt x="3403598" y="360672"/>
                          </a:cubicBezTo>
                          <a:cubicBezTo>
                            <a:pt x="3460797" y="447025"/>
                            <a:pt x="3379655" y="454260"/>
                            <a:pt x="3403598" y="569786"/>
                          </a:cubicBezTo>
                          <a:cubicBezTo>
                            <a:pt x="3420148" y="673149"/>
                            <a:pt x="3388881" y="697058"/>
                            <a:pt x="3403598" y="826427"/>
                          </a:cubicBezTo>
                          <a:cubicBezTo>
                            <a:pt x="3397057" y="940869"/>
                            <a:pt x="3318654" y="1023911"/>
                            <a:pt x="3403598" y="1092572"/>
                          </a:cubicBezTo>
                          <a:cubicBezTo>
                            <a:pt x="3283728" y="1150000"/>
                            <a:pt x="3032160" y="1214523"/>
                            <a:pt x="2836321" y="1234625"/>
                          </a:cubicBezTo>
                          <a:cubicBezTo>
                            <a:pt x="2546964" y="1216435"/>
                            <a:pt x="2123065" y="1206923"/>
                            <a:pt x="1701800" y="1234625"/>
                          </a:cubicBezTo>
                          <a:cubicBezTo>
                            <a:pt x="1233340" y="1241688"/>
                            <a:pt x="1088606" y="1221676"/>
                            <a:pt x="567277" y="1234625"/>
                          </a:cubicBezTo>
                          <a:cubicBezTo>
                            <a:pt x="198434" y="1226299"/>
                            <a:pt x="9249" y="1176864"/>
                            <a:pt x="0" y="1092572"/>
                          </a:cubicBezTo>
                          <a:cubicBezTo>
                            <a:pt x="-128929" y="1050956"/>
                            <a:pt x="12818" y="956915"/>
                            <a:pt x="0" y="835931"/>
                          </a:cubicBezTo>
                          <a:cubicBezTo>
                            <a:pt x="5463" y="703732"/>
                            <a:pt x="86285" y="679862"/>
                            <a:pt x="0" y="579291"/>
                          </a:cubicBezTo>
                          <a:cubicBezTo>
                            <a:pt x="-95261" y="457070"/>
                            <a:pt x="42873" y="468459"/>
                            <a:pt x="0" y="370177"/>
                          </a:cubicBezTo>
                          <a:cubicBezTo>
                            <a:pt x="-66642" y="294084"/>
                            <a:pt x="65511" y="211532"/>
                            <a:pt x="0" y="142052"/>
                          </a:cubicBezTo>
                          <a:close/>
                        </a:path>
                        <a:path w="3403599" h="1234625" stroke="0" extrusionOk="0">
                          <a:moveTo>
                            <a:pt x="0" y="142052"/>
                          </a:moveTo>
                          <a:cubicBezTo>
                            <a:pt x="52701" y="72567"/>
                            <a:pt x="275312" y="20423"/>
                            <a:pt x="567277" y="0"/>
                          </a:cubicBezTo>
                          <a:cubicBezTo>
                            <a:pt x="1047481" y="-59812"/>
                            <a:pt x="1383196" y="-7488"/>
                            <a:pt x="1747179" y="0"/>
                          </a:cubicBezTo>
                          <a:cubicBezTo>
                            <a:pt x="2000198" y="-54243"/>
                            <a:pt x="2527575" y="-3378"/>
                            <a:pt x="2836321" y="0"/>
                          </a:cubicBezTo>
                          <a:cubicBezTo>
                            <a:pt x="3127707" y="4769"/>
                            <a:pt x="3428317" y="74173"/>
                            <a:pt x="3403598" y="142052"/>
                          </a:cubicBezTo>
                          <a:cubicBezTo>
                            <a:pt x="3452450" y="212856"/>
                            <a:pt x="3341022" y="321168"/>
                            <a:pt x="3403598" y="360672"/>
                          </a:cubicBezTo>
                          <a:cubicBezTo>
                            <a:pt x="3464930" y="403088"/>
                            <a:pt x="3272862" y="497120"/>
                            <a:pt x="3403598" y="569786"/>
                          </a:cubicBezTo>
                          <a:cubicBezTo>
                            <a:pt x="3476828" y="650369"/>
                            <a:pt x="3309919" y="715404"/>
                            <a:pt x="3403598" y="778900"/>
                          </a:cubicBezTo>
                          <a:cubicBezTo>
                            <a:pt x="3468874" y="860823"/>
                            <a:pt x="3360951" y="1015377"/>
                            <a:pt x="3403598" y="1092572"/>
                          </a:cubicBezTo>
                          <a:cubicBezTo>
                            <a:pt x="3426240" y="1232352"/>
                            <a:pt x="3172695" y="1251249"/>
                            <a:pt x="2836321" y="1234625"/>
                          </a:cubicBezTo>
                          <a:cubicBezTo>
                            <a:pt x="2430782" y="1254894"/>
                            <a:pt x="2068919" y="1218826"/>
                            <a:pt x="1747179" y="1234625"/>
                          </a:cubicBezTo>
                          <a:cubicBezTo>
                            <a:pt x="1487403" y="1262984"/>
                            <a:pt x="1170375" y="1183864"/>
                            <a:pt x="567277" y="1234625"/>
                          </a:cubicBezTo>
                          <a:cubicBezTo>
                            <a:pt x="219351" y="1200381"/>
                            <a:pt x="-31635" y="1186062"/>
                            <a:pt x="0" y="1092572"/>
                          </a:cubicBezTo>
                          <a:cubicBezTo>
                            <a:pt x="-9161" y="1036374"/>
                            <a:pt x="37498" y="929509"/>
                            <a:pt x="0" y="873952"/>
                          </a:cubicBezTo>
                          <a:cubicBezTo>
                            <a:pt x="-33272" y="785055"/>
                            <a:pt x="91333" y="759555"/>
                            <a:pt x="0" y="626817"/>
                          </a:cubicBezTo>
                          <a:cubicBezTo>
                            <a:pt x="-117321" y="511022"/>
                            <a:pt x="97511" y="499606"/>
                            <a:pt x="0" y="417703"/>
                          </a:cubicBezTo>
                          <a:cubicBezTo>
                            <a:pt x="-82252" y="324258"/>
                            <a:pt x="2548" y="235988"/>
                            <a:pt x="0" y="142052"/>
                          </a:cubicBezTo>
                          <a:close/>
                        </a:path>
                        <a:path w="3403599" h="1234625" fill="none" stroke="0" extrusionOk="0">
                          <a:moveTo>
                            <a:pt x="0" y="142052"/>
                          </a:moveTo>
                          <a:cubicBezTo>
                            <a:pt x="59496" y="48763"/>
                            <a:pt x="303018" y="-7197"/>
                            <a:pt x="567277" y="0"/>
                          </a:cubicBezTo>
                          <a:cubicBezTo>
                            <a:pt x="943663" y="-112122"/>
                            <a:pt x="1270598" y="27940"/>
                            <a:pt x="1747179" y="0"/>
                          </a:cubicBezTo>
                          <a:cubicBezTo>
                            <a:pt x="2143590" y="14104"/>
                            <a:pt x="2461051" y="-3600"/>
                            <a:pt x="2836321" y="0"/>
                          </a:cubicBezTo>
                          <a:cubicBezTo>
                            <a:pt x="3194505" y="7558"/>
                            <a:pt x="3393154" y="85045"/>
                            <a:pt x="3403598" y="142052"/>
                          </a:cubicBezTo>
                          <a:cubicBezTo>
                            <a:pt x="3462335" y="192557"/>
                            <a:pt x="3350742" y="297352"/>
                            <a:pt x="3403598" y="360672"/>
                          </a:cubicBezTo>
                          <a:cubicBezTo>
                            <a:pt x="3455143" y="463771"/>
                            <a:pt x="3389885" y="478242"/>
                            <a:pt x="3403598" y="569786"/>
                          </a:cubicBezTo>
                          <a:cubicBezTo>
                            <a:pt x="3421448" y="667529"/>
                            <a:pt x="3399670" y="704945"/>
                            <a:pt x="3403598" y="826427"/>
                          </a:cubicBezTo>
                          <a:cubicBezTo>
                            <a:pt x="3432937" y="951846"/>
                            <a:pt x="3336949" y="1014706"/>
                            <a:pt x="3403598" y="1092572"/>
                          </a:cubicBezTo>
                          <a:cubicBezTo>
                            <a:pt x="3335888" y="1132285"/>
                            <a:pt x="3146785" y="1170450"/>
                            <a:pt x="2836321" y="1234625"/>
                          </a:cubicBezTo>
                          <a:cubicBezTo>
                            <a:pt x="2534757" y="1145047"/>
                            <a:pt x="2175604" y="1195748"/>
                            <a:pt x="1701800" y="1234625"/>
                          </a:cubicBezTo>
                          <a:cubicBezTo>
                            <a:pt x="1222529" y="1189885"/>
                            <a:pt x="1028609" y="1206091"/>
                            <a:pt x="567277" y="1234625"/>
                          </a:cubicBezTo>
                          <a:cubicBezTo>
                            <a:pt x="178647" y="1238191"/>
                            <a:pt x="29848" y="1177368"/>
                            <a:pt x="0" y="1092572"/>
                          </a:cubicBezTo>
                          <a:cubicBezTo>
                            <a:pt x="-98444" y="1017655"/>
                            <a:pt x="34306" y="949699"/>
                            <a:pt x="0" y="835931"/>
                          </a:cubicBezTo>
                          <a:cubicBezTo>
                            <a:pt x="-20091" y="694086"/>
                            <a:pt x="89165" y="656617"/>
                            <a:pt x="0" y="579291"/>
                          </a:cubicBezTo>
                          <a:cubicBezTo>
                            <a:pt x="-76242" y="479268"/>
                            <a:pt x="52034" y="450848"/>
                            <a:pt x="0" y="370177"/>
                          </a:cubicBezTo>
                          <a:cubicBezTo>
                            <a:pt x="-53462" y="288117"/>
                            <a:pt x="80752" y="219032"/>
                            <a:pt x="0" y="14205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270948" y="433208"/>
              <a:ext cx="3332873" cy="1403991"/>
            </a:xfrm>
            <a:custGeom>
              <a:avLst/>
              <a:gdLst>
                <a:gd name="connsiteX0" fmla="*/ 0 w 3332873"/>
                <a:gd name="connsiteY0" fmla="*/ 161538 h 1403991"/>
                <a:gd name="connsiteX1" fmla="*/ 555488 w 3332873"/>
                <a:gd name="connsiteY1" fmla="*/ 0 h 1403991"/>
                <a:gd name="connsiteX2" fmla="*/ 1340559 w 3332873"/>
                <a:gd name="connsiteY2" fmla="*/ 0 h 1403991"/>
                <a:gd name="connsiteX3" fmla="*/ 2036751 w 3332873"/>
                <a:gd name="connsiteY3" fmla="*/ 0 h 1403991"/>
                <a:gd name="connsiteX4" fmla="*/ 2777383 w 3332873"/>
                <a:gd name="connsiteY4" fmla="*/ 0 h 1403991"/>
                <a:gd name="connsiteX5" fmla="*/ 3332873 w 3332873"/>
                <a:gd name="connsiteY5" fmla="*/ 161538 h 1403991"/>
                <a:gd name="connsiteX6" fmla="*/ 3332873 w 3332873"/>
                <a:gd name="connsiteY6" fmla="*/ 442576 h 1403991"/>
                <a:gd name="connsiteX7" fmla="*/ 3332873 w 3332873"/>
                <a:gd name="connsiteY7" fmla="*/ 680376 h 1403991"/>
                <a:gd name="connsiteX8" fmla="*/ 3332873 w 3332873"/>
                <a:gd name="connsiteY8" fmla="*/ 950605 h 1403991"/>
                <a:gd name="connsiteX9" fmla="*/ 3332873 w 3332873"/>
                <a:gd name="connsiteY9" fmla="*/ 1242451 h 1403991"/>
                <a:gd name="connsiteX10" fmla="*/ 2777383 w 3332873"/>
                <a:gd name="connsiteY10" fmla="*/ 1403991 h 1403991"/>
                <a:gd name="connsiteX11" fmla="*/ 2103409 w 3332873"/>
                <a:gd name="connsiteY11" fmla="*/ 1403991 h 1403991"/>
                <a:gd name="connsiteX12" fmla="*/ 1429434 w 3332873"/>
                <a:gd name="connsiteY12" fmla="*/ 1403991 h 1403991"/>
                <a:gd name="connsiteX13" fmla="*/ 555488 w 3332873"/>
                <a:gd name="connsiteY13" fmla="*/ 1403991 h 1403991"/>
                <a:gd name="connsiteX14" fmla="*/ 0 w 3332873"/>
                <a:gd name="connsiteY14" fmla="*/ 1242451 h 1403991"/>
                <a:gd name="connsiteX15" fmla="*/ 0 w 3332873"/>
                <a:gd name="connsiteY15" fmla="*/ 1004649 h 1403991"/>
                <a:gd name="connsiteX16" fmla="*/ 0 w 3332873"/>
                <a:gd name="connsiteY16" fmla="*/ 745231 h 1403991"/>
                <a:gd name="connsiteX17" fmla="*/ 0 w 3332873"/>
                <a:gd name="connsiteY17" fmla="*/ 464194 h 1403991"/>
                <a:gd name="connsiteX18" fmla="*/ 0 w 3332873"/>
                <a:gd name="connsiteY18" fmla="*/ 161538 h 140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32873" h="1403991" extrusionOk="0">
                  <a:moveTo>
                    <a:pt x="0" y="161538"/>
                  </a:moveTo>
                  <a:cubicBezTo>
                    <a:pt x="79385" y="14910"/>
                    <a:pt x="369774" y="-104488"/>
                    <a:pt x="555488" y="0"/>
                  </a:cubicBezTo>
                  <a:cubicBezTo>
                    <a:pt x="915575" y="-50465"/>
                    <a:pt x="988709" y="26376"/>
                    <a:pt x="1340559" y="0"/>
                  </a:cubicBezTo>
                  <a:cubicBezTo>
                    <a:pt x="1683856" y="27808"/>
                    <a:pt x="1865956" y="-10513"/>
                    <a:pt x="2036751" y="0"/>
                  </a:cubicBezTo>
                  <a:cubicBezTo>
                    <a:pt x="2164234" y="53373"/>
                    <a:pt x="2469587" y="130786"/>
                    <a:pt x="2777383" y="0"/>
                  </a:cubicBezTo>
                  <a:cubicBezTo>
                    <a:pt x="3083200" y="484"/>
                    <a:pt x="3329730" y="103624"/>
                    <a:pt x="3332873" y="161538"/>
                  </a:cubicBezTo>
                  <a:cubicBezTo>
                    <a:pt x="3348653" y="324837"/>
                    <a:pt x="3226946" y="381855"/>
                    <a:pt x="3332873" y="442576"/>
                  </a:cubicBezTo>
                  <a:cubicBezTo>
                    <a:pt x="3457730" y="529191"/>
                    <a:pt x="3300890" y="658532"/>
                    <a:pt x="3332873" y="680376"/>
                  </a:cubicBezTo>
                  <a:cubicBezTo>
                    <a:pt x="3409911" y="727947"/>
                    <a:pt x="3340748" y="822521"/>
                    <a:pt x="3332873" y="950605"/>
                  </a:cubicBezTo>
                  <a:cubicBezTo>
                    <a:pt x="3364370" y="1049733"/>
                    <a:pt x="3336198" y="1120266"/>
                    <a:pt x="3332873" y="1242451"/>
                  </a:cubicBezTo>
                  <a:cubicBezTo>
                    <a:pt x="3387316" y="1305884"/>
                    <a:pt x="2997267" y="1370577"/>
                    <a:pt x="2777383" y="1403991"/>
                  </a:cubicBezTo>
                  <a:cubicBezTo>
                    <a:pt x="2581973" y="1376736"/>
                    <a:pt x="2217443" y="1334334"/>
                    <a:pt x="2103409" y="1403991"/>
                  </a:cubicBezTo>
                  <a:cubicBezTo>
                    <a:pt x="1905356" y="1474675"/>
                    <a:pt x="1789606" y="1390014"/>
                    <a:pt x="1429434" y="1403991"/>
                  </a:cubicBezTo>
                  <a:cubicBezTo>
                    <a:pt x="1193068" y="1389806"/>
                    <a:pt x="863118" y="1374156"/>
                    <a:pt x="555488" y="1403991"/>
                  </a:cubicBezTo>
                  <a:cubicBezTo>
                    <a:pt x="290072" y="1362223"/>
                    <a:pt x="32074" y="1301285"/>
                    <a:pt x="0" y="1242451"/>
                  </a:cubicBezTo>
                  <a:cubicBezTo>
                    <a:pt x="4327" y="1201001"/>
                    <a:pt x="28069" y="1089295"/>
                    <a:pt x="0" y="1004649"/>
                  </a:cubicBezTo>
                  <a:cubicBezTo>
                    <a:pt x="-38922" y="914558"/>
                    <a:pt x="100178" y="796462"/>
                    <a:pt x="0" y="745231"/>
                  </a:cubicBezTo>
                  <a:cubicBezTo>
                    <a:pt x="-27690" y="709711"/>
                    <a:pt x="55185" y="560983"/>
                    <a:pt x="0" y="464194"/>
                  </a:cubicBezTo>
                  <a:cubicBezTo>
                    <a:pt x="-95767" y="421592"/>
                    <a:pt x="80475" y="208716"/>
                    <a:pt x="0" y="161538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3362901"/>
                        <a:gd name="connsiteY0" fmla="*/ 144430 h 1255295"/>
                        <a:gd name="connsiteX1" fmla="*/ 560493 w 3362901"/>
                        <a:gd name="connsiteY1" fmla="*/ 0 h 1255295"/>
                        <a:gd name="connsiteX2" fmla="*/ 1352637 w 3362901"/>
                        <a:gd name="connsiteY2" fmla="*/ 0 h 1255295"/>
                        <a:gd name="connsiteX3" fmla="*/ 2055102 w 3362901"/>
                        <a:gd name="connsiteY3" fmla="*/ 0 h 1255295"/>
                        <a:gd name="connsiteX4" fmla="*/ 2802407 w 3362901"/>
                        <a:gd name="connsiteY4" fmla="*/ 0 h 1255295"/>
                        <a:gd name="connsiteX5" fmla="*/ 3362901 w 3362901"/>
                        <a:gd name="connsiteY5" fmla="*/ 144430 h 1255295"/>
                        <a:gd name="connsiteX6" fmla="*/ 3362901 w 3362901"/>
                        <a:gd name="connsiteY6" fmla="*/ 395703 h 1255295"/>
                        <a:gd name="connsiteX7" fmla="*/ 3362901 w 3362901"/>
                        <a:gd name="connsiteY7" fmla="*/ 608318 h 1255295"/>
                        <a:gd name="connsiteX8" fmla="*/ 3362901 w 3362901"/>
                        <a:gd name="connsiteY8" fmla="*/ 849927 h 1255295"/>
                        <a:gd name="connsiteX9" fmla="*/ 3362901 w 3362901"/>
                        <a:gd name="connsiteY9" fmla="*/ 1110864 h 1255295"/>
                        <a:gd name="connsiteX10" fmla="*/ 2802407 w 3362901"/>
                        <a:gd name="connsiteY10" fmla="*/ 1255295 h 1255295"/>
                        <a:gd name="connsiteX11" fmla="*/ 2122360 w 3362901"/>
                        <a:gd name="connsiteY11" fmla="*/ 1255295 h 1255295"/>
                        <a:gd name="connsiteX12" fmla="*/ 1442313 w 3362901"/>
                        <a:gd name="connsiteY12" fmla="*/ 1255295 h 1255295"/>
                        <a:gd name="connsiteX13" fmla="*/ 560493 w 3362901"/>
                        <a:gd name="connsiteY13" fmla="*/ 1255295 h 1255295"/>
                        <a:gd name="connsiteX14" fmla="*/ 0 w 3362901"/>
                        <a:gd name="connsiteY14" fmla="*/ 1110864 h 1255295"/>
                        <a:gd name="connsiteX15" fmla="*/ 0 w 3362901"/>
                        <a:gd name="connsiteY15" fmla="*/ 898248 h 1255295"/>
                        <a:gd name="connsiteX16" fmla="*/ 0 w 3362901"/>
                        <a:gd name="connsiteY16" fmla="*/ 666304 h 1255295"/>
                        <a:gd name="connsiteX17" fmla="*/ 0 w 3362901"/>
                        <a:gd name="connsiteY17" fmla="*/ 415032 h 1255295"/>
                        <a:gd name="connsiteX18" fmla="*/ 0 w 3362901"/>
                        <a:gd name="connsiteY18" fmla="*/ 144430 h 1255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362901" h="1255295" extrusionOk="0">
                          <a:moveTo>
                            <a:pt x="0" y="144430"/>
                          </a:moveTo>
                          <a:cubicBezTo>
                            <a:pt x="36136" y="43129"/>
                            <a:pt x="333773" y="-58941"/>
                            <a:pt x="560493" y="0"/>
                          </a:cubicBezTo>
                          <a:cubicBezTo>
                            <a:pt x="927178" y="-37960"/>
                            <a:pt x="1017781" y="20546"/>
                            <a:pt x="1352637" y="0"/>
                          </a:cubicBezTo>
                          <a:cubicBezTo>
                            <a:pt x="1676597" y="3953"/>
                            <a:pt x="1862980" y="5993"/>
                            <a:pt x="2055102" y="0"/>
                          </a:cubicBezTo>
                          <a:cubicBezTo>
                            <a:pt x="2213498" y="24190"/>
                            <a:pt x="2468286" y="55574"/>
                            <a:pt x="2802407" y="0"/>
                          </a:cubicBezTo>
                          <a:cubicBezTo>
                            <a:pt x="3109380" y="-2048"/>
                            <a:pt x="3359021" y="88333"/>
                            <a:pt x="3362901" y="144430"/>
                          </a:cubicBezTo>
                          <a:cubicBezTo>
                            <a:pt x="3389100" y="265487"/>
                            <a:pt x="3255690" y="336208"/>
                            <a:pt x="3362901" y="395703"/>
                          </a:cubicBezTo>
                          <a:cubicBezTo>
                            <a:pt x="3487500" y="473890"/>
                            <a:pt x="3318931" y="578349"/>
                            <a:pt x="3362901" y="608318"/>
                          </a:cubicBezTo>
                          <a:cubicBezTo>
                            <a:pt x="3435420" y="651134"/>
                            <a:pt x="3339059" y="741050"/>
                            <a:pt x="3362901" y="849927"/>
                          </a:cubicBezTo>
                          <a:cubicBezTo>
                            <a:pt x="3392417" y="951568"/>
                            <a:pt x="3355652" y="1012547"/>
                            <a:pt x="3362901" y="1110864"/>
                          </a:cubicBezTo>
                          <a:cubicBezTo>
                            <a:pt x="3433684" y="1186559"/>
                            <a:pt x="3023193" y="1248578"/>
                            <a:pt x="2802407" y="1255295"/>
                          </a:cubicBezTo>
                          <a:cubicBezTo>
                            <a:pt x="2609805" y="1257845"/>
                            <a:pt x="2258784" y="1220054"/>
                            <a:pt x="2122360" y="1255295"/>
                          </a:cubicBezTo>
                          <a:cubicBezTo>
                            <a:pt x="1950448" y="1278234"/>
                            <a:pt x="1774481" y="1238483"/>
                            <a:pt x="1442313" y="1255295"/>
                          </a:cubicBezTo>
                          <a:cubicBezTo>
                            <a:pt x="1137536" y="1269476"/>
                            <a:pt x="862146" y="1232251"/>
                            <a:pt x="560493" y="1255295"/>
                          </a:cubicBezTo>
                          <a:cubicBezTo>
                            <a:pt x="290058" y="1235844"/>
                            <a:pt x="30461" y="1168247"/>
                            <a:pt x="0" y="1110864"/>
                          </a:cubicBezTo>
                          <a:cubicBezTo>
                            <a:pt x="-8290" y="1069819"/>
                            <a:pt x="45144" y="974876"/>
                            <a:pt x="0" y="898248"/>
                          </a:cubicBezTo>
                          <a:cubicBezTo>
                            <a:pt x="-60548" y="819849"/>
                            <a:pt x="89122" y="712802"/>
                            <a:pt x="0" y="666304"/>
                          </a:cubicBezTo>
                          <a:cubicBezTo>
                            <a:pt x="-51123" y="624852"/>
                            <a:pt x="74469" y="498446"/>
                            <a:pt x="0" y="415032"/>
                          </a:cubicBezTo>
                          <a:cubicBezTo>
                            <a:pt x="-85828" y="353529"/>
                            <a:pt x="91468" y="200814"/>
                            <a:pt x="0" y="14443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508032" y="783986"/>
              <a:ext cx="3817037" cy="516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الفستق الحلبي المطحون</a:t>
              </a: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2493294"/>
            <a:ext cx="2578333" cy="351947"/>
          </a:xfrm>
          <a:custGeom>
            <a:avLst/>
            <a:gdLst>
              <a:gd name="connsiteX0" fmla="*/ 0 w 2578333"/>
              <a:gd name="connsiteY0" fmla="*/ 351947 h 351947"/>
              <a:gd name="connsiteX1" fmla="*/ 641612 w 2578333"/>
              <a:gd name="connsiteY1" fmla="*/ 110414 h 351947"/>
              <a:gd name="connsiteX2" fmla="*/ 1140644 w 2578333"/>
              <a:gd name="connsiteY2" fmla="*/ 317442 h 351947"/>
              <a:gd name="connsiteX3" fmla="*/ 1794139 w 2578333"/>
              <a:gd name="connsiteY3" fmla="*/ 89711 h 351947"/>
              <a:gd name="connsiteX4" fmla="*/ 2245644 w 2578333"/>
              <a:gd name="connsiteY4" fmla="*/ 193225 h 351947"/>
              <a:gd name="connsiteX5" fmla="*/ 2578333 w 2578333"/>
              <a:gd name="connsiteY5" fmla="*/ 0 h 35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8333" h="351947" extrusionOk="0">
                <a:moveTo>
                  <a:pt x="0" y="351947"/>
                </a:moveTo>
                <a:cubicBezTo>
                  <a:pt x="196547" y="252090"/>
                  <a:pt x="484590" y="164343"/>
                  <a:pt x="641612" y="110414"/>
                </a:cubicBezTo>
                <a:cubicBezTo>
                  <a:pt x="779639" y="32066"/>
                  <a:pt x="957292" y="382204"/>
                  <a:pt x="1140644" y="317442"/>
                </a:cubicBezTo>
                <a:cubicBezTo>
                  <a:pt x="1336976" y="337311"/>
                  <a:pt x="1553733" y="199350"/>
                  <a:pt x="1794139" y="89711"/>
                </a:cubicBezTo>
                <a:cubicBezTo>
                  <a:pt x="1989469" y="10170"/>
                  <a:pt x="2122206" y="226262"/>
                  <a:pt x="2245644" y="193225"/>
                </a:cubicBezTo>
                <a:cubicBezTo>
                  <a:pt x="2321284" y="199493"/>
                  <a:pt x="2475377" y="81938"/>
                  <a:pt x="2578333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:custGeom>
                    <a:avLst/>
                    <a:gdLst>
                      <a:gd name="connsiteX0" fmla="*/ 0 w 2578333"/>
                      <a:gd name="connsiteY0" fmla="*/ 351947 h 351947"/>
                      <a:gd name="connsiteX1" fmla="*/ 641612 w 2578333"/>
                      <a:gd name="connsiteY1" fmla="*/ 110414 h 351947"/>
                      <a:gd name="connsiteX2" fmla="*/ 1140644 w 2578333"/>
                      <a:gd name="connsiteY2" fmla="*/ 317442 h 351947"/>
                      <a:gd name="connsiteX3" fmla="*/ 1794139 w 2578333"/>
                      <a:gd name="connsiteY3" fmla="*/ 89711 h 351947"/>
                      <a:gd name="connsiteX4" fmla="*/ 2245644 w 2578333"/>
                      <a:gd name="connsiteY4" fmla="*/ 193225 h 351947"/>
                      <a:gd name="connsiteX5" fmla="*/ 2578333 w 2578333"/>
                      <a:gd name="connsiteY5" fmla="*/ 0 h 351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78333" h="351947" extrusionOk="0">
                        <a:moveTo>
                          <a:pt x="0" y="351947"/>
                        </a:moveTo>
                        <a:cubicBezTo>
                          <a:pt x="210582" y="243423"/>
                          <a:pt x="471507" y="145292"/>
                          <a:pt x="641612" y="110414"/>
                        </a:cubicBezTo>
                        <a:cubicBezTo>
                          <a:pt x="803478" y="65296"/>
                          <a:pt x="951371" y="340650"/>
                          <a:pt x="1140644" y="317442"/>
                        </a:cubicBezTo>
                        <a:cubicBezTo>
                          <a:pt x="1335295" y="328074"/>
                          <a:pt x="1580580" y="156894"/>
                          <a:pt x="1794139" y="89711"/>
                        </a:cubicBezTo>
                        <a:cubicBezTo>
                          <a:pt x="1983464" y="41820"/>
                          <a:pt x="2119425" y="219335"/>
                          <a:pt x="2245644" y="193225"/>
                        </a:cubicBezTo>
                        <a:cubicBezTo>
                          <a:pt x="2346380" y="189821"/>
                          <a:pt x="2476470" y="85952"/>
                          <a:pt x="2578333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41369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618096"/>
            <a:ext cx="3375616" cy="1213077"/>
            <a:chOff x="4412343" y="615723"/>
            <a:chExt cx="3375616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: Shape 76">
              <a:extLst>
                <a:ext uri="{FF2B5EF4-FFF2-40B4-BE49-F238E27FC236}">
                  <a16:creationId xmlns:a16="http://schemas.microsoft.com/office/drawing/2014/main" id="{B20B7274-28AD-4F16-854F-1B745747752C}"/>
                </a:ext>
              </a:extLst>
            </p:cNvPr>
            <p:cNvSpPr/>
            <p:nvPr/>
          </p:nvSpPr>
          <p:spPr>
            <a:xfrm rot="7528401">
              <a:off x="7584759" y="161884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13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20"/>
            <a:ext cx="8913325" cy="672824"/>
            <a:chOff x="1437362" y="1240010"/>
            <a:chExt cx="16395244" cy="67282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0"/>
              <a:ext cx="996392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لأعد التمر بالشكولاته أحتاج إلى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التمر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82302" y="4077155"/>
              <a:ext cx="941894" cy="70642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Picture 107">
            <a:extLst>
              <a:ext uri="{FF2B5EF4-FFF2-40B4-BE49-F238E27FC236}">
                <a16:creationId xmlns:a16="http://schemas.microsoft.com/office/drawing/2014/main" id="{3779A4A8-3453-48C7-A35A-8E62C35A1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075" y="4498595"/>
            <a:ext cx="1260143" cy="2179707"/>
          </a:xfrm>
          <a:prstGeom prst="rect">
            <a:avLst/>
          </a:prstGeom>
        </p:spPr>
      </p:pic>
      <p:sp>
        <p:nvSpPr>
          <p:cNvPr id="39" name="Freeform: Shape 108">
            <a:extLst>
              <a:ext uri="{FF2B5EF4-FFF2-40B4-BE49-F238E27FC236}">
                <a16:creationId xmlns:a16="http://schemas.microsoft.com/office/drawing/2014/main" id="{213488DC-17CE-4733-A637-2D859A447ECE}"/>
              </a:ext>
            </a:extLst>
          </p:cNvPr>
          <p:cNvSpPr/>
          <p:nvPr/>
        </p:nvSpPr>
        <p:spPr>
          <a:xfrm rot="950947">
            <a:off x="8088289" y="4529894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Cloud 109">
            <a:extLst>
              <a:ext uri="{FF2B5EF4-FFF2-40B4-BE49-F238E27FC236}">
                <a16:creationId xmlns:a16="http://schemas.microsoft.com/office/drawing/2014/main" id="{E3D707ED-E401-46FB-ACD9-ED062A433179}"/>
              </a:ext>
            </a:extLst>
          </p:cNvPr>
          <p:cNvSpPr/>
          <p:nvPr/>
        </p:nvSpPr>
        <p:spPr>
          <a:xfrm>
            <a:off x="6582418" y="2819559"/>
            <a:ext cx="2397268" cy="167523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تمر معجون و شكولاته سائلة و شكولاته للزينة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CE6A305-9F1E-4181-8E72-0618350DA0FF}"/>
              </a:ext>
            </a:extLst>
          </p:cNvPr>
          <p:cNvSpPr/>
          <p:nvPr/>
        </p:nvSpPr>
        <p:spPr>
          <a:xfrm rot="5400000">
            <a:off x="2857783" y="209372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71FF75-9F80-409A-BE3E-CC9442CA735F}"/>
              </a:ext>
            </a:extLst>
          </p:cNvPr>
          <p:cNvGrpSpPr/>
          <p:nvPr/>
        </p:nvGrpSpPr>
        <p:grpSpPr>
          <a:xfrm>
            <a:off x="3898529" y="279375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F145A53-0401-4E40-83A6-ABC81B1225C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rapezoid 10">
              <a:extLst>
                <a:ext uri="{FF2B5EF4-FFF2-40B4-BE49-F238E27FC236}">
                  <a16:creationId xmlns:a16="http://schemas.microsoft.com/office/drawing/2014/main" id="{09194A52-E7B6-4640-A555-2EDDF4EE8647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1E9A929-7F62-4F6B-BB09-17C54F1AC6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311F303-59E8-491F-9294-57BC54C5ED9E}"/>
              </a:ext>
            </a:extLst>
          </p:cNvPr>
          <p:cNvSpPr/>
          <p:nvPr/>
        </p:nvSpPr>
        <p:spPr>
          <a:xfrm rot="5400000">
            <a:off x="2661224" y="270055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A15240D-CB7B-41ED-81F2-A9257649464F}"/>
              </a:ext>
            </a:extLst>
          </p:cNvPr>
          <p:cNvGrpSpPr/>
          <p:nvPr/>
        </p:nvGrpSpPr>
        <p:grpSpPr>
          <a:xfrm>
            <a:off x="3701970" y="2770554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9FF482C-FB02-4F94-8489-EED84950E31D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Trapezoid 10">
              <a:extLst>
                <a:ext uri="{FF2B5EF4-FFF2-40B4-BE49-F238E27FC236}">
                  <a16:creationId xmlns:a16="http://schemas.microsoft.com/office/drawing/2014/main" id="{3574F54E-F3AA-44B5-BB54-380BDDED82F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A5990BB-CB30-415C-A183-F372DBE52B6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21CE0EB-DB6C-4850-BCE0-6B99A7C1399B}"/>
              </a:ext>
            </a:extLst>
          </p:cNvPr>
          <p:cNvSpPr/>
          <p:nvPr/>
        </p:nvSpPr>
        <p:spPr>
          <a:xfrm rot="5400000">
            <a:off x="4875736" y="416606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D1522A2-BEF6-4730-A452-EC1D86F9AE86}"/>
              </a:ext>
            </a:extLst>
          </p:cNvPr>
          <p:cNvGrpSpPr/>
          <p:nvPr/>
        </p:nvGrpSpPr>
        <p:grpSpPr>
          <a:xfrm>
            <a:off x="5916482" y="4236064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52BBD74-787F-434B-A7E3-8E13D23F802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rapezoid 10">
              <a:extLst>
                <a:ext uri="{FF2B5EF4-FFF2-40B4-BE49-F238E27FC236}">
                  <a16:creationId xmlns:a16="http://schemas.microsoft.com/office/drawing/2014/main" id="{3DF1A519-5A9D-4300-86B2-A0786DE922B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D31FA56-1F85-416B-B659-F6C7E913D13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08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3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2" dur="2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39" grpId="0" animBg="1"/>
      <p:bldP spid="40" grpId="0" animBg="1"/>
      <p:bldP spid="27" grpId="0" animBg="1"/>
      <p:bldP spid="27" grpId="1" animBg="1"/>
      <p:bldP spid="32" grpId="0" animBg="1"/>
      <p:bldP spid="32" grpId="1" animBg="1"/>
      <p:bldP spid="41" grpId="0" animBg="1"/>
      <p:bldP spid="4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07">
            <a:extLst>
              <a:ext uri="{FF2B5EF4-FFF2-40B4-BE49-F238E27FC236}">
                <a16:creationId xmlns:a16="http://schemas.microsoft.com/office/drawing/2014/main" id="{3779A4A8-3453-48C7-A35A-8E62C35A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724" y="4678293"/>
            <a:ext cx="1260143" cy="2179707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20"/>
            <a:ext cx="8913325" cy="672824"/>
            <a:chOff x="1437362" y="1240010"/>
            <a:chExt cx="16395244" cy="67282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0"/>
              <a:ext cx="996392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طريقة عمل  التمر باللوز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التمر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82302" y="4077155"/>
              <a:ext cx="941894" cy="70642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reeform: Shape 108">
            <a:extLst>
              <a:ext uri="{FF2B5EF4-FFF2-40B4-BE49-F238E27FC236}">
                <a16:creationId xmlns:a16="http://schemas.microsoft.com/office/drawing/2014/main" id="{213488DC-17CE-4733-A637-2D859A447ECE}"/>
              </a:ext>
            </a:extLst>
          </p:cNvPr>
          <p:cNvSpPr/>
          <p:nvPr/>
        </p:nvSpPr>
        <p:spPr>
          <a:xfrm rot="950947">
            <a:off x="8499066" y="4710704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Cloud 109">
            <a:extLst>
              <a:ext uri="{FF2B5EF4-FFF2-40B4-BE49-F238E27FC236}">
                <a16:creationId xmlns:a16="http://schemas.microsoft.com/office/drawing/2014/main" id="{E3D707ED-E401-46FB-ACD9-ED062A433179}"/>
              </a:ext>
            </a:extLst>
          </p:cNvPr>
          <p:cNvSpPr/>
          <p:nvPr/>
        </p:nvSpPr>
        <p:spPr>
          <a:xfrm>
            <a:off x="4747344" y="2742158"/>
            <a:ext cx="4364836" cy="25093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r" rtl="1">
              <a:buFont typeface="+mj-lt"/>
              <a:buAutoNum type="arabicPeriod"/>
            </a:pPr>
            <a:r>
              <a:rPr lang="ar-SY" sz="2800" dirty="0"/>
              <a:t>أكور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Y" sz="2800" dirty="0"/>
              <a:t>أشكل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Y" sz="2800" dirty="0"/>
              <a:t> أغمس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Y" sz="2800" dirty="0"/>
              <a:t>أقدم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3D4D5CC-846A-40B7-A93B-81C0513FD9C4}"/>
              </a:ext>
            </a:extLst>
          </p:cNvPr>
          <p:cNvSpPr/>
          <p:nvPr/>
        </p:nvSpPr>
        <p:spPr>
          <a:xfrm rot="5400000">
            <a:off x="2362320" y="1747368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8798F5-C295-4DFC-A9E6-3711EBC8976D}"/>
              </a:ext>
            </a:extLst>
          </p:cNvPr>
          <p:cNvGrpSpPr/>
          <p:nvPr/>
        </p:nvGrpSpPr>
        <p:grpSpPr>
          <a:xfrm>
            <a:off x="3403066" y="181737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E2EEA6-A6AF-42B4-B056-B2152409739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rapezoid 10">
              <a:extLst>
                <a:ext uri="{FF2B5EF4-FFF2-40B4-BE49-F238E27FC236}">
                  <a16:creationId xmlns:a16="http://schemas.microsoft.com/office/drawing/2014/main" id="{67B61C88-1CC3-4CBC-96DD-5D4587B5B4A5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8527BB6-5C3D-4992-BDEE-C3725CEB7653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69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39" grpId="0" animBg="1"/>
      <p:bldP spid="40" grpId="0" animBg="1"/>
      <p:bldP spid="27" grpId="0" animBg="1"/>
      <p:bldP spid="2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202491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428760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64226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303608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395075"/>
            <a:ext cx="2025747" cy="604910"/>
            <a:chOff x="5212079" y="1392702"/>
            <a:chExt cx="2025747" cy="604910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965636" y="1053529"/>
            <a:ext cx="2555898" cy="2638294"/>
            <a:chOff x="741533" y="-362161"/>
            <a:chExt cx="2858648" cy="2950805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41533" y="218516"/>
              <a:ext cx="2858648" cy="2370128"/>
            </a:xfrm>
            <a:custGeom>
              <a:avLst/>
              <a:gdLst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586504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29324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04750 h 2370128"/>
                <a:gd name="connsiteX14" fmla="*/ 0 w 2858648"/>
                <a:gd name="connsiteY14" fmla="*/ 1112073 h 2370128"/>
                <a:gd name="connsiteX15" fmla="*/ 0 w 2858648"/>
                <a:gd name="connsiteY15" fmla="*/ 710634 h 2370128"/>
                <a:gd name="connsiteX16" fmla="*/ 0 w 2858648"/>
                <a:gd name="connsiteY16" fmla="*/ 272699 h 2370128"/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495266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67437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77739 h 2370128"/>
                <a:gd name="connsiteX14" fmla="*/ 0 w 2858648"/>
                <a:gd name="connsiteY14" fmla="*/ 1203311 h 2370128"/>
                <a:gd name="connsiteX15" fmla="*/ 0 w 2858648"/>
                <a:gd name="connsiteY15" fmla="*/ 801870 h 2370128"/>
                <a:gd name="connsiteX16" fmla="*/ 0 w 2858648"/>
                <a:gd name="connsiteY16" fmla="*/ 272699 h 2370128"/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586504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29324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04750 h 2370128"/>
                <a:gd name="connsiteX14" fmla="*/ 0 w 2858648"/>
                <a:gd name="connsiteY14" fmla="*/ 1112073 h 2370128"/>
                <a:gd name="connsiteX15" fmla="*/ 0 w 2858648"/>
                <a:gd name="connsiteY15" fmla="*/ 710634 h 2370128"/>
                <a:gd name="connsiteX16" fmla="*/ 0 w 2858648"/>
                <a:gd name="connsiteY16" fmla="*/ 272699 h 237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8648" h="2370128" fill="none" extrusionOk="0">
                  <a:moveTo>
                    <a:pt x="0" y="272699"/>
                  </a:moveTo>
                  <a:cubicBezTo>
                    <a:pt x="140605" y="169646"/>
                    <a:pt x="159803" y="15399"/>
                    <a:pt x="476449" y="0"/>
                  </a:cubicBezTo>
                  <a:cubicBezTo>
                    <a:pt x="810176" y="4726"/>
                    <a:pt x="1124471" y="-26251"/>
                    <a:pt x="1467437" y="0"/>
                  </a:cubicBezTo>
                  <a:cubicBezTo>
                    <a:pt x="1800517" y="-24821"/>
                    <a:pt x="2014446" y="76392"/>
                    <a:pt x="2382197" y="0"/>
                  </a:cubicBezTo>
                  <a:cubicBezTo>
                    <a:pt x="2722005" y="38216"/>
                    <a:pt x="2874201" y="117779"/>
                    <a:pt x="2858648" y="272699"/>
                  </a:cubicBezTo>
                  <a:cubicBezTo>
                    <a:pt x="2920364" y="336721"/>
                    <a:pt x="2863269" y="554109"/>
                    <a:pt x="2858648" y="692387"/>
                  </a:cubicBezTo>
                  <a:cubicBezTo>
                    <a:pt x="2911059" y="839724"/>
                    <a:pt x="2827936" y="871947"/>
                    <a:pt x="2858648" y="1093827"/>
                  </a:cubicBezTo>
                  <a:cubicBezTo>
                    <a:pt x="2877131" y="1295177"/>
                    <a:pt x="2829456" y="1333007"/>
                    <a:pt x="2858648" y="1586504"/>
                  </a:cubicBezTo>
                  <a:cubicBezTo>
                    <a:pt x="2820225" y="1793626"/>
                    <a:pt x="2774010" y="1974387"/>
                    <a:pt x="2858648" y="2097427"/>
                  </a:cubicBezTo>
                  <a:cubicBezTo>
                    <a:pt x="2755450" y="2220343"/>
                    <a:pt x="2539916" y="2341702"/>
                    <a:pt x="2382197" y="2370128"/>
                  </a:cubicBezTo>
                  <a:cubicBezTo>
                    <a:pt x="2151734" y="2368040"/>
                    <a:pt x="1746867" y="2326502"/>
                    <a:pt x="1429324" y="2370128"/>
                  </a:cubicBezTo>
                  <a:cubicBezTo>
                    <a:pt x="1075209" y="2432429"/>
                    <a:pt x="933731" y="2344836"/>
                    <a:pt x="476449" y="2370128"/>
                  </a:cubicBezTo>
                  <a:cubicBezTo>
                    <a:pt x="214002" y="2354991"/>
                    <a:pt x="14744" y="2306231"/>
                    <a:pt x="0" y="2097427"/>
                  </a:cubicBezTo>
                  <a:cubicBezTo>
                    <a:pt x="-117181" y="2003453"/>
                    <a:pt x="-60636" y="1848487"/>
                    <a:pt x="0" y="1604750"/>
                  </a:cubicBezTo>
                  <a:cubicBezTo>
                    <a:pt x="22653" y="1356844"/>
                    <a:pt x="109058" y="1299738"/>
                    <a:pt x="0" y="1112073"/>
                  </a:cubicBezTo>
                  <a:cubicBezTo>
                    <a:pt x="-98336" y="873902"/>
                    <a:pt x="21305" y="894904"/>
                    <a:pt x="0" y="710634"/>
                  </a:cubicBezTo>
                  <a:cubicBezTo>
                    <a:pt x="-97105" y="594959"/>
                    <a:pt x="88869" y="354972"/>
                    <a:pt x="0" y="272699"/>
                  </a:cubicBezTo>
                  <a:close/>
                </a:path>
                <a:path w="2858648" h="2370128" stroke="0" extrusionOk="0">
                  <a:moveTo>
                    <a:pt x="0" y="272699"/>
                  </a:moveTo>
                  <a:cubicBezTo>
                    <a:pt x="60488" y="178051"/>
                    <a:pt x="260963" y="99431"/>
                    <a:pt x="476449" y="0"/>
                  </a:cubicBezTo>
                  <a:cubicBezTo>
                    <a:pt x="869832" y="-76536"/>
                    <a:pt x="1060021" y="-36854"/>
                    <a:pt x="1467437" y="0"/>
                  </a:cubicBezTo>
                  <a:cubicBezTo>
                    <a:pt x="1666407" y="-55714"/>
                    <a:pt x="2122389" y="12946"/>
                    <a:pt x="2382197" y="0"/>
                  </a:cubicBezTo>
                  <a:cubicBezTo>
                    <a:pt x="2651169" y="7376"/>
                    <a:pt x="2885492" y="138832"/>
                    <a:pt x="2858648" y="272699"/>
                  </a:cubicBezTo>
                  <a:cubicBezTo>
                    <a:pt x="2881420" y="409326"/>
                    <a:pt x="2802700" y="611672"/>
                    <a:pt x="2858648" y="692387"/>
                  </a:cubicBezTo>
                  <a:cubicBezTo>
                    <a:pt x="2920734" y="728916"/>
                    <a:pt x="2734026" y="941355"/>
                    <a:pt x="2858648" y="1093827"/>
                  </a:cubicBezTo>
                  <a:cubicBezTo>
                    <a:pt x="2887059" y="1245076"/>
                    <a:pt x="2750122" y="1397119"/>
                    <a:pt x="2858648" y="1495266"/>
                  </a:cubicBezTo>
                  <a:cubicBezTo>
                    <a:pt x="2866104" y="1656896"/>
                    <a:pt x="2809775" y="1952135"/>
                    <a:pt x="2858648" y="2097427"/>
                  </a:cubicBezTo>
                  <a:cubicBezTo>
                    <a:pt x="2877374" y="2310215"/>
                    <a:pt x="2702168" y="2433091"/>
                    <a:pt x="2382197" y="2370128"/>
                  </a:cubicBezTo>
                  <a:cubicBezTo>
                    <a:pt x="1978043" y="2469893"/>
                    <a:pt x="1787632" y="2341224"/>
                    <a:pt x="1467437" y="2370128"/>
                  </a:cubicBezTo>
                  <a:cubicBezTo>
                    <a:pt x="1270316" y="2452034"/>
                    <a:pt x="1023240" y="2283234"/>
                    <a:pt x="476449" y="2370128"/>
                  </a:cubicBezTo>
                  <a:cubicBezTo>
                    <a:pt x="201241" y="2289025"/>
                    <a:pt x="13444" y="2273980"/>
                    <a:pt x="0" y="2097427"/>
                  </a:cubicBezTo>
                  <a:cubicBezTo>
                    <a:pt x="4347" y="1976117"/>
                    <a:pt x="34145" y="1817529"/>
                    <a:pt x="0" y="1677739"/>
                  </a:cubicBezTo>
                  <a:cubicBezTo>
                    <a:pt x="-1252" y="1497084"/>
                    <a:pt x="76810" y="1447129"/>
                    <a:pt x="0" y="1203311"/>
                  </a:cubicBezTo>
                  <a:cubicBezTo>
                    <a:pt x="-119140" y="982399"/>
                    <a:pt x="100026" y="939595"/>
                    <a:pt x="0" y="801870"/>
                  </a:cubicBezTo>
                  <a:cubicBezTo>
                    <a:pt x="-35260" y="642753"/>
                    <a:pt x="-50951" y="445436"/>
                    <a:pt x="0" y="272699"/>
                  </a:cubicBezTo>
                  <a:close/>
                </a:path>
                <a:path w="2858648" h="2370128" fill="none" stroke="0" extrusionOk="0">
                  <a:moveTo>
                    <a:pt x="0" y="272699"/>
                  </a:moveTo>
                  <a:cubicBezTo>
                    <a:pt x="60177" y="81115"/>
                    <a:pt x="266992" y="23333"/>
                    <a:pt x="476449" y="0"/>
                  </a:cubicBezTo>
                  <a:cubicBezTo>
                    <a:pt x="819254" y="8916"/>
                    <a:pt x="1126765" y="86889"/>
                    <a:pt x="1467437" y="0"/>
                  </a:cubicBezTo>
                  <a:cubicBezTo>
                    <a:pt x="1779957" y="28856"/>
                    <a:pt x="2129882" y="28585"/>
                    <a:pt x="2382197" y="0"/>
                  </a:cubicBezTo>
                  <a:cubicBezTo>
                    <a:pt x="2644975" y="22753"/>
                    <a:pt x="2862658" y="141283"/>
                    <a:pt x="2858648" y="272699"/>
                  </a:cubicBezTo>
                  <a:cubicBezTo>
                    <a:pt x="2912841" y="428294"/>
                    <a:pt x="2823447" y="563019"/>
                    <a:pt x="2858648" y="692387"/>
                  </a:cubicBezTo>
                  <a:cubicBezTo>
                    <a:pt x="2896084" y="875382"/>
                    <a:pt x="2838227" y="911041"/>
                    <a:pt x="2858648" y="1093827"/>
                  </a:cubicBezTo>
                  <a:cubicBezTo>
                    <a:pt x="2880924" y="1278333"/>
                    <a:pt x="2850756" y="1344503"/>
                    <a:pt x="2858648" y="1586504"/>
                  </a:cubicBezTo>
                  <a:cubicBezTo>
                    <a:pt x="2883308" y="1819174"/>
                    <a:pt x="2784454" y="1937328"/>
                    <a:pt x="2858648" y="2097427"/>
                  </a:cubicBezTo>
                  <a:cubicBezTo>
                    <a:pt x="2800494" y="2222201"/>
                    <a:pt x="2609723" y="2312542"/>
                    <a:pt x="2382197" y="2370128"/>
                  </a:cubicBezTo>
                  <a:cubicBezTo>
                    <a:pt x="2118422" y="2425028"/>
                    <a:pt x="1922124" y="2220452"/>
                    <a:pt x="1429324" y="2370128"/>
                  </a:cubicBezTo>
                  <a:cubicBezTo>
                    <a:pt x="1030558" y="2316842"/>
                    <a:pt x="892591" y="2297141"/>
                    <a:pt x="476449" y="2370128"/>
                  </a:cubicBezTo>
                  <a:cubicBezTo>
                    <a:pt x="120955" y="2399987"/>
                    <a:pt x="21079" y="2263493"/>
                    <a:pt x="0" y="2097427"/>
                  </a:cubicBezTo>
                  <a:cubicBezTo>
                    <a:pt x="-72539" y="1919769"/>
                    <a:pt x="53879" y="1820526"/>
                    <a:pt x="0" y="1604750"/>
                  </a:cubicBezTo>
                  <a:cubicBezTo>
                    <a:pt x="-17076" y="1359119"/>
                    <a:pt x="90741" y="1287683"/>
                    <a:pt x="0" y="1112073"/>
                  </a:cubicBezTo>
                  <a:cubicBezTo>
                    <a:pt x="-70825" y="926259"/>
                    <a:pt x="61510" y="873564"/>
                    <a:pt x="0" y="710634"/>
                  </a:cubicBezTo>
                  <a:cubicBezTo>
                    <a:pt x="-17104" y="571107"/>
                    <a:pt x="82230" y="431853"/>
                    <a:pt x="0" y="272699"/>
                  </a:cubicBezTo>
                  <a:close/>
                </a:path>
                <a:path w="2858648" h="2370128" fill="none" stroke="0" extrusionOk="0">
                  <a:moveTo>
                    <a:pt x="0" y="272699"/>
                  </a:moveTo>
                  <a:cubicBezTo>
                    <a:pt x="124975" y="122395"/>
                    <a:pt x="240951" y="-27438"/>
                    <a:pt x="476449" y="0"/>
                  </a:cubicBezTo>
                  <a:cubicBezTo>
                    <a:pt x="798333" y="-44636"/>
                    <a:pt x="1089304" y="10419"/>
                    <a:pt x="1467437" y="0"/>
                  </a:cubicBezTo>
                  <a:cubicBezTo>
                    <a:pt x="1825546" y="14705"/>
                    <a:pt x="2050955" y="41964"/>
                    <a:pt x="2382197" y="0"/>
                  </a:cubicBezTo>
                  <a:cubicBezTo>
                    <a:pt x="2677725" y="42472"/>
                    <a:pt x="2862761" y="163544"/>
                    <a:pt x="2858648" y="272699"/>
                  </a:cubicBezTo>
                  <a:cubicBezTo>
                    <a:pt x="2919145" y="373259"/>
                    <a:pt x="2845431" y="548002"/>
                    <a:pt x="2858648" y="692387"/>
                  </a:cubicBezTo>
                  <a:cubicBezTo>
                    <a:pt x="2902252" y="870160"/>
                    <a:pt x="2838362" y="896579"/>
                    <a:pt x="2858648" y="1093827"/>
                  </a:cubicBezTo>
                  <a:cubicBezTo>
                    <a:pt x="2875628" y="1290795"/>
                    <a:pt x="2842510" y="1340680"/>
                    <a:pt x="2858648" y="1586504"/>
                  </a:cubicBezTo>
                  <a:cubicBezTo>
                    <a:pt x="2873014" y="1819912"/>
                    <a:pt x="2818249" y="1962426"/>
                    <a:pt x="2858648" y="2097427"/>
                  </a:cubicBezTo>
                  <a:cubicBezTo>
                    <a:pt x="2793081" y="2189198"/>
                    <a:pt x="2607932" y="2310389"/>
                    <a:pt x="2382197" y="2370128"/>
                  </a:cubicBezTo>
                  <a:cubicBezTo>
                    <a:pt x="2157735" y="2356733"/>
                    <a:pt x="1797024" y="2252653"/>
                    <a:pt x="1429324" y="2370128"/>
                  </a:cubicBezTo>
                  <a:cubicBezTo>
                    <a:pt x="1055857" y="2379337"/>
                    <a:pt x="889181" y="2320270"/>
                    <a:pt x="476449" y="2370128"/>
                  </a:cubicBezTo>
                  <a:cubicBezTo>
                    <a:pt x="175499" y="2365170"/>
                    <a:pt x="30496" y="2273428"/>
                    <a:pt x="0" y="2097427"/>
                  </a:cubicBezTo>
                  <a:cubicBezTo>
                    <a:pt x="-108445" y="1996067"/>
                    <a:pt x="3229" y="1833488"/>
                    <a:pt x="0" y="1604750"/>
                  </a:cubicBezTo>
                  <a:cubicBezTo>
                    <a:pt x="10467" y="1343747"/>
                    <a:pt x="97714" y="1277897"/>
                    <a:pt x="0" y="1112073"/>
                  </a:cubicBezTo>
                  <a:cubicBezTo>
                    <a:pt x="-62963" y="898612"/>
                    <a:pt x="21099" y="871268"/>
                    <a:pt x="0" y="710634"/>
                  </a:cubicBezTo>
                  <a:cubicBezTo>
                    <a:pt x="-55993" y="575118"/>
                    <a:pt x="77372" y="383023"/>
                    <a:pt x="0" y="272699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555898"/>
                        <a:gd name="connsiteY0" fmla="*/ 243819 h 2119116"/>
                        <a:gd name="connsiteX1" fmla="*/ 425990 w 2555898"/>
                        <a:gd name="connsiteY1" fmla="*/ 0 h 2119116"/>
                        <a:gd name="connsiteX2" fmla="*/ 1312026 w 2555898"/>
                        <a:gd name="connsiteY2" fmla="*/ 0 h 2119116"/>
                        <a:gd name="connsiteX3" fmla="*/ 2129907 w 2555898"/>
                        <a:gd name="connsiteY3" fmla="*/ 0 h 2119116"/>
                        <a:gd name="connsiteX4" fmla="*/ 2555898 w 2555898"/>
                        <a:gd name="connsiteY4" fmla="*/ 243819 h 2119116"/>
                        <a:gd name="connsiteX5" fmla="*/ 2555898 w 2555898"/>
                        <a:gd name="connsiteY5" fmla="*/ 619059 h 2119116"/>
                        <a:gd name="connsiteX6" fmla="*/ 2555898 w 2555898"/>
                        <a:gd name="connsiteY6" fmla="*/ 977984 h 2119116"/>
                        <a:gd name="connsiteX7" fmla="*/ 2555898 w 2555898"/>
                        <a:gd name="connsiteY7" fmla="*/ 1418483 h 2119116"/>
                        <a:gd name="connsiteX8" fmla="*/ 2555898 w 2555898"/>
                        <a:gd name="connsiteY8" fmla="*/ 1875296 h 2119116"/>
                        <a:gd name="connsiteX9" fmla="*/ 2129907 w 2555898"/>
                        <a:gd name="connsiteY9" fmla="*/ 2119116 h 2119116"/>
                        <a:gd name="connsiteX10" fmla="*/ 1277949 w 2555898"/>
                        <a:gd name="connsiteY10" fmla="*/ 2119116 h 2119116"/>
                        <a:gd name="connsiteX11" fmla="*/ 425990 w 2555898"/>
                        <a:gd name="connsiteY11" fmla="*/ 2119116 h 2119116"/>
                        <a:gd name="connsiteX12" fmla="*/ 0 w 2555898"/>
                        <a:gd name="connsiteY12" fmla="*/ 1875296 h 2119116"/>
                        <a:gd name="connsiteX13" fmla="*/ 0 w 2555898"/>
                        <a:gd name="connsiteY13" fmla="*/ 1434797 h 2119116"/>
                        <a:gd name="connsiteX14" fmla="*/ 0 w 2555898"/>
                        <a:gd name="connsiteY14" fmla="*/ 994298 h 2119116"/>
                        <a:gd name="connsiteX15" fmla="*/ 0 w 2555898"/>
                        <a:gd name="connsiteY15" fmla="*/ 635374 h 2119116"/>
                        <a:gd name="connsiteX16" fmla="*/ 0 w 2555898"/>
                        <a:gd name="connsiteY16" fmla="*/ 243819 h 2119116"/>
                        <a:gd name="connsiteX0" fmla="*/ 0 w 2555898"/>
                        <a:gd name="connsiteY0" fmla="*/ 243819 h 2119116"/>
                        <a:gd name="connsiteX1" fmla="*/ 425990 w 2555898"/>
                        <a:gd name="connsiteY1" fmla="*/ 0 h 2119116"/>
                        <a:gd name="connsiteX2" fmla="*/ 1312026 w 2555898"/>
                        <a:gd name="connsiteY2" fmla="*/ 0 h 2119116"/>
                        <a:gd name="connsiteX3" fmla="*/ 2129907 w 2555898"/>
                        <a:gd name="connsiteY3" fmla="*/ 0 h 2119116"/>
                        <a:gd name="connsiteX4" fmla="*/ 2555898 w 2555898"/>
                        <a:gd name="connsiteY4" fmla="*/ 243819 h 2119116"/>
                        <a:gd name="connsiteX5" fmla="*/ 2555898 w 2555898"/>
                        <a:gd name="connsiteY5" fmla="*/ 619059 h 2119116"/>
                        <a:gd name="connsiteX6" fmla="*/ 2555898 w 2555898"/>
                        <a:gd name="connsiteY6" fmla="*/ 977984 h 2119116"/>
                        <a:gd name="connsiteX7" fmla="*/ 2555898 w 2555898"/>
                        <a:gd name="connsiteY7" fmla="*/ 1336908 h 2119116"/>
                        <a:gd name="connsiteX8" fmla="*/ 2555898 w 2555898"/>
                        <a:gd name="connsiteY8" fmla="*/ 1875296 h 2119116"/>
                        <a:gd name="connsiteX9" fmla="*/ 2129907 w 2555898"/>
                        <a:gd name="connsiteY9" fmla="*/ 2119116 h 2119116"/>
                        <a:gd name="connsiteX10" fmla="*/ 1312026 w 2555898"/>
                        <a:gd name="connsiteY10" fmla="*/ 2119116 h 2119116"/>
                        <a:gd name="connsiteX11" fmla="*/ 425990 w 2555898"/>
                        <a:gd name="connsiteY11" fmla="*/ 2119116 h 2119116"/>
                        <a:gd name="connsiteX12" fmla="*/ 0 w 2555898"/>
                        <a:gd name="connsiteY12" fmla="*/ 1875296 h 2119116"/>
                        <a:gd name="connsiteX13" fmla="*/ 0 w 2555898"/>
                        <a:gd name="connsiteY13" fmla="*/ 1500056 h 2119116"/>
                        <a:gd name="connsiteX14" fmla="*/ 0 w 2555898"/>
                        <a:gd name="connsiteY14" fmla="*/ 1075873 h 2119116"/>
                        <a:gd name="connsiteX15" fmla="*/ 0 w 2555898"/>
                        <a:gd name="connsiteY15" fmla="*/ 716947 h 2119116"/>
                        <a:gd name="connsiteX16" fmla="*/ 0 w 2555898"/>
                        <a:gd name="connsiteY16" fmla="*/ 243819 h 21191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555898" h="2119116" fill="none" extrusionOk="0">
                          <a:moveTo>
                            <a:pt x="0" y="243819"/>
                          </a:moveTo>
                          <a:cubicBezTo>
                            <a:pt x="82912" y="131482"/>
                            <a:pt x="184640" y="5933"/>
                            <a:pt x="425990" y="0"/>
                          </a:cubicBezTo>
                          <a:cubicBezTo>
                            <a:pt x="728211" y="-5159"/>
                            <a:pt x="1021236" y="1276"/>
                            <a:pt x="1312026" y="0"/>
                          </a:cubicBezTo>
                          <a:cubicBezTo>
                            <a:pt x="1600777" y="-19920"/>
                            <a:pt x="1816204" y="52918"/>
                            <a:pt x="2129907" y="0"/>
                          </a:cubicBezTo>
                          <a:cubicBezTo>
                            <a:pt x="2421010" y="13999"/>
                            <a:pt x="2548680" y="114189"/>
                            <a:pt x="2555898" y="243819"/>
                          </a:cubicBezTo>
                          <a:cubicBezTo>
                            <a:pt x="2600682" y="317436"/>
                            <a:pt x="2543343" y="484890"/>
                            <a:pt x="2555898" y="619059"/>
                          </a:cubicBezTo>
                          <a:cubicBezTo>
                            <a:pt x="2600170" y="763524"/>
                            <a:pt x="2537319" y="793763"/>
                            <a:pt x="2555898" y="977984"/>
                          </a:cubicBezTo>
                          <a:cubicBezTo>
                            <a:pt x="2570109" y="1154682"/>
                            <a:pt x="2539070" y="1196278"/>
                            <a:pt x="2555898" y="1418483"/>
                          </a:cubicBezTo>
                          <a:cubicBezTo>
                            <a:pt x="2552823" y="1628149"/>
                            <a:pt x="2482997" y="1761960"/>
                            <a:pt x="2555898" y="1875296"/>
                          </a:cubicBezTo>
                          <a:cubicBezTo>
                            <a:pt x="2491848" y="1992523"/>
                            <a:pt x="2303391" y="2098667"/>
                            <a:pt x="2129907" y="2119116"/>
                          </a:cubicBezTo>
                          <a:cubicBezTo>
                            <a:pt x="1942648" y="2125292"/>
                            <a:pt x="1603118" y="2101071"/>
                            <a:pt x="1277949" y="2119116"/>
                          </a:cubicBezTo>
                          <a:cubicBezTo>
                            <a:pt x="948504" y="2157060"/>
                            <a:pt x="810168" y="2096189"/>
                            <a:pt x="425990" y="2119116"/>
                          </a:cubicBezTo>
                          <a:cubicBezTo>
                            <a:pt x="162940" y="2104878"/>
                            <a:pt x="8685" y="2029762"/>
                            <a:pt x="0" y="1875296"/>
                          </a:cubicBezTo>
                          <a:cubicBezTo>
                            <a:pt x="-102250" y="1787090"/>
                            <a:pt x="-6262" y="1643595"/>
                            <a:pt x="0" y="1434797"/>
                          </a:cubicBezTo>
                          <a:cubicBezTo>
                            <a:pt x="7041" y="1219244"/>
                            <a:pt x="79345" y="1165310"/>
                            <a:pt x="0" y="994298"/>
                          </a:cubicBezTo>
                          <a:cubicBezTo>
                            <a:pt x="-77624" y="795865"/>
                            <a:pt x="39824" y="780327"/>
                            <a:pt x="0" y="635374"/>
                          </a:cubicBezTo>
                          <a:cubicBezTo>
                            <a:pt x="-68993" y="516370"/>
                            <a:pt x="65315" y="342711"/>
                            <a:pt x="0" y="243819"/>
                          </a:cubicBezTo>
                          <a:close/>
                        </a:path>
                        <a:path w="2555898" h="2119116" stroke="0" extrusionOk="0">
                          <a:moveTo>
                            <a:pt x="0" y="243819"/>
                          </a:moveTo>
                          <a:cubicBezTo>
                            <a:pt x="50777" y="147319"/>
                            <a:pt x="214208" y="33739"/>
                            <a:pt x="425990" y="0"/>
                          </a:cubicBezTo>
                          <a:cubicBezTo>
                            <a:pt x="793874" y="-42273"/>
                            <a:pt x="994201" y="-18303"/>
                            <a:pt x="1312026" y="0"/>
                          </a:cubicBezTo>
                          <a:cubicBezTo>
                            <a:pt x="1535345" y="-20820"/>
                            <a:pt x="1886103" y="18852"/>
                            <a:pt x="2129907" y="0"/>
                          </a:cubicBezTo>
                          <a:cubicBezTo>
                            <a:pt x="2365438" y="7743"/>
                            <a:pt x="2573014" y="122141"/>
                            <a:pt x="2555898" y="243819"/>
                          </a:cubicBezTo>
                          <a:cubicBezTo>
                            <a:pt x="2587406" y="375385"/>
                            <a:pt x="2506526" y="543738"/>
                            <a:pt x="2555898" y="619059"/>
                          </a:cubicBezTo>
                          <a:cubicBezTo>
                            <a:pt x="2605084" y="689447"/>
                            <a:pt x="2456802" y="833992"/>
                            <a:pt x="2555898" y="977984"/>
                          </a:cubicBezTo>
                          <a:cubicBezTo>
                            <a:pt x="2598077" y="1121878"/>
                            <a:pt x="2471231" y="1232194"/>
                            <a:pt x="2555898" y="1336908"/>
                          </a:cubicBezTo>
                          <a:cubicBezTo>
                            <a:pt x="2580387" y="1478761"/>
                            <a:pt x="2523810" y="1728862"/>
                            <a:pt x="2555898" y="1875296"/>
                          </a:cubicBezTo>
                          <a:cubicBezTo>
                            <a:pt x="2573278" y="2039195"/>
                            <a:pt x="2402658" y="2154027"/>
                            <a:pt x="2129907" y="2119116"/>
                          </a:cubicBezTo>
                          <a:cubicBezTo>
                            <a:pt x="1800029" y="2174567"/>
                            <a:pt x="1535486" y="2106414"/>
                            <a:pt x="1312026" y="2119116"/>
                          </a:cubicBezTo>
                          <a:cubicBezTo>
                            <a:pt x="1131623" y="2181902"/>
                            <a:pt x="888698" y="2061622"/>
                            <a:pt x="425990" y="2119116"/>
                          </a:cubicBezTo>
                          <a:cubicBezTo>
                            <a:pt x="172742" y="2061607"/>
                            <a:pt x="-24098" y="2036375"/>
                            <a:pt x="0" y="1875296"/>
                          </a:cubicBezTo>
                          <a:cubicBezTo>
                            <a:pt x="-3879" y="1777425"/>
                            <a:pt x="32578" y="1630851"/>
                            <a:pt x="0" y="1500056"/>
                          </a:cubicBezTo>
                          <a:cubicBezTo>
                            <a:pt x="-13531" y="1348010"/>
                            <a:pt x="68608" y="1285486"/>
                            <a:pt x="0" y="1075873"/>
                          </a:cubicBezTo>
                          <a:cubicBezTo>
                            <a:pt x="-95536" y="880342"/>
                            <a:pt x="77017" y="866057"/>
                            <a:pt x="0" y="716947"/>
                          </a:cubicBezTo>
                          <a:cubicBezTo>
                            <a:pt x="-37160" y="570314"/>
                            <a:pt x="-27767" y="401711"/>
                            <a:pt x="0" y="243819"/>
                          </a:cubicBezTo>
                          <a:close/>
                        </a:path>
                        <a:path w="2555898" h="2119116" fill="none" stroke="0" extrusionOk="0">
                          <a:moveTo>
                            <a:pt x="0" y="243819"/>
                          </a:moveTo>
                          <a:cubicBezTo>
                            <a:pt x="46773" y="95269"/>
                            <a:pt x="227916" y="-6438"/>
                            <a:pt x="425990" y="0"/>
                          </a:cubicBezTo>
                          <a:cubicBezTo>
                            <a:pt x="726789" y="-57123"/>
                            <a:pt x="958508" y="30239"/>
                            <a:pt x="1312026" y="0"/>
                          </a:cubicBezTo>
                          <a:cubicBezTo>
                            <a:pt x="1627159" y="18952"/>
                            <a:pt x="1840484" y="30905"/>
                            <a:pt x="2129907" y="0"/>
                          </a:cubicBezTo>
                          <a:cubicBezTo>
                            <a:pt x="2391274" y="8980"/>
                            <a:pt x="2551339" y="138944"/>
                            <a:pt x="2555898" y="243819"/>
                          </a:cubicBezTo>
                          <a:cubicBezTo>
                            <a:pt x="2617354" y="356036"/>
                            <a:pt x="2518068" y="498193"/>
                            <a:pt x="2555898" y="619059"/>
                          </a:cubicBezTo>
                          <a:cubicBezTo>
                            <a:pt x="2596168" y="778306"/>
                            <a:pt x="2545841" y="817031"/>
                            <a:pt x="2555898" y="977984"/>
                          </a:cubicBezTo>
                          <a:cubicBezTo>
                            <a:pt x="2572540" y="1145930"/>
                            <a:pt x="2550896" y="1202903"/>
                            <a:pt x="2555898" y="1418483"/>
                          </a:cubicBezTo>
                          <a:cubicBezTo>
                            <a:pt x="2580893" y="1634772"/>
                            <a:pt x="2517029" y="1741874"/>
                            <a:pt x="2555898" y="1875296"/>
                          </a:cubicBezTo>
                          <a:cubicBezTo>
                            <a:pt x="2505841" y="1967361"/>
                            <a:pt x="2338152" y="2090480"/>
                            <a:pt x="2129907" y="2119116"/>
                          </a:cubicBezTo>
                          <a:cubicBezTo>
                            <a:pt x="1951702" y="2124048"/>
                            <a:pt x="1635893" y="2036208"/>
                            <a:pt x="1277949" y="2119116"/>
                          </a:cubicBezTo>
                          <a:cubicBezTo>
                            <a:pt x="920648" y="2104543"/>
                            <a:pt x="776486" y="2090381"/>
                            <a:pt x="425990" y="2119116"/>
                          </a:cubicBezTo>
                          <a:cubicBezTo>
                            <a:pt x="128783" y="2122199"/>
                            <a:pt x="33888" y="2019471"/>
                            <a:pt x="0" y="1875296"/>
                          </a:cubicBezTo>
                          <a:cubicBezTo>
                            <a:pt x="-64646" y="1748818"/>
                            <a:pt x="44419" y="1626416"/>
                            <a:pt x="0" y="1434797"/>
                          </a:cubicBezTo>
                          <a:cubicBezTo>
                            <a:pt x="-16247" y="1222262"/>
                            <a:pt x="65453" y="1154703"/>
                            <a:pt x="0" y="994298"/>
                          </a:cubicBezTo>
                          <a:cubicBezTo>
                            <a:pt x="-53344" y="822506"/>
                            <a:pt x="35235" y="774131"/>
                            <a:pt x="0" y="635374"/>
                          </a:cubicBezTo>
                          <a:cubicBezTo>
                            <a:pt x="-28106" y="493956"/>
                            <a:pt x="72906" y="376417"/>
                            <a:pt x="0" y="24381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788937" y="225018"/>
              <a:ext cx="2787788" cy="2352343"/>
            </a:xfrm>
            <a:custGeom>
              <a:avLst/>
              <a:gdLst>
                <a:gd name="connsiteX0" fmla="*/ 0 w 2787788"/>
                <a:gd name="connsiteY0" fmla="*/ 270653 h 2352343"/>
                <a:gd name="connsiteX1" fmla="*/ 464639 w 2787788"/>
                <a:gd name="connsiteY1" fmla="*/ 0 h 2352343"/>
                <a:gd name="connsiteX2" fmla="*/ 1121312 w 2787788"/>
                <a:gd name="connsiteY2" fmla="*/ 0 h 2352343"/>
                <a:gd name="connsiteX3" fmla="*/ 1703644 w 2787788"/>
                <a:gd name="connsiteY3" fmla="*/ 0 h 2352343"/>
                <a:gd name="connsiteX4" fmla="*/ 2323147 w 2787788"/>
                <a:gd name="connsiteY4" fmla="*/ 0 h 2352343"/>
                <a:gd name="connsiteX5" fmla="*/ 2787787 w 2787788"/>
                <a:gd name="connsiteY5" fmla="*/ 270653 h 2352343"/>
                <a:gd name="connsiteX6" fmla="*/ 2787787 w 2787788"/>
                <a:gd name="connsiteY6" fmla="*/ 741522 h 2352343"/>
                <a:gd name="connsiteX7" fmla="*/ 2787787 w 2787788"/>
                <a:gd name="connsiteY7" fmla="*/ 1139949 h 2352343"/>
                <a:gd name="connsiteX8" fmla="*/ 2787787 w 2787788"/>
                <a:gd name="connsiteY8" fmla="*/ 1592708 h 2352343"/>
                <a:gd name="connsiteX9" fmla="*/ 2787787 w 2787788"/>
                <a:gd name="connsiteY9" fmla="*/ 2081688 h 2352343"/>
                <a:gd name="connsiteX10" fmla="*/ 2323147 w 2787788"/>
                <a:gd name="connsiteY10" fmla="*/ 2352343 h 2352343"/>
                <a:gd name="connsiteX11" fmla="*/ 1759399 w 2787788"/>
                <a:gd name="connsiteY11" fmla="*/ 2352343 h 2352343"/>
                <a:gd name="connsiteX12" fmla="*/ 1195652 w 2787788"/>
                <a:gd name="connsiteY12" fmla="*/ 2352343 h 2352343"/>
                <a:gd name="connsiteX13" fmla="*/ 464639 w 2787788"/>
                <a:gd name="connsiteY13" fmla="*/ 2352343 h 2352343"/>
                <a:gd name="connsiteX14" fmla="*/ 0 w 2787788"/>
                <a:gd name="connsiteY14" fmla="*/ 2081688 h 2352343"/>
                <a:gd name="connsiteX15" fmla="*/ 0 w 2787788"/>
                <a:gd name="connsiteY15" fmla="*/ 1683260 h 2352343"/>
                <a:gd name="connsiteX16" fmla="*/ 0 w 2787788"/>
                <a:gd name="connsiteY16" fmla="*/ 1248611 h 2352343"/>
                <a:gd name="connsiteX17" fmla="*/ 0 w 2787788"/>
                <a:gd name="connsiteY17" fmla="*/ 777743 h 2352343"/>
                <a:gd name="connsiteX18" fmla="*/ 0 w 2787788"/>
                <a:gd name="connsiteY18" fmla="*/ 270653 h 235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7788" h="2352343" extrusionOk="0">
                  <a:moveTo>
                    <a:pt x="0" y="270653"/>
                  </a:moveTo>
                  <a:cubicBezTo>
                    <a:pt x="49270" y="86334"/>
                    <a:pt x="291431" y="-71788"/>
                    <a:pt x="464639" y="0"/>
                  </a:cubicBezTo>
                  <a:cubicBezTo>
                    <a:pt x="763000" y="-60088"/>
                    <a:pt x="829074" y="35764"/>
                    <a:pt x="1121312" y="0"/>
                  </a:cubicBezTo>
                  <a:cubicBezTo>
                    <a:pt x="1430008" y="29261"/>
                    <a:pt x="1561652" y="2105"/>
                    <a:pt x="1703644" y="0"/>
                  </a:cubicBezTo>
                  <a:cubicBezTo>
                    <a:pt x="1859043" y="-13742"/>
                    <a:pt x="2049056" y="57671"/>
                    <a:pt x="2323147" y="0"/>
                  </a:cubicBezTo>
                  <a:cubicBezTo>
                    <a:pt x="2593619" y="21450"/>
                    <a:pt x="2792392" y="195937"/>
                    <a:pt x="2787787" y="270653"/>
                  </a:cubicBezTo>
                  <a:cubicBezTo>
                    <a:pt x="2803376" y="500572"/>
                    <a:pt x="2699909" y="618203"/>
                    <a:pt x="2787787" y="741522"/>
                  </a:cubicBezTo>
                  <a:cubicBezTo>
                    <a:pt x="2923583" y="878318"/>
                    <a:pt x="2759259" y="1077386"/>
                    <a:pt x="2787787" y="1139949"/>
                  </a:cubicBezTo>
                  <a:cubicBezTo>
                    <a:pt x="2885212" y="1218848"/>
                    <a:pt x="2817023" y="1379850"/>
                    <a:pt x="2787787" y="1592708"/>
                  </a:cubicBezTo>
                  <a:cubicBezTo>
                    <a:pt x="2822156" y="1725586"/>
                    <a:pt x="2820732" y="1865252"/>
                    <a:pt x="2787787" y="2081688"/>
                  </a:cubicBezTo>
                  <a:cubicBezTo>
                    <a:pt x="2827149" y="2209889"/>
                    <a:pt x="2508757" y="2287710"/>
                    <a:pt x="2323147" y="2352343"/>
                  </a:cubicBezTo>
                  <a:cubicBezTo>
                    <a:pt x="2157293" y="2325754"/>
                    <a:pt x="1865783" y="2310936"/>
                    <a:pt x="1759399" y="2352343"/>
                  </a:cubicBezTo>
                  <a:cubicBezTo>
                    <a:pt x="1612965" y="2380349"/>
                    <a:pt x="1510449" y="2324356"/>
                    <a:pt x="1195652" y="2352343"/>
                  </a:cubicBezTo>
                  <a:cubicBezTo>
                    <a:pt x="1009913" y="2353688"/>
                    <a:pt x="755651" y="2298492"/>
                    <a:pt x="464639" y="2352343"/>
                  </a:cubicBezTo>
                  <a:cubicBezTo>
                    <a:pt x="245557" y="2292421"/>
                    <a:pt x="32288" y="2189681"/>
                    <a:pt x="0" y="2081688"/>
                  </a:cubicBezTo>
                  <a:cubicBezTo>
                    <a:pt x="52355" y="2023204"/>
                    <a:pt x="17197" y="1826891"/>
                    <a:pt x="0" y="1683260"/>
                  </a:cubicBezTo>
                  <a:cubicBezTo>
                    <a:pt x="-21134" y="1533560"/>
                    <a:pt x="105368" y="1335325"/>
                    <a:pt x="0" y="1248611"/>
                  </a:cubicBezTo>
                  <a:cubicBezTo>
                    <a:pt x="-7599" y="1180438"/>
                    <a:pt x="9189" y="943405"/>
                    <a:pt x="0" y="777743"/>
                  </a:cubicBezTo>
                  <a:cubicBezTo>
                    <a:pt x="-81206" y="664699"/>
                    <a:pt x="50378" y="354104"/>
                    <a:pt x="0" y="270653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492543"/>
                        <a:gd name="connsiteY0" fmla="*/ 241989 h 2103213"/>
                        <a:gd name="connsiteX1" fmla="*/ 415431 w 2492543"/>
                        <a:gd name="connsiteY1" fmla="*/ 0 h 2103213"/>
                        <a:gd name="connsiteX2" fmla="*/ 1002558 w 2492543"/>
                        <a:gd name="connsiteY2" fmla="*/ 0 h 2103213"/>
                        <a:gd name="connsiteX3" fmla="*/ 1523217 w 2492543"/>
                        <a:gd name="connsiteY3" fmla="*/ 0 h 2103213"/>
                        <a:gd name="connsiteX4" fmla="*/ 2077111 w 2492543"/>
                        <a:gd name="connsiteY4" fmla="*/ 0 h 2103213"/>
                        <a:gd name="connsiteX5" fmla="*/ 2492543 w 2492543"/>
                        <a:gd name="connsiteY5" fmla="*/ 241989 h 2103213"/>
                        <a:gd name="connsiteX6" fmla="*/ 2492543 w 2492543"/>
                        <a:gd name="connsiteY6" fmla="*/ 662990 h 2103213"/>
                        <a:gd name="connsiteX7" fmla="*/ 2492543 w 2492543"/>
                        <a:gd name="connsiteY7" fmla="*/ 1019221 h 2103213"/>
                        <a:gd name="connsiteX8" fmla="*/ 2492543 w 2492543"/>
                        <a:gd name="connsiteY8" fmla="*/ 1424029 h 2103213"/>
                        <a:gd name="connsiteX9" fmla="*/ 2492543 w 2492543"/>
                        <a:gd name="connsiteY9" fmla="*/ 1861223 h 2103213"/>
                        <a:gd name="connsiteX10" fmla="*/ 2077111 w 2492543"/>
                        <a:gd name="connsiteY10" fmla="*/ 2103213 h 2103213"/>
                        <a:gd name="connsiteX11" fmla="*/ 1573068 w 2492543"/>
                        <a:gd name="connsiteY11" fmla="*/ 2103213 h 2103213"/>
                        <a:gd name="connsiteX12" fmla="*/ 1069025 w 2492543"/>
                        <a:gd name="connsiteY12" fmla="*/ 2103213 h 2103213"/>
                        <a:gd name="connsiteX13" fmla="*/ 415431 w 2492543"/>
                        <a:gd name="connsiteY13" fmla="*/ 2103213 h 2103213"/>
                        <a:gd name="connsiteX14" fmla="*/ 0 w 2492543"/>
                        <a:gd name="connsiteY14" fmla="*/ 1861223 h 2103213"/>
                        <a:gd name="connsiteX15" fmla="*/ 0 w 2492543"/>
                        <a:gd name="connsiteY15" fmla="*/ 1504991 h 2103213"/>
                        <a:gd name="connsiteX16" fmla="*/ 0 w 2492543"/>
                        <a:gd name="connsiteY16" fmla="*/ 1116375 h 2103213"/>
                        <a:gd name="connsiteX17" fmla="*/ 0 w 2492543"/>
                        <a:gd name="connsiteY17" fmla="*/ 695375 h 2103213"/>
                        <a:gd name="connsiteX18" fmla="*/ 0 w 2492543"/>
                        <a:gd name="connsiteY18" fmla="*/ 241989 h 2103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492543" h="2103213" extrusionOk="0">
                          <a:moveTo>
                            <a:pt x="0" y="241989"/>
                          </a:moveTo>
                          <a:cubicBezTo>
                            <a:pt x="20286" y="95370"/>
                            <a:pt x="247689" y="-51445"/>
                            <a:pt x="415431" y="0"/>
                          </a:cubicBezTo>
                          <a:cubicBezTo>
                            <a:pt x="692092" y="-29880"/>
                            <a:pt x="761872" y="28475"/>
                            <a:pt x="1002558" y="0"/>
                          </a:cubicBezTo>
                          <a:cubicBezTo>
                            <a:pt x="1253697" y="4"/>
                            <a:pt x="1383072" y="13462"/>
                            <a:pt x="1523217" y="0"/>
                          </a:cubicBezTo>
                          <a:cubicBezTo>
                            <a:pt x="1668070" y="-17560"/>
                            <a:pt x="1817732" y="9470"/>
                            <a:pt x="2077111" y="0"/>
                          </a:cubicBezTo>
                          <a:cubicBezTo>
                            <a:pt x="2314459" y="11336"/>
                            <a:pt x="2492772" y="148475"/>
                            <a:pt x="2492543" y="241989"/>
                          </a:cubicBezTo>
                          <a:cubicBezTo>
                            <a:pt x="2510275" y="437163"/>
                            <a:pt x="2412866" y="533079"/>
                            <a:pt x="2492543" y="662990"/>
                          </a:cubicBezTo>
                          <a:cubicBezTo>
                            <a:pt x="2592978" y="798047"/>
                            <a:pt x="2451571" y="947713"/>
                            <a:pt x="2492543" y="1019221"/>
                          </a:cubicBezTo>
                          <a:cubicBezTo>
                            <a:pt x="2553737" y="1091354"/>
                            <a:pt x="2482078" y="1241046"/>
                            <a:pt x="2492543" y="1424029"/>
                          </a:cubicBezTo>
                          <a:cubicBezTo>
                            <a:pt x="2518824" y="1571660"/>
                            <a:pt x="2500570" y="1692629"/>
                            <a:pt x="2492543" y="1861223"/>
                          </a:cubicBezTo>
                          <a:cubicBezTo>
                            <a:pt x="2546550" y="2001274"/>
                            <a:pt x="2241547" y="2082171"/>
                            <a:pt x="2077111" y="2103213"/>
                          </a:cubicBezTo>
                          <a:cubicBezTo>
                            <a:pt x="1930651" y="2091600"/>
                            <a:pt x="1671368" y="2070738"/>
                            <a:pt x="1573068" y="2103213"/>
                          </a:cubicBezTo>
                          <a:cubicBezTo>
                            <a:pt x="1446295" y="2121497"/>
                            <a:pt x="1322718" y="2073863"/>
                            <a:pt x="1069025" y="2103213"/>
                          </a:cubicBezTo>
                          <a:cubicBezTo>
                            <a:pt x="887012" y="2111709"/>
                            <a:pt x="647163" y="2068393"/>
                            <a:pt x="415431" y="2103213"/>
                          </a:cubicBezTo>
                          <a:cubicBezTo>
                            <a:pt x="216049" y="2076552"/>
                            <a:pt x="20270" y="1982166"/>
                            <a:pt x="0" y="1861223"/>
                          </a:cubicBezTo>
                          <a:cubicBezTo>
                            <a:pt x="12880" y="1796877"/>
                            <a:pt x="40425" y="1635001"/>
                            <a:pt x="0" y="1504991"/>
                          </a:cubicBezTo>
                          <a:cubicBezTo>
                            <a:pt x="-30047" y="1372418"/>
                            <a:pt x="70814" y="1195432"/>
                            <a:pt x="0" y="1116375"/>
                          </a:cubicBezTo>
                          <a:cubicBezTo>
                            <a:pt x="-31542" y="1043743"/>
                            <a:pt x="38210" y="837864"/>
                            <a:pt x="0" y="695375"/>
                          </a:cubicBezTo>
                          <a:cubicBezTo>
                            <a:pt x="-64910" y="575480"/>
                            <a:pt x="53161" y="329273"/>
                            <a:pt x="0" y="24198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5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955930" y="756166"/>
              <a:ext cx="2555105" cy="1135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ابتكري طبق يمكن تحضيره من الأصناف المتبقية مما سبق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8165082" y="1534385"/>
            <a:ext cx="3925316" cy="2101406"/>
            <a:chOff x="713556" y="-66891"/>
            <a:chExt cx="3890267" cy="2350329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230615" y="456328"/>
              <a:ext cx="3373208" cy="1783211"/>
            </a:xfrm>
            <a:custGeom>
              <a:avLst/>
              <a:gdLst>
                <a:gd name="connsiteX0" fmla="*/ 0 w 3373208"/>
                <a:gd name="connsiteY0" fmla="*/ 205170 h 1783211"/>
                <a:gd name="connsiteX1" fmla="*/ 562211 w 3373208"/>
                <a:gd name="connsiteY1" fmla="*/ 0 h 1783211"/>
                <a:gd name="connsiteX2" fmla="*/ 1731578 w 3373208"/>
                <a:gd name="connsiteY2" fmla="*/ 0 h 1783211"/>
                <a:gd name="connsiteX3" fmla="*/ 2810995 w 3373208"/>
                <a:gd name="connsiteY3" fmla="*/ 0 h 1783211"/>
                <a:gd name="connsiteX4" fmla="*/ 3373207 w 3373208"/>
                <a:gd name="connsiteY4" fmla="*/ 205170 h 1783211"/>
                <a:gd name="connsiteX5" fmla="*/ 3373207 w 3373208"/>
                <a:gd name="connsiteY5" fmla="*/ 520930 h 1783211"/>
                <a:gd name="connsiteX6" fmla="*/ 3373207 w 3373208"/>
                <a:gd name="connsiteY6" fmla="*/ 822961 h 1783211"/>
                <a:gd name="connsiteX7" fmla="*/ 3373207 w 3373208"/>
                <a:gd name="connsiteY7" fmla="*/ 1193636 h 1783211"/>
                <a:gd name="connsiteX8" fmla="*/ 3373207 w 3373208"/>
                <a:gd name="connsiteY8" fmla="*/ 1578039 h 1783211"/>
                <a:gd name="connsiteX9" fmla="*/ 2810995 w 3373208"/>
                <a:gd name="connsiteY9" fmla="*/ 1783211 h 1783211"/>
                <a:gd name="connsiteX10" fmla="*/ 1686604 w 3373208"/>
                <a:gd name="connsiteY10" fmla="*/ 1783211 h 1783211"/>
                <a:gd name="connsiteX11" fmla="*/ 562211 w 3373208"/>
                <a:gd name="connsiteY11" fmla="*/ 1783211 h 1783211"/>
                <a:gd name="connsiteX12" fmla="*/ 0 w 3373208"/>
                <a:gd name="connsiteY12" fmla="*/ 1578039 h 1783211"/>
                <a:gd name="connsiteX13" fmla="*/ 0 w 3373208"/>
                <a:gd name="connsiteY13" fmla="*/ 1207364 h 1783211"/>
                <a:gd name="connsiteX14" fmla="*/ 0 w 3373208"/>
                <a:gd name="connsiteY14" fmla="*/ 836689 h 1783211"/>
                <a:gd name="connsiteX15" fmla="*/ 0 w 3373208"/>
                <a:gd name="connsiteY15" fmla="*/ 534659 h 1783211"/>
                <a:gd name="connsiteX16" fmla="*/ 0 w 3373208"/>
                <a:gd name="connsiteY16" fmla="*/ 205170 h 1783211"/>
                <a:gd name="connsiteX0" fmla="*/ 0 w 3373208"/>
                <a:gd name="connsiteY0" fmla="*/ 205170 h 1783211"/>
                <a:gd name="connsiteX1" fmla="*/ 562211 w 3373208"/>
                <a:gd name="connsiteY1" fmla="*/ 0 h 1783211"/>
                <a:gd name="connsiteX2" fmla="*/ 1731578 w 3373208"/>
                <a:gd name="connsiteY2" fmla="*/ 0 h 1783211"/>
                <a:gd name="connsiteX3" fmla="*/ 2810995 w 3373208"/>
                <a:gd name="connsiteY3" fmla="*/ 0 h 1783211"/>
                <a:gd name="connsiteX4" fmla="*/ 3373207 w 3373208"/>
                <a:gd name="connsiteY4" fmla="*/ 205170 h 1783211"/>
                <a:gd name="connsiteX5" fmla="*/ 3373207 w 3373208"/>
                <a:gd name="connsiteY5" fmla="*/ 520930 h 1783211"/>
                <a:gd name="connsiteX6" fmla="*/ 3373207 w 3373208"/>
                <a:gd name="connsiteY6" fmla="*/ 822961 h 1783211"/>
                <a:gd name="connsiteX7" fmla="*/ 3373207 w 3373208"/>
                <a:gd name="connsiteY7" fmla="*/ 1124991 h 1783211"/>
                <a:gd name="connsiteX8" fmla="*/ 3373207 w 3373208"/>
                <a:gd name="connsiteY8" fmla="*/ 1578039 h 1783211"/>
                <a:gd name="connsiteX9" fmla="*/ 2810995 w 3373208"/>
                <a:gd name="connsiteY9" fmla="*/ 1783211 h 1783211"/>
                <a:gd name="connsiteX10" fmla="*/ 1731578 w 3373208"/>
                <a:gd name="connsiteY10" fmla="*/ 1783211 h 1783211"/>
                <a:gd name="connsiteX11" fmla="*/ 562211 w 3373208"/>
                <a:gd name="connsiteY11" fmla="*/ 1783211 h 1783211"/>
                <a:gd name="connsiteX12" fmla="*/ 0 w 3373208"/>
                <a:gd name="connsiteY12" fmla="*/ 1578039 h 1783211"/>
                <a:gd name="connsiteX13" fmla="*/ 0 w 3373208"/>
                <a:gd name="connsiteY13" fmla="*/ 1262279 h 1783211"/>
                <a:gd name="connsiteX14" fmla="*/ 0 w 3373208"/>
                <a:gd name="connsiteY14" fmla="*/ 905333 h 1783211"/>
                <a:gd name="connsiteX15" fmla="*/ 0 w 3373208"/>
                <a:gd name="connsiteY15" fmla="*/ 603302 h 1783211"/>
                <a:gd name="connsiteX16" fmla="*/ 0 w 3373208"/>
                <a:gd name="connsiteY16" fmla="*/ 205170 h 1783211"/>
                <a:gd name="connsiteX0" fmla="*/ 0 w 3373208"/>
                <a:gd name="connsiteY0" fmla="*/ 205170 h 1783211"/>
                <a:gd name="connsiteX1" fmla="*/ 562211 w 3373208"/>
                <a:gd name="connsiteY1" fmla="*/ 0 h 1783211"/>
                <a:gd name="connsiteX2" fmla="*/ 1731578 w 3373208"/>
                <a:gd name="connsiteY2" fmla="*/ 0 h 1783211"/>
                <a:gd name="connsiteX3" fmla="*/ 2810995 w 3373208"/>
                <a:gd name="connsiteY3" fmla="*/ 0 h 1783211"/>
                <a:gd name="connsiteX4" fmla="*/ 3373207 w 3373208"/>
                <a:gd name="connsiteY4" fmla="*/ 205170 h 1783211"/>
                <a:gd name="connsiteX5" fmla="*/ 3373207 w 3373208"/>
                <a:gd name="connsiteY5" fmla="*/ 520930 h 1783211"/>
                <a:gd name="connsiteX6" fmla="*/ 3373207 w 3373208"/>
                <a:gd name="connsiteY6" fmla="*/ 822961 h 1783211"/>
                <a:gd name="connsiteX7" fmla="*/ 3373207 w 3373208"/>
                <a:gd name="connsiteY7" fmla="*/ 1193636 h 1783211"/>
                <a:gd name="connsiteX8" fmla="*/ 3373207 w 3373208"/>
                <a:gd name="connsiteY8" fmla="*/ 1578039 h 1783211"/>
                <a:gd name="connsiteX9" fmla="*/ 2810995 w 3373208"/>
                <a:gd name="connsiteY9" fmla="*/ 1783211 h 1783211"/>
                <a:gd name="connsiteX10" fmla="*/ 1686604 w 3373208"/>
                <a:gd name="connsiteY10" fmla="*/ 1783211 h 1783211"/>
                <a:gd name="connsiteX11" fmla="*/ 562211 w 3373208"/>
                <a:gd name="connsiteY11" fmla="*/ 1783211 h 1783211"/>
                <a:gd name="connsiteX12" fmla="*/ 0 w 3373208"/>
                <a:gd name="connsiteY12" fmla="*/ 1578039 h 1783211"/>
                <a:gd name="connsiteX13" fmla="*/ 0 w 3373208"/>
                <a:gd name="connsiteY13" fmla="*/ 1207364 h 1783211"/>
                <a:gd name="connsiteX14" fmla="*/ 0 w 3373208"/>
                <a:gd name="connsiteY14" fmla="*/ 836689 h 1783211"/>
                <a:gd name="connsiteX15" fmla="*/ 0 w 3373208"/>
                <a:gd name="connsiteY15" fmla="*/ 534659 h 1783211"/>
                <a:gd name="connsiteX16" fmla="*/ 0 w 3373208"/>
                <a:gd name="connsiteY16" fmla="*/ 205170 h 17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73208" h="1783211" fill="none" extrusionOk="0">
                  <a:moveTo>
                    <a:pt x="0" y="205170"/>
                  </a:moveTo>
                  <a:cubicBezTo>
                    <a:pt x="132472" y="136054"/>
                    <a:pt x="234815" y="10968"/>
                    <a:pt x="562211" y="0"/>
                  </a:cubicBezTo>
                  <a:cubicBezTo>
                    <a:pt x="927723" y="94328"/>
                    <a:pt x="1315033" y="-66300"/>
                    <a:pt x="1731578" y="0"/>
                  </a:cubicBezTo>
                  <a:cubicBezTo>
                    <a:pt x="2151175" y="-28224"/>
                    <a:pt x="2350429" y="100389"/>
                    <a:pt x="2810995" y="0"/>
                  </a:cubicBezTo>
                  <a:cubicBezTo>
                    <a:pt x="3209493" y="46681"/>
                    <a:pt x="3396199" y="80271"/>
                    <a:pt x="3373207" y="205170"/>
                  </a:cubicBezTo>
                  <a:cubicBezTo>
                    <a:pt x="3462735" y="214505"/>
                    <a:pt x="3327015" y="398823"/>
                    <a:pt x="3373207" y="520930"/>
                  </a:cubicBezTo>
                  <a:cubicBezTo>
                    <a:pt x="3431043" y="640669"/>
                    <a:pt x="3335086" y="637930"/>
                    <a:pt x="3373207" y="822961"/>
                  </a:cubicBezTo>
                  <a:cubicBezTo>
                    <a:pt x="3398915" y="984768"/>
                    <a:pt x="3348259" y="1002658"/>
                    <a:pt x="3373207" y="1193636"/>
                  </a:cubicBezTo>
                  <a:cubicBezTo>
                    <a:pt x="3361965" y="1359875"/>
                    <a:pt x="3268329" y="1503944"/>
                    <a:pt x="3373207" y="1578039"/>
                  </a:cubicBezTo>
                  <a:cubicBezTo>
                    <a:pt x="3191976" y="1648241"/>
                    <a:pt x="2966843" y="1751916"/>
                    <a:pt x="2810995" y="1783211"/>
                  </a:cubicBezTo>
                  <a:cubicBezTo>
                    <a:pt x="2429824" y="1724891"/>
                    <a:pt x="2095540" y="1749922"/>
                    <a:pt x="1686604" y="1783211"/>
                  </a:cubicBezTo>
                  <a:cubicBezTo>
                    <a:pt x="1245311" y="1826263"/>
                    <a:pt x="1122670" y="1764861"/>
                    <a:pt x="562211" y="1783211"/>
                  </a:cubicBezTo>
                  <a:cubicBezTo>
                    <a:pt x="211288" y="1771434"/>
                    <a:pt x="15703" y="1746885"/>
                    <a:pt x="0" y="1578039"/>
                  </a:cubicBezTo>
                  <a:cubicBezTo>
                    <a:pt x="-126132" y="1503892"/>
                    <a:pt x="-41311" y="1392417"/>
                    <a:pt x="0" y="1207364"/>
                  </a:cubicBezTo>
                  <a:cubicBezTo>
                    <a:pt x="23751" y="1012681"/>
                    <a:pt x="127596" y="974185"/>
                    <a:pt x="0" y="836689"/>
                  </a:cubicBezTo>
                  <a:cubicBezTo>
                    <a:pt x="-100941" y="657145"/>
                    <a:pt x="31434" y="680290"/>
                    <a:pt x="0" y="534659"/>
                  </a:cubicBezTo>
                  <a:cubicBezTo>
                    <a:pt x="-95557" y="451128"/>
                    <a:pt x="74070" y="290498"/>
                    <a:pt x="0" y="205170"/>
                  </a:cubicBezTo>
                  <a:close/>
                </a:path>
                <a:path w="3373208" h="1783211" stroke="0" extrusionOk="0">
                  <a:moveTo>
                    <a:pt x="0" y="205170"/>
                  </a:moveTo>
                  <a:cubicBezTo>
                    <a:pt x="54500" y="105799"/>
                    <a:pt x="291408" y="79542"/>
                    <a:pt x="562211" y="0"/>
                  </a:cubicBezTo>
                  <a:cubicBezTo>
                    <a:pt x="1020169" y="-98485"/>
                    <a:pt x="1348950" y="-14858"/>
                    <a:pt x="1731578" y="0"/>
                  </a:cubicBezTo>
                  <a:cubicBezTo>
                    <a:pt x="2000722" y="-47171"/>
                    <a:pt x="2554216" y="-32109"/>
                    <a:pt x="2810995" y="0"/>
                  </a:cubicBezTo>
                  <a:cubicBezTo>
                    <a:pt x="3125746" y="1778"/>
                    <a:pt x="3423688" y="113252"/>
                    <a:pt x="3373207" y="205170"/>
                  </a:cubicBezTo>
                  <a:cubicBezTo>
                    <a:pt x="3426647" y="318105"/>
                    <a:pt x="3309950" y="461344"/>
                    <a:pt x="3373207" y="520930"/>
                  </a:cubicBezTo>
                  <a:cubicBezTo>
                    <a:pt x="3439934" y="550714"/>
                    <a:pt x="3219762" y="726141"/>
                    <a:pt x="3373207" y="822961"/>
                  </a:cubicBezTo>
                  <a:cubicBezTo>
                    <a:pt x="3457707" y="950712"/>
                    <a:pt x="3260832" y="1055806"/>
                    <a:pt x="3373207" y="1124991"/>
                  </a:cubicBezTo>
                  <a:cubicBezTo>
                    <a:pt x="3439149" y="1242166"/>
                    <a:pt x="3318843" y="1478037"/>
                    <a:pt x="3373207" y="1578039"/>
                  </a:cubicBezTo>
                  <a:cubicBezTo>
                    <a:pt x="3393792" y="1838896"/>
                    <a:pt x="3155895" y="1818226"/>
                    <a:pt x="2810995" y="1783211"/>
                  </a:cubicBezTo>
                  <a:cubicBezTo>
                    <a:pt x="2330620" y="1895830"/>
                    <a:pt x="2116460" y="1749665"/>
                    <a:pt x="1731578" y="1783211"/>
                  </a:cubicBezTo>
                  <a:cubicBezTo>
                    <a:pt x="1512119" y="1913242"/>
                    <a:pt x="1256409" y="1645673"/>
                    <a:pt x="562211" y="1783211"/>
                  </a:cubicBezTo>
                  <a:cubicBezTo>
                    <a:pt x="226377" y="1719859"/>
                    <a:pt x="21215" y="1708407"/>
                    <a:pt x="0" y="1578039"/>
                  </a:cubicBezTo>
                  <a:cubicBezTo>
                    <a:pt x="-4923" y="1491894"/>
                    <a:pt x="41206" y="1364312"/>
                    <a:pt x="0" y="1262279"/>
                  </a:cubicBezTo>
                  <a:cubicBezTo>
                    <a:pt x="-31012" y="1135603"/>
                    <a:pt x="90599" y="1100222"/>
                    <a:pt x="0" y="905333"/>
                  </a:cubicBezTo>
                  <a:cubicBezTo>
                    <a:pt x="-135277" y="736677"/>
                    <a:pt x="106782" y="703604"/>
                    <a:pt x="0" y="603302"/>
                  </a:cubicBezTo>
                  <a:cubicBezTo>
                    <a:pt x="-58550" y="485699"/>
                    <a:pt x="-36133" y="333936"/>
                    <a:pt x="0" y="205170"/>
                  </a:cubicBezTo>
                  <a:close/>
                </a:path>
                <a:path w="3373208" h="1783211" fill="none" stroke="0" extrusionOk="0">
                  <a:moveTo>
                    <a:pt x="0" y="205170"/>
                  </a:moveTo>
                  <a:cubicBezTo>
                    <a:pt x="73398" y="19540"/>
                    <a:pt x="340833" y="20000"/>
                    <a:pt x="562211" y="0"/>
                  </a:cubicBezTo>
                  <a:cubicBezTo>
                    <a:pt x="944812" y="-60122"/>
                    <a:pt x="1367081" y="36456"/>
                    <a:pt x="1731578" y="0"/>
                  </a:cubicBezTo>
                  <a:cubicBezTo>
                    <a:pt x="2087866" y="52282"/>
                    <a:pt x="2559648" y="-27866"/>
                    <a:pt x="2810995" y="0"/>
                  </a:cubicBezTo>
                  <a:cubicBezTo>
                    <a:pt x="3146716" y="13770"/>
                    <a:pt x="3369962" y="113827"/>
                    <a:pt x="3373207" y="205170"/>
                  </a:cubicBezTo>
                  <a:cubicBezTo>
                    <a:pt x="3440234" y="311705"/>
                    <a:pt x="3326413" y="434389"/>
                    <a:pt x="3373207" y="520930"/>
                  </a:cubicBezTo>
                  <a:cubicBezTo>
                    <a:pt x="3419516" y="667720"/>
                    <a:pt x="3351532" y="687443"/>
                    <a:pt x="3373207" y="822961"/>
                  </a:cubicBezTo>
                  <a:cubicBezTo>
                    <a:pt x="3396225" y="960507"/>
                    <a:pt x="3366048" y="1017133"/>
                    <a:pt x="3373207" y="1193636"/>
                  </a:cubicBezTo>
                  <a:cubicBezTo>
                    <a:pt x="3406801" y="1369877"/>
                    <a:pt x="3299797" y="1461414"/>
                    <a:pt x="3373207" y="1578039"/>
                  </a:cubicBezTo>
                  <a:cubicBezTo>
                    <a:pt x="3304465" y="1664819"/>
                    <a:pt x="3109330" y="1686801"/>
                    <a:pt x="2810995" y="1783211"/>
                  </a:cubicBezTo>
                  <a:cubicBezTo>
                    <a:pt x="2539301" y="1805814"/>
                    <a:pt x="2168810" y="1739103"/>
                    <a:pt x="1686604" y="1783211"/>
                  </a:cubicBezTo>
                  <a:cubicBezTo>
                    <a:pt x="1215143" y="1696951"/>
                    <a:pt x="1026588" y="1737115"/>
                    <a:pt x="562211" y="1783211"/>
                  </a:cubicBezTo>
                  <a:cubicBezTo>
                    <a:pt x="170439" y="1789746"/>
                    <a:pt x="11785" y="1699627"/>
                    <a:pt x="0" y="1578039"/>
                  </a:cubicBezTo>
                  <a:cubicBezTo>
                    <a:pt x="-103426" y="1468518"/>
                    <a:pt x="53960" y="1382912"/>
                    <a:pt x="0" y="1207364"/>
                  </a:cubicBezTo>
                  <a:cubicBezTo>
                    <a:pt x="-20921" y="1019258"/>
                    <a:pt x="104323" y="975466"/>
                    <a:pt x="0" y="836689"/>
                  </a:cubicBezTo>
                  <a:cubicBezTo>
                    <a:pt x="-52870" y="707302"/>
                    <a:pt x="71060" y="658952"/>
                    <a:pt x="0" y="534659"/>
                  </a:cubicBezTo>
                  <a:cubicBezTo>
                    <a:pt x="-39252" y="426369"/>
                    <a:pt x="77971" y="328431"/>
                    <a:pt x="0" y="205170"/>
                  </a:cubicBezTo>
                  <a:close/>
                </a:path>
                <a:path w="3373208" h="1783211" fill="none" stroke="0" extrusionOk="0">
                  <a:moveTo>
                    <a:pt x="0" y="205170"/>
                  </a:moveTo>
                  <a:cubicBezTo>
                    <a:pt x="96566" y="109599"/>
                    <a:pt x="265429" y="-2091"/>
                    <a:pt x="562211" y="0"/>
                  </a:cubicBezTo>
                  <a:cubicBezTo>
                    <a:pt x="927873" y="-47949"/>
                    <a:pt x="1226357" y="-42216"/>
                    <a:pt x="1731578" y="0"/>
                  </a:cubicBezTo>
                  <a:cubicBezTo>
                    <a:pt x="2163411" y="18426"/>
                    <a:pt x="2386514" y="67710"/>
                    <a:pt x="2810995" y="0"/>
                  </a:cubicBezTo>
                  <a:cubicBezTo>
                    <a:pt x="3183661" y="23676"/>
                    <a:pt x="3380677" y="96036"/>
                    <a:pt x="3373207" y="205170"/>
                  </a:cubicBezTo>
                  <a:cubicBezTo>
                    <a:pt x="3460147" y="281440"/>
                    <a:pt x="3327273" y="428006"/>
                    <a:pt x="3373207" y="520930"/>
                  </a:cubicBezTo>
                  <a:cubicBezTo>
                    <a:pt x="3428859" y="648272"/>
                    <a:pt x="3349046" y="676416"/>
                    <a:pt x="3373207" y="822961"/>
                  </a:cubicBezTo>
                  <a:cubicBezTo>
                    <a:pt x="3393512" y="971735"/>
                    <a:pt x="3364335" y="1013727"/>
                    <a:pt x="3373207" y="1193636"/>
                  </a:cubicBezTo>
                  <a:cubicBezTo>
                    <a:pt x="3394662" y="1367666"/>
                    <a:pt x="3294224" y="1493705"/>
                    <a:pt x="3373207" y="1578039"/>
                  </a:cubicBezTo>
                  <a:cubicBezTo>
                    <a:pt x="3246435" y="1604565"/>
                    <a:pt x="3041163" y="1729850"/>
                    <a:pt x="2810995" y="1783211"/>
                  </a:cubicBezTo>
                  <a:cubicBezTo>
                    <a:pt x="2460164" y="1677791"/>
                    <a:pt x="2148469" y="1675720"/>
                    <a:pt x="1686604" y="1783211"/>
                  </a:cubicBezTo>
                  <a:cubicBezTo>
                    <a:pt x="1231270" y="1772079"/>
                    <a:pt x="1071158" y="1752072"/>
                    <a:pt x="562211" y="1783211"/>
                  </a:cubicBezTo>
                  <a:cubicBezTo>
                    <a:pt x="175812" y="1797146"/>
                    <a:pt x="13354" y="1709618"/>
                    <a:pt x="0" y="1578039"/>
                  </a:cubicBezTo>
                  <a:cubicBezTo>
                    <a:pt x="-105195" y="1481641"/>
                    <a:pt x="-4667" y="1382689"/>
                    <a:pt x="0" y="1207364"/>
                  </a:cubicBezTo>
                  <a:cubicBezTo>
                    <a:pt x="860" y="1004043"/>
                    <a:pt x="117558" y="963822"/>
                    <a:pt x="0" y="836689"/>
                  </a:cubicBezTo>
                  <a:cubicBezTo>
                    <a:pt x="-78258" y="668946"/>
                    <a:pt x="23849" y="657769"/>
                    <a:pt x="0" y="534659"/>
                  </a:cubicBezTo>
                  <a:cubicBezTo>
                    <a:pt x="-83222" y="442573"/>
                    <a:pt x="74240" y="294897"/>
                    <a:pt x="0" y="205170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3403599"/>
                        <a:gd name="connsiteY0" fmla="*/ 183441 h 1594351"/>
                        <a:gd name="connsiteX1" fmla="*/ 567277 w 3403599"/>
                        <a:gd name="connsiteY1" fmla="*/ 0 h 1594351"/>
                        <a:gd name="connsiteX2" fmla="*/ 1747179 w 3403599"/>
                        <a:gd name="connsiteY2" fmla="*/ 0 h 1594351"/>
                        <a:gd name="connsiteX3" fmla="*/ 2836321 w 3403599"/>
                        <a:gd name="connsiteY3" fmla="*/ 0 h 1594351"/>
                        <a:gd name="connsiteX4" fmla="*/ 3403598 w 3403599"/>
                        <a:gd name="connsiteY4" fmla="*/ 183441 h 1594351"/>
                        <a:gd name="connsiteX5" fmla="*/ 3403598 w 3403599"/>
                        <a:gd name="connsiteY5" fmla="*/ 465759 h 1594351"/>
                        <a:gd name="connsiteX6" fmla="*/ 3403598 w 3403599"/>
                        <a:gd name="connsiteY6" fmla="*/ 735802 h 1594351"/>
                        <a:gd name="connsiteX7" fmla="*/ 3403598 w 3403599"/>
                        <a:gd name="connsiteY7" fmla="*/ 1067218 h 1594351"/>
                        <a:gd name="connsiteX8" fmla="*/ 3403598 w 3403599"/>
                        <a:gd name="connsiteY8" fmla="*/ 1410909 h 1594351"/>
                        <a:gd name="connsiteX9" fmla="*/ 2836321 w 3403599"/>
                        <a:gd name="connsiteY9" fmla="*/ 1594351 h 1594351"/>
                        <a:gd name="connsiteX10" fmla="*/ 1701800 w 3403599"/>
                        <a:gd name="connsiteY10" fmla="*/ 1594351 h 1594351"/>
                        <a:gd name="connsiteX11" fmla="*/ 567277 w 3403599"/>
                        <a:gd name="connsiteY11" fmla="*/ 1594351 h 1594351"/>
                        <a:gd name="connsiteX12" fmla="*/ 0 w 3403599"/>
                        <a:gd name="connsiteY12" fmla="*/ 1410909 h 1594351"/>
                        <a:gd name="connsiteX13" fmla="*/ 0 w 3403599"/>
                        <a:gd name="connsiteY13" fmla="*/ 1079492 h 1594351"/>
                        <a:gd name="connsiteX14" fmla="*/ 0 w 3403599"/>
                        <a:gd name="connsiteY14" fmla="*/ 748076 h 1594351"/>
                        <a:gd name="connsiteX15" fmla="*/ 0 w 3403599"/>
                        <a:gd name="connsiteY15" fmla="*/ 478034 h 1594351"/>
                        <a:gd name="connsiteX16" fmla="*/ 0 w 3403599"/>
                        <a:gd name="connsiteY16" fmla="*/ 183441 h 1594351"/>
                        <a:gd name="connsiteX0" fmla="*/ 0 w 3403599"/>
                        <a:gd name="connsiteY0" fmla="*/ 183441 h 1594351"/>
                        <a:gd name="connsiteX1" fmla="*/ 567277 w 3403599"/>
                        <a:gd name="connsiteY1" fmla="*/ 0 h 1594351"/>
                        <a:gd name="connsiteX2" fmla="*/ 1747179 w 3403599"/>
                        <a:gd name="connsiteY2" fmla="*/ 0 h 1594351"/>
                        <a:gd name="connsiteX3" fmla="*/ 2836321 w 3403599"/>
                        <a:gd name="connsiteY3" fmla="*/ 0 h 1594351"/>
                        <a:gd name="connsiteX4" fmla="*/ 3403598 w 3403599"/>
                        <a:gd name="connsiteY4" fmla="*/ 183441 h 1594351"/>
                        <a:gd name="connsiteX5" fmla="*/ 3403598 w 3403599"/>
                        <a:gd name="connsiteY5" fmla="*/ 465759 h 1594351"/>
                        <a:gd name="connsiteX6" fmla="*/ 3403598 w 3403599"/>
                        <a:gd name="connsiteY6" fmla="*/ 735802 h 1594351"/>
                        <a:gd name="connsiteX7" fmla="*/ 3403598 w 3403599"/>
                        <a:gd name="connsiteY7" fmla="*/ 1005844 h 1594351"/>
                        <a:gd name="connsiteX8" fmla="*/ 3403598 w 3403599"/>
                        <a:gd name="connsiteY8" fmla="*/ 1410909 h 1594351"/>
                        <a:gd name="connsiteX9" fmla="*/ 2836321 w 3403599"/>
                        <a:gd name="connsiteY9" fmla="*/ 1594351 h 1594351"/>
                        <a:gd name="connsiteX10" fmla="*/ 1747179 w 3403599"/>
                        <a:gd name="connsiteY10" fmla="*/ 1594351 h 1594351"/>
                        <a:gd name="connsiteX11" fmla="*/ 567277 w 3403599"/>
                        <a:gd name="connsiteY11" fmla="*/ 1594351 h 1594351"/>
                        <a:gd name="connsiteX12" fmla="*/ 0 w 3403599"/>
                        <a:gd name="connsiteY12" fmla="*/ 1410909 h 1594351"/>
                        <a:gd name="connsiteX13" fmla="*/ 0 w 3403599"/>
                        <a:gd name="connsiteY13" fmla="*/ 1128591 h 1594351"/>
                        <a:gd name="connsiteX14" fmla="*/ 0 w 3403599"/>
                        <a:gd name="connsiteY14" fmla="*/ 809450 h 1594351"/>
                        <a:gd name="connsiteX15" fmla="*/ 0 w 3403599"/>
                        <a:gd name="connsiteY15" fmla="*/ 539407 h 1594351"/>
                        <a:gd name="connsiteX16" fmla="*/ 0 w 3403599"/>
                        <a:gd name="connsiteY16" fmla="*/ 183441 h 1594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403599" h="1594351" fill="none" extrusionOk="0">
                          <a:moveTo>
                            <a:pt x="0" y="183441"/>
                          </a:moveTo>
                          <a:cubicBezTo>
                            <a:pt x="89676" y="103252"/>
                            <a:pt x="258614" y="6202"/>
                            <a:pt x="567277" y="0"/>
                          </a:cubicBezTo>
                          <a:cubicBezTo>
                            <a:pt x="965728" y="20083"/>
                            <a:pt x="1332133" y="-52013"/>
                            <a:pt x="1747179" y="0"/>
                          </a:cubicBezTo>
                          <a:cubicBezTo>
                            <a:pt x="2144402" y="-19417"/>
                            <a:pt x="2378784" y="83278"/>
                            <a:pt x="2836321" y="0"/>
                          </a:cubicBezTo>
                          <a:cubicBezTo>
                            <a:pt x="3219659" y="15386"/>
                            <a:pt x="3408362" y="78639"/>
                            <a:pt x="3403598" y="183441"/>
                          </a:cubicBezTo>
                          <a:cubicBezTo>
                            <a:pt x="3472252" y="222047"/>
                            <a:pt x="3352558" y="354105"/>
                            <a:pt x="3403598" y="465759"/>
                          </a:cubicBezTo>
                          <a:cubicBezTo>
                            <a:pt x="3461206" y="576084"/>
                            <a:pt x="3378209" y="588843"/>
                            <a:pt x="3403598" y="735802"/>
                          </a:cubicBezTo>
                          <a:cubicBezTo>
                            <a:pt x="3421488" y="870218"/>
                            <a:pt x="3388215" y="900625"/>
                            <a:pt x="3403598" y="1067218"/>
                          </a:cubicBezTo>
                          <a:cubicBezTo>
                            <a:pt x="3403969" y="1223975"/>
                            <a:pt x="3302875" y="1339239"/>
                            <a:pt x="3403598" y="1410909"/>
                          </a:cubicBezTo>
                          <a:cubicBezTo>
                            <a:pt x="3267030" y="1484329"/>
                            <a:pt x="3042927" y="1573060"/>
                            <a:pt x="2836321" y="1594351"/>
                          </a:cubicBezTo>
                          <a:cubicBezTo>
                            <a:pt x="2547962" y="1578697"/>
                            <a:pt x="2163703" y="1586775"/>
                            <a:pt x="1701800" y="1594351"/>
                          </a:cubicBezTo>
                          <a:cubicBezTo>
                            <a:pt x="1249024" y="1623638"/>
                            <a:pt x="1089457" y="1577457"/>
                            <a:pt x="567277" y="1594351"/>
                          </a:cubicBezTo>
                          <a:cubicBezTo>
                            <a:pt x="193641" y="1583392"/>
                            <a:pt x="10532" y="1528146"/>
                            <a:pt x="0" y="1410909"/>
                          </a:cubicBezTo>
                          <a:cubicBezTo>
                            <a:pt x="-116635" y="1328973"/>
                            <a:pt x="-14704" y="1240396"/>
                            <a:pt x="0" y="1079492"/>
                          </a:cubicBezTo>
                          <a:cubicBezTo>
                            <a:pt x="-1815" y="915971"/>
                            <a:pt x="114009" y="873326"/>
                            <a:pt x="0" y="748076"/>
                          </a:cubicBezTo>
                          <a:cubicBezTo>
                            <a:pt x="-98269" y="592020"/>
                            <a:pt x="53591" y="589766"/>
                            <a:pt x="0" y="478034"/>
                          </a:cubicBezTo>
                          <a:cubicBezTo>
                            <a:pt x="-86925" y="395999"/>
                            <a:pt x="72160" y="263824"/>
                            <a:pt x="0" y="183441"/>
                          </a:cubicBezTo>
                          <a:close/>
                        </a:path>
                        <a:path w="3403599" h="1594351" stroke="0" extrusionOk="0">
                          <a:moveTo>
                            <a:pt x="0" y="183441"/>
                          </a:moveTo>
                          <a:cubicBezTo>
                            <a:pt x="49932" y="78489"/>
                            <a:pt x="286796" y="52612"/>
                            <a:pt x="567277" y="0"/>
                          </a:cubicBezTo>
                          <a:cubicBezTo>
                            <a:pt x="1050190" y="-58185"/>
                            <a:pt x="1382341" y="-7349"/>
                            <a:pt x="1747179" y="0"/>
                          </a:cubicBezTo>
                          <a:cubicBezTo>
                            <a:pt x="2027497" y="-37226"/>
                            <a:pt x="2551076" y="-14059"/>
                            <a:pt x="2836321" y="0"/>
                          </a:cubicBezTo>
                          <a:cubicBezTo>
                            <a:pt x="3136257" y="5213"/>
                            <a:pt x="3434353" y="96093"/>
                            <a:pt x="3403598" y="183441"/>
                          </a:cubicBezTo>
                          <a:cubicBezTo>
                            <a:pt x="3467022" y="291521"/>
                            <a:pt x="3344425" y="392466"/>
                            <a:pt x="3403598" y="465759"/>
                          </a:cubicBezTo>
                          <a:cubicBezTo>
                            <a:pt x="3466926" y="513533"/>
                            <a:pt x="3273121" y="635815"/>
                            <a:pt x="3403598" y="735802"/>
                          </a:cubicBezTo>
                          <a:cubicBezTo>
                            <a:pt x="3493372" y="852087"/>
                            <a:pt x="3304649" y="926438"/>
                            <a:pt x="3403598" y="1005844"/>
                          </a:cubicBezTo>
                          <a:cubicBezTo>
                            <a:pt x="3476692" y="1109741"/>
                            <a:pt x="3366447" y="1299164"/>
                            <a:pt x="3403598" y="1410909"/>
                          </a:cubicBezTo>
                          <a:cubicBezTo>
                            <a:pt x="3425759" y="1593115"/>
                            <a:pt x="3178925" y="1617980"/>
                            <a:pt x="2836321" y="1594351"/>
                          </a:cubicBezTo>
                          <a:cubicBezTo>
                            <a:pt x="2420404" y="1629687"/>
                            <a:pt x="2087779" y="1573209"/>
                            <a:pt x="1747179" y="1594351"/>
                          </a:cubicBezTo>
                          <a:cubicBezTo>
                            <a:pt x="1491467" y="1634317"/>
                            <a:pt x="1194129" y="1521701"/>
                            <a:pt x="567277" y="1594351"/>
                          </a:cubicBezTo>
                          <a:cubicBezTo>
                            <a:pt x="223916" y="1546036"/>
                            <a:pt x="-17012" y="1530509"/>
                            <a:pt x="0" y="1410909"/>
                          </a:cubicBezTo>
                          <a:cubicBezTo>
                            <a:pt x="-7944" y="1337486"/>
                            <a:pt x="44682" y="1227619"/>
                            <a:pt x="0" y="1128591"/>
                          </a:cubicBezTo>
                          <a:cubicBezTo>
                            <a:pt x="-34168" y="1017278"/>
                            <a:pt x="91343" y="975857"/>
                            <a:pt x="0" y="809450"/>
                          </a:cubicBezTo>
                          <a:cubicBezTo>
                            <a:pt x="-96360" y="665081"/>
                            <a:pt x="106278" y="631804"/>
                            <a:pt x="0" y="539407"/>
                          </a:cubicBezTo>
                          <a:cubicBezTo>
                            <a:pt x="-68553" y="427750"/>
                            <a:pt x="-6614" y="303699"/>
                            <a:pt x="0" y="183441"/>
                          </a:cubicBezTo>
                          <a:close/>
                        </a:path>
                        <a:path w="3403599" h="1594351" fill="none" stroke="0" extrusionOk="0">
                          <a:moveTo>
                            <a:pt x="0" y="183441"/>
                          </a:moveTo>
                          <a:cubicBezTo>
                            <a:pt x="55818" y="69760"/>
                            <a:pt x="323548" y="-27709"/>
                            <a:pt x="567277" y="0"/>
                          </a:cubicBezTo>
                          <a:cubicBezTo>
                            <a:pt x="948120" y="-106414"/>
                            <a:pt x="1359840" y="15787"/>
                            <a:pt x="1747179" y="0"/>
                          </a:cubicBezTo>
                          <a:cubicBezTo>
                            <a:pt x="2167636" y="36385"/>
                            <a:pt x="2486450" y="-17770"/>
                            <a:pt x="2836321" y="0"/>
                          </a:cubicBezTo>
                          <a:cubicBezTo>
                            <a:pt x="3197644" y="3707"/>
                            <a:pt x="3394737" y="109445"/>
                            <a:pt x="3403598" y="183441"/>
                          </a:cubicBezTo>
                          <a:cubicBezTo>
                            <a:pt x="3475671" y="270549"/>
                            <a:pt x="3352018" y="385221"/>
                            <a:pt x="3403598" y="465759"/>
                          </a:cubicBezTo>
                          <a:cubicBezTo>
                            <a:pt x="3455412" y="594106"/>
                            <a:pt x="3389981" y="616844"/>
                            <a:pt x="3403598" y="735802"/>
                          </a:cubicBezTo>
                          <a:cubicBezTo>
                            <a:pt x="3423680" y="861315"/>
                            <a:pt x="3402231" y="911410"/>
                            <a:pt x="3403598" y="1067218"/>
                          </a:cubicBezTo>
                          <a:cubicBezTo>
                            <a:pt x="3439251" y="1229155"/>
                            <a:pt x="3341107" y="1310268"/>
                            <a:pt x="3403598" y="1410909"/>
                          </a:cubicBezTo>
                          <a:cubicBezTo>
                            <a:pt x="3337048" y="1463436"/>
                            <a:pt x="3142964" y="1531784"/>
                            <a:pt x="2836321" y="1594351"/>
                          </a:cubicBezTo>
                          <a:cubicBezTo>
                            <a:pt x="2596960" y="1590950"/>
                            <a:pt x="2175312" y="1562031"/>
                            <a:pt x="1701800" y="1594351"/>
                          </a:cubicBezTo>
                          <a:cubicBezTo>
                            <a:pt x="1224830" y="1565428"/>
                            <a:pt x="1029333" y="1562895"/>
                            <a:pt x="567277" y="1594351"/>
                          </a:cubicBezTo>
                          <a:cubicBezTo>
                            <a:pt x="181866" y="1590166"/>
                            <a:pt x="19121" y="1517787"/>
                            <a:pt x="0" y="1410909"/>
                          </a:cubicBezTo>
                          <a:cubicBezTo>
                            <a:pt x="-104315" y="1318766"/>
                            <a:pt x="31339" y="1229331"/>
                            <a:pt x="0" y="1079492"/>
                          </a:cubicBezTo>
                          <a:cubicBezTo>
                            <a:pt x="-21517" y="913916"/>
                            <a:pt x="81510" y="876711"/>
                            <a:pt x="0" y="748076"/>
                          </a:cubicBezTo>
                          <a:cubicBezTo>
                            <a:pt x="-46582" y="628995"/>
                            <a:pt x="49235" y="582194"/>
                            <a:pt x="0" y="478034"/>
                          </a:cubicBezTo>
                          <a:cubicBezTo>
                            <a:pt x="-47884" y="371671"/>
                            <a:pt x="77941" y="283417"/>
                            <a:pt x="0" y="183441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270948" y="433207"/>
              <a:ext cx="3332873" cy="1850231"/>
            </a:xfrm>
            <a:custGeom>
              <a:avLst/>
              <a:gdLst>
                <a:gd name="connsiteX0" fmla="*/ 0 w 3332873"/>
                <a:gd name="connsiteY0" fmla="*/ 212882 h 1850231"/>
                <a:gd name="connsiteX1" fmla="*/ 555488 w 3332873"/>
                <a:gd name="connsiteY1" fmla="*/ 0 h 1850231"/>
                <a:gd name="connsiteX2" fmla="*/ 1340558 w 3332873"/>
                <a:gd name="connsiteY2" fmla="*/ 0 h 1850231"/>
                <a:gd name="connsiteX3" fmla="*/ 2036751 w 3332873"/>
                <a:gd name="connsiteY3" fmla="*/ 0 h 1850231"/>
                <a:gd name="connsiteX4" fmla="*/ 2777383 w 3332873"/>
                <a:gd name="connsiteY4" fmla="*/ 0 h 1850231"/>
                <a:gd name="connsiteX5" fmla="*/ 3332873 w 3332873"/>
                <a:gd name="connsiteY5" fmla="*/ 212882 h 1850231"/>
                <a:gd name="connsiteX6" fmla="*/ 3332873 w 3332873"/>
                <a:gd name="connsiteY6" fmla="*/ 583243 h 1850231"/>
                <a:gd name="connsiteX7" fmla="*/ 3332873 w 3332873"/>
                <a:gd name="connsiteY7" fmla="*/ 896625 h 1850231"/>
                <a:gd name="connsiteX8" fmla="*/ 3332873 w 3332873"/>
                <a:gd name="connsiteY8" fmla="*/ 1252741 h 1850231"/>
                <a:gd name="connsiteX9" fmla="*/ 3332873 w 3332873"/>
                <a:gd name="connsiteY9" fmla="*/ 1637347 h 1850231"/>
                <a:gd name="connsiteX10" fmla="*/ 2777383 w 3332873"/>
                <a:gd name="connsiteY10" fmla="*/ 1850231 h 1850231"/>
                <a:gd name="connsiteX11" fmla="*/ 2103408 w 3332873"/>
                <a:gd name="connsiteY11" fmla="*/ 1850231 h 1850231"/>
                <a:gd name="connsiteX12" fmla="*/ 1429434 w 3332873"/>
                <a:gd name="connsiteY12" fmla="*/ 1850231 h 1850231"/>
                <a:gd name="connsiteX13" fmla="*/ 555488 w 3332873"/>
                <a:gd name="connsiteY13" fmla="*/ 1850231 h 1850231"/>
                <a:gd name="connsiteX14" fmla="*/ 0 w 3332873"/>
                <a:gd name="connsiteY14" fmla="*/ 1637347 h 1850231"/>
                <a:gd name="connsiteX15" fmla="*/ 0 w 3332873"/>
                <a:gd name="connsiteY15" fmla="*/ 1323965 h 1850231"/>
                <a:gd name="connsiteX16" fmla="*/ 0 w 3332873"/>
                <a:gd name="connsiteY16" fmla="*/ 982093 h 1850231"/>
                <a:gd name="connsiteX17" fmla="*/ 0 w 3332873"/>
                <a:gd name="connsiteY17" fmla="*/ 611732 h 1850231"/>
                <a:gd name="connsiteX18" fmla="*/ 0 w 3332873"/>
                <a:gd name="connsiteY18" fmla="*/ 212882 h 185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32873" h="1850231" extrusionOk="0">
                  <a:moveTo>
                    <a:pt x="0" y="212882"/>
                  </a:moveTo>
                  <a:cubicBezTo>
                    <a:pt x="83959" y="33010"/>
                    <a:pt x="328645" y="-65492"/>
                    <a:pt x="555488" y="0"/>
                  </a:cubicBezTo>
                  <a:cubicBezTo>
                    <a:pt x="918786" y="-47234"/>
                    <a:pt x="1025771" y="25020"/>
                    <a:pt x="1340558" y="0"/>
                  </a:cubicBezTo>
                  <a:cubicBezTo>
                    <a:pt x="1678140" y="18045"/>
                    <a:pt x="1881675" y="-22708"/>
                    <a:pt x="2036751" y="0"/>
                  </a:cubicBezTo>
                  <a:cubicBezTo>
                    <a:pt x="2214207" y="518"/>
                    <a:pt x="2446132" y="58382"/>
                    <a:pt x="2777383" y="0"/>
                  </a:cubicBezTo>
                  <a:cubicBezTo>
                    <a:pt x="3098309" y="27657"/>
                    <a:pt x="3332403" y="144961"/>
                    <a:pt x="3332873" y="212882"/>
                  </a:cubicBezTo>
                  <a:cubicBezTo>
                    <a:pt x="3339745" y="441674"/>
                    <a:pt x="3229796" y="544251"/>
                    <a:pt x="3332873" y="583243"/>
                  </a:cubicBezTo>
                  <a:cubicBezTo>
                    <a:pt x="3454734" y="703734"/>
                    <a:pt x="3292006" y="849414"/>
                    <a:pt x="3332873" y="896625"/>
                  </a:cubicBezTo>
                  <a:cubicBezTo>
                    <a:pt x="3450616" y="957063"/>
                    <a:pt x="3345051" y="1085376"/>
                    <a:pt x="3332873" y="1252741"/>
                  </a:cubicBezTo>
                  <a:cubicBezTo>
                    <a:pt x="3365562" y="1382803"/>
                    <a:pt x="3334519" y="1486070"/>
                    <a:pt x="3332873" y="1637347"/>
                  </a:cubicBezTo>
                  <a:cubicBezTo>
                    <a:pt x="3399858" y="1749690"/>
                    <a:pt x="2997255" y="1818800"/>
                    <a:pt x="2777383" y="1850231"/>
                  </a:cubicBezTo>
                  <a:cubicBezTo>
                    <a:pt x="2583852" y="1840449"/>
                    <a:pt x="2216755" y="1778121"/>
                    <a:pt x="2103408" y="1850231"/>
                  </a:cubicBezTo>
                  <a:cubicBezTo>
                    <a:pt x="1915644" y="1907289"/>
                    <a:pt x="1774339" y="1826929"/>
                    <a:pt x="1429434" y="1850231"/>
                  </a:cubicBezTo>
                  <a:cubicBezTo>
                    <a:pt x="1220303" y="1828003"/>
                    <a:pt x="964935" y="1765196"/>
                    <a:pt x="555488" y="1850231"/>
                  </a:cubicBezTo>
                  <a:cubicBezTo>
                    <a:pt x="292459" y="1787075"/>
                    <a:pt x="31443" y="1726282"/>
                    <a:pt x="0" y="1637347"/>
                  </a:cubicBezTo>
                  <a:cubicBezTo>
                    <a:pt x="9350" y="1582360"/>
                    <a:pt x="35475" y="1436738"/>
                    <a:pt x="0" y="1323965"/>
                  </a:cubicBezTo>
                  <a:cubicBezTo>
                    <a:pt x="-44539" y="1206826"/>
                    <a:pt x="92657" y="1050980"/>
                    <a:pt x="0" y="982093"/>
                  </a:cubicBezTo>
                  <a:cubicBezTo>
                    <a:pt x="-39005" y="924157"/>
                    <a:pt x="26563" y="744068"/>
                    <a:pt x="0" y="611732"/>
                  </a:cubicBezTo>
                  <a:cubicBezTo>
                    <a:pt x="-90425" y="526593"/>
                    <a:pt x="69452" y="267475"/>
                    <a:pt x="0" y="212882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3362900"/>
                        <a:gd name="connsiteY0" fmla="*/ 190336 h 1654273"/>
                        <a:gd name="connsiteX1" fmla="*/ 560493 w 3362900"/>
                        <a:gd name="connsiteY1" fmla="*/ 0 h 1654273"/>
                        <a:gd name="connsiteX2" fmla="*/ 1352636 w 3362900"/>
                        <a:gd name="connsiteY2" fmla="*/ 0 h 1654273"/>
                        <a:gd name="connsiteX3" fmla="*/ 2055101 w 3362900"/>
                        <a:gd name="connsiteY3" fmla="*/ 0 h 1654273"/>
                        <a:gd name="connsiteX4" fmla="*/ 2802406 w 3362900"/>
                        <a:gd name="connsiteY4" fmla="*/ 0 h 1654273"/>
                        <a:gd name="connsiteX5" fmla="*/ 3362900 w 3362900"/>
                        <a:gd name="connsiteY5" fmla="*/ 190336 h 1654273"/>
                        <a:gd name="connsiteX6" fmla="*/ 3362900 w 3362900"/>
                        <a:gd name="connsiteY6" fmla="*/ 521472 h 1654273"/>
                        <a:gd name="connsiteX7" fmla="*/ 3362900 w 3362900"/>
                        <a:gd name="connsiteY7" fmla="*/ 801664 h 1654273"/>
                        <a:gd name="connsiteX8" fmla="*/ 3362900 w 3362900"/>
                        <a:gd name="connsiteY8" fmla="*/ 1120064 h 1654273"/>
                        <a:gd name="connsiteX9" fmla="*/ 3362900 w 3362900"/>
                        <a:gd name="connsiteY9" fmla="*/ 1463936 h 1654273"/>
                        <a:gd name="connsiteX10" fmla="*/ 2802406 w 3362900"/>
                        <a:gd name="connsiteY10" fmla="*/ 1654273 h 1654273"/>
                        <a:gd name="connsiteX11" fmla="*/ 2122359 w 3362900"/>
                        <a:gd name="connsiteY11" fmla="*/ 1654273 h 1654273"/>
                        <a:gd name="connsiteX12" fmla="*/ 1442313 w 3362900"/>
                        <a:gd name="connsiteY12" fmla="*/ 1654273 h 1654273"/>
                        <a:gd name="connsiteX13" fmla="*/ 560493 w 3362900"/>
                        <a:gd name="connsiteY13" fmla="*/ 1654273 h 1654273"/>
                        <a:gd name="connsiteX14" fmla="*/ 0 w 3362900"/>
                        <a:gd name="connsiteY14" fmla="*/ 1463936 h 1654273"/>
                        <a:gd name="connsiteX15" fmla="*/ 0 w 3362900"/>
                        <a:gd name="connsiteY15" fmla="*/ 1183744 h 1654273"/>
                        <a:gd name="connsiteX16" fmla="*/ 0 w 3362900"/>
                        <a:gd name="connsiteY16" fmla="*/ 878080 h 1654273"/>
                        <a:gd name="connsiteX17" fmla="*/ 0 w 3362900"/>
                        <a:gd name="connsiteY17" fmla="*/ 546944 h 1654273"/>
                        <a:gd name="connsiteX18" fmla="*/ 0 w 3362900"/>
                        <a:gd name="connsiteY18" fmla="*/ 190336 h 16542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362900" h="1654273" extrusionOk="0">
                          <a:moveTo>
                            <a:pt x="0" y="190336"/>
                          </a:moveTo>
                          <a:cubicBezTo>
                            <a:pt x="42652" y="58024"/>
                            <a:pt x="324668" y="-52473"/>
                            <a:pt x="560493" y="0"/>
                          </a:cubicBezTo>
                          <a:cubicBezTo>
                            <a:pt x="929226" y="-37617"/>
                            <a:pt x="1044618" y="20924"/>
                            <a:pt x="1352636" y="0"/>
                          </a:cubicBezTo>
                          <a:cubicBezTo>
                            <a:pt x="1689849" y="12955"/>
                            <a:pt x="1886055" y="-10523"/>
                            <a:pt x="2055101" y="0"/>
                          </a:cubicBezTo>
                          <a:cubicBezTo>
                            <a:pt x="2249446" y="-11623"/>
                            <a:pt x="2456278" y="21215"/>
                            <a:pt x="2802406" y="0"/>
                          </a:cubicBezTo>
                          <a:cubicBezTo>
                            <a:pt x="3120010" y="15088"/>
                            <a:pt x="3358453" y="105414"/>
                            <a:pt x="3362900" y="190336"/>
                          </a:cubicBezTo>
                          <a:cubicBezTo>
                            <a:pt x="3381282" y="367109"/>
                            <a:pt x="3256679" y="451683"/>
                            <a:pt x="3362900" y="521472"/>
                          </a:cubicBezTo>
                          <a:cubicBezTo>
                            <a:pt x="3476533" y="634224"/>
                            <a:pt x="3312088" y="750907"/>
                            <a:pt x="3362900" y="801664"/>
                          </a:cubicBezTo>
                          <a:cubicBezTo>
                            <a:pt x="3458169" y="856981"/>
                            <a:pt x="3341081" y="976477"/>
                            <a:pt x="3362900" y="1120064"/>
                          </a:cubicBezTo>
                          <a:cubicBezTo>
                            <a:pt x="3392069" y="1258259"/>
                            <a:pt x="3359377" y="1334024"/>
                            <a:pt x="3362900" y="1463936"/>
                          </a:cubicBezTo>
                          <a:cubicBezTo>
                            <a:pt x="3438399" y="1573854"/>
                            <a:pt x="3023022" y="1652732"/>
                            <a:pt x="2802406" y="1654273"/>
                          </a:cubicBezTo>
                          <a:cubicBezTo>
                            <a:pt x="2610677" y="1666417"/>
                            <a:pt x="2255588" y="1613674"/>
                            <a:pt x="2122359" y="1654273"/>
                          </a:cubicBezTo>
                          <a:cubicBezTo>
                            <a:pt x="1939699" y="1695492"/>
                            <a:pt x="1770727" y="1630733"/>
                            <a:pt x="1442313" y="1654273"/>
                          </a:cubicBezTo>
                          <a:cubicBezTo>
                            <a:pt x="1179708" y="1655308"/>
                            <a:pt x="899404" y="1609045"/>
                            <a:pt x="560493" y="1654273"/>
                          </a:cubicBezTo>
                          <a:cubicBezTo>
                            <a:pt x="291585" y="1621699"/>
                            <a:pt x="27783" y="1553365"/>
                            <a:pt x="0" y="1463936"/>
                          </a:cubicBezTo>
                          <a:cubicBezTo>
                            <a:pt x="-4829" y="1410282"/>
                            <a:pt x="41290" y="1284883"/>
                            <a:pt x="0" y="1183744"/>
                          </a:cubicBezTo>
                          <a:cubicBezTo>
                            <a:pt x="-60683" y="1080603"/>
                            <a:pt x="79648" y="940472"/>
                            <a:pt x="0" y="878080"/>
                          </a:cubicBezTo>
                          <a:cubicBezTo>
                            <a:pt x="-50964" y="821426"/>
                            <a:pt x="45286" y="662191"/>
                            <a:pt x="0" y="546944"/>
                          </a:cubicBezTo>
                          <a:cubicBezTo>
                            <a:pt x="-85870" y="459186"/>
                            <a:pt x="84535" y="259144"/>
                            <a:pt x="0" y="190336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713556" y="647317"/>
              <a:ext cx="3817037" cy="1342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يمكننا عمل معمول التمر بإضافة الدقيق و الزبدة إلى ما تبقى من المقادير السابقة</a:t>
              </a: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2493294"/>
            <a:ext cx="2578333" cy="351947"/>
          </a:xfrm>
          <a:custGeom>
            <a:avLst/>
            <a:gdLst>
              <a:gd name="connsiteX0" fmla="*/ 0 w 2578333"/>
              <a:gd name="connsiteY0" fmla="*/ 351947 h 351947"/>
              <a:gd name="connsiteX1" fmla="*/ 641612 w 2578333"/>
              <a:gd name="connsiteY1" fmla="*/ 110414 h 351947"/>
              <a:gd name="connsiteX2" fmla="*/ 1140644 w 2578333"/>
              <a:gd name="connsiteY2" fmla="*/ 317442 h 351947"/>
              <a:gd name="connsiteX3" fmla="*/ 1794139 w 2578333"/>
              <a:gd name="connsiteY3" fmla="*/ 89711 h 351947"/>
              <a:gd name="connsiteX4" fmla="*/ 2245644 w 2578333"/>
              <a:gd name="connsiteY4" fmla="*/ 193225 h 351947"/>
              <a:gd name="connsiteX5" fmla="*/ 2578333 w 2578333"/>
              <a:gd name="connsiteY5" fmla="*/ 0 h 35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8333" h="351947" extrusionOk="0">
                <a:moveTo>
                  <a:pt x="0" y="351947"/>
                </a:moveTo>
                <a:cubicBezTo>
                  <a:pt x="196547" y="252090"/>
                  <a:pt x="484590" y="164343"/>
                  <a:pt x="641612" y="110414"/>
                </a:cubicBezTo>
                <a:cubicBezTo>
                  <a:pt x="779639" y="32066"/>
                  <a:pt x="957292" y="382204"/>
                  <a:pt x="1140644" y="317442"/>
                </a:cubicBezTo>
                <a:cubicBezTo>
                  <a:pt x="1336976" y="337311"/>
                  <a:pt x="1553733" y="199350"/>
                  <a:pt x="1794139" y="89711"/>
                </a:cubicBezTo>
                <a:cubicBezTo>
                  <a:pt x="1989469" y="10170"/>
                  <a:pt x="2122206" y="226262"/>
                  <a:pt x="2245644" y="193225"/>
                </a:cubicBezTo>
                <a:cubicBezTo>
                  <a:pt x="2321284" y="199493"/>
                  <a:pt x="2475377" y="81938"/>
                  <a:pt x="2578333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:custGeom>
                    <a:avLst/>
                    <a:gdLst>
                      <a:gd name="connsiteX0" fmla="*/ 0 w 2578333"/>
                      <a:gd name="connsiteY0" fmla="*/ 351947 h 351947"/>
                      <a:gd name="connsiteX1" fmla="*/ 641612 w 2578333"/>
                      <a:gd name="connsiteY1" fmla="*/ 110414 h 351947"/>
                      <a:gd name="connsiteX2" fmla="*/ 1140644 w 2578333"/>
                      <a:gd name="connsiteY2" fmla="*/ 317442 h 351947"/>
                      <a:gd name="connsiteX3" fmla="*/ 1794139 w 2578333"/>
                      <a:gd name="connsiteY3" fmla="*/ 89711 h 351947"/>
                      <a:gd name="connsiteX4" fmla="*/ 2245644 w 2578333"/>
                      <a:gd name="connsiteY4" fmla="*/ 193225 h 351947"/>
                      <a:gd name="connsiteX5" fmla="*/ 2578333 w 2578333"/>
                      <a:gd name="connsiteY5" fmla="*/ 0 h 351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78333" h="351947" extrusionOk="0">
                        <a:moveTo>
                          <a:pt x="0" y="351947"/>
                        </a:moveTo>
                        <a:cubicBezTo>
                          <a:pt x="210582" y="243423"/>
                          <a:pt x="471507" y="145292"/>
                          <a:pt x="641612" y="110414"/>
                        </a:cubicBezTo>
                        <a:cubicBezTo>
                          <a:pt x="803478" y="65296"/>
                          <a:pt x="951371" y="340650"/>
                          <a:pt x="1140644" y="317442"/>
                        </a:cubicBezTo>
                        <a:cubicBezTo>
                          <a:pt x="1335295" y="328074"/>
                          <a:pt x="1580580" y="156894"/>
                          <a:pt x="1794139" y="89711"/>
                        </a:cubicBezTo>
                        <a:cubicBezTo>
                          <a:pt x="1983464" y="41820"/>
                          <a:pt x="2119425" y="219335"/>
                          <a:pt x="2245644" y="193225"/>
                        </a:cubicBezTo>
                        <a:cubicBezTo>
                          <a:pt x="2346380" y="189821"/>
                          <a:pt x="2476470" y="85952"/>
                          <a:pt x="2578333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41369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618096"/>
            <a:ext cx="3375616" cy="1213077"/>
            <a:chOff x="4412343" y="615723"/>
            <a:chExt cx="3375616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: Shape 76">
              <a:extLst>
                <a:ext uri="{FF2B5EF4-FFF2-40B4-BE49-F238E27FC236}">
                  <a16:creationId xmlns:a16="http://schemas.microsoft.com/office/drawing/2014/main" id="{B20B7274-28AD-4F16-854F-1B745747752C}"/>
                </a:ext>
              </a:extLst>
            </p:cNvPr>
            <p:cNvSpPr/>
            <p:nvPr/>
          </p:nvSpPr>
          <p:spPr>
            <a:xfrm rot="7528401">
              <a:off x="7584759" y="161884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03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879981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1414674" y="1174699"/>
            <a:ext cx="10363198" cy="652633"/>
            <a:chOff x="1437352" y="1240015"/>
            <a:chExt cx="17210237" cy="65263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15"/>
              <a:ext cx="1580649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574316" y="1492538"/>
              <a:ext cx="17073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عن عائشة رضي الله عنها قالت : قال رسول الله صلى الله عليه وسلم : (( يا عائشة ، بيت ليس فيه تمر جياع أهله))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63278" y="3473413"/>
            <a:ext cx="1887249" cy="2471238"/>
            <a:chOff x="10083005" y="2824919"/>
            <a:chExt cx="1887249" cy="24712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83005" y="2824919"/>
              <a:ext cx="1887249" cy="2471238"/>
              <a:chOff x="392713" y="4308237"/>
              <a:chExt cx="1887249" cy="24712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 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748150"/>
                <a:ext cx="1871561" cy="20313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التمر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54254" y="3946438"/>
              <a:ext cx="986056" cy="739541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Picture 107">
            <a:extLst>
              <a:ext uri="{FF2B5EF4-FFF2-40B4-BE49-F238E27FC236}">
                <a16:creationId xmlns:a16="http://schemas.microsoft.com/office/drawing/2014/main" id="{65AAA209-C114-43AA-BAA9-761FA74A5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925" y="4645889"/>
            <a:ext cx="1260143" cy="2179707"/>
          </a:xfrm>
          <a:prstGeom prst="rect">
            <a:avLst/>
          </a:prstGeom>
        </p:spPr>
      </p:pic>
      <p:sp>
        <p:nvSpPr>
          <p:cNvPr id="39" name="Freeform: Shape 108">
            <a:extLst>
              <a:ext uri="{FF2B5EF4-FFF2-40B4-BE49-F238E27FC236}">
                <a16:creationId xmlns:a16="http://schemas.microsoft.com/office/drawing/2014/main" id="{A2B96EF6-B9E9-4978-9379-6A783F05810E}"/>
              </a:ext>
            </a:extLst>
          </p:cNvPr>
          <p:cNvSpPr/>
          <p:nvPr/>
        </p:nvSpPr>
        <p:spPr>
          <a:xfrm rot="950947">
            <a:off x="7270151" y="4677188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Cloud 109">
            <a:extLst>
              <a:ext uri="{FF2B5EF4-FFF2-40B4-BE49-F238E27FC236}">
                <a16:creationId xmlns:a16="http://schemas.microsoft.com/office/drawing/2014/main" id="{58C10E21-561E-49EA-9568-0E82B2DCC74B}"/>
              </a:ext>
            </a:extLst>
          </p:cNvPr>
          <p:cNvSpPr/>
          <p:nvPr/>
        </p:nvSpPr>
        <p:spPr>
          <a:xfrm>
            <a:off x="3533485" y="2742156"/>
            <a:ext cx="3590923" cy="25093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هل تتناولين التمر ؟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A6A22BE-9FBC-4327-8299-3AF1863624C3}"/>
              </a:ext>
            </a:extLst>
          </p:cNvPr>
          <p:cNvGrpSpPr/>
          <p:nvPr/>
        </p:nvGrpSpPr>
        <p:grpSpPr>
          <a:xfrm flipH="1">
            <a:off x="8619838" y="1756350"/>
            <a:ext cx="3158034" cy="985806"/>
            <a:chOff x="1437352" y="1240018"/>
            <a:chExt cx="5244570" cy="98580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A2C1D87-A038-4867-84F0-4C66AF1CC59F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6E5742-AE46-4BB4-8A63-5237783AED66}"/>
                </a:ext>
              </a:extLst>
            </p:cNvPr>
            <p:cNvSpPr txBox="1"/>
            <p:nvPr/>
          </p:nvSpPr>
          <p:spPr>
            <a:xfrm>
              <a:off x="1827404" y="1517938"/>
              <a:ext cx="4691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النخلة تعطينا التمر</a:t>
              </a:r>
            </a:p>
            <a:p>
              <a:pPr algn="r"/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44D9DB-A9CD-4E25-8DE9-20DE86BED794}"/>
              </a:ext>
            </a:extLst>
          </p:cNvPr>
          <p:cNvGrpSpPr/>
          <p:nvPr/>
        </p:nvGrpSpPr>
        <p:grpSpPr>
          <a:xfrm flipH="1">
            <a:off x="8619838" y="2337998"/>
            <a:ext cx="3158034" cy="985806"/>
            <a:chOff x="1437352" y="1240018"/>
            <a:chExt cx="5244570" cy="985806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AB379FB-153C-4BC4-A1C5-278D76CFA302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FFBE71-D8A3-4C1C-8C40-7D67D9296C41}"/>
                </a:ext>
              </a:extLst>
            </p:cNvPr>
            <p:cNvSpPr txBox="1"/>
            <p:nvPr/>
          </p:nvSpPr>
          <p:spPr>
            <a:xfrm>
              <a:off x="1827404" y="1517938"/>
              <a:ext cx="4691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التمر فيه فوائد كثيرة</a:t>
              </a:r>
            </a:p>
            <a:p>
              <a:pPr algn="r"/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45CCCA9-EBF0-47C8-A52C-9EF511F2C564}"/>
              </a:ext>
            </a:extLst>
          </p:cNvPr>
          <p:cNvGrpSpPr/>
          <p:nvPr/>
        </p:nvGrpSpPr>
        <p:grpSpPr>
          <a:xfrm flipH="1">
            <a:off x="7794171" y="2919644"/>
            <a:ext cx="3983700" cy="985808"/>
            <a:chOff x="1437354" y="1240016"/>
            <a:chExt cx="6615759" cy="985808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9E55C17-2203-49DE-AA5B-7F34FE147F81}"/>
                </a:ext>
              </a:extLst>
            </p:cNvPr>
            <p:cNvSpPr/>
            <p:nvPr/>
          </p:nvSpPr>
          <p:spPr>
            <a:xfrm flipV="1">
              <a:off x="1437354" y="1240016"/>
              <a:ext cx="5798754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4319AB9-C2FB-44A6-A80B-EFEAD642DAF5}"/>
                </a:ext>
              </a:extLst>
            </p:cNvPr>
            <p:cNvSpPr txBox="1"/>
            <p:nvPr/>
          </p:nvSpPr>
          <p:spPr>
            <a:xfrm>
              <a:off x="1827404" y="1517938"/>
              <a:ext cx="62257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تناول التمر أفضل من تناول الحلويات</a:t>
              </a:r>
            </a:p>
            <a:p>
              <a:pPr algn="r"/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02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807592" y="449004"/>
            <a:ext cx="2040973" cy="656228"/>
            <a:chOff x="1437352" y="1240020"/>
            <a:chExt cx="4247313" cy="656228"/>
          </a:xfrm>
        </p:grpSpPr>
        <p:sp>
          <p:nvSpPr>
            <p:cNvPr id="137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إرشادات عامة :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0A874D0-1DC2-4B80-9009-7B708B072098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75DB8F-9891-438B-A0B6-BC3337378D97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CA2150-715E-4F86-B5A0-17CE76F17C46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FD7445-ECB0-453E-ABED-1007DF467EFE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التمر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C0285D-B081-478F-81C3-FB993D3A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23590" y="4052649"/>
              <a:ext cx="1037258" cy="777943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858567-22F7-4185-9E9C-9A4B165F3458}"/>
              </a:ext>
            </a:extLst>
          </p:cNvPr>
          <p:cNvGrpSpPr/>
          <p:nvPr/>
        </p:nvGrpSpPr>
        <p:grpSpPr>
          <a:xfrm>
            <a:off x="521776" y="1183249"/>
            <a:ext cx="2244499" cy="2434510"/>
            <a:chOff x="7624954" y="1603531"/>
            <a:chExt cx="2244499" cy="243451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76744FC-B1FA-4CF3-A037-7F5FC6808D79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5132994-272C-4414-AD34-FDA281D23816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04D2D0A0-BFB9-48BF-AA0F-87289510F0A7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Triangle 19">
                <a:extLst>
                  <a:ext uri="{FF2B5EF4-FFF2-40B4-BE49-F238E27FC236}">
                    <a16:creationId xmlns:a16="http://schemas.microsoft.com/office/drawing/2014/main" id="{0EEC8579-EBD6-4F8A-AA1D-8CEC08CE2B4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34D1F3-79D1-4E7D-9B65-064717BF53F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Target Audience">
              <a:extLst>
                <a:ext uri="{FF2B5EF4-FFF2-40B4-BE49-F238E27FC236}">
                  <a16:creationId xmlns:a16="http://schemas.microsoft.com/office/drawing/2014/main" id="{6FD2B305-B17B-4419-BF9C-DAA8CBA7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D06412E-26F0-40B5-8037-2625D84BA16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5B2BC8-7A58-4BB5-B29D-83031CA1D7E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FC8173A-3F32-4900-A52A-20773605500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apezoid 10">
              <a:extLst>
                <a:ext uri="{FF2B5EF4-FFF2-40B4-BE49-F238E27FC236}">
                  <a16:creationId xmlns:a16="http://schemas.microsoft.com/office/drawing/2014/main" id="{FB7E5F81-3A83-4011-A1C9-1FECF1CDA69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2AB040-2EDF-4378-9C49-866B5B30E1F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457A9667-4B5C-49C6-95BF-74AB3EFB807C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5BC21B-183B-4F74-BFEB-6E9C7CB3993E}"/>
              </a:ext>
            </a:extLst>
          </p:cNvPr>
          <p:cNvGrpSpPr/>
          <p:nvPr/>
        </p:nvGrpSpPr>
        <p:grpSpPr>
          <a:xfrm>
            <a:off x="3690684" y="2407666"/>
            <a:ext cx="1891595" cy="1776660"/>
            <a:chOff x="2702838" y="2407666"/>
            <a:chExt cx="1891595" cy="177666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B3C3B7-8C22-4A05-913E-5C1D5512FFCD}"/>
                </a:ext>
              </a:extLst>
            </p:cNvPr>
            <p:cNvGrpSpPr/>
            <p:nvPr/>
          </p:nvGrpSpPr>
          <p:grpSpPr>
            <a:xfrm>
              <a:off x="2702838" y="2407666"/>
              <a:ext cx="1891595" cy="1761563"/>
              <a:chOff x="4993062" y="2407666"/>
              <a:chExt cx="1891595" cy="1761563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392F610-38FB-4CDC-9347-E7E968CD3B38}"/>
                  </a:ext>
                </a:extLst>
              </p:cNvPr>
              <p:cNvSpPr/>
              <p:nvPr/>
            </p:nvSpPr>
            <p:spPr>
              <a:xfrm>
                <a:off x="4993062" y="2407666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77FF0DB-AF5F-454F-B7C0-9CE9FE93A2FE}"/>
                  </a:ext>
                </a:extLst>
              </p:cNvPr>
              <p:cNvSpPr/>
              <p:nvPr/>
            </p:nvSpPr>
            <p:spPr>
              <a:xfrm>
                <a:off x="5362174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900FF"/>
                  </a:gs>
                  <a:gs pos="100000">
                    <a:srgbClr val="FF33CC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A643ABA-0E37-48E2-8108-134AF03DCAD2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5CBC1C8-F32C-4A6C-944B-1FDAF6809B9F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3BDAF34-7B6A-407A-B6E4-3D226B8CA2B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3314D6-6AF1-4F2B-9415-DEEC511AB4BB}"/>
                </a:ext>
              </a:extLst>
            </p:cNvPr>
            <p:cNvSpPr txBox="1"/>
            <p:nvPr/>
          </p:nvSpPr>
          <p:spPr>
            <a:xfrm>
              <a:off x="3585302" y="3810957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7190A1-599C-443B-904E-8D7C774B5488}"/>
              </a:ext>
            </a:extLst>
          </p:cNvPr>
          <p:cNvGrpSpPr/>
          <p:nvPr/>
        </p:nvGrpSpPr>
        <p:grpSpPr>
          <a:xfrm>
            <a:off x="5706923" y="2688771"/>
            <a:ext cx="1839018" cy="1889526"/>
            <a:chOff x="5285756" y="2688771"/>
            <a:chExt cx="1839018" cy="188952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877A73A-B4C5-4587-B234-359CF8207803}"/>
                </a:ext>
              </a:extLst>
            </p:cNvPr>
            <p:cNvGrpSpPr/>
            <p:nvPr/>
          </p:nvGrpSpPr>
          <p:grpSpPr>
            <a:xfrm>
              <a:off x="5285756" y="2688771"/>
              <a:ext cx="1839018" cy="1889526"/>
              <a:chOff x="5321858" y="2688771"/>
              <a:chExt cx="1839018" cy="1889526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6D48349-0602-4E3D-A544-00D2FFD734D0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C2EC854-5A57-4EA4-AEBF-A787333E5F25}"/>
                  </a:ext>
                </a:extLst>
              </p:cNvPr>
              <p:cNvSpPr/>
              <p:nvPr/>
            </p:nvSpPr>
            <p:spPr>
              <a:xfrm>
                <a:off x="5358837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8DCC0EC-7D2B-45E1-9328-BBA64D67E133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C16F72F-72AE-4FBE-849D-D89481DBBB14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61B505C-6F39-4402-96B2-FC1BE5843E0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9168EAD-9266-4D87-8529-ED68FFC8EBF2}"/>
                </a:ext>
              </a:extLst>
            </p:cNvPr>
            <p:cNvSpPr txBox="1"/>
            <p:nvPr/>
          </p:nvSpPr>
          <p:spPr>
            <a:xfrm>
              <a:off x="5816065" y="2700410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39A4FE7-8CE0-47F9-BF72-3471DD46DD31}"/>
              </a:ext>
            </a:extLst>
          </p:cNvPr>
          <p:cNvGrpSpPr/>
          <p:nvPr/>
        </p:nvGrpSpPr>
        <p:grpSpPr>
          <a:xfrm>
            <a:off x="3631759" y="4304826"/>
            <a:ext cx="2307767" cy="1035172"/>
            <a:chOff x="2643913" y="4304826"/>
            <a:chExt cx="2307767" cy="103517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9C63F33-9BF2-45DE-84B6-C32ACAEB4521}"/>
                </a:ext>
              </a:extLst>
            </p:cNvPr>
            <p:cNvSpPr txBox="1"/>
            <p:nvPr/>
          </p:nvSpPr>
          <p:spPr>
            <a:xfrm>
              <a:off x="3145450" y="4304826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F45D654-8A3D-4186-9529-919428B1BFBF}"/>
                </a:ext>
              </a:extLst>
            </p:cNvPr>
            <p:cNvSpPr txBox="1"/>
            <p:nvPr/>
          </p:nvSpPr>
          <p:spPr>
            <a:xfrm>
              <a:off x="2643913" y="4693667"/>
              <a:ext cx="230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يحتوي التمر على قيمة غذائية عالية تفيد الجسم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6CFFD33-3390-4751-95F0-957655634B05}"/>
              </a:ext>
            </a:extLst>
          </p:cNvPr>
          <p:cNvGrpSpPr/>
          <p:nvPr/>
        </p:nvGrpSpPr>
        <p:grpSpPr>
          <a:xfrm>
            <a:off x="5265212" y="1430149"/>
            <a:ext cx="2307767" cy="749422"/>
            <a:chOff x="4844045" y="1430149"/>
            <a:chExt cx="2307767" cy="749422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06381C8-78D5-47F3-9C12-23DBA9F57958}"/>
                </a:ext>
              </a:extLst>
            </p:cNvPr>
            <p:cNvSpPr txBox="1"/>
            <p:nvPr/>
          </p:nvSpPr>
          <p:spPr>
            <a:xfrm>
              <a:off x="5345582" y="1430149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9B2260-976A-4AD4-A544-1EC9768D7BD3}"/>
                </a:ext>
              </a:extLst>
            </p:cNvPr>
            <p:cNvSpPr txBox="1"/>
            <p:nvPr/>
          </p:nvSpPr>
          <p:spPr>
            <a:xfrm>
              <a:off x="4844045" y="1533240"/>
              <a:ext cx="230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غسل اليدين قبل العمل و بعده أمر ضروري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E8EBDF-6A14-4FED-A0E5-77A2C3C6C672}"/>
              </a:ext>
            </a:extLst>
          </p:cNvPr>
          <p:cNvGrpSpPr/>
          <p:nvPr/>
        </p:nvGrpSpPr>
        <p:grpSpPr>
          <a:xfrm>
            <a:off x="5937092" y="4169229"/>
            <a:ext cx="1073326" cy="2688771"/>
            <a:chOff x="5515925" y="4169229"/>
            <a:chExt cx="1073326" cy="2688771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C03731B-AC93-4B4E-9B70-1CEB363FEF67}"/>
                </a:ext>
              </a:extLst>
            </p:cNvPr>
            <p:cNvCxnSpPr>
              <a:cxnSpLocks/>
            </p:cNvCxnSpPr>
            <p:nvPr/>
          </p:nvCxnSpPr>
          <p:spPr>
            <a:xfrm>
              <a:off x="6042942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10">
              <a:extLst>
                <a:ext uri="{FF2B5EF4-FFF2-40B4-BE49-F238E27FC236}">
                  <a16:creationId xmlns:a16="http://schemas.microsoft.com/office/drawing/2014/main" id="{5B34CB0C-CB1E-4FC9-BF6E-2BC14DDB0074}"/>
                </a:ext>
              </a:extLst>
            </p:cNvPr>
            <p:cNvSpPr/>
            <p:nvPr/>
          </p:nvSpPr>
          <p:spPr>
            <a:xfrm rot="2962180">
              <a:off x="6087273" y="5877526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0">
              <a:extLst>
                <a:ext uri="{FF2B5EF4-FFF2-40B4-BE49-F238E27FC236}">
                  <a16:creationId xmlns:a16="http://schemas.microsoft.com/office/drawing/2014/main" id="{A13A86F4-E6D5-4FF0-AD73-3AD22B93059F}"/>
                </a:ext>
              </a:extLst>
            </p:cNvPr>
            <p:cNvSpPr/>
            <p:nvPr/>
          </p:nvSpPr>
          <p:spPr>
            <a:xfrm rot="18857659">
              <a:off x="5609322" y="543063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B198094-0550-4DBE-B31F-9BFEA50E8F95}"/>
              </a:ext>
            </a:extLst>
          </p:cNvPr>
          <p:cNvGrpSpPr/>
          <p:nvPr/>
        </p:nvGrpSpPr>
        <p:grpSpPr>
          <a:xfrm>
            <a:off x="4236008" y="0"/>
            <a:ext cx="1116894" cy="2688771"/>
            <a:chOff x="3248162" y="0"/>
            <a:chExt cx="1116894" cy="268877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08E226E-15BE-4C1E-A0F7-144A8CF86E18}"/>
                </a:ext>
              </a:extLst>
            </p:cNvPr>
            <p:cNvCxnSpPr>
              <a:cxnSpLocks/>
            </p:cNvCxnSpPr>
            <p:nvPr/>
          </p:nvCxnSpPr>
          <p:spPr>
            <a:xfrm>
              <a:off x="3788820" y="0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">
              <a:extLst>
                <a:ext uri="{FF2B5EF4-FFF2-40B4-BE49-F238E27FC236}">
                  <a16:creationId xmlns:a16="http://schemas.microsoft.com/office/drawing/2014/main" id="{48A3CB7D-9808-4524-8E63-C09F601CB22C}"/>
                </a:ext>
              </a:extLst>
            </p:cNvPr>
            <p:cNvSpPr/>
            <p:nvPr/>
          </p:nvSpPr>
          <p:spPr>
            <a:xfrm rot="7311439">
              <a:off x="3863078" y="1427843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id="{11B5B171-19BA-4C56-8607-B0C87846569F}"/>
                </a:ext>
              </a:extLst>
            </p:cNvPr>
            <p:cNvSpPr/>
            <p:nvPr/>
          </p:nvSpPr>
          <p:spPr>
            <a:xfrm rot="3332744">
              <a:off x="3341559" y="1179961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43">
            <a:extLst>
              <a:ext uri="{FF2B5EF4-FFF2-40B4-BE49-F238E27FC236}">
                <a16:creationId xmlns:a16="http://schemas.microsoft.com/office/drawing/2014/main" id="{057190A1-599C-443B-904E-8D7C774B5488}"/>
              </a:ext>
            </a:extLst>
          </p:cNvPr>
          <p:cNvGrpSpPr/>
          <p:nvPr/>
        </p:nvGrpSpPr>
        <p:grpSpPr>
          <a:xfrm>
            <a:off x="2322210" y="2681517"/>
            <a:ext cx="1839018" cy="1889526"/>
            <a:chOff x="5285756" y="2688771"/>
            <a:chExt cx="1839018" cy="1889526"/>
          </a:xfrm>
        </p:grpSpPr>
        <p:grpSp>
          <p:nvGrpSpPr>
            <p:cNvPr id="108" name="Group 44">
              <a:extLst>
                <a:ext uri="{FF2B5EF4-FFF2-40B4-BE49-F238E27FC236}">
                  <a16:creationId xmlns:a16="http://schemas.microsoft.com/office/drawing/2014/main" id="{9877A73A-B4C5-4587-B234-359CF8207803}"/>
                </a:ext>
              </a:extLst>
            </p:cNvPr>
            <p:cNvGrpSpPr/>
            <p:nvPr/>
          </p:nvGrpSpPr>
          <p:grpSpPr>
            <a:xfrm>
              <a:off x="5285756" y="2688771"/>
              <a:ext cx="1839018" cy="1889526"/>
              <a:chOff x="5321858" y="2688771"/>
              <a:chExt cx="1839018" cy="1889526"/>
            </a:xfrm>
          </p:grpSpPr>
          <p:sp>
            <p:nvSpPr>
              <p:cNvPr id="111" name="Oval 47">
                <a:extLst>
                  <a:ext uri="{FF2B5EF4-FFF2-40B4-BE49-F238E27FC236}">
                    <a16:creationId xmlns:a16="http://schemas.microsoft.com/office/drawing/2014/main" id="{E6D48349-0602-4E3D-A544-00D2FFD734D0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: Shape 48">
                <a:extLst>
                  <a:ext uri="{FF2B5EF4-FFF2-40B4-BE49-F238E27FC236}">
                    <a16:creationId xmlns:a16="http://schemas.microsoft.com/office/drawing/2014/main" id="{3C2EC854-5A57-4EA4-AEBF-A787333E5F25}"/>
                  </a:ext>
                </a:extLst>
              </p:cNvPr>
              <p:cNvSpPr/>
              <p:nvPr/>
            </p:nvSpPr>
            <p:spPr>
              <a:xfrm>
                <a:off x="5358837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49">
                <a:extLst>
                  <a:ext uri="{FF2B5EF4-FFF2-40B4-BE49-F238E27FC236}">
                    <a16:creationId xmlns:a16="http://schemas.microsoft.com/office/drawing/2014/main" id="{A8DCC0EC-7D2B-45E1-9328-BBA64D67E133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50">
                <a:extLst>
                  <a:ext uri="{FF2B5EF4-FFF2-40B4-BE49-F238E27FC236}">
                    <a16:creationId xmlns:a16="http://schemas.microsoft.com/office/drawing/2014/main" id="{9C16F72F-72AE-4FBE-849D-D89481DBBB14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: Shape 52">
                <a:extLst>
                  <a:ext uri="{FF2B5EF4-FFF2-40B4-BE49-F238E27FC236}">
                    <a16:creationId xmlns:a16="http://schemas.microsoft.com/office/drawing/2014/main" id="{761B505C-6F39-4402-96B2-FC1BE5843E0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Box 46">
              <a:extLst>
                <a:ext uri="{FF2B5EF4-FFF2-40B4-BE49-F238E27FC236}">
                  <a16:creationId xmlns:a16="http://schemas.microsoft.com/office/drawing/2014/main" id="{B9168EAD-9266-4D87-8529-ED68FFC8EBF2}"/>
                </a:ext>
              </a:extLst>
            </p:cNvPr>
            <p:cNvSpPr txBox="1"/>
            <p:nvPr/>
          </p:nvSpPr>
          <p:spPr>
            <a:xfrm>
              <a:off x="5816065" y="2700410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116" name="Group 84">
            <a:extLst>
              <a:ext uri="{FF2B5EF4-FFF2-40B4-BE49-F238E27FC236}">
                <a16:creationId xmlns:a16="http://schemas.microsoft.com/office/drawing/2014/main" id="{16CFFD33-3390-4751-95F0-957655634B05}"/>
              </a:ext>
            </a:extLst>
          </p:cNvPr>
          <p:cNvGrpSpPr/>
          <p:nvPr/>
        </p:nvGrpSpPr>
        <p:grpSpPr>
          <a:xfrm>
            <a:off x="1880499" y="1422895"/>
            <a:ext cx="2307767" cy="1035172"/>
            <a:chOff x="4844045" y="1430149"/>
            <a:chExt cx="2307767" cy="1035172"/>
          </a:xfrm>
        </p:grpSpPr>
        <p:sp>
          <p:nvSpPr>
            <p:cNvPr id="117" name="TextBox 85">
              <a:extLst>
                <a:ext uri="{FF2B5EF4-FFF2-40B4-BE49-F238E27FC236}">
                  <a16:creationId xmlns:a16="http://schemas.microsoft.com/office/drawing/2014/main" id="{E06381C8-78D5-47F3-9C12-23DBA9F57958}"/>
                </a:ext>
              </a:extLst>
            </p:cNvPr>
            <p:cNvSpPr txBox="1"/>
            <p:nvPr/>
          </p:nvSpPr>
          <p:spPr>
            <a:xfrm>
              <a:off x="5345582" y="1430149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8" name="TextBox 86">
              <a:extLst>
                <a:ext uri="{FF2B5EF4-FFF2-40B4-BE49-F238E27FC236}">
                  <a16:creationId xmlns:a16="http://schemas.microsoft.com/office/drawing/2014/main" id="{7F9B2260-976A-4AD4-A544-1EC9768D7BD3}"/>
                </a:ext>
              </a:extLst>
            </p:cNvPr>
            <p:cNvSpPr txBox="1"/>
            <p:nvPr/>
          </p:nvSpPr>
          <p:spPr>
            <a:xfrm>
              <a:off x="4844045" y="1818990"/>
              <a:ext cx="230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/>
                <a:t>التمر نعمة من نعم الله فاشكري الله عليها</a:t>
              </a:r>
              <a:endParaRPr lang="en-GB" dirty="0"/>
            </a:p>
          </p:txBody>
        </p:sp>
      </p:grpSp>
      <p:grpSp>
        <p:nvGrpSpPr>
          <p:cNvPr id="119" name="Group 90">
            <a:extLst>
              <a:ext uri="{FF2B5EF4-FFF2-40B4-BE49-F238E27FC236}">
                <a16:creationId xmlns:a16="http://schemas.microsoft.com/office/drawing/2014/main" id="{AFE8EBDF-6A14-4FED-A0E5-77A2C3C6C672}"/>
              </a:ext>
            </a:extLst>
          </p:cNvPr>
          <p:cNvGrpSpPr/>
          <p:nvPr/>
        </p:nvGrpSpPr>
        <p:grpSpPr>
          <a:xfrm>
            <a:off x="2552379" y="4161975"/>
            <a:ext cx="1073326" cy="2688771"/>
            <a:chOff x="5515925" y="4169229"/>
            <a:chExt cx="1073326" cy="2688771"/>
          </a:xfrm>
        </p:grpSpPr>
        <p:cxnSp>
          <p:nvCxnSpPr>
            <p:cNvPr id="120" name="Straight Connector 91">
              <a:extLst>
                <a:ext uri="{FF2B5EF4-FFF2-40B4-BE49-F238E27FC236}">
                  <a16:creationId xmlns:a16="http://schemas.microsoft.com/office/drawing/2014/main" id="{AC03731B-AC93-4B4E-9B70-1CEB363FEF67}"/>
                </a:ext>
              </a:extLst>
            </p:cNvPr>
            <p:cNvCxnSpPr>
              <a:cxnSpLocks/>
            </p:cNvCxnSpPr>
            <p:nvPr/>
          </p:nvCxnSpPr>
          <p:spPr>
            <a:xfrm>
              <a:off x="6042942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0">
              <a:extLst>
                <a:ext uri="{FF2B5EF4-FFF2-40B4-BE49-F238E27FC236}">
                  <a16:creationId xmlns:a16="http://schemas.microsoft.com/office/drawing/2014/main" id="{5B34CB0C-CB1E-4FC9-BF6E-2BC14DDB0074}"/>
                </a:ext>
              </a:extLst>
            </p:cNvPr>
            <p:cNvSpPr/>
            <p:nvPr/>
          </p:nvSpPr>
          <p:spPr>
            <a:xfrm rot="2962180">
              <a:off x="6087273" y="5877526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0">
              <a:extLst>
                <a:ext uri="{FF2B5EF4-FFF2-40B4-BE49-F238E27FC236}">
                  <a16:creationId xmlns:a16="http://schemas.microsoft.com/office/drawing/2014/main" id="{A13A86F4-E6D5-4FF0-AD73-3AD22B93059F}"/>
                </a:ext>
              </a:extLst>
            </p:cNvPr>
            <p:cNvSpPr/>
            <p:nvPr/>
          </p:nvSpPr>
          <p:spPr>
            <a:xfrm rot="18857659">
              <a:off x="5609322" y="543063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8E200A9-FC8A-4891-944E-B3DD5917E37D}"/>
              </a:ext>
            </a:extLst>
          </p:cNvPr>
          <p:cNvGrpSpPr/>
          <p:nvPr/>
        </p:nvGrpSpPr>
        <p:grpSpPr>
          <a:xfrm>
            <a:off x="7043484" y="2407666"/>
            <a:ext cx="1891595" cy="1776660"/>
            <a:chOff x="2702838" y="2407666"/>
            <a:chExt cx="1891595" cy="177666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016F6EA-972B-4097-9EA5-D727415BACDE}"/>
                </a:ext>
              </a:extLst>
            </p:cNvPr>
            <p:cNvGrpSpPr/>
            <p:nvPr/>
          </p:nvGrpSpPr>
          <p:grpSpPr>
            <a:xfrm>
              <a:off x="2702838" y="2407666"/>
              <a:ext cx="1891595" cy="1761563"/>
              <a:chOff x="4993062" y="2407666"/>
              <a:chExt cx="1891595" cy="1761563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B7CABF4-3400-4CFC-A689-902F5F06AEE2}"/>
                  </a:ext>
                </a:extLst>
              </p:cNvPr>
              <p:cNvSpPr/>
              <p:nvPr/>
            </p:nvSpPr>
            <p:spPr>
              <a:xfrm>
                <a:off x="4993062" y="2407666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7D56EC7-BF79-4E90-830B-C2E12AB32388}"/>
                  </a:ext>
                </a:extLst>
              </p:cNvPr>
              <p:cNvSpPr/>
              <p:nvPr/>
            </p:nvSpPr>
            <p:spPr>
              <a:xfrm>
                <a:off x="5362174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900FF"/>
                  </a:gs>
                  <a:gs pos="100000">
                    <a:srgbClr val="FF33CC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A054379-5BFB-4D11-8647-66310E0470B8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6BFB7B4-8552-4B5A-8536-01B89C624FBF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028A4692-DE20-45EC-A8FF-D2B448DC4E35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C20AD7B-3F41-46CD-B4A2-82EE1B314196}"/>
                </a:ext>
              </a:extLst>
            </p:cNvPr>
            <p:cNvSpPr txBox="1"/>
            <p:nvPr/>
          </p:nvSpPr>
          <p:spPr>
            <a:xfrm>
              <a:off x="3585302" y="3810957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59308B4-D695-4352-BC5B-370B12208E5E}"/>
              </a:ext>
            </a:extLst>
          </p:cNvPr>
          <p:cNvGrpSpPr/>
          <p:nvPr/>
        </p:nvGrpSpPr>
        <p:grpSpPr>
          <a:xfrm>
            <a:off x="6984559" y="4304826"/>
            <a:ext cx="2307767" cy="1035172"/>
            <a:chOff x="2643913" y="4304826"/>
            <a:chExt cx="2307767" cy="1035172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08D178E-255D-4F9F-895C-4EE504957F53}"/>
                </a:ext>
              </a:extLst>
            </p:cNvPr>
            <p:cNvSpPr txBox="1"/>
            <p:nvPr/>
          </p:nvSpPr>
          <p:spPr>
            <a:xfrm>
              <a:off x="3145450" y="4304826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A2F0EAC-ADC5-4E2B-850E-C71343DA3065}"/>
                </a:ext>
              </a:extLst>
            </p:cNvPr>
            <p:cNvSpPr txBox="1"/>
            <p:nvPr/>
          </p:nvSpPr>
          <p:spPr>
            <a:xfrm>
              <a:off x="2643913" y="4693667"/>
              <a:ext cx="230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طريقة تقديم الطبق تشجع الآخرين على تناوله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316F30A-1351-4DCD-A874-33A0692463B0}"/>
              </a:ext>
            </a:extLst>
          </p:cNvPr>
          <p:cNvGrpSpPr/>
          <p:nvPr/>
        </p:nvGrpSpPr>
        <p:grpSpPr>
          <a:xfrm>
            <a:off x="7588808" y="0"/>
            <a:ext cx="1116894" cy="2688771"/>
            <a:chOff x="3248162" y="0"/>
            <a:chExt cx="1116894" cy="2688771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9CEB3D1-F1A1-4723-9825-CAA513BE6175}"/>
                </a:ext>
              </a:extLst>
            </p:cNvPr>
            <p:cNvCxnSpPr>
              <a:cxnSpLocks/>
            </p:cNvCxnSpPr>
            <p:nvPr/>
          </p:nvCxnSpPr>
          <p:spPr>
            <a:xfrm>
              <a:off x="3788820" y="0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10">
              <a:extLst>
                <a:ext uri="{FF2B5EF4-FFF2-40B4-BE49-F238E27FC236}">
                  <a16:creationId xmlns:a16="http://schemas.microsoft.com/office/drawing/2014/main" id="{EDFDE981-2AD6-4DA8-8D64-8E61F427E923}"/>
                </a:ext>
              </a:extLst>
            </p:cNvPr>
            <p:cNvSpPr/>
            <p:nvPr/>
          </p:nvSpPr>
          <p:spPr>
            <a:xfrm rot="7311439">
              <a:off x="3863078" y="1427843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0">
              <a:extLst>
                <a:ext uri="{FF2B5EF4-FFF2-40B4-BE49-F238E27FC236}">
                  <a16:creationId xmlns:a16="http://schemas.microsoft.com/office/drawing/2014/main" id="{01E46DDF-16B3-4E4F-A9FF-45847D585B25}"/>
                </a:ext>
              </a:extLst>
            </p:cNvPr>
            <p:cNvSpPr/>
            <p:nvPr/>
          </p:nvSpPr>
          <p:spPr>
            <a:xfrm rot="3332744">
              <a:off x="3341559" y="1179961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14E7A44-D284-4614-872B-4BE29C2CDF97}"/>
              </a:ext>
            </a:extLst>
          </p:cNvPr>
          <p:cNvGrpSpPr/>
          <p:nvPr/>
        </p:nvGrpSpPr>
        <p:grpSpPr>
          <a:xfrm>
            <a:off x="9097823" y="2688771"/>
            <a:ext cx="1839018" cy="1889526"/>
            <a:chOff x="5285756" y="2688771"/>
            <a:chExt cx="1839018" cy="1889526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F8C13C4-4A99-4A28-80FC-8B1A9BEF63F4}"/>
                </a:ext>
              </a:extLst>
            </p:cNvPr>
            <p:cNvGrpSpPr/>
            <p:nvPr/>
          </p:nvGrpSpPr>
          <p:grpSpPr>
            <a:xfrm>
              <a:off x="5285756" y="2688771"/>
              <a:ext cx="1839018" cy="1889526"/>
              <a:chOff x="5321858" y="2688771"/>
              <a:chExt cx="1839018" cy="1889526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65934FF-57D5-46CB-B03D-9E1FB8F45D22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035B7CC7-44D3-4EE0-A877-3AD8D4D5C8E7}"/>
                  </a:ext>
                </a:extLst>
              </p:cNvPr>
              <p:cNvSpPr/>
              <p:nvPr/>
            </p:nvSpPr>
            <p:spPr>
              <a:xfrm>
                <a:off x="5358837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B5610E4F-FD94-4E06-8D3D-8E0ABB1D0386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A266690-57A1-4D5D-BD61-848173F15835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73A8A12-5A38-4229-9261-4E702F294EB0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34EB519-FA46-48B5-9760-4707029F470D}"/>
                </a:ext>
              </a:extLst>
            </p:cNvPr>
            <p:cNvSpPr txBox="1"/>
            <p:nvPr/>
          </p:nvSpPr>
          <p:spPr>
            <a:xfrm>
              <a:off x="5816065" y="2700410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62AA326-6AB7-40F7-A706-9148F30574FD}"/>
              </a:ext>
            </a:extLst>
          </p:cNvPr>
          <p:cNvGrpSpPr/>
          <p:nvPr/>
        </p:nvGrpSpPr>
        <p:grpSpPr>
          <a:xfrm>
            <a:off x="8656112" y="1430149"/>
            <a:ext cx="2307767" cy="749422"/>
            <a:chOff x="4844045" y="1430149"/>
            <a:chExt cx="2307767" cy="749422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2F14B528-EFDF-4851-93C0-38AF0A1AD3F2}"/>
                </a:ext>
              </a:extLst>
            </p:cNvPr>
            <p:cNvSpPr txBox="1"/>
            <p:nvPr/>
          </p:nvSpPr>
          <p:spPr>
            <a:xfrm>
              <a:off x="5345582" y="1430149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3D2C838A-B22D-497C-972E-5517C44E1BBC}"/>
                </a:ext>
              </a:extLst>
            </p:cNvPr>
            <p:cNvSpPr txBox="1"/>
            <p:nvPr/>
          </p:nvSpPr>
          <p:spPr>
            <a:xfrm>
              <a:off x="4844045" y="1533240"/>
              <a:ext cx="230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يحفظ الباقي من الأصناف في علب محكمة الإغلاق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D1EB99D-161E-43D9-AECA-75D6314A2508}"/>
              </a:ext>
            </a:extLst>
          </p:cNvPr>
          <p:cNvGrpSpPr/>
          <p:nvPr/>
        </p:nvGrpSpPr>
        <p:grpSpPr>
          <a:xfrm>
            <a:off x="9327992" y="4169229"/>
            <a:ext cx="1073326" cy="2688771"/>
            <a:chOff x="5515925" y="4169229"/>
            <a:chExt cx="1073326" cy="2688771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C52DF805-30C3-49E1-B875-DB168FC3F571}"/>
                </a:ext>
              </a:extLst>
            </p:cNvPr>
            <p:cNvCxnSpPr>
              <a:cxnSpLocks/>
            </p:cNvCxnSpPr>
            <p:nvPr/>
          </p:nvCxnSpPr>
          <p:spPr>
            <a:xfrm>
              <a:off x="6042942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0">
              <a:extLst>
                <a:ext uri="{FF2B5EF4-FFF2-40B4-BE49-F238E27FC236}">
                  <a16:creationId xmlns:a16="http://schemas.microsoft.com/office/drawing/2014/main" id="{7FF0ADBE-875B-4A4D-859C-45CA85342653}"/>
                </a:ext>
              </a:extLst>
            </p:cNvPr>
            <p:cNvSpPr/>
            <p:nvPr/>
          </p:nvSpPr>
          <p:spPr>
            <a:xfrm rot="2962180">
              <a:off x="6087273" y="5877526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0">
              <a:extLst>
                <a:ext uri="{FF2B5EF4-FFF2-40B4-BE49-F238E27FC236}">
                  <a16:creationId xmlns:a16="http://schemas.microsoft.com/office/drawing/2014/main" id="{182E1D93-6654-447F-B2C8-E267346EEBBF}"/>
                </a:ext>
              </a:extLst>
            </p:cNvPr>
            <p:cNvSpPr/>
            <p:nvPr/>
          </p:nvSpPr>
          <p:spPr>
            <a:xfrm rot="18857659">
              <a:off x="5609322" y="543063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763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202491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428760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64226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303608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395075"/>
            <a:ext cx="2025747" cy="604910"/>
            <a:chOff x="5212079" y="1392702"/>
            <a:chExt cx="2025747" cy="604910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965636" y="1053529"/>
            <a:ext cx="2555898" cy="2638294"/>
            <a:chOff x="741533" y="-362161"/>
            <a:chExt cx="2858648" cy="2950805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41533" y="218516"/>
              <a:ext cx="2858648" cy="2370128"/>
            </a:xfrm>
            <a:custGeom>
              <a:avLst/>
              <a:gdLst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586504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29324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04750 h 2370128"/>
                <a:gd name="connsiteX14" fmla="*/ 0 w 2858648"/>
                <a:gd name="connsiteY14" fmla="*/ 1112073 h 2370128"/>
                <a:gd name="connsiteX15" fmla="*/ 0 w 2858648"/>
                <a:gd name="connsiteY15" fmla="*/ 710634 h 2370128"/>
                <a:gd name="connsiteX16" fmla="*/ 0 w 2858648"/>
                <a:gd name="connsiteY16" fmla="*/ 272699 h 2370128"/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495266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67437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77739 h 2370128"/>
                <a:gd name="connsiteX14" fmla="*/ 0 w 2858648"/>
                <a:gd name="connsiteY14" fmla="*/ 1203311 h 2370128"/>
                <a:gd name="connsiteX15" fmla="*/ 0 w 2858648"/>
                <a:gd name="connsiteY15" fmla="*/ 801870 h 2370128"/>
                <a:gd name="connsiteX16" fmla="*/ 0 w 2858648"/>
                <a:gd name="connsiteY16" fmla="*/ 272699 h 2370128"/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586504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29324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04750 h 2370128"/>
                <a:gd name="connsiteX14" fmla="*/ 0 w 2858648"/>
                <a:gd name="connsiteY14" fmla="*/ 1112073 h 2370128"/>
                <a:gd name="connsiteX15" fmla="*/ 0 w 2858648"/>
                <a:gd name="connsiteY15" fmla="*/ 710634 h 2370128"/>
                <a:gd name="connsiteX16" fmla="*/ 0 w 2858648"/>
                <a:gd name="connsiteY16" fmla="*/ 272699 h 237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8648" h="2370128" fill="none" extrusionOk="0">
                  <a:moveTo>
                    <a:pt x="0" y="272699"/>
                  </a:moveTo>
                  <a:cubicBezTo>
                    <a:pt x="140605" y="169646"/>
                    <a:pt x="159803" y="15399"/>
                    <a:pt x="476449" y="0"/>
                  </a:cubicBezTo>
                  <a:cubicBezTo>
                    <a:pt x="810176" y="4726"/>
                    <a:pt x="1124471" y="-26251"/>
                    <a:pt x="1467437" y="0"/>
                  </a:cubicBezTo>
                  <a:cubicBezTo>
                    <a:pt x="1800517" y="-24821"/>
                    <a:pt x="2014446" y="76392"/>
                    <a:pt x="2382197" y="0"/>
                  </a:cubicBezTo>
                  <a:cubicBezTo>
                    <a:pt x="2722005" y="38216"/>
                    <a:pt x="2874201" y="117779"/>
                    <a:pt x="2858648" y="272699"/>
                  </a:cubicBezTo>
                  <a:cubicBezTo>
                    <a:pt x="2920364" y="336721"/>
                    <a:pt x="2863269" y="554109"/>
                    <a:pt x="2858648" y="692387"/>
                  </a:cubicBezTo>
                  <a:cubicBezTo>
                    <a:pt x="2911059" y="839724"/>
                    <a:pt x="2827936" y="871947"/>
                    <a:pt x="2858648" y="1093827"/>
                  </a:cubicBezTo>
                  <a:cubicBezTo>
                    <a:pt x="2877131" y="1295177"/>
                    <a:pt x="2829456" y="1333007"/>
                    <a:pt x="2858648" y="1586504"/>
                  </a:cubicBezTo>
                  <a:cubicBezTo>
                    <a:pt x="2820225" y="1793626"/>
                    <a:pt x="2774010" y="1974387"/>
                    <a:pt x="2858648" y="2097427"/>
                  </a:cubicBezTo>
                  <a:cubicBezTo>
                    <a:pt x="2755450" y="2220343"/>
                    <a:pt x="2539916" y="2341702"/>
                    <a:pt x="2382197" y="2370128"/>
                  </a:cubicBezTo>
                  <a:cubicBezTo>
                    <a:pt x="2151734" y="2368040"/>
                    <a:pt x="1746867" y="2326502"/>
                    <a:pt x="1429324" y="2370128"/>
                  </a:cubicBezTo>
                  <a:cubicBezTo>
                    <a:pt x="1075209" y="2432429"/>
                    <a:pt x="933731" y="2344836"/>
                    <a:pt x="476449" y="2370128"/>
                  </a:cubicBezTo>
                  <a:cubicBezTo>
                    <a:pt x="214002" y="2354991"/>
                    <a:pt x="14744" y="2306231"/>
                    <a:pt x="0" y="2097427"/>
                  </a:cubicBezTo>
                  <a:cubicBezTo>
                    <a:pt x="-117181" y="2003453"/>
                    <a:pt x="-60636" y="1848487"/>
                    <a:pt x="0" y="1604750"/>
                  </a:cubicBezTo>
                  <a:cubicBezTo>
                    <a:pt x="22653" y="1356844"/>
                    <a:pt x="109058" y="1299738"/>
                    <a:pt x="0" y="1112073"/>
                  </a:cubicBezTo>
                  <a:cubicBezTo>
                    <a:pt x="-98336" y="873902"/>
                    <a:pt x="21305" y="894904"/>
                    <a:pt x="0" y="710634"/>
                  </a:cubicBezTo>
                  <a:cubicBezTo>
                    <a:pt x="-97105" y="594959"/>
                    <a:pt x="88869" y="354972"/>
                    <a:pt x="0" y="272699"/>
                  </a:cubicBezTo>
                  <a:close/>
                </a:path>
                <a:path w="2858648" h="2370128" stroke="0" extrusionOk="0">
                  <a:moveTo>
                    <a:pt x="0" y="272699"/>
                  </a:moveTo>
                  <a:cubicBezTo>
                    <a:pt x="60488" y="178051"/>
                    <a:pt x="260963" y="99431"/>
                    <a:pt x="476449" y="0"/>
                  </a:cubicBezTo>
                  <a:cubicBezTo>
                    <a:pt x="869832" y="-76536"/>
                    <a:pt x="1060021" y="-36854"/>
                    <a:pt x="1467437" y="0"/>
                  </a:cubicBezTo>
                  <a:cubicBezTo>
                    <a:pt x="1666407" y="-55714"/>
                    <a:pt x="2122389" y="12946"/>
                    <a:pt x="2382197" y="0"/>
                  </a:cubicBezTo>
                  <a:cubicBezTo>
                    <a:pt x="2651169" y="7376"/>
                    <a:pt x="2885492" y="138832"/>
                    <a:pt x="2858648" y="272699"/>
                  </a:cubicBezTo>
                  <a:cubicBezTo>
                    <a:pt x="2881420" y="409326"/>
                    <a:pt x="2802700" y="611672"/>
                    <a:pt x="2858648" y="692387"/>
                  </a:cubicBezTo>
                  <a:cubicBezTo>
                    <a:pt x="2920734" y="728916"/>
                    <a:pt x="2734026" y="941355"/>
                    <a:pt x="2858648" y="1093827"/>
                  </a:cubicBezTo>
                  <a:cubicBezTo>
                    <a:pt x="2887059" y="1245076"/>
                    <a:pt x="2750122" y="1397119"/>
                    <a:pt x="2858648" y="1495266"/>
                  </a:cubicBezTo>
                  <a:cubicBezTo>
                    <a:pt x="2866104" y="1656896"/>
                    <a:pt x="2809775" y="1952135"/>
                    <a:pt x="2858648" y="2097427"/>
                  </a:cubicBezTo>
                  <a:cubicBezTo>
                    <a:pt x="2877374" y="2310215"/>
                    <a:pt x="2702168" y="2433091"/>
                    <a:pt x="2382197" y="2370128"/>
                  </a:cubicBezTo>
                  <a:cubicBezTo>
                    <a:pt x="1978043" y="2469893"/>
                    <a:pt x="1787632" y="2341224"/>
                    <a:pt x="1467437" y="2370128"/>
                  </a:cubicBezTo>
                  <a:cubicBezTo>
                    <a:pt x="1270316" y="2452034"/>
                    <a:pt x="1023240" y="2283234"/>
                    <a:pt x="476449" y="2370128"/>
                  </a:cubicBezTo>
                  <a:cubicBezTo>
                    <a:pt x="201241" y="2289025"/>
                    <a:pt x="13444" y="2273980"/>
                    <a:pt x="0" y="2097427"/>
                  </a:cubicBezTo>
                  <a:cubicBezTo>
                    <a:pt x="4347" y="1976117"/>
                    <a:pt x="34145" y="1817529"/>
                    <a:pt x="0" y="1677739"/>
                  </a:cubicBezTo>
                  <a:cubicBezTo>
                    <a:pt x="-1252" y="1497084"/>
                    <a:pt x="76810" y="1447129"/>
                    <a:pt x="0" y="1203311"/>
                  </a:cubicBezTo>
                  <a:cubicBezTo>
                    <a:pt x="-119140" y="982399"/>
                    <a:pt x="100026" y="939595"/>
                    <a:pt x="0" y="801870"/>
                  </a:cubicBezTo>
                  <a:cubicBezTo>
                    <a:pt x="-35260" y="642753"/>
                    <a:pt x="-50951" y="445436"/>
                    <a:pt x="0" y="272699"/>
                  </a:cubicBezTo>
                  <a:close/>
                </a:path>
                <a:path w="2858648" h="2370128" fill="none" stroke="0" extrusionOk="0">
                  <a:moveTo>
                    <a:pt x="0" y="272699"/>
                  </a:moveTo>
                  <a:cubicBezTo>
                    <a:pt x="60177" y="81115"/>
                    <a:pt x="266992" y="23333"/>
                    <a:pt x="476449" y="0"/>
                  </a:cubicBezTo>
                  <a:cubicBezTo>
                    <a:pt x="819254" y="8916"/>
                    <a:pt x="1126765" y="86889"/>
                    <a:pt x="1467437" y="0"/>
                  </a:cubicBezTo>
                  <a:cubicBezTo>
                    <a:pt x="1779957" y="28856"/>
                    <a:pt x="2129882" y="28585"/>
                    <a:pt x="2382197" y="0"/>
                  </a:cubicBezTo>
                  <a:cubicBezTo>
                    <a:pt x="2644975" y="22753"/>
                    <a:pt x="2862658" y="141283"/>
                    <a:pt x="2858648" y="272699"/>
                  </a:cubicBezTo>
                  <a:cubicBezTo>
                    <a:pt x="2912841" y="428294"/>
                    <a:pt x="2823447" y="563019"/>
                    <a:pt x="2858648" y="692387"/>
                  </a:cubicBezTo>
                  <a:cubicBezTo>
                    <a:pt x="2896084" y="875382"/>
                    <a:pt x="2838227" y="911041"/>
                    <a:pt x="2858648" y="1093827"/>
                  </a:cubicBezTo>
                  <a:cubicBezTo>
                    <a:pt x="2880924" y="1278333"/>
                    <a:pt x="2850756" y="1344503"/>
                    <a:pt x="2858648" y="1586504"/>
                  </a:cubicBezTo>
                  <a:cubicBezTo>
                    <a:pt x="2883308" y="1819174"/>
                    <a:pt x="2784454" y="1937328"/>
                    <a:pt x="2858648" y="2097427"/>
                  </a:cubicBezTo>
                  <a:cubicBezTo>
                    <a:pt x="2800494" y="2222201"/>
                    <a:pt x="2609723" y="2312542"/>
                    <a:pt x="2382197" y="2370128"/>
                  </a:cubicBezTo>
                  <a:cubicBezTo>
                    <a:pt x="2118422" y="2425028"/>
                    <a:pt x="1922124" y="2220452"/>
                    <a:pt x="1429324" y="2370128"/>
                  </a:cubicBezTo>
                  <a:cubicBezTo>
                    <a:pt x="1030558" y="2316842"/>
                    <a:pt x="892591" y="2297141"/>
                    <a:pt x="476449" y="2370128"/>
                  </a:cubicBezTo>
                  <a:cubicBezTo>
                    <a:pt x="120955" y="2399987"/>
                    <a:pt x="21079" y="2263493"/>
                    <a:pt x="0" y="2097427"/>
                  </a:cubicBezTo>
                  <a:cubicBezTo>
                    <a:pt x="-72539" y="1919769"/>
                    <a:pt x="53879" y="1820526"/>
                    <a:pt x="0" y="1604750"/>
                  </a:cubicBezTo>
                  <a:cubicBezTo>
                    <a:pt x="-17076" y="1359119"/>
                    <a:pt x="90741" y="1287683"/>
                    <a:pt x="0" y="1112073"/>
                  </a:cubicBezTo>
                  <a:cubicBezTo>
                    <a:pt x="-70825" y="926259"/>
                    <a:pt x="61510" y="873564"/>
                    <a:pt x="0" y="710634"/>
                  </a:cubicBezTo>
                  <a:cubicBezTo>
                    <a:pt x="-17104" y="571107"/>
                    <a:pt x="82230" y="431853"/>
                    <a:pt x="0" y="272699"/>
                  </a:cubicBezTo>
                  <a:close/>
                </a:path>
                <a:path w="2858648" h="2370128" fill="none" stroke="0" extrusionOk="0">
                  <a:moveTo>
                    <a:pt x="0" y="272699"/>
                  </a:moveTo>
                  <a:cubicBezTo>
                    <a:pt x="124975" y="122395"/>
                    <a:pt x="240951" y="-27438"/>
                    <a:pt x="476449" y="0"/>
                  </a:cubicBezTo>
                  <a:cubicBezTo>
                    <a:pt x="798333" y="-44636"/>
                    <a:pt x="1089304" y="10419"/>
                    <a:pt x="1467437" y="0"/>
                  </a:cubicBezTo>
                  <a:cubicBezTo>
                    <a:pt x="1825546" y="14705"/>
                    <a:pt x="2050955" y="41964"/>
                    <a:pt x="2382197" y="0"/>
                  </a:cubicBezTo>
                  <a:cubicBezTo>
                    <a:pt x="2677725" y="42472"/>
                    <a:pt x="2862761" y="163544"/>
                    <a:pt x="2858648" y="272699"/>
                  </a:cubicBezTo>
                  <a:cubicBezTo>
                    <a:pt x="2919145" y="373259"/>
                    <a:pt x="2845431" y="548002"/>
                    <a:pt x="2858648" y="692387"/>
                  </a:cubicBezTo>
                  <a:cubicBezTo>
                    <a:pt x="2902252" y="870160"/>
                    <a:pt x="2838362" y="896579"/>
                    <a:pt x="2858648" y="1093827"/>
                  </a:cubicBezTo>
                  <a:cubicBezTo>
                    <a:pt x="2875628" y="1290795"/>
                    <a:pt x="2842510" y="1340680"/>
                    <a:pt x="2858648" y="1586504"/>
                  </a:cubicBezTo>
                  <a:cubicBezTo>
                    <a:pt x="2873014" y="1819912"/>
                    <a:pt x="2818249" y="1962426"/>
                    <a:pt x="2858648" y="2097427"/>
                  </a:cubicBezTo>
                  <a:cubicBezTo>
                    <a:pt x="2793081" y="2189198"/>
                    <a:pt x="2607932" y="2310389"/>
                    <a:pt x="2382197" y="2370128"/>
                  </a:cubicBezTo>
                  <a:cubicBezTo>
                    <a:pt x="2157735" y="2356733"/>
                    <a:pt x="1797024" y="2252653"/>
                    <a:pt x="1429324" y="2370128"/>
                  </a:cubicBezTo>
                  <a:cubicBezTo>
                    <a:pt x="1055857" y="2379337"/>
                    <a:pt x="889181" y="2320270"/>
                    <a:pt x="476449" y="2370128"/>
                  </a:cubicBezTo>
                  <a:cubicBezTo>
                    <a:pt x="175499" y="2365170"/>
                    <a:pt x="30496" y="2273428"/>
                    <a:pt x="0" y="2097427"/>
                  </a:cubicBezTo>
                  <a:cubicBezTo>
                    <a:pt x="-108445" y="1996067"/>
                    <a:pt x="3229" y="1833488"/>
                    <a:pt x="0" y="1604750"/>
                  </a:cubicBezTo>
                  <a:cubicBezTo>
                    <a:pt x="10467" y="1343747"/>
                    <a:pt x="97714" y="1277897"/>
                    <a:pt x="0" y="1112073"/>
                  </a:cubicBezTo>
                  <a:cubicBezTo>
                    <a:pt x="-62963" y="898612"/>
                    <a:pt x="21099" y="871268"/>
                    <a:pt x="0" y="710634"/>
                  </a:cubicBezTo>
                  <a:cubicBezTo>
                    <a:pt x="-55993" y="575118"/>
                    <a:pt x="77372" y="383023"/>
                    <a:pt x="0" y="272699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555898"/>
                        <a:gd name="connsiteY0" fmla="*/ 243819 h 2119116"/>
                        <a:gd name="connsiteX1" fmla="*/ 425990 w 2555898"/>
                        <a:gd name="connsiteY1" fmla="*/ 0 h 2119116"/>
                        <a:gd name="connsiteX2" fmla="*/ 1312026 w 2555898"/>
                        <a:gd name="connsiteY2" fmla="*/ 0 h 2119116"/>
                        <a:gd name="connsiteX3" fmla="*/ 2129907 w 2555898"/>
                        <a:gd name="connsiteY3" fmla="*/ 0 h 2119116"/>
                        <a:gd name="connsiteX4" fmla="*/ 2555898 w 2555898"/>
                        <a:gd name="connsiteY4" fmla="*/ 243819 h 2119116"/>
                        <a:gd name="connsiteX5" fmla="*/ 2555898 w 2555898"/>
                        <a:gd name="connsiteY5" fmla="*/ 619059 h 2119116"/>
                        <a:gd name="connsiteX6" fmla="*/ 2555898 w 2555898"/>
                        <a:gd name="connsiteY6" fmla="*/ 977984 h 2119116"/>
                        <a:gd name="connsiteX7" fmla="*/ 2555898 w 2555898"/>
                        <a:gd name="connsiteY7" fmla="*/ 1418483 h 2119116"/>
                        <a:gd name="connsiteX8" fmla="*/ 2555898 w 2555898"/>
                        <a:gd name="connsiteY8" fmla="*/ 1875296 h 2119116"/>
                        <a:gd name="connsiteX9" fmla="*/ 2129907 w 2555898"/>
                        <a:gd name="connsiteY9" fmla="*/ 2119116 h 2119116"/>
                        <a:gd name="connsiteX10" fmla="*/ 1277949 w 2555898"/>
                        <a:gd name="connsiteY10" fmla="*/ 2119116 h 2119116"/>
                        <a:gd name="connsiteX11" fmla="*/ 425990 w 2555898"/>
                        <a:gd name="connsiteY11" fmla="*/ 2119116 h 2119116"/>
                        <a:gd name="connsiteX12" fmla="*/ 0 w 2555898"/>
                        <a:gd name="connsiteY12" fmla="*/ 1875296 h 2119116"/>
                        <a:gd name="connsiteX13" fmla="*/ 0 w 2555898"/>
                        <a:gd name="connsiteY13" fmla="*/ 1434797 h 2119116"/>
                        <a:gd name="connsiteX14" fmla="*/ 0 w 2555898"/>
                        <a:gd name="connsiteY14" fmla="*/ 994298 h 2119116"/>
                        <a:gd name="connsiteX15" fmla="*/ 0 w 2555898"/>
                        <a:gd name="connsiteY15" fmla="*/ 635374 h 2119116"/>
                        <a:gd name="connsiteX16" fmla="*/ 0 w 2555898"/>
                        <a:gd name="connsiteY16" fmla="*/ 243819 h 2119116"/>
                        <a:gd name="connsiteX0" fmla="*/ 0 w 2555898"/>
                        <a:gd name="connsiteY0" fmla="*/ 243819 h 2119116"/>
                        <a:gd name="connsiteX1" fmla="*/ 425990 w 2555898"/>
                        <a:gd name="connsiteY1" fmla="*/ 0 h 2119116"/>
                        <a:gd name="connsiteX2" fmla="*/ 1312026 w 2555898"/>
                        <a:gd name="connsiteY2" fmla="*/ 0 h 2119116"/>
                        <a:gd name="connsiteX3" fmla="*/ 2129907 w 2555898"/>
                        <a:gd name="connsiteY3" fmla="*/ 0 h 2119116"/>
                        <a:gd name="connsiteX4" fmla="*/ 2555898 w 2555898"/>
                        <a:gd name="connsiteY4" fmla="*/ 243819 h 2119116"/>
                        <a:gd name="connsiteX5" fmla="*/ 2555898 w 2555898"/>
                        <a:gd name="connsiteY5" fmla="*/ 619059 h 2119116"/>
                        <a:gd name="connsiteX6" fmla="*/ 2555898 w 2555898"/>
                        <a:gd name="connsiteY6" fmla="*/ 977984 h 2119116"/>
                        <a:gd name="connsiteX7" fmla="*/ 2555898 w 2555898"/>
                        <a:gd name="connsiteY7" fmla="*/ 1336908 h 2119116"/>
                        <a:gd name="connsiteX8" fmla="*/ 2555898 w 2555898"/>
                        <a:gd name="connsiteY8" fmla="*/ 1875296 h 2119116"/>
                        <a:gd name="connsiteX9" fmla="*/ 2129907 w 2555898"/>
                        <a:gd name="connsiteY9" fmla="*/ 2119116 h 2119116"/>
                        <a:gd name="connsiteX10" fmla="*/ 1312026 w 2555898"/>
                        <a:gd name="connsiteY10" fmla="*/ 2119116 h 2119116"/>
                        <a:gd name="connsiteX11" fmla="*/ 425990 w 2555898"/>
                        <a:gd name="connsiteY11" fmla="*/ 2119116 h 2119116"/>
                        <a:gd name="connsiteX12" fmla="*/ 0 w 2555898"/>
                        <a:gd name="connsiteY12" fmla="*/ 1875296 h 2119116"/>
                        <a:gd name="connsiteX13" fmla="*/ 0 w 2555898"/>
                        <a:gd name="connsiteY13" fmla="*/ 1500056 h 2119116"/>
                        <a:gd name="connsiteX14" fmla="*/ 0 w 2555898"/>
                        <a:gd name="connsiteY14" fmla="*/ 1075873 h 2119116"/>
                        <a:gd name="connsiteX15" fmla="*/ 0 w 2555898"/>
                        <a:gd name="connsiteY15" fmla="*/ 716947 h 2119116"/>
                        <a:gd name="connsiteX16" fmla="*/ 0 w 2555898"/>
                        <a:gd name="connsiteY16" fmla="*/ 243819 h 21191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555898" h="2119116" fill="none" extrusionOk="0">
                          <a:moveTo>
                            <a:pt x="0" y="243819"/>
                          </a:moveTo>
                          <a:cubicBezTo>
                            <a:pt x="82912" y="131482"/>
                            <a:pt x="184640" y="5933"/>
                            <a:pt x="425990" y="0"/>
                          </a:cubicBezTo>
                          <a:cubicBezTo>
                            <a:pt x="728211" y="-5159"/>
                            <a:pt x="1021236" y="1276"/>
                            <a:pt x="1312026" y="0"/>
                          </a:cubicBezTo>
                          <a:cubicBezTo>
                            <a:pt x="1600777" y="-19920"/>
                            <a:pt x="1816204" y="52918"/>
                            <a:pt x="2129907" y="0"/>
                          </a:cubicBezTo>
                          <a:cubicBezTo>
                            <a:pt x="2421010" y="13999"/>
                            <a:pt x="2548680" y="114189"/>
                            <a:pt x="2555898" y="243819"/>
                          </a:cubicBezTo>
                          <a:cubicBezTo>
                            <a:pt x="2600682" y="317436"/>
                            <a:pt x="2543343" y="484890"/>
                            <a:pt x="2555898" y="619059"/>
                          </a:cubicBezTo>
                          <a:cubicBezTo>
                            <a:pt x="2600170" y="763524"/>
                            <a:pt x="2537319" y="793763"/>
                            <a:pt x="2555898" y="977984"/>
                          </a:cubicBezTo>
                          <a:cubicBezTo>
                            <a:pt x="2570109" y="1154682"/>
                            <a:pt x="2539070" y="1196278"/>
                            <a:pt x="2555898" y="1418483"/>
                          </a:cubicBezTo>
                          <a:cubicBezTo>
                            <a:pt x="2552823" y="1628149"/>
                            <a:pt x="2482997" y="1761960"/>
                            <a:pt x="2555898" y="1875296"/>
                          </a:cubicBezTo>
                          <a:cubicBezTo>
                            <a:pt x="2491848" y="1992523"/>
                            <a:pt x="2303391" y="2098667"/>
                            <a:pt x="2129907" y="2119116"/>
                          </a:cubicBezTo>
                          <a:cubicBezTo>
                            <a:pt x="1942648" y="2125292"/>
                            <a:pt x="1603118" y="2101071"/>
                            <a:pt x="1277949" y="2119116"/>
                          </a:cubicBezTo>
                          <a:cubicBezTo>
                            <a:pt x="948504" y="2157060"/>
                            <a:pt x="810168" y="2096189"/>
                            <a:pt x="425990" y="2119116"/>
                          </a:cubicBezTo>
                          <a:cubicBezTo>
                            <a:pt x="162940" y="2104878"/>
                            <a:pt x="8685" y="2029762"/>
                            <a:pt x="0" y="1875296"/>
                          </a:cubicBezTo>
                          <a:cubicBezTo>
                            <a:pt x="-102250" y="1787090"/>
                            <a:pt x="-6262" y="1643595"/>
                            <a:pt x="0" y="1434797"/>
                          </a:cubicBezTo>
                          <a:cubicBezTo>
                            <a:pt x="7041" y="1219244"/>
                            <a:pt x="79345" y="1165310"/>
                            <a:pt x="0" y="994298"/>
                          </a:cubicBezTo>
                          <a:cubicBezTo>
                            <a:pt x="-77624" y="795865"/>
                            <a:pt x="39824" y="780327"/>
                            <a:pt x="0" y="635374"/>
                          </a:cubicBezTo>
                          <a:cubicBezTo>
                            <a:pt x="-68993" y="516370"/>
                            <a:pt x="65315" y="342711"/>
                            <a:pt x="0" y="243819"/>
                          </a:cubicBezTo>
                          <a:close/>
                        </a:path>
                        <a:path w="2555898" h="2119116" stroke="0" extrusionOk="0">
                          <a:moveTo>
                            <a:pt x="0" y="243819"/>
                          </a:moveTo>
                          <a:cubicBezTo>
                            <a:pt x="50777" y="147319"/>
                            <a:pt x="214208" y="33739"/>
                            <a:pt x="425990" y="0"/>
                          </a:cubicBezTo>
                          <a:cubicBezTo>
                            <a:pt x="793874" y="-42273"/>
                            <a:pt x="994201" y="-18303"/>
                            <a:pt x="1312026" y="0"/>
                          </a:cubicBezTo>
                          <a:cubicBezTo>
                            <a:pt x="1535345" y="-20820"/>
                            <a:pt x="1886103" y="18852"/>
                            <a:pt x="2129907" y="0"/>
                          </a:cubicBezTo>
                          <a:cubicBezTo>
                            <a:pt x="2365438" y="7743"/>
                            <a:pt x="2573014" y="122141"/>
                            <a:pt x="2555898" y="243819"/>
                          </a:cubicBezTo>
                          <a:cubicBezTo>
                            <a:pt x="2587406" y="375385"/>
                            <a:pt x="2506526" y="543738"/>
                            <a:pt x="2555898" y="619059"/>
                          </a:cubicBezTo>
                          <a:cubicBezTo>
                            <a:pt x="2605084" y="689447"/>
                            <a:pt x="2456802" y="833992"/>
                            <a:pt x="2555898" y="977984"/>
                          </a:cubicBezTo>
                          <a:cubicBezTo>
                            <a:pt x="2598077" y="1121878"/>
                            <a:pt x="2471231" y="1232194"/>
                            <a:pt x="2555898" y="1336908"/>
                          </a:cubicBezTo>
                          <a:cubicBezTo>
                            <a:pt x="2580387" y="1478761"/>
                            <a:pt x="2523810" y="1728862"/>
                            <a:pt x="2555898" y="1875296"/>
                          </a:cubicBezTo>
                          <a:cubicBezTo>
                            <a:pt x="2573278" y="2039195"/>
                            <a:pt x="2402658" y="2154027"/>
                            <a:pt x="2129907" y="2119116"/>
                          </a:cubicBezTo>
                          <a:cubicBezTo>
                            <a:pt x="1800029" y="2174567"/>
                            <a:pt x="1535486" y="2106414"/>
                            <a:pt x="1312026" y="2119116"/>
                          </a:cubicBezTo>
                          <a:cubicBezTo>
                            <a:pt x="1131623" y="2181902"/>
                            <a:pt x="888698" y="2061622"/>
                            <a:pt x="425990" y="2119116"/>
                          </a:cubicBezTo>
                          <a:cubicBezTo>
                            <a:pt x="172742" y="2061607"/>
                            <a:pt x="-24098" y="2036375"/>
                            <a:pt x="0" y="1875296"/>
                          </a:cubicBezTo>
                          <a:cubicBezTo>
                            <a:pt x="-3879" y="1777425"/>
                            <a:pt x="32578" y="1630851"/>
                            <a:pt x="0" y="1500056"/>
                          </a:cubicBezTo>
                          <a:cubicBezTo>
                            <a:pt x="-13531" y="1348010"/>
                            <a:pt x="68608" y="1285486"/>
                            <a:pt x="0" y="1075873"/>
                          </a:cubicBezTo>
                          <a:cubicBezTo>
                            <a:pt x="-95536" y="880342"/>
                            <a:pt x="77017" y="866057"/>
                            <a:pt x="0" y="716947"/>
                          </a:cubicBezTo>
                          <a:cubicBezTo>
                            <a:pt x="-37160" y="570314"/>
                            <a:pt x="-27767" y="401711"/>
                            <a:pt x="0" y="243819"/>
                          </a:cubicBezTo>
                          <a:close/>
                        </a:path>
                        <a:path w="2555898" h="2119116" fill="none" stroke="0" extrusionOk="0">
                          <a:moveTo>
                            <a:pt x="0" y="243819"/>
                          </a:moveTo>
                          <a:cubicBezTo>
                            <a:pt x="46773" y="95269"/>
                            <a:pt x="227916" y="-6438"/>
                            <a:pt x="425990" y="0"/>
                          </a:cubicBezTo>
                          <a:cubicBezTo>
                            <a:pt x="726789" y="-57123"/>
                            <a:pt x="958508" y="30239"/>
                            <a:pt x="1312026" y="0"/>
                          </a:cubicBezTo>
                          <a:cubicBezTo>
                            <a:pt x="1627159" y="18952"/>
                            <a:pt x="1840484" y="30905"/>
                            <a:pt x="2129907" y="0"/>
                          </a:cubicBezTo>
                          <a:cubicBezTo>
                            <a:pt x="2391274" y="8980"/>
                            <a:pt x="2551339" y="138944"/>
                            <a:pt x="2555898" y="243819"/>
                          </a:cubicBezTo>
                          <a:cubicBezTo>
                            <a:pt x="2617354" y="356036"/>
                            <a:pt x="2518068" y="498193"/>
                            <a:pt x="2555898" y="619059"/>
                          </a:cubicBezTo>
                          <a:cubicBezTo>
                            <a:pt x="2596168" y="778306"/>
                            <a:pt x="2545841" y="817031"/>
                            <a:pt x="2555898" y="977984"/>
                          </a:cubicBezTo>
                          <a:cubicBezTo>
                            <a:pt x="2572540" y="1145930"/>
                            <a:pt x="2550896" y="1202903"/>
                            <a:pt x="2555898" y="1418483"/>
                          </a:cubicBezTo>
                          <a:cubicBezTo>
                            <a:pt x="2580893" y="1634772"/>
                            <a:pt x="2517029" y="1741874"/>
                            <a:pt x="2555898" y="1875296"/>
                          </a:cubicBezTo>
                          <a:cubicBezTo>
                            <a:pt x="2505841" y="1967361"/>
                            <a:pt x="2338152" y="2090480"/>
                            <a:pt x="2129907" y="2119116"/>
                          </a:cubicBezTo>
                          <a:cubicBezTo>
                            <a:pt x="1951702" y="2124048"/>
                            <a:pt x="1635893" y="2036208"/>
                            <a:pt x="1277949" y="2119116"/>
                          </a:cubicBezTo>
                          <a:cubicBezTo>
                            <a:pt x="920648" y="2104543"/>
                            <a:pt x="776486" y="2090381"/>
                            <a:pt x="425990" y="2119116"/>
                          </a:cubicBezTo>
                          <a:cubicBezTo>
                            <a:pt x="128783" y="2122199"/>
                            <a:pt x="33888" y="2019471"/>
                            <a:pt x="0" y="1875296"/>
                          </a:cubicBezTo>
                          <a:cubicBezTo>
                            <a:pt x="-64646" y="1748818"/>
                            <a:pt x="44419" y="1626416"/>
                            <a:pt x="0" y="1434797"/>
                          </a:cubicBezTo>
                          <a:cubicBezTo>
                            <a:pt x="-16247" y="1222262"/>
                            <a:pt x="65453" y="1154703"/>
                            <a:pt x="0" y="994298"/>
                          </a:cubicBezTo>
                          <a:cubicBezTo>
                            <a:pt x="-53344" y="822506"/>
                            <a:pt x="35235" y="774131"/>
                            <a:pt x="0" y="635374"/>
                          </a:cubicBezTo>
                          <a:cubicBezTo>
                            <a:pt x="-28106" y="493956"/>
                            <a:pt x="72906" y="376417"/>
                            <a:pt x="0" y="24381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788937" y="225018"/>
              <a:ext cx="2787788" cy="2352343"/>
            </a:xfrm>
            <a:custGeom>
              <a:avLst/>
              <a:gdLst>
                <a:gd name="connsiteX0" fmla="*/ 0 w 2787788"/>
                <a:gd name="connsiteY0" fmla="*/ 270653 h 2352343"/>
                <a:gd name="connsiteX1" fmla="*/ 464639 w 2787788"/>
                <a:gd name="connsiteY1" fmla="*/ 0 h 2352343"/>
                <a:gd name="connsiteX2" fmla="*/ 1121312 w 2787788"/>
                <a:gd name="connsiteY2" fmla="*/ 0 h 2352343"/>
                <a:gd name="connsiteX3" fmla="*/ 1703644 w 2787788"/>
                <a:gd name="connsiteY3" fmla="*/ 0 h 2352343"/>
                <a:gd name="connsiteX4" fmla="*/ 2323147 w 2787788"/>
                <a:gd name="connsiteY4" fmla="*/ 0 h 2352343"/>
                <a:gd name="connsiteX5" fmla="*/ 2787787 w 2787788"/>
                <a:gd name="connsiteY5" fmla="*/ 270653 h 2352343"/>
                <a:gd name="connsiteX6" fmla="*/ 2787787 w 2787788"/>
                <a:gd name="connsiteY6" fmla="*/ 741522 h 2352343"/>
                <a:gd name="connsiteX7" fmla="*/ 2787787 w 2787788"/>
                <a:gd name="connsiteY7" fmla="*/ 1139949 h 2352343"/>
                <a:gd name="connsiteX8" fmla="*/ 2787787 w 2787788"/>
                <a:gd name="connsiteY8" fmla="*/ 1592708 h 2352343"/>
                <a:gd name="connsiteX9" fmla="*/ 2787787 w 2787788"/>
                <a:gd name="connsiteY9" fmla="*/ 2081688 h 2352343"/>
                <a:gd name="connsiteX10" fmla="*/ 2323147 w 2787788"/>
                <a:gd name="connsiteY10" fmla="*/ 2352343 h 2352343"/>
                <a:gd name="connsiteX11" fmla="*/ 1759399 w 2787788"/>
                <a:gd name="connsiteY11" fmla="*/ 2352343 h 2352343"/>
                <a:gd name="connsiteX12" fmla="*/ 1195652 w 2787788"/>
                <a:gd name="connsiteY12" fmla="*/ 2352343 h 2352343"/>
                <a:gd name="connsiteX13" fmla="*/ 464639 w 2787788"/>
                <a:gd name="connsiteY13" fmla="*/ 2352343 h 2352343"/>
                <a:gd name="connsiteX14" fmla="*/ 0 w 2787788"/>
                <a:gd name="connsiteY14" fmla="*/ 2081688 h 2352343"/>
                <a:gd name="connsiteX15" fmla="*/ 0 w 2787788"/>
                <a:gd name="connsiteY15" fmla="*/ 1683260 h 2352343"/>
                <a:gd name="connsiteX16" fmla="*/ 0 w 2787788"/>
                <a:gd name="connsiteY16" fmla="*/ 1248611 h 2352343"/>
                <a:gd name="connsiteX17" fmla="*/ 0 w 2787788"/>
                <a:gd name="connsiteY17" fmla="*/ 777743 h 2352343"/>
                <a:gd name="connsiteX18" fmla="*/ 0 w 2787788"/>
                <a:gd name="connsiteY18" fmla="*/ 270653 h 235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7788" h="2352343" extrusionOk="0">
                  <a:moveTo>
                    <a:pt x="0" y="270653"/>
                  </a:moveTo>
                  <a:cubicBezTo>
                    <a:pt x="49270" y="86334"/>
                    <a:pt x="291431" y="-71788"/>
                    <a:pt x="464639" y="0"/>
                  </a:cubicBezTo>
                  <a:cubicBezTo>
                    <a:pt x="763000" y="-60088"/>
                    <a:pt x="829074" y="35764"/>
                    <a:pt x="1121312" y="0"/>
                  </a:cubicBezTo>
                  <a:cubicBezTo>
                    <a:pt x="1430008" y="29261"/>
                    <a:pt x="1561652" y="2105"/>
                    <a:pt x="1703644" y="0"/>
                  </a:cubicBezTo>
                  <a:cubicBezTo>
                    <a:pt x="1859043" y="-13742"/>
                    <a:pt x="2049056" y="57671"/>
                    <a:pt x="2323147" y="0"/>
                  </a:cubicBezTo>
                  <a:cubicBezTo>
                    <a:pt x="2593619" y="21450"/>
                    <a:pt x="2792392" y="195937"/>
                    <a:pt x="2787787" y="270653"/>
                  </a:cubicBezTo>
                  <a:cubicBezTo>
                    <a:pt x="2803376" y="500572"/>
                    <a:pt x="2699909" y="618203"/>
                    <a:pt x="2787787" y="741522"/>
                  </a:cubicBezTo>
                  <a:cubicBezTo>
                    <a:pt x="2923583" y="878318"/>
                    <a:pt x="2759259" y="1077386"/>
                    <a:pt x="2787787" y="1139949"/>
                  </a:cubicBezTo>
                  <a:cubicBezTo>
                    <a:pt x="2885212" y="1218848"/>
                    <a:pt x="2817023" y="1379850"/>
                    <a:pt x="2787787" y="1592708"/>
                  </a:cubicBezTo>
                  <a:cubicBezTo>
                    <a:pt x="2822156" y="1725586"/>
                    <a:pt x="2820732" y="1865252"/>
                    <a:pt x="2787787" y="2081688"/>
                  </a:cubicBezTo>
                  <a:cubicBezTo>
                    <a:pt x="2827149" y="2209889"/>
                    <a:pt x="2508757" y="2287710"/>
                    <a:pt x="2323147" y="2352343"/>
                  </a:cubicBezTo>
                  <a:cubicBezTo>
                    <a:pt x="2157293" y="2325754"/>
                    <a:pt x="1865783" y="2310936"/>
                    <a:pt x="1759399" y="2352343"/>
                  </a:cubicBezTo>
                  <a:cubicBezTo>
                    <a:pt x="1612965" y="2380349"/>
                    <a:pt x="1510449" y="2324356"/>
                    <a:pt x="1195652" y="2352343"/>
                  </a:cubicBezTo>
                  <a:cubicBezTo>
                    <a:pt x="1009913" y="2353688"/>
                    <a:pt x="755651" y="2298492"/>
                    <a:pt x="464639" y="2352343"/>
                  </a:cubicBezTo>
                  <a:cubicBezTo>
                    <a:pt x="245557" y="2292421"/>
                    <a:pt x="32288" y="2189681"/>
                    <a:pt x="0" y="2081688"/>
                  </a:cubicBezTo>
                  <a:cubicBezTo>
                    <a:pt x="52355" y="2023204"/>
                    <a:pt x="17197" y="1826891"/>
                    <a:pt x="0" y="1683260"/>
                  </a:cubicBezTo>
                  <a:cubicBezTo>
                    <a:pt x="-21134" y="1533560"/>
                    <a:pt x="105368" y="1335325"/>
                    <a:pt x="0" y="1248611"/>
                  </a:cubicBezTo>
                  <a:cubicBezTo>
                    <a:pt x="-7599" y="1180438"/>
                    <a:pt x="9189" y="943405"/>
                    <a:pt x="0" y="777743"/>
                  </a:cubicBezTo>
                  <a:cubicBezTo>
                    <a:pt x="-81206" y="664699"/>
                    <a:pt x="50378" y="354104"/>
                    <a:pt x="0" y="270653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492543"/>
                        <a:gd name="connsiteY0" fmla="*/ 241989 h 2103213"/>
                        <a:gd name="connsiteX1" fmla="*/ 415431 w 2492543"/>
                        <a:gd name="connsiteY1" fmla="*/ 0 h 2103213"/>
                        <a:gd name="connsiteX2" fmla="*/ 1002558 w 2492543"/>
                        <a:gd name="connsiteY2" fmla="*/ 0 h 2103213"/>
                        <a:gd name="connsiteX3" fmla="*/ 1523217 w 2492543"/>
                        <a:gd name="connsiteY3" fmla="*/ 0 h 2103213"/>
                        <a:gd name="connsiteX4" fmla="*/ 2077111 w 2492543"/>
                        <a:gd name="connsiteY4" fmla="*/ 0 h 2103213"/>
                        <a:gd name="connsiteX5" fmla="*/ 2492543 w 2492543"/>
                        <a:gd name="connsiteY5" fmla="*/ 241989 h 2103213"/>
                        <a:gd name="connsiteX6" fmla="*/ 2492543 w 2492543"/>
                        <a:gd name="connsiteY6" fmla="*/ 662990 h 2103213"/>
                        <a:gd name="connsiteX7" fmla="*/ 2492543 w 2492543"/>
                        <a:gd name="connsiteY7" fmla="*/ 1019221 h 2103213"/>
                        <a:gd name="connsiteX8" fmla="*/ 2492543 w 2492543"/>
                        <a:gd name="connsiteY8" fmla="*/ 1424029 h 2103213"/>
                        <a:gd name="connsiteX9" fmla="*/ 2492543 w 2492543"/>
                        <a:gd name="connsiteY9" fmla="*/ 1861223 h 2103213"/>
                        <a:gd name="connsiteX10" fmla="*/ 2077111 w 2492543"/>
                        <a:gd name="connsiteY10" fmla="*/ 2103213 h 2103213"/>
                        <a:gd name="connsiteX11" fmla="*/ 1573068 w 2492543"/>
                        <a:gd name="connsiteY11" fmla="*/ 2103213 h 2103213"/>
                        <a:gd name="connsiteX12" fmla="*/ 1069025 w 2492543"/>
                        <a:gd name="connsiteY12" fmla="*/ 2103213 h 2103213"/>
                        <a:gd name="connsiteX13" fmla="*/ 415431 w 2492543"/>
                        <a:gd name="connsiteY13" fmla="*/ 2103213 h 2103213"/>
                        <a:gd name="connsiteX14" fmla="*/ 0 w 2492543"/>
                        <a:gd name="connsiteY14" fmla="*/ 1861223 h 2103213"/>
                        <a:gd name="connsiteX15" fmla="*/ 0 w 2492543"/>
                        <a:gd name="connsiteY15" fmla="*/ 1504991 h 2103213"/>
                        <a:gd name="connsiteX16" fmla="*/ 0 w 2492543"/>
                        <a:gd name="connsiteY16" fmla="*/ 1116375 h 2103213"/>
                        <a:gd name="connsiteX17" fmla="*/ 0 w 2492543"/>
                        <a:gd name="connsiteY17" fmla="*/ 695375 h 2103213"/>
                        <a:gd name="connsiteX18" fmla="*/ 0 w 2492543"/>
                        <a:gd name="connsiteY18" fmla="*/ 241989 h 2103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492543" h="2103213" extrusionOk="0">
                          <a:moveTo>
                            <a:pt x="0" y="241989"/>
                          </a:moveTo>
                          <a:cubicBezTo>
                            <a:pt x="20286" y="95370"/>
                            <a:pt x="247689" y="-51445"/>
                            <a:pt x="415431" y="0"/>
                          </a:cubicBezTo>
                          <a:cubicBezTo>
                            <a:pt x="692092" y="-29880"/>
                            <a:pt x="761872" y="28475"/>
                            <a:pt x="1002558" y="0"/>
                          </a:cubicBezTo>
                          <a:cubicBezTo>
                            <a:pt x="1253697" y="4"/>
                            <a:pt x="1383072" y="13462"/>
                            <a:pt x="1523217" y="0"/>
                          </a:cubicBezTo>
                          <a:cubicBezTo>
                            <a:pt x="1668070" y="-17560"/>
                            <a:pt x="1817732" y="9470"/>
                            <a:pt x="2077111" y="0"/>
                          </a:cubicBezTo>
                          <a:cubicBezTo>
                            <a:pt x="2314459" y="11336"/>
                            <a:pt x="2492772" y="148475"/>
                            <a:pt x="2492543" y="241989"/>
                          </a:cubicBezTo>
                          <a:cubicBezTo>
                            <a:pt x="2510275" y="437163"/>
                            <a:pt x="2412866" y="533079"/>
                            <a:pt x="2492543" y="662990"/>
                          </a:cubicBezTo>
                          <a:cubicBezTo>
                            <a:pt x="2592978" y="798047"/>
                            <a:pt x="2451571" y="947713"/>
                            <a:pt x="2492543" y="1019221"/>
                          </a:cubicBezTo>
                          <a:cubicBezTo>
                            <a:pt x="2553737" y="1091354"/>
                            <a:pt x="2482078" y="1241046"/>
                            <a:pt x="2492543" y="1424029"/>
                          </a:cubicBezTo>
                          <a:cubicBezTo>
                            <a:pt x="2518824" y="1571660"/>
                            <a:pt x="2500570" y="1692629"/>
                            <a:pt x="2492543" y="1861223"/>
                          </a:cubicBezTo>
                          <a:cubicBezTo>
                            <a:pt x="2546550" y="2001274"/>
                            <a:pt x="2241547" y="2082171"/>
                            <a:pt x="2077111" y="2103213"/>
                          </a:cubicBezTo>
                          <a:cubicBezTo>
                            <a:pt x="1930651" y="2091600"/>
                            <a:pt x="1671368" y="2070738"/>
                            <a:pt x="1573068" y="2103213"/>
                          </a:cubicBezTo>
                          <a:cubicBezTo>
                            <a:pt x="1446295" y="2121497"/>
                            <a:pt x="1322718" y="2073863"/>
                            <a:pt x="1069025" y="2103213"/>
                          </a:cubicBezTo>
                          <a:cubicBezTo>
                            <a:pt x="887012" y="2111709"/>
                            <a:pt x="647163" y="2068393"/>
                            <a:pt x="415431" y="2103213"/>
                          </a:cubicBezTo>
                          <a:cubicBezTo>
                            <a:pt x="216049" y="2076552"/>
                            <a:pt x="20270" y="1982166"/>
                            <a:pt x="0" y="1861223"/>
                          </a:cubicBezTo>
                          <a:cubicBezTo>
                            <a:pt x="12880" y="1796877"/>
                            <a:pt x="40425" y="1635001"/>
                            <a:pt x="0" y="1504991"/>
                          </a:cubicBezTo>
                          <a:cubicBezTo>
                            <a:pt x="-30047" y="1372418"/>
                            <a:pt x="70814" y="1195432"/>
                            <a:pt x="0" y="1116375"/>
                          </a:cubicBezTo>
                          <a:cubicBezTo>
                            <a:pt x="-31542" y="1043743"/>
                            <a:pt x="38210" y="837864"/>
                            <a:pt x="0" y="695375"/>
                          </a:cubicBezTo>
                          <a:cubicBezTo>
                            <a:pt x="-64910" y="575480"/>
                            <a:pt x="53161" y="329273"/>
                            <a:pt x="0" y="24198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6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955930" y="756166"/>
              <a:ext cx="2555105" cy="79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أكتب مقادير صنف يحتوي على التمر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8306049" y="1534385"/>
            <a:ext cx="3851425" cy="3342415"/>
            <a:chOff x="853263" y="-66891"/>
            <a:chExt cx="3817037" cy="3738341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230615" y="456328"/>
              <a:ext cx="3373208" cy="3215122"/>
            </a:xfrm>
            <a:custGeom>
              <a:avLst/>
              <a:gdLst>
                <a:gd name="connsiteX0" fmla="*/ 0 w 3373208"/>
                <a:gd name="connsiteY0" fmla="*/ 369922 h 3215122"/>
                <a:gd name="connsiteX1" fmla="*/ 562211 w 3373208"/>
                <a:gd name="connsiteY1" fmla="*/ 0 h 3215122"/>
                <a:gd name="connsiteX2" fmla="*/ 1731578 w 3373208"/>
                <a:gd name="connsiteY2" fmla="*/ 0 h 3215122"/>
                <a:gd name="connsiteX3" fmla="*/ 2810995 w 3373208"/>
                <a:gd name="connsiteY3" fmla="*/ 0 h 3215122"/>
                <a:gd name="connsiteX4" fmla="*/ 3373207 w 3373208"/>
                <a:gd name="connsiteY4" fmla="*/ 369922 h 3215122"/>
                <a:gd name="connsiteX5" fmla="*/ 3373207 w 3373208"/>
                <a:gd name="connsiteY5" fmla="*/ 939236 h 3215122"/>
                <a:gd name="connsiteX6" fmla="*/ 3373207 w 3373208"/>
                <a:gd name="connsiteY6" fmla="*/ 1483797 h 3215122"/>
                <a:gd name="connsiteX7" fmla="*/ 3373207 w 3373208"/>
                <a:gd name="connsiteY7" fmla="*/ 2152122 h 3215122"/>
                <a:gd name="connsiteX8" fmla="*/ 3373207 w 3373208"/>
                <a:gd name="connsiteY8" fmla="*/ 2845198 h 3215122"/>
                <a:gd name="connsiteX9" fmla="*/ 2810995 w 3373208"/>
                <a:gd name="connsiteY9" fmla="*/ 3215122 h 3215122"/>
                <a:gd name="connsiteX10" fmla="*/ 1686604 w 3373208"/>
                <a:gd name="connsiteY10" fmla="*/ 3215122 h 3215122"/>
                <a:gd name="connsiteX11" fmla="*/ 562211 w 3373208"/>
                <a:gd name="connsiteY11" fmla="*/ 3215122 h 3215122"/>
                <a:gd name="connsiteX12" fmla="*/ 0 w 3373208"/>
                <a:gd name="connsiteY12" fmla="*/ 2845198 h 3215122"/>
                <a:gd name="connsiteX13" fmla="*/ 0 w 3373208"/>
                <a:gd name="connsiteY13" fmla="*/ 2176873 h 3215122"/>
                <a:gd name="connsiteX14" fmla="*/ 0 w 3373208"/>
                <a:gd name="connsiteY14" fmla="*/ 1508548 h 3215122"/>
                <a:gd name="connsiteX15" fmla="*/ 0 w 3373208"/>
                <a:gd name="connsiteY15" fmla="*/ 963988 h 3215122"/>
                <a:gd name="connsiteX16" fmla="*/ 0 w 3373208"/>
                <a:gd name="connsiteY16" fmla="*/ 369922 h 3215122"/>
                <a:gd name="connsiteX0" fmla="*/ 0 w 3373208"/>
                <a:gd name="connsiteY0" fmla="*/ 369922 h 3215122"/>
                <a:gd name="connsiteX1" fmla="*/ 562211 w 3373208"/>
                <a:gd name="connsiteY1" fmla="*/ 0 h 3215122"/>
                <a:gd name="connsiteX2" fmla="*/ 1731578 w 3373208"/>
                <a:gd name="connsiteY2" fmla="*/ 0 h 3215122"/>
                <a:gd name="connsiteX3" fmla="*/ 2810995 w 3373208"/>
                <a:gd name="connsiteY3" fmla="*/ 0 h 3215122"/>
                <a:gd name="connsiteX4" fmla="*/ 3373207 w 3373208"/>
                <a:gd name="connsiteY4" fmla="*/ 369922 h 3215122"/>
                <a:gd name="connsiteX5" fmla="*/ 3373207 w 3373208"/>
                <a:gd name="connsiteY5" fmla="*/ 939236 h 3215122"/>
                <a:gd name="connsiteX6" fmla="*/ 3373207 w 3373208"/>
                <a:gd name="connsiteY6" fmla="*/ 1483797 h 3215122"/>
                <a:gd name="connsiteX7" fmla="*/ 3373207 w 3373208"/>
                <a:gd name="connsiteY7" fmla="*/ 2028357 h 3215122"/>
                <a:gd name="connsiteX8" fmla="*/ 3373207 w 3373208"/>
                <a:gd name="connsiteY8" fmla="*/ 2845198 h 3215122"/>
                <a:gd name="connsiteX9" fmla="*/ 2810995 w 3373208"/>
                <a:gd name="connsiteY9" fmla="*/ 3215122 h 3215122"/>
                <a:gd name="connsiteX10" fmla="*/ 1731578 w 3373208"/>
                <a:gd name="connsiteY10" fmla="*/ 3215122 h 3215122"/>
                <a:gd name="connsiteX11" fmla="*/ 562211 w 3373208"/>
                <a:gd name="connsiteY11" fmla="*/ 3215122 h 3215122"/>
                <a:gd name="connsiteX12" fmla="*/ 0 w 3373208"/>
                <a:gd name="connsiteY12" fmla="*/ 2845198 h 3215122"/>
                <a:gd name="connsiteX13" fmla="*/ 0 w 3373208"/>
                <a:gd name="connsiteY13" fmla="*/ 2275884 h 3215122"/>
                <a:gd name="connsiteX14" fmla="*/ 0 w 3373208"/>
                <a:gd name="connsiteY14" fmla="*/ 1632313 h 3215122"/>
                <a:gd name="connsiteX15" fmla="*/ 0 w 3373208"/>
                <a:gd name="connsiteY15" fmla="*/ 1087752 h 3215122"/>
                <a:gd name="connsiteX16" fmla="*/ 0 w 3373208"/>
                <a:gd name="connsiteY16" fmla="*/ 369922 h 3215122"/>
                <a:gd name="connsiteX0" fmla="*/ 0 w 3373208"/>
                <a:gd name="connsiteY0" fmla="*/ 369922 h 3215122"/>
                <a:gd name="connsiteX1" fmla="*/ 562211 w 3373208"/>
                <a:gd name="connsiteY1" fmla="*/ 0 h 3215122"/>
                <a:gd name="connsiteX2" fmla="*/ 1731578 w 3373208"/>
                <a:gd name="connsiteY2" fmla="*/ 0 h 3215122"/>
                <a:gd name="connsiteX3" fmla="*/ 2810995 w 3373208"/>
                <a:gd name="connsiteY3" fmla="*/ 0 h 3215122"/>
                <a:gd name="connsiteX4" fmla="*/ 3373207 w 3373208"/>
                <a:gd name="connsiteY4" fmla="*/ 369922 h 3215122"/>
                <a:gd name="connsiteX5" fmla="*/ 3373207 w 3373208"/>
                <a:gd name="connsiteY5" fmla="*/ 939236 h 3215122"/>
                <a:gd name="connsiteX6" fmla="*/ 3373207 w 3373208"/>
                <a:gd name="connsiteY6" fmla="*/ 1483797 h 3215122"/>
                <a:gd name="connsiteX7" fmla="*/ 3373207 w 3373208"/>
                <a:gd name="connsiteY7" fmla="*/ 2152122 h 3215122"/>
                <a:gd name="connsiteX8" fmla="*/ 3373207 w 3373208"/>
                <a:gd name="connsiteY8" fmla="*/ 2845198 h 3215122"/>
                <a:gd name="connsiteX9" fmla="*/ 2810995 w 3373208"/>
                <a:gd name="connsiteY9" fmla="*/ 3215122 h 3215122"/>
                <a:gd name="connsiteX10" fmla="*/ 1686604 w 3373208"/>
                <a:gd name="connsiteY10" fmla="*/ 3215122 h 3215122"/>
                <a:gd name="connsiteX11" fmla="*/ 562211 w 3373208"/>
                <a:gd name="connsiteY11" fmla="*/ 3215122 h 3215122"/>
                <a:gd name="connsiteX12" fmla="*/ 0 w 3373208"/>
                <a:gd name="connsiteY12" fmla="*/ 2845198 h 3215122"/>
                <a:gd name="connsiteX13" fmla="*/ 0 w 3373208"/>
                <a:gd name="connsiteY13" fmla="*/ 2176873 h 3215122"/>
                <a:gd name="connsiteX14" fmla="*/ 0 w 3373208"/>
                <a:gd name="connsiteY14" fmla="*/ 1508548 h 3215122"/>
                <a:gd name="connsiteX15" fmla="*/ 0 w 3373208"/>
                <a:gd name="connsiteY15" fmla="*/ 963988 h 3215122"/>
                <a:gd name="connsiteX16" fmla="*/ 0 w 3373208"/>
                <a:gd name="connsiteY16" fmla="*/ 369922 h 321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73208" h="3215122" fill="none" extrusionOk="0">
                  <a:moveTo>
                    <a:pt x="0" y="369922"/>
                  </a:moveTo>
                  <a:cubicBezTo>
                    <a:pt x="92536" y="187445"/>
                    <a:pt x="236895" y="9362"/>
                    <a:pt x="562211" y="0"/>
                  </a:cubicBezTo>
                  <a:cubicBezTo>
                    <a:pt x="964843" y="-20296"/>
                    <a:pt x="1296049" y="-80711"/>
                    <a:pt x="1731578" y="0"/>
                  </a:cubicBezTo>
                  <a:cubicBezTo>
                    <a:pt x="2185853" y="-49088"/>
                    <a:pt x="2329252" y="154095"/>
                    <a:pt x="2810995" y="0"/>
                  </a:cubicBezTo>
                  <a:cubicBezTo>
                    <a:pt x="3208213" y="42587"/>
                    <a:pt x="3425298" y="146634"/>
                    <a:pt x="3373207" y="369922"/>
                  </a:cubicBezTo>
                  <a:cubicBezTo>
                    <a:pt x="3443475" y="463347"/>
                    <a:pt x="3389288" y="756777"/>
                    <a:pt x="3373207" y="939236"/>
                  </a:cubicBezTo>
                  <a:cubicBezTo>
                    <a:pt x="3432261" y="1156085"/>
                    <a:pt x="3346344" y="1201993"/>
                    <a:pt x="3373207" y="1483797"/>
                  </a:cubicBezTo>
                  <a:cubicBezTo>
                    <a:pt x="3402605" y="1768255"/>
                    <a:pt x="3358125" y="1819141"/>
                    <a:pt x="3373207" y="2152122"/>
                  </a:cubicBezTo>
                  <a:cubicBezTo>
                    <a:pt x="3339117" y="2447219"/>
                    <a:pt x="3255312" y="2698485"/>
                    <a:pt x="3373207" y="2845198"/>
                  </a:cubicBezTo>
                  <a:cubicBezTo>
                    <a:pt x="3248232" y="3012057"/>
                    <a:pt x="3019443" y="3180840"/>
                    <a:pt x="2810995" y="3215122"/>
                  </a:cubicBezTo>
                  <a:cubicBezTo>
                    <a:pt x="2504724" y="3197548"/>
                    <a:pt x="2077482" y="3167652"/>
                    <a:pt x="1686604" y="3215122"/>
                  </a:cubicBezTo>
                  <a:cubicBezTo>
                    <a:pt x="1258131" y="3279759"/>
                    <a:pt x="1103056" y="3180736"/>
                    <a:pt x="562211" y="3215122"/>
                  </a:cubicBezTo>
                  <a:cubicBezTo>
                    <a:pt x="221617" y="3193666"/>
                    <a:pt x="13458" y="3093015"/>
                    <a:pt x="0" y="2845198"/>
                  </a:cubicBezTo>
                  <a:cubicBezTo>
                    <a:pt x="-139074" y="2717181"/>
                    <a:pt x="852" y="2491404"/>
                    <a:pt x="0" y="2176873"/>
                  </a:cubicBezTo>
                  <a:cubicBezTo>
                    <a:pt x="19363" y="1845443"/>
                    <a:pt x="129872" y="1763536"/>
                    <a:pt x="0" y="1508548"/>
                  </a:cubicBezTo>
                  <a:cubicBezTo>
                    <a:pt x="-110378" y="1197693"/>
                    <a:pt x="29545" y="1206005"/>
                    <a:pt x="0" y="963988"/>
                  </a:cubicBezTo>
                  <a:cubicBezTo>
                    <a:pt x="-121726" y="810258"/>
                    <a:pt x="94123" y="506879"/>
                    <a:pt x="0" y="369922"/>
                  </a:cubicBezTo>
                  <a:close/>
                </a:path>
                <a:path w="3373208" h="3215122" stroke="0" extrusionOk="0">
                  <a:moveTo>
                    <a:pt x="0" y="369922"/>
                  </a:moveTo>
                  <a:cubicBezTo>
                    <a:pt x="55867" y="176047"/>
                    <a:pt x="287966" y="59991"/>
                    <a:pt x="562211" y="0"/>
                  </a:cubicBezTo>
                  <a:cubicBezTo>
                    <a:pt x="1000548" y="-140016"/>
                    <a:pt x="1295337" y="-30285"/>
                    <a:pt x="1731578" y="0"/>
                  </a:cubicBezTo>
                  <a:cubicBezTo>
                    <a:pt x="2036477" y="-23040"/>
                    <a:pt x="2576083" y="-27093"/>
                    <a:pt x="2810995" y="0"/>
                  </a:cubicBezTo>
                  <a:cubicBezTo>
                    <a:pt x="3147680" y="5721"/>
                    <a:pt x="3403505" y="187145"/>
                    <a:pt x="3373207" y="369922"/>
                  </a:cubicBezTo>
                  <a:cubicBezTo>
                    <a:pt x="3397293" y="556751"/>
                    <a:pt x="3309008" y="818566"/>
                    <a:pt x="3373207" y="939236"/>
                  </a:cubicBezTo>
                  <a:cubicBezTo>
                    <a:pt x="3444091" y="1014323"/>
                    <a:pt x="3179964" y="1303713"/>
                    <a:pt x="3373207" y="1483797"/>
                  </a:cubicBezTo>
                  <a:cubicBezTo>
                    <a:pt x="3426079" y="1702820"/>
                    <a:pt x="3253118" y="1877314"/>
                    <a:pt x="3373207" y="2028357"/>
                  </a:cubicBezTo>
                  <a:cubicBezTo>
                    <a:pt x="3397624" y="2243774"/>
                    <a:pt x="3300286" y="2667097"/>
                    <a:pt x="3373207" y="2845198"/>
                  </a:cubicBezTo>
                  <a:cubicBezTo>
                    <a:pt x="3395482" y="3121308"/>
                    <a:pt x="3190099" y="3297794"/>
                    <a:pt x="2810995" y="3215122"/>
                  </a:cubicBezTo>
                  <a:cubicBezTo>
                    <a:pt x="2368097" y="3303586"/>
                    <a:pt x="2079845" y="3184476"/>
                    <a:pt x="1731578" y="3215122"/>
                  </a:cubicBezTo>
                  <a:cubicBezTo>
                    <a:pt x="1510373" y="3351990"/>
                    <a:pt x="1237984" y="3081033"/>
                    <a:pt x="562211" y="3215122"/>
                  </a:cubicBezTo>
                  <a:cubicBezTo>
                    <a:pt x="236679" y="3111540"/>
                    <a:pt x="51108" y="3082004"/>
                    <a:pt x="0" y="2845198"/>
                  </a:cubicBezTo>
                  <a:cubicBezTo>
                    <a:pt x="25421" y="2651480"/>
                    <a:pt x="18596" y="2400513"/>
                    <a:pt x="0" y="2275884"/>
                  </a:cubicBezTo>
                  <a:cubicBezTo>
                    <a:pt x="-24138" y="2051995"/>
                    <a:pt x="90943" y="2001912"/>
                    <a:pt x="0" y="1632313"/>
                  </a:cubicBezTo>
                  <a:cubicBezTo>
                    <a:pt x="-140101" y="1333447"/>
                    <a:pt x="106102" y="1306026"/>
                    <a:pt x="0" y="1087752"/>
                  </a:cubicBezTo>
                  <a:cubicBezTo>
                    <a:pt x="-26795" y="881005"/>
                    <a:pt x="-61248" y="605412"/>
                    <a:pt x="0" y="369922"/>
                  </a:cubicBezTo>
                  <a:close/>
                </a:path>
                <a:path w="3373208" h="3215122" fill="none" stroke="0" extrusionOk="0">
                  <a:moveTo>
                    <a:pt x="0" y="369922"/>
                  </a:moveTo>
                  <a:cubicBezTo>
                    <a:pt x="86125" y="79048"/>
                    <a:pt x="339174" y="32942"/>
                    <a:pt x="562211" y="0"/>
                  </a:cubicBezTo>
                  <a:cubicBezTo>
                    <a:pt x="971156" y="-8747"/>
                    <a:pt x="1315467" y="101540"/>
                    <a:pt x="1731578" y="0"/>
                  </a:cubicBezTo>
                  <a:cubicBezTo>
                    <a:pt x="2093394" y="5414"/>
                    <a:pt x="2488404" y="31814"/>
                    <a:pt x="2810995" y="0"/>
                  </a:cubicBezTo>
                  <a:cubicBezTo>
                    <a:pt x="3120573" y="30618"/>
                    <a:pt x="3384906" y="210666"/>
                    <a:pt x="3373207" y="369922"/>
                  </a:cubicBezTo>
                  <a:cubicBezTo>
                    <a:pt x="3453800" y="560869"/>
                    <a:pt x="3363460" y="753160"/>
                    <a:pt x="3373207" y="939236"/>
                  </a:cubicBezTo>
                  <a:cubicBezTo>
                    <a:pt x="3410279" y="1199410"/>
                    <a:pt x="3350336" y="1247806"/>
                    <a:pt x="3373207" y="1483797"/>
                  </a:cubicBezTo>
                  <a:cubicBezTo>
                    <a:pt x="3403517" y="1730640"/>
                    <a:pt x="3359590" y="1830125"/>
                    <a:pt x="3373207" y="2152122"/>
                  </a:cubicBezTo>
                  <a:cubicBezTo>
                    <a:pt x="3413938" y="2441278"/>
                    <a:pt x="3308673" y="2630276"/>
                    <a:pt x="3373207" y="2845198"/>
                  </a:cubicBezTo>
                  <a:cubicBezTo>
                    <a:pt x="3303386" y="3028845"/>
                    <a:pt x="3088135" y="3116382"/>
                    <a:pt x="2810995" y="3215122"/>
                  </a:cubicBezTo>
                  <a:cubicBezTo>
                    <a:pt x="2512145" y="3182299"/>
                    <a:pt x="2170974" y="3079175"/>
                    <a:pt x="1686604" y="3215122"/>
                  </a:cubicBezTo>
                  <a:cubicBezTo>
                    <a:pt x="1212790" y="3170093"/>
                    <a:pt x="1029137" y="3145578"/>
                    <a:pt x="562211" y="3215122"/>
                  </a:cubicBezTo>
                  <a:cubicBezTo>
                    <a:pt x="155700" y="3242998"/>
                    <a:pt x="37299" y="3071805"/>
                    <a:pt x="0" y="2845198"/>
                  </a:cubicBezTo>
                  <a:cubicBezTo>
                    <a:pt x="-56175" y="2623771"/>
                    <a:pt x="59934" y="2482816"/>
                    <a:pt x="0" y="2176873"/>
                  </a:cubicBezTo>
                  <a:cubicBezTo>
                    <a:pt x="-16299" y="1815428"/>
                    <a:pt x="92735" y="1760734"/>
                    <a:pt x="0" y="1508548"/>
                  </a:cubicBezTo>
                  <a:cubicBezTo>
                    <a:pt x="-56723" y="1267473"/>
                    <a:pt x="50601" y="1180229"/>
                    <a:pt x="0" y="963988"/>
                  </a:cubicBezTo>
                  <a:cubicBezTo>
                    <a:pt x="-7001" y="801616"/>
                    <a:pt x="90882" y="622434"/>
                    <a:pt x="0" y="369922"/>
                  </a:cubicBezTo>
                  <a:close/>
                </a:path>
                <a:path w="3373208" h="3215122" fill="none" stroke="0" extrusionOk="0">
                  <a:moveTo>
                    <a:pt x="0" y="369922"/>
                  </a:moveTo>
                  <a:cubicBezTo>
                    <a:pt x="95098" y="137208"/>
                    <a:pt x="298229" y="-22113"/>
                    <a:pt x="562211" y="0"/>
                  </a:cubicBezTo>
                  <a:cubicBezTo>
                    <a:pt x="929534" y="-126748"/>
                    <a:pt x="1284786" y="-9214"/>
                    <a:pt x="1731578" y="0"/>
                  </a:cubicBezTo>
                  <a:cubicBezTo>
                    <a:pt x="2147698" y="-16262"/>
                    <a:pt x="2372076" y="112295"/>
                    <a:pt x="2810995" y="0"/>
                  </a:cubicBezTo>
                  <a:cubicBezTo>
                    <a:pt x="3164160" y="64775"/>
                    <a:pt x="3383398" y="183131"/>
                    <a:pt x="3373207" y="369922"/>
                  </a:cubicBezTo>
                  <a:cubicBezTo>
                    <a:pt x="3443306" y="486868"/>
                    <a:pt x="3377407" y="800919"/>
                    <a:pt x="3373207" y="939236"/>
                  </a:cubicBezTo>
                  <a:cubicBezTo>
                    <a:pt x="3421504" y="1188667"/>
                    <a:pt x="3355444" y="1240063"/>
                    <a:pt x="3373207" y="1483797"/>
                  </a:cubicBezTo>
                  <a:cubicBezTo>
                    <a:pt x="3404426" y="1758849"/>
                    <a:pt x="3373765" y="1833510"/>
                    <a:pt x="3373207" y="2152122"/>
                  </a:cubicBezTo>
                  <a:cubicBezTo>
                    <a:pt x="3393302" y="2471610"/>
                    <a:pt x="3284980" y="2668690"/>
                    <a:pt x="3373207" y="2845198"/>
                  </a:cubicBezTo>
                  <a:cubicBezTo>
                    <a:pt x="3275715" y="2992486"/>
                    <a:pt x="3056819" y="3149528"/>
                    <a:pt x="2810995" y="3215122"/>
                  </a:cubicBezTo>
                  <a:cubicBezTo>
                    <a:pt x="2514523" y="3186735"/>
                    <a:pt x="2103457" y="3081609"/>
                    <a:pt x="1686604" y="3215122"/>
                  </a:cubicBezTo>
                  <a:cubicBezTo>
                    <a:pt x="1238914" y="3206228"/>
                    <a:pt x="1043217" y="3160102"/>
                    <a:pt x="562211" y="3215122"/>
                  </a:cubicBezTo>
                  <a:cubicBezTo>
                    <a:pt x="208926" y="3203732"/>
                    <a:pt x="52522" y="3081782"/>
                    <a:pt x="0" y="2845198"/>
                  </a:cubicBezTo>
                  <a:cubicBezTo>
                    <a:pt x="-82821" y="2685178"/>
                    <a:pt x="29572" y="2479940"/>
                    <a:pt x="0" y="2176873"/>
                  </a:cubicBezTo>
                  <a:cubicBezTo>
                    <a:pt x="12788" y="1830262"/>
                    <a:pt x="116882" y="1745393"/>
                    <a:pt x="0" y="1508548"/>
                  </a:cubicBezTo>
                  <a:cubicBezTo>
                    <a:pt x="-64409" y="1226565"/>
                    <a:pt x="8839" y="1183861"/>
                    <a:pt x="0" y="963988"/>
                  </a:cubicBezTo>
                  <a:cubicBezTo>
                    <a:pt x="-66912" y="784663"/>
                    <a:pt x="102442" y="520910"/>
                    <a:pt x="0" y="369922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3403599"/>
                        <a:gd name="connsiteY0" fmla="*/ 330744 h 2874610"/>
                        <a:gd name="connsiteX1" fmla="*/ 567277 w 3403599"/>
                        <a:gd name="connsiteY1" fmla="*/ 0 h 2874610"/>
                        <a:gd name="connsiteX2" fmla="*/ 1747179 w 3403599"/>
                        <a:gd name="connsiteY2" fmla="*/ 0 h 2874610"/>
                        <a:gd name="connsiteX3" fmla="*/ 2836321 w 3403599"/>
                        <a:gd name="connsiteY3" fmla="*/ 0 h 2874610"/>
                        <a:gd name="connsiteX4" fmla="*/ 3403598 w 3403599"/>
                        <a:gd name="connsiteY4" fmla="*/ 330744 h 2874610"/>
                        <a:gd name="connsiteX5" fmla="*/ 3403598 w 3403599"/>
                        <a:gd name="connsiteY5" fmla="*/ 839762 h 2874610"/>
                        <a:gd name="connsiteX6" fmla="*/ 3403598 w 3403599"/>
                        <a:gd name="connsiteY6" fmla="*/ 1326649 h 2874610"/>
                        <a:gd name="connsiteX7" fmla="*/ 3403598 w 3403599"/>
                        <a:gd name="connsiteY7" fmla="*/ 1924192 h 2874610"/>
                        <a:gd name="connsiteX8" fmla="*/ 3403598 w 3403599"/>
                        <a:gd name="connsiteY8" fmla="*/ 2543865 h 2874610"/>
                        <a:gd name="connsiteX9" fmla="*/ 2836321 w 3403599"/>
                        <a:gd name="connsiteY9" fmla="*/ 2874610 h 2874610"/>
                        <a:gd name="connsiteX10" fmla="*/ 1701800 w 3403599"/>
                        <a:gd name="connsiteY10" fmla="*/ 2874610 h 2874610"/>
                        <a:gd name="connsiteX11" fmla="*/ 567277 w 3403599"/>
                        <a:gd name="connsiteY11" fmla="*/ 2874610 h 2874610"/>
                        <a:gd name="connsiteX12" fmla="*/ 0 w 3403599"/>
                        <a:gd name="connsiteY12" fmla="*/ 2543865 h 2874610"/>
                        <a:gd name="connsiteX13" fmla="*/ 0 w 3403599"/>
                        <a:gd name="connsiteY13" fmla="*/ 1946322 h 2874610"/>
                        <a:gd name="connsiteX14" fmla="*/ 0 w 3403599"/>
                        <a:gd name="connsiteY14" fmla="*/ 1348779 h 2874610"/>
                        <a:gd name="connsiteX15" fmla="*/ 0 w 3403599"/>
                        <a:gd name="connsiteY15" fmla="*/ 861893 h 2874610"/>
                        <a:gd name="connsiteX16" fmla="*/ 0 w 3403599"/>
                        <a:gd name="connsiteY16" fmla="*/ 330744 h 2874610"/>
                        <a:gd name="connsiteX0" fmla="*/ 0 w 3403599"/>
                        <a:gd name="connsiteY0" fmla="*/ 330744 h 2874610"/>
                        <a:gd name="connsiteX1" fmla="*/ 567277 w 3403599"/>
                        <a:gd name="connsiteY1" fmla="*/ 0 h 2874610"/>
                        <a:gd name="connsiteX2" fmla="*/ 1747179 w 3403599"/>
                        <a:gd name="connsiteY2" fmla="*/ 0 h 2874610"/>
                        <a:gd name="connsiteX3" fmla="*/ 2836321 w 3403599"/>
                        <a:gd name="connsiteY3" fmla="*/ 0 h 2874610"/>
                        <a:gd name="connsiteX4" fmla="*/ 3403598 w 3403599"/>
                        <a:gd name="connsiteY4" fmla="*/ 330744 h 2874610"/>
                        <a:gd name="connsiteX5" fmla="*/ 3403598 w 3403599"/>
                        <a:gd name="connsiteY5" fmla="*/ 839762 h 2874610"/>
                        <a:gd name="connsiteX6" fmla="*/ 3403598 w 3403599"/>
                        <a:gd name="connsiteY6" fmla="*/ 1326649 h 2874610"/>
                        <a:gd name="connsiteX7" fmla="*/ 3403598 w 3403599"/>
                        <a:gd name="connsiteY7" fmla="*/ 1813535 h 2874610"/>
                        <a:gd name="connsiteX8" fmla="*/ 3403598 w 3403599"/>
                        <a:gd name="connsiteY8" fmla="*/ 2543865 h 2874610"/>
                        <a:gd name="connsiteX9" fmla="*/ 2836321 w 3403599"/>
                        <a:gd name="connsiteY9" fmla="*/ 2874610 h 2874610"/>
                        <a:gd name="connsiteX10" fmla="*/ 1747179 w 3403599"/>
                        <a:gd name="connsiteY10" fmla="*/ 2874610 h 2874610"/>
                        <a:gd name="connsiteX11" fmla="*/ 567277 w 3403599"/>
                        <a:gd name="connsiteY11" fmla="*/ 2874610 h 2874610"/>
                        <a:gd name="connsiteX12" fmla="*/ 0 w 3403599"/>
                        <a:gd name="connsiteY12" fmla="*/ 2543865 h 2874610"/>
                        <a:gd name="connsiteX13" fmla="*/ 0 w 3403599"/>
                        <a:gd name="connsiteY13" fmla="*/ 2034847 h 2874610"/>
                        <a:gd name="connsiteX14" fmla="*/ 0 w 3403599"/>
                        <a:gd name="connsiteY14" fmla="*/ 1459436 h 2874610"/>
                        <a:gd name="connsiteX15" fmla="*/ 0 w 3403599"/>
                        <a:gd name="connsiteY15" fmla="*/ 972549 h 2874610"/>
                        <a:gd name="connsiteX16" fmla="*/ 0 w 3403599"/>
                        <a:gd name="connsiteY16" fmla="*/ 330744 h 28746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403599" h="2874610" fill="none" extrusionOk="0">
                          <a:moveTo>
                            <a:pt x="0" y="330744"/>
                          </a:moveTo>
                          <a:cubicBezTo>
                            <a:pt x="53983" y="151124"/>
                            <a:pt x="275787" y="2259"/>
                            <a:pt x="567277" y="0"/>
                          </a:cubicBezTo>
                          <a:cubicBezTo>
                            <a:pt x="977984" y="-27786"/>
                            <a:pt x="1348285" y="-16059"/>
                            <a:pt x="1747179" y="0"/>
                          </a:cubicBezTo>
                          <a:cubicBezTo>
                            <a:pt x="2149044" y="-31323"/>
                            <a:pt x="2380380" y="110567"/>
                            <a:pt x="2836321" y="0"/>
                          </a:cubicBezTo>
                          <a:cubicBezTo>
                            <a:pt x="3230150" y="28284"/>
                            <a:pt x="3408214" y="148969"/>
                            <a:pt x="3403598" y="330744"/>
                          </a:cubicBezTo>
                          <a:cubicBezTo>
                            <a:pt x="3467274" y="424359"/>
                            <a:pt x="3399486" y="665249"/>
                            <a:pt x="3403598" y="839762"/>
                          </a:cubicBezTo>
                          <a:cubicBezTo>
                            <a:pt x="3461745" y="1039923"/>
                            <a:pt x="3384207" y="1085592"/>
                            <a:pt x="3403598" y="1326649"/>
                          </a:cubicBezTo>
                          <a:cubicBezTo>
                            <a:pt x="3429167" y="1575765"/>
                            <a:pt x="3391017" y="1627597"/>
                            <a:pt x="3403598" y="1924192"/>
                          </a:cubicBezTo>
                          <a:cubicBezTo>
                            <a:pt x="3402337" y="2211016"/>
                            <a:pt x="3308716" y="2387091"/>
                            <a:pt x="3403598" y="2543865"/>
                          </a:cubicBezTo>
                          <a:cubicBezTo>
                            <a:pt x="3301230" y="2698513"/>
                            <a:pt x="3055966" y="2845223"/>
                            <a:pt x="2836321" y="2874610"/>
                          </a:cubicBezTo>
                          <a:cubicBezTo>
                            <a:pt x="2553572" y="2868861"/>
                            <a:pt x="2118362" y="2842145"/>
                            <a:pt x="1701800" y="2874610"/>
                          </a:cubicBezTo>
                          <a:cubicBezTo>
                            <a:pt x="1259073" y="2919657"/>
                            <a:pt x="1066781" y="2843346"/>
                            <a:pt x="567277" y="2874610"/>
                          </a:cubicBezTo>
                          <a:cubicBezTo>
                            <a:pt x="217150" y="2855285"/>
                            <a:pt x="11085" y="2749604"/>
                            <a:pt x="0" y="2543865"/>
                          </a:cubicBezTo>
                          <a:cubicBezTo>
                            <a:pt x="-135064" y="2421664"/>
                            <a:pt x="8068" y="2226326"/>
                            <a:pt x="0" y="1946322"/>
                          </a:cubicBezTo>
                          <a:cubicBezTo>
                            <a:pt x="10359" y="1653747"/>
                            <a:pt x="110176" y="1580041"/>
                            <a:pt x="0" y="1348779"/>
                          </a:cubicBezTo>
                          <a:cubicBezTo>
                            <a:pt x="-99372" y="1085836"/>
                            <a:pt x="50483" y="1060818"/>
                            <a:pt x="0" y="861893"/>
                          </a:cubicBezTo>
                          <a:cubicBezTo>
                            <a:pt x="-97138" y="704555"/>
                            <a:pt x="86451" y="466719"/>
                            <a:pt x="0" y="330744"/>
                          </a:cubicBezTo>
                          <a:close/>
                        </a:path>
                        <a:path w="3403599" h="2874610" stroke="0" extrusionOk="0">
                          <a:moveTo>
                            <a:pt x="0" y="330744"/>
                          </a:moveTo>
                          <a:cubicBezTo>
                            <a:pt x="54658" y="151949"/>
                            <a:pt x="270877" y="3310"/>
                            <a:pt x="567277" y="0"/>
                          </a:cubicBezTo>
                          <a:cubicBezTo>
                            <a:pt x="1056017" y="-58571"/>
                            <a:pt x="1378760" y="-7026"/>
                            <a:pt x="1747179" y="0"/>
                          </a:cubicBezTo>
                          <a:cubicBezTo>
                            <a:pt x="2063561" y="-15658"/>
                            <a:pt x="2523469" y="18249"/>
                            <a:pt x="2836321" y="0"/>
                          </a:cubicBezTo>
                          <a:cubicBezTo>
                            <a:pt x="3157565" y="8907"/>
                            <a:pt x="3418185" y="163234"/>
                            <a:pt x="3403598" y="330744"/>
                          </a:cubicBezTo>
                          <a:cubicBezTo>
                            <a:pt x="3459996" y="521789"/>
                            <a:pt x="3339464" y="729106"/>
                            <a:pt x="3403598" y="839762"/>
                          </a:cubicBezTo>
                          <a:cubicBezTo>
                            <a:pt x="3465116" y="959778"/>
                            <a:pt x="3271963" y="1130721"/>
                            <a:pt x="3403598" y="1326649"/>
                          </a:cubicBezTo>
                          <a:cubicBezTo>
                            <a:pt x="3485665" y="1535616"/>
                            <a:pt x="3306548" y="1649172"/>
                            <a:pt x="3403598" y="1813535"/>
                          </a:cubicBezTo>
                          <a:cubicBezTo>
                            <a:pt x="3479698" y="1999334"/>
                            <a:pt x="3356214" y="2351579"/>
                            <a:pt x="3403598" y="2543865"/>
                          </a:cubicBezTo>
                          <a:cubicBezTo>
                            <a:pt x="3426576" y="2772325"/>
                            <a:pt x="3201868" y="2924405"/>
                            <a:pt x="2836321" y="2874610"/>
                          </a:cubicBezTo>
                          <a:cubicBezTo>
                            <a:pt x="2417880" y="2926677"/>
                            <a:pt x="2057463" y="2854832"/>
                            <a:pt x="1747179" y="2874610"/>
                          </a:cubicBezTo>
                          <a:cubicBezTo>
                            <a:pt x="1509152" y="2963976"/>
                            <a:pt x="1159453" y="2816041"/>
                            <a:pt x="567277" y="2874610"/>
                          </a:cubicBezTo>
                          <a:cubicBezTo>
                            <a:pt x="226347" y="2805059"/>
                            <a:pt x="-14998" y="2760856"/>
                            <a:pt x="0" y="2543865"/>
                          </a:cubicBezTo>
                          <a:cubicBezTo>
                            <a:pt x="16423" y="2381814"/>
                            <a:pt x="30180" y="2174963"/>
                            <a:pt x="0" y="2034847"/>
                          </a:cubicBezTo>
                          <a:cubicBezTo>
                            <a:pt x="-34024" y="1841211"/>
                            <a:pt x="91577" y="1769701"/>
                            <a:pt x="0" y="1459436"/>
                          </a:cubicBezTo>
                          <a:cubicBezTo>
                            <a:pt x="-119061" y="1195793"/>
                            <a:pt x="99595" y="1181538"/>
                            <a:pt x="0" y="972549"/>
                          </a:cubicBezTo>
                          <a:cubicBezTo>
                            <a:pt x="-58369" y="766175"/>
                            <a:pt x="-16913" y="549008"/>
                            <a:pt x="0" y="330744"/>
                          </a:cubicBezTo>
                          <a:close/>
                        </a:path>
                        <a:path w="3403599" h="2874610" fill="none" stroke="0" extrusionOk="0">
                          <a:moveTo>
                            <a:pt x="0" y="330744"/>
                          </a:moveTo>
                          <a:cubicBezTo>
                            <a:pt x="67856" y="125267"/>
                            <a:pt x="318581" y="-23515"/>
                            <a:pt x="567277" y="0"/>
                          </a:cubicBezTo>
                          <a:cubicBezTo>
                            <a:pt x="974729" y="-60207"/>
                            <a:pt x="1270264" y="41755"/>
                            <a:pt x="1747179" y="0"/>
                          </a:cubicBezTo>
                          <a:cubicBezTo>
                            <a:pt x="2142910" y="-369"/>
                            <a:pt x="2462671" y="32019"/>
                            <a:pt x="2836321" y="0"/>
                          </a:cubicBezTo>
                          <a:cubicBezTo>
                            <a:pt x="3180517" y="15245"/>
                            <a:pt x="3403321" y="204948"/>
                            <a:pt x="3403598" y="330744"/>
                          </a:cubicBezTo>
                          <a:cubicBezTo>
                            <a:pt x="3490570" y="491106"/>
                            <a:pt x="3348181" y="640368"/>
                            <a:pt x="3403598" y="839762"/>
                          </a:cubicBezTo>
                          <a:cubicBezTo>
                            <a:pt x="3453761" y="1065121"/>
                            <a:pt x="3390789" y="1118398"/>
                            <a:pt x="3403598" y="1326649"/>
                          </a:cubicBezTo>
                          <a:cubicBezTo>
                            <a:pt x="3423643" y="1555847"/>
                            <a:pt x="3407472" y="1642315"/>
                            <a:pt x="3403598" y="1924192"/>
                          </a:cubicBezTo>
                          <a:cubicBezTo>
                            <a:pt x="3458216" y="2216309"/>
                            <a:pt x="3365626" y="2360218"/>
                            <a:pt x="3403598" y="2543865"/>
                          </a:cubicBezTo>
                          <a:cubicBezTo>
                            <a:pt x="3338920" y="2656604"/>
                            <a:pt x="3124719" y="2823170"/>
                            <a:pt x="2836321" y="2874610"/>
                          </a:cubicBezTo>
                          <a:cubicBezTo>
                            <a:pt x="2559695" y="2828349"/>
                            <a:pt x="2178649" y="2759548"/>
                            <a:pt x="1701800" y="2874610"/>
                          </a:cubicBezTo>
                          <a:cubicBezTo>
                            <a:pt x="1223588" y="2839281"/>
                            <a:pt x="1028300" y="2827597"/>
                            <a:pt x="567277" y="2874610"/>
                          </a:cubicBezTo>
                          <a:cubicBezTo>
                            <a:pt x="160742" y="2895845"/>
                            <a:pt x="57922" y="2741329"/>
                            <a:pt x="0" y="2543865"/>
                          </a:cubicBezTo>
                          <a:cubicBezTo>
                            <a:pt x="-56584" y="2359030"/>
                            <a:pt x="42555" y="2214343"/>
                            <a:pt x="0" y="1946322"/>
                          </a:cubicBezTo>
                          <a:cubicBezTo>
                            <a:pt x="-20204" y="1647224"/>
                            <a:pt x="83846" y="1576121"/>
                            <a:pt x="0" y="1348779"/>
                          </a:cubicBezTo>
                          <a:cubicBezTo>
                            <a:pt x="-42478" y="1125825"/>
                            <a:pt x="31461" y="1049154"/>
                            <a:pt x="0" y="861893"/>
                          </a:cubicBezTo>
                          <a:cubicBezTo>
                            <a:pt x="-46594" y="671155"/>
                            <a:pt x="88456" y="511223"/>
                            <a:pt x="0" y="330744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270948" y="433208"/>
              <a:ext cx="3332873" cy="3238242"/>
            </a:xfrm>
            <a:custGeom>
              <a:avLst/>
              <a:gdLst>
                <a:gd name="connsiteX0" fmla="*/ 0 w 3332873"/>
                <a:gd name="connsiteY0" fmla="*/ 372583 h 3238242"/>
                <a:gd name="connsiteX1" fmla="*/ 555488 w 3332873"/>
                <a:gd name="connsiteY1" fmla="*/ 0 h 3238242"/>
                <a:gd name="connsiteX2" fmla="*/ 1340558 w 3332873"/>
                <a:gd name="connsiteY2" fmla="*/ 0 h 3238242"/>
                <a:gd name="connsiteX3" fmla="*/ 1667769 w 3332873"/>
                <a:gd name="connsiteY3" fmla="*/ 0 h 3238242"/>
                <a:gd name="connsiteX4" fmla="*/ 2036751 w 3332873"/>
                <a:gd name="connsiteY4" fmla="*/ 0 h 3238242"/>
                <a:gd name="connsiteX5" fmla="*/ 2777383 w 3332873"/>
                <a:gd name="connsiteY5" fmla="*/ 0 h 3238242"/>
                <a:gd name="connsiteX6" fmla="*/ 3332873 w 3332873"/>
                <a:gd name="connsiteY6" fmla="*/ 372583 h 3238242"/>
                <a:gd name="connsiteX7" fmla="*/ 3332873 w 3332873"/>
                <a:gd name="connsiteY7" fmla="*/ 1020781 h 3238242"/>
                <a:gd name="connsiteX8" fmla="*/ 3332873 w 3332873"/>
                <a:gd name="connsiteY8" fmla="*/ 1569258 h 3238242"/>
                <a:gd name="connsiteX9" fmla="*/ 3332873 w 3332873"/>
                <a:gd name="connsiteY9" fmla="*/ 2192527 h 3238242"/>
                <a:gd name="connsiteX10" fmla="*/ 3332873 w 3332873"/>
                <a:gd name="connsiteY10" fmla="*/ 2865657 h 3238242"/>
                <a:gd name="connsiteX11" fmla="*/ 2777383 w 3332873"/>
                <a:gd name="connsiteY11" fmla="*/ 3238242 h 3238242"/>
                <a:gd name="connsiteX12" fmla="*/ 2103408 w 3332873"/>
                <a:gd name="connsiteY12" fmla="*/ 3238242 h 3238242"/>
                <a:gd name="connsiteX13" fmla="*/ 1429434 w 3332873"/>
                <a:gd name="connsiteY13" fmla="*/ 3238242 h 3238242"/>
                <a:gd name="connsiteX14" fmla="*/ 555488 w 3332873"/>
                <a:gd name="connsiteY14" fmla="*/ 3238242 h 3238242"/>
                <a:gd name="connsiteX15" fmla="*/ 0 w 3332873"/>
                <a:gd name="connsiteY15" fmla="*/ 2865657 h 3238242"/>
                <a:gd name="connsiteX16" fmla="*/ 0 w 3332873"/>
                <a:gd name="connsiteY16" fmla="*/ 2317181 h 3238242"/>
                <a:gd name="connsiteX17" fmla="*/ 0 w 3332873"/>
                <a:gd name="connsiteY17" fmla="*/ 1718843 h 3238242"/>
                <a:gd name="connsiteX18" fmla="*/ 0 w 3332873"/>
                <a:gd name="connsiteY18" fmla="*/ 1070643 h 3238242"/>
                <a:gd name="connsiteX19" fmla="*/ 0 w 3332873"/>
                <a:gd name="connsiteY19" fmla="*/ 372583 h 3238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32873" h="3238242" extrusionOk="0">
                  <a:moveTo>
                    <a:pt x="0" y="372583"/>
                  </a:moveTo>
                  <a:cubicBezTo>
                    <a:pt x="43290" y="133596"/>
                    <a:pt x="328619" y="-71853"/>
                    <a:pt x="555488" y="0"/>
                  </a:cubicBezTo>
                  <a:cubicBezTo>
                    <a:pt x="917730" y="-65555"/>
                    <a:pt x="986189" y="49124"/>
                    <a:pt x="1340558" y="0"/>
                  </a:cubicBezTo>
                  <a:cubicBezTo>
                    <a:pt x="1495613" y="-23446"/>
                    <a:pt x="1546096" y="21072"/>
                    <a:pt x="1667769" y="0"/>
                  </a:cubicBezTo>
                  <a:cubicBezTo>
                    <a:pt x="1789442" y="-21072"/>
                    <a:pt x="1944875" y="3063"/>
                    <a:pt x="2036751" y="0"/>
                  </a:cubicBezTo>
                  <a:cubicBezTo>
                    <a:pt x="2218706" y="7985"/>
                    <a:pt x="2439377" y="64689"/>
                    <a:pt x="2777383" y="0"/>
                  </a:cubicBezTo>
                  <a:cubicBezTo>
                    <a:pt x="3087570" y="80252"/>
                    <a:pt x="3328105" y="199418"/>
                    <a:pt x="3332873" y="372583"/>
                  </a:cubicBezTo>
                  <a:cubicBezTo>
                    <a:pt x="3374235" y="683124"/>
                    <a:pt x="3259450" y="864463"/>
                    <a:pt x="3332873" y="1020781"/>
                  </a:cubicBezTo>
                  <a:cubicBezTo>
                    <a:pt x="3454134" y="1239928"/>
                    <a:pt x="3306538" y="1480316"/>
                    <a:pt x="3332873" y="1569258"/>
                  </a:cubicBezTo>
                  <a:cubicBezTo>
                    <a:pt x="3426573" y="1645809"/>
                    <a:pt x="3345808" y="1890026"/>
                    <a:pt x="3332873" y="2192527"/>
                  </a:cubicBezTo>
                  <a:cubicBezTo>
                    <a:pt x="3339873" y="2403795"/>
                    <a:pt x="3325486" y="2605263"/>
                    <a:pt x="3332873" y="2865657"/>
                  </a:cubicBezTo>
                  <a:cubicBezTo>
                    <a:pt x="3374035" y="2982975"/>
                    <a:pt x="2975681" y="3162350"/>
                    <a:pt x="2777383" y="3238242"/>
                  </a:cubicBezTo>
                  <a:cubicBezTo>
                    <a:pt x="2566918" y="3259574"/>
                    <a:pt x="2265664" y="3193319"/>
                    <a:pt x="2103408" y="3238242"/>
                  </a:cubicBezTo>
                  <a:cubicBezTo>
                    <a:pt x="1975595" y="3238576"/>
                    <a:pt x="1808144" y="3176992"/>
                    <a:pt x="1429434" y="3238242"/>
                  </a:cubicBezTo>
                  <a:cubicBezTo>
                    <a:pt x="1165862" y="3180529"/>
                    <a:pt x="873038" y="3162808"/>
                    <a:pt x="555488" y="3238242"/>
                  </a:cubicBezTo>
                  <a:cubicBezTo>
                    <a:pt x="334565" y="3215763"/>
                    <a:pt x="-371" y="3045381"/>
                    <a:pt x="0" y="2865657"/>
                  </a:cubicBezTo>
                  <a:cubicBezTo>
                    <a:pt x="9368" y="2755825"/>
                    <a:pt x="19902" y="2513952"/>
                    <a:pt x="0" y="2317181"/>
                  </a:cubicBezTo>
                  <a:cubicBezTo>
                    <a:pt x="2461" y="2129971"/>
                    <a:pt x="52473" y="1848538"/>
                    <a:pt x="0" y="1718843"/>
                  </a:cubicBezTo>
                  <a:cubicBezTo>
                    <a:pt x="-27965" y="1640076"/>
                    <a:pt x="53166" y="1271911"/>
                    <a:pt x="0" y="1070643"/>
                  </a:cubicBezTo>
                  <a:cubicBezTo>
                    <a:pt x="-69567" y="864716"/>
                    <a:pt x="78267" y="576742"/>
                    <a:pt x="0" y="372583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3362900"/>
                        <a:gd name="connsiteY0" fmla="*/ 333123 h 2895281"/>
                        <a:gd name="connsiteX1" fmla="*/ 560493 w 3362900"/>
                        <a:gd name="connsiteY1" fmla="*/ 0 h 2895281"/>
                        <a:gd name="connsiteX2" fmla="*/ 1352636 w 3362900"/>
                        <a:gd name="connsiteY2" fmla="*/ 0 h 2895281"/>
                        <a:gd name="connsiteX3" fmla="*/ 2055101 w 3362900"/>
                        <a:gd name="connsiteY3" fmla="*/ 0 h 2895281"/>
                        <a:gd name="connsiteX4" fmla="*/ 2802406 w 3362900"/>
                        <a:gd name="connsiteY4" fmla="*/ 0 h 2895281"/>
                        <a:gd name="connsiteX5" fmla="*/ 3362900 w 3362900"/>
                        <a:gd name="connsiteY5" fmla="*/ 333123 h 2895281"/>
                        <a:gd name="connsiteX6" fmla="*/ 3362900 w 3362900"/>
                        <a:gd name="connsiteY6" fmla="*/ 912671 h 2895281"/>
                        <a:gd name="connsiteX7" fmla="*/ 3362900 w 3362900"/>
                        <a:gd name="connsiteY7" fmla="*/ 1403059 h 2895281"/>
                        <a:gd name="connsiteX8" fmla="*/ 3362900 w 3362900"/>
                        <a:gd name="connsiteY8" fmla="*/ 1960318 h 2895281"/>
                        <a:gd name="connsiteX9" fmla="*/ 3362900 w 3362900"/>
                        <a:gd name="connsiteY9" fmla="*/ 2562157 h 2895281"/>
                        <a:gd name="connsiteX10" fmla="*/ 2802406 w 3362900"/>
                        <a:gd name="connsiteY10" fmla="*/ 2895281 h 2895281"/>
                        <a:gd name="connsiteX11" fmla="*/ 2122359 w 3362900"/>
                        <a:gd name="connsiteY11" fmla="*/ 2895281 h 2895281"/>
                        <a:gd name="connsiteX12" fmla="*/ 1442313 w 3362900"/>
                        <a:gd name="connsiteY12" fmla="*/ 2895281 h 2895281"/>
                        <a:gd name="connsiteX13" fmla="*/ 560493 w 3362900"/>
                        <a:gd name="connsiteY13" fmla="*/ 2895281 h 2895281"/>
                        <a:gd name="connsiteX14" fmla="*/ 0 w 3362900"/>
                        <a:gd name="connsiteY14" fmla="*/ 2562157 h 2895281"/>
                        <a:gd name="connsiteX15" fmla="*/ 0 w 3362900"/>
                        <a:gd name="connsiteY15" fmla="*/ 2071770 h 2895281"/>
                        <a:gd name="connsiteX16" fmla="*/ 0 w 3362900"/>
                        <a:gd name="connsiteY16" fmla="*/ 1536801 h 2895281"/>
                        <a:gd name="connsiteX17" fmla="*/ 0 w 3362900"/>
                        <a:gd name="connsiteY17" fmla="*/ 957252 h 2895281"/>
                        <a:gd name="connsiteX18" fmla="*/ 0 w 3362900"/>
                        <a:gd name="connsiteY18" fmla="*/ 333123 h 28952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362900" h="2895281" extrusionOk="0">
                          <a:moveTo>
                            <a:pt x="0" y="333123"/>
                          </a:moveTo>
                          <a:cubicBezTo>
                            <a:pt x="39339" y="122390"/>
                            <a:pt x="305275" y="-41182"/>
                            <a:pt x="560493" y="0"/>
                          </a:cubicBezTo>
                          <a:cubicBezTo>
                            <a:pt x="929867" y="-50354"/>
                            <a:pt x="1035934" y="37767"/>
                            <a:pt x="1352636" y="0"/>
                          </a:cubicBezTo>
                          <a:cubicBezTo>
                            <a:pt x="1691268" y="-918"/>
                            <a:pt x="1883520" y="3340"/>
                            <a:pt x="2055101" y="0"/>
                          </a:cubicBezTo>
                          <a:cubicBezTo>
                            <a:pt x="2230180" y="-6073"/>
                            <a:pt x="2455395" y="21555"/>
                            <a:pt x="2802406" y="0"/>
                          </a:cubicBezTo>
                          <a:cubicBezTo>
                            <a:pt x="3131987" y="31460"/>
                            <a:pt x="3356951" y="160359"/>
                            <a:pt x="3362900" y="333123"/>
                          </a:cubicBezTo>
                          <a:cubicBezTo>
                            <a:pt x="3378208" y="625006"/>
                            <a:pt x="3255977" y="743609"/>
                            <a:pt x="3362900" y="912671"/>
                          </a:cubicBezTo>
                          <a:cubicBezTo>
                            <a:pt x="3482191" y="1108774"/>
                            <a:pt x="3327935" y="1325026"/>
                            <a:pt x="3362900" y="1403059"/>
                          </a:cubicBezTo>
                          <a:cubicBezTo>
                            <a:pt x="3452138" y="1501979"/>
                            <a:pt x="3360070" y="1706221"/>
                            <a:pt x="3362900" y="1960318"/>
                          </a:cubicBezTo>
                          <a:cubicBezTo>
                            <a:pt x="3395915" y="2180289"/>
                            <a:pt x="3354330" y="2353315"/>
                            <a:pt x="3362900" y="2562157"/>
                          </a:cubicBezTo>
                          <a:cubicBezTo>
                            <a:pt x="3414509" y="2726407"/>
                            <a:pt x="3024733" y="2855581"/>
                            <a:pt x="2802406" y="2895281"/>
                          </a:cubicBezTo>
                          <a:cubicBezTo>
                            <a:pt x="2606401" y="2890774"/>
                            <a:pt x="2254574" y="2850766"/>
                            <a:pt x="2122359" y="2895281"/>
                          </a:cubicBezTo>
                          <a:cubicBezTo>
                            <a:pt x="1957402" y="2910167"/>
                            <a:pt x="1788546" y="2855410"/>
                            <a:pt x="1442313" y="2895281"/>
                          </a:cubicBezTo>
                          <a:cubicBezTo>
                            <a:pt x="1164830" y="2922229"/>
                            <a:pt x="873007" y="2847682"/>
                            <a:pt x="560493" y="2895281"/>
                          </a:cubicBezTo>
                          <a:cubicBezTo>
                            <a:pt x="291294" y="2860611"/>
                            <a:pt x="28890" y="2724493"/>
                            <a:pt x="0" y="2562157"/>
                          </a:cubicBezTo>
                          <a:cubicBezTo>
                            <a:pt x="-4941" y="2465413"/>
                            <a:pt x="12952" y="2248113"/>
                            <a:pt x="0" y="2071770"/>
                          </a:cubicBezTo>
                          <a:cubicBezTo>
                            <a:pt x="-35034" y="1888699"/>
                            <a:pt x="95607" y="1645668"/>
                            <a:pt x="0" y="1536801"/>
                          </a:cubicBezTo>
                          <a:cubicBezTo>
                            <a:pt x="-19498" y="1447478"/>
                            <a:pt x="63646" y="1151037"/>
                            <a:pt x="0" y="957252"/>
                          </a:cubicBezTo>
                          <a:cubicBezTo>
                            <a:pt x="-80972" y="775532"/>
                            <a:pt x="99308" y="497304"/>
                            <a:pt x="0" y="333123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853263" y="783986"/>
              <a:ext cx="3817037" cy="258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كرات اللوتس بالتمر و مقاديرها : نصف كيلو مهجون التمر ،2ملعقة زبدة اللوتس ، نصف كوب بسكوت اللوتس المطحون ، 2 ملعقة دقيق ، 4 ملاعق حليب بودرة ، نصف</a:t>
              </a:r>
            </a:p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 إصبع زبدة مذابة</a:t>
              </a: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2493294"/>
            <a:ext cx="2578333" cy="351947"/>
          </a:xfrm>
          <a:custGeom>
            <a:avLst/>
            <a:gdLst>
              <a:gd name="connsiteX0" fmla="*/ 0 w 2578333"/>
              <a:gd name="connsiteY0" fmla="*/ 351947 h 351947"/>
              <a:gd name="connsiteX1" fmla="*/ 641612 w 2578333"/>
              <a:gd name="connsiteY1" fmla="*/ 110414 h 351947"/>
              <a:gd name="connsiteX2" fmla="*/ 1140644 w 2578333"/>
              <a:gd name="connsiteY2" fmla="*/ 317442 h 351947"/>
              <a:gd name="connsiteX3" fmla="*/ 1794139 w 2578333"/>
              <a:gd name="connsiteY3" fmla="*/ 89711 h 351947"/>
              <a:gd name="connsiteX4" fmla="*/ 2245644 w 2578333"/>
              <a:gd name="connsiteY4" fmla="*/ 193225 h 351947"/>
              <a:gd name="connsiteX5" fmla="*/ 2578333 w 2578333"/>
              <a:gd name="connsiteY5" fmla="*/ 0 h 35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8333" h="351947" extrusionOk="0">
                <a:moveTo>
                  <a:pt x="0" y="351947"/>
                </a:moveTo>
                <a:cubicBezTo>
                  <a:pt x="196547" y="252090"/>
                  <a:pt x="484590" y="164343"/>
                  <a:pt x="641612" y="110414"/>
                </a:cubicBezTo>
                <a:cubicBezTo>
                  <a:pt x="779639" y="32066"/>
                  <a:pt x="957292" y="382204"/>
                  <a:pt x="1140644" y="317442"/>
                </a:cubicBezTo>
                <a:cubicBezTo>
                  <a:pt x="1336976" y="337311"/>
                  <a:pt x="1553733" y="199350"/>
                  <a:pt x="1794139" y="89711"/>
                </a:cubicBezTo>
                <a:cubicBezTo>
                  <a:pt x="1989469" y="10170"/>
                  <a:pt x="2122206" y="226262"/>
                  <a:pt x="2245644" y="193225"/>
                </a:cubicBezTo>
                <a:cubicBezTo>
                  <a:pt x="2321284" y="199493"/>
                  <a:pt x="2475377" y="81938"/>
                  <a:pt x="2578333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:custGeom>
                    <a:avLst/>
                    <a:gdLst>
                      <a:gd name="connsiteX0" fmla="*/ 0 w 2578333"/>
                      <a:gd name="connsiteY0" fmla="*/ 351947 h 351947"/>
                      <a:gd name="connsiteX1" fmla="*/ 641612 w 2578333"/>
                      <a:gd name="connsiteY1" fmla="*/ 110414 h 351947"/>
                      <a:gd name="connsiteX2" fmla="*/ 1140644 w 2578333"/>
                      <a:gd name="connsiteY2" fmla="*/ 317442 h 351947"/>
                      <a:gd name="connsiteX3" fmla="*/ 1794139 w 2578333"/>
                      <a:gd name="connsiteY3" fmla="*/ 89711 h 351947"/>
                      <a:gd name="connsiteX4" fmla="*/ 2245644 w 2578333"/>
                      <a:gd name="connsiteY4" fmla="*/ 193225 h 351947"/>
                      <a:gd name="connsiteX5" fmla="*/ 2578333 w 2578333"/>
                      <a:gd name="connsiteY5" fmla="*/ 0 h 351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78333" h="351947" extrusionOk="0">
                        <a:moveTo>
                          <a:pt x="0" y="351947"/>
                        </a:moveTo>
                        <a:cubicBezTo>
                          <a:pt x="210582" y="243423"/>
                          <a:pt x="471507" y="145292"/>
                          <a:pt x="641612" y="110414"/>
                        </a:cubicBezTo>
                        <a:cubicBezTo>
                          <a:pt x="803478" y="65296"/>
                          <a:pt x="951371" y="340650"/>
                          <a:pt x="1140644" y="317442"/>
                        </a:cubicBezTo>
                        <a:cubicBezTo>
                          <a:pt x="1335295" y="328074"/>
                          <a:pt x="1580580" y="156894"/>
                          <a:pt x="1794139" y="89711"/>
                        </a:cubicBezTo>
                        <a:cubicBezTo>
                          <a:pt x="1983464" y="41820"/>
                          <a:pt x="2119425" y="219335"/>
                          <a:pt x="2245644" y="193225"/>
                        </a:cubicBezTo>
                        <a:cubicBezTo>
                          <a:pt x="2346380" y="189821"/>
                          <a:pt x="2476470" y="85952"/>
                          <a:pt x="2578333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41369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618096"/>
            <a:ext cx="3375616" cy="1213077"/>
            <a:chOff x="4412343" y="615723"/>
            <a:chExt cx="3375616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: Shape 76">
              <a:extLst>
                <a:ext uri="{FF2B5EF4-FFF2-40B4-BE49-F238E27FC236}">
                  <a16:creationId xmlns:a16="http://schemas.microsoft.com/office/drawing/2014/main" id="{B20B7274-28AD-4F16-854F-1B745747752C}"/>
                </a:ext>
              </a:extLst>
            </p:cNvPr>
            <p:cNvSpPr/>
            <p:nvPr/>
          </p:nvSpPr>
          <p:spPr>
            <a:xfrm rot="7528401">
              <a:off x="7584759" y="161884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61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CE2DF91-E697-4FF5-908C-018C3029BB9E}"/>
              </a:ext>
            </a:extLst>
          </p:cNvPr>
          <p:cNvSpPr/>
          <p:nvPr/>
        </p:nvSpPr>
        <p:spPr>
          <a:xfrm>
            <a:off x="2609849" y="828211"/>
            <a:ext cx="1987551" cy="1286835"/>
          </a:xfrm>
          <a:custGeom>
            <a:avLst/>
            <a:gdLst>
              <a:gd name="connsiteX0" fmla="*/ 0 w 2939144"/>
              <a:gd name="connsiteY0" fmla="*/ 1574162 h 1902942"/>
              <a:gd name="connsiteX1" fmla="*/ 0 w 2939144"/>
              <a:gd name="connsiteY1" fmla="*/ 1574163 h 1902942"/>
              <a:gd name="connsiteX2" fmla="*/ 0 w 2939144"/>
              <a:gd name="connsiteY2" fmla="*/ 1574163 h 1902942"/>
              <a:gd name="connsiteX3" fmla="*/ 1553283 w 2939144"/>
              <a:gd name="connsiteY3" fmla="*/ 0 h 1902942"/>
              <a:gd name="connsiteX4" fmla="*/ 1998596 w 2939144"/>
              <a:gd name="connsiteY4" fmla="*/ 229118 h 1902942"/>
              <a:gd name="connsiteX5" fmla="*/ 2039430 w 2939144"/>
              <a:gd name="connsiteY5" fmla="*/ 301917 h 1902942"/>
              <a:gd name="connsiteX6" fmla="*/ 2051692 w 2939144"/>
              <a:gd name="connsiteY6" fmla="*/ 295476 h 1902942"/>
              <a:gd name="connsiteX7" fmla="*/ 2260728 w 2939144"/>
              <a:gd name="connsiteY7" fmla="*/ 254638 h 1902942"/>
              <a:gd name="connsiteX8" fmla="*/ 2797757 w 2939144"/>
              <a:gd name="connsiteY8" fmla="*/ 774309 h 1902942"/>
              <a:gd name="connsiteX9" fmla="*/ 2780850 w 2939144"/>
              <a:gd name="connsiteY9" fmla="*/ 904183 h 1902942"/>
              <a:gd name="connsiteX10" fmla="*/ 2745274 w 2939144"/>
              <a:gd name="connsiteY10" fmla="*/ 991682 h 1902942"/>
              <a:gd name="connsiteX11" fmla="*/ 2798362 w 2939144"/>
              <a:gd name="connsiteY11" fmla="*/ 1021351 h 1902942"/>
              <a:gd name="connsiteX12" fmla="*/ 2939144 w 2939144"/>
              <a:gd name="connsiteY12" fmla="*/ 1293980 h 1902942"/>
              <a:gd name="connsiteX13" fmla="*/ 2845619 w 2939144"/>
              <a:gd name="connsiteY13" fmla="*/ 1526462 h 1902942"/>
              <a:gd name="connsiteX14" fmla="*/ 2813697 w 2939144"/>
              <a:gd name="connsiteY14" fmla="*/ 1553581 h 1902942"/>
              <a:gd name="connsiteX15" fmla="*/ 2815772 w 2939144"/>
              <a:gd name="connsiteY15" fmla="*/ 1574163 h 1902942"/>
              <a:gd name="connsiteX16" fmla="*/ 2815771 w 2939144"/>
              <a:gd name="connsiteY16" fmla="*/ 1574163 h 1902942"/>
              <a:gd name="connsiteX17" fmla="*/ 2486992 w 2939144"/>
              <a:gd name="connsiteY17" fmla="*/ 1902942 h 1902942"/>
              <a:gd name="connsiteX18" fmla="*/ 328779 w 2939144"/>
              <a:gd name="connsiteY18" fmla="*/ 1902941 h 1902942"/>
              <a:gd name="connsiteX19" fmla="*/ 25837 w 2939144"/>
              <a:gd name="connsiteY19" fmla="*/ 1702138 h 1902942"/>
              <a:gd name="connsiteX20" fmla="*/ 0 w 2939144"/>
              <a:gd name="connsiteY20" fmla="*/ 1574163 h 1902942"/>
              <a:gd name="connsiteX21" fmla="*/ 21683 w 2939144"/>
              <a:gd name="connsiteY21" fmla="*/ 1466763 h 1902942"/>
              <a:gd name="connsiteX22" fmla="*/ 10911 w 2939144"/>
              <a:gd name="connsiteY22" fmla="*/ 1433182 h 1902942"/>
              <a:gd name="connsiteX23" fmla="*/ 0 w 2939144"/>
              <a:gd name="connsiteY23" fmla="*/ 1328450 h 1902942"/>
              <a:gd name="connsiteX24" fmla="*/ 537029 w 2939144"/>
              <a:gd name="connsiteY24" fmla="*/ 808779 h 1902942"/>
              <a:gd name="connsiteX25" fmla="*/ 569957 w 2939144"/>
              <a:gd name="connsiteY25" fmla="*/ 811590 h 1902942"/>
              <a:gd name="connsiteX26" fmla="*/ 571984 w 2939144"/>
              <a:gd name="connsiteY26" fmla="*/ 791920 h 1902942"/>
              <a:gd name="connsiteX27" fmla="*/ 1002122 w 2939144"/>
              <a:gd name="connsiteY27" fmla="*/ 449061 h 1902942"/>
              <a:gd name="connsiteX28" fmla="*/ 1023392 w 2939144"/>
              <a:gd name="connsiteY28" fmla="*/ 451158 h 1902942"/>
              <a:gd name="connsiteX29" fmla="*/ 1027165 w 2939144"/>
              <a:gd name="connsiteY29" fmla="*/ 414939 h 1902942"/>
              <a:gd name="connsiteX30" fmla="*/ 1553283 w 2939144"/>
              <a:gd name="connsiteY30" fmla="*/ 0 h 19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39144" h="1902942">
                <a:moveTo>
                  <a:pt x="0" y="1574162"/>
                </a:moveTo>
                <a:lnTo>
                  <a:pt x="0" y="1574163"/>
                </a:lnTo>
                <a:lnTo>
                  <a:pt x="0" y="1574163"/>
                </a:lnTo>
                <a:close/>
                <a:moveTo>
                  <a:pt x="1553283" y="0"/>
                </a:moveTo>
                <a:cubicBezTo>
                  <a:pt x="1738654" y="0"/>
                  <a:pt x="1902088" y="90885"/>
                  <a:pt x="1998596" y="229118"/>
                </a:cubicBezTo>
                <a:lnTo>
                  <a:pt x="2039430" y="301917"/>
                </a:lnTo>
                <a:lnTo>
                  <a:pt x="2051692" y="295476"/>
                </a:lnTo>
                <a:cubicBezTo>
                  <a:pt x="2115942" y="269180"/>
                  <a:pt x="2186580" y="254638"/>
                  <a:pt x="2260728" y="254638"/>
                </a:cubicBezTo>
                <a:cubicBezTo>
                  <a:pt x="2557321" y="254638"/>
                  <a:pt x="2797757" y="487303"/>
                  <a:pt x="2797757" y="774309"/>
                </a:cubicBezTo>
                <a:cubicBezTo>
                  <a:pt x="2797757" y="819154"/>
                  <a:pt x="2791887" y="862672"/>
                  <a:pt x="2780850" y="904183"/>
                </a:cubicBezTo>
                <a:lnTo>
                  <a:pt x="2745274" y="991682"/>
                </a:lnTo>
                <a:lnTo>
                  <a:pt x="2798362" y="1021351"/>
                </a:lnTo>
                <a:cubicBezTo>
                  <a:pt x="2883300" y="1080435"/>
                  <a:pt x="2939144" y="1180492"/>
                  <a:pt x="2939144" y="1293980"/>
                </a:cubicBezTo>
                <a:cubicBezTo>
                  <a:pt x="2939144" y="1384770"/>
                  <a:pt x="2903404" y="1466965"/>
                  <a:pt x="2845619" y="1526462"/>
                </a:cubicBezTo>
                <a:lnTo>
                  <a:pt x="2813697" y="1553581"/>
                </a:lnTo>
                <a:lnTo>
                  <a:pt x="2815772" y="1574163"/>
                </a:lnTo>
                <a:lnTo>
                  <a:pt x="2815771" y="1574163"/>
                </a:lnTo>
                <a:cubicBezTo>
                  <a:pt x="2815771" y="1755743"/>
                  <a:pt x="2668572" y="1902942"/>
                  <a:pt x="2486992" y="1902942"/>
                </a:cubicBezTo>
                <a:lnTo>
                  <a:pt x="328779" y="1902941"/>
                </a:lnTo>
                <a:cubicBezTo>
                  <a:pt x="192594" y="1902941"/>
                  <a:pt x="75748" y="1820142"/>
                  <a:pt x="25837" y="1702138"/>
                </a:cubicBezTo>
                <a:lnTo>
                  <a:pt x="0" y="1574163"/>
                </a:lnTo>
                <a:lnTo>
                  <a:pt x="21683" y="1466763"/>
                </a:lnTo>
                <a:lnTo>
                  <a:pt x="10911" y="1433182"/>
                </a:lnTo>
                <a:cubicBezTo>
                  <a:pt x="3757" y="1399353"/>
                  <a:pt x="0" y="1364326"/>
                  <a:pt x="0" y="1328450"/>
                </a:cubicBezTo>
                <a:cubicBezTo>
                  <a:pt x="0" y="1041444"/>
                  <a:pt x="240436" y="808779"/>
                  <a:pt x="537029" y="808779"/>
                </a:cubicBezTo>
                <a:lnTo>
                  <a:pt x="569957" y="811590"/>
                </a:lnTo>
                <a:lnTo>
                  <a:pt x="571984" y="791920"/>
                </a:lnTo>
                <a:cubicBezTo>
                  <a:pt x="612925" y="596251"/>
                  <a:pt x="789948" y="449061"/>
                  <a:pt x="1002122" y="449061"/>
                </a:cubicBezTo>
                <a:lnTo>
                  <a:pt x="1023392" y="451158"/>
                </a:lnTo>
                <a:lnTo>
                  <a:pt x="1027165" y="414939"/>
                </a:lnTo>
                <a:cubicBezTo>
                  <a:pt x="1077241" y="178134"/>
                  <a:pt x="1293764" y="0"/>
                  <a:pt x="15532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826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6640386" y="2997479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b="1" dirty="0">
                <a:latin typeface="Oswald" panose="02000503000000000000" pitchFamily="2" charset="0"/>
              </a:rPr>
              <a:t>انتهى الدرس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 flipH="1">
            <a:off x="-1268360" y="0"/>
            <a:ext cx="17443331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16200000" flipH="1">
            <a:off x="13651808" y="1834275"/>
            <a:ext cx="3914741" cy="31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0 L -0.80938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79896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202491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428760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64226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303608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395075"/>
            <a:ext cx="2025747" cy="604910"/>
            <a:chOff x="5212079" y="1392702"/>
            <a:chExt cx="2025747" cy="604910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965636" y="1053529"/>
            <a:ext cx="2555898" cy="2638294"/>
            <a:chOff x="741533" y="-362161"/>
            <a:chExt cx="2858648" cy="2950805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41533" y="218516"/>
              <a:ext cx="2858648" cy="2370128"/>
            </a:xfrm>
            <a:custGeom>
              <a:avLst/>
              <a:gdLst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586504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29324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04750 h 2370128"/>
                <a:gd name="connsiteX14" fmla="*/ 0 w 2858648"/>
                <a:gd name="connsiteY14" fmla="*/ 1112073 h 2370128"/>
                <a:gd name="connsiteX15" fmla="*/ 0 w 2858648"/>
                <a:gd name="connsiteY15" fmla="*/ 710634 h 2370128"/>
                <a:gd name="connsiteX16" fmla="*/ 0 w 2858648"/>
                <a:gd name="connsiteY16" fmla="*/ 272699 h 2370128"/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495266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67437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77739 h 2370128"/>
                <a:gd name="connsiteX14" fmla="*/ 0 w 2858648"/>
                <a:gd name="connsiteY14" fmla="*/ 1203311 h 2370128"/>
                <a:gd name="connsiteX15" fmla="*/ 0 w 2858648"/>
                <a:gd name="connsiteY15" fmla="*/ 801870 h 2370128"/>
                <a:gd name="connsiteX16" fmla="*/ 0 w 2858648"/>
                <a:gd name="connsiteY16" fmla="*/ 272699 h 2370128"/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586504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29324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04750 h 2370128"/>
                <a:gd name="connsiteX14" fmla="*/ 0 w 2858648"/>
                <a:gd name="connsiteY14" fmla="*/ 1112073 h 2370128"/>
                <a:gd name="connsiteX15" fmla="*/ 0 w 2858648"/>
                <a:gd name="connsiteY15" fmla="*/ 710634 h 2370128"/>
                <a:gd name="connsiteX16" fmla="*/ 0 w 2858648"/>
                <a:gd name="connsiteY16" fmla="*/ 272699 h 237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8648" h="2370128" fill="none" extrusionOk="0">
                  <a:moveTo>
                    <a:pt x="0" y="272699"/>
                  </a:moveTo>
                  <a:cubicBezTo>
                    <a:pt x="140605" y="169646"/>
                    <a:pt x="159803" y="15399"/>
                    <a:pt x="476449" y="0"/>
                  </a:cubicBezTo>
                  <a:cubicBezTo>
                    <a:pt x="810176" y="4726"/>
                    <a:pt x="1124471" y="-26251"/>
                    <a:pt x="1467437" y="0"/>
                  </a:cubicBezTo>
                  <a:cubicBezTo>
                    <a:pt x="1800517" y="-24821"/>
                    <a:pt x="2014446" y="76392"/>
                    <a:pt x="2382197" y="0"/>
                  </a:cubicBezTo>
                  <a:cubicBezTo>
                    <a:pt x="2722005" y="38216"/>
                    <a:pt x="2874201" y="117779"/>
                    <a:pt x="2858648" y="272699"/>
                  </a:cubicBezTo>
                  <a:cubicBezTo>
                    <a:pt x="2920364" y="336721"/>
                    <a:pt x="2863269" y="554109"/>
                    <a:pt x="2858648" y="692387"/>
                  </a:cubicBezTo>
                  <a:cubicBezTo>
                    <a:pt x="2911059" y="839724"/>
                    <a:pt x="2827936" y="871947"/>
                    <a:pt x="2858648" y="1093827"/>
                  </a:cubicBezTo>
                  <a:cubicBezTo>
                    <a:pt x="2877131" y="1295177"/>
                    <a:pt x="2829456" y="1333007"/>
                    <a:pt x="2858648" y="1586504"/>
                  </a:cubicBezTo>
                  <a:cubicBezTo>
                    <a:pt x="2820225" y="1793626"/>
                    <a:pt x="2774010" y="1974387"/>
                    <a:pt x="2858648" y="2097427"/>
                  </a:cubicBezTo>
                  <a:cubicBezTo>
                    <a:pt x="2755450" y="2220343"/>
                    <a:pt x="2539916" y="2341702"/>
                    <a:pt x="2382197" y="2370128"/>
                  </a:cubicBezTo>
                  <a:cubicBezTo>
                    <a:pt x="2151734" y="2368040"/>
                    <a:pt x="1746867" y="2326502"/>
                    <a:pt x="1429324" y="2370128"/>
                  </a:cubicBezTo>
                  <a:cubicBezTo>
                    <a:pt x="1075209" y="2432429"/>
                    <a:pt x="933731" y="2344836"/>
                    <a:pt x="476449" y="2370128"/>
                  </a:cubicBezTo>
                  <a:cubicBezTo>
                    <a:pt x="214002" y="2354991"/>
                    <a:pt x="14744" y="2306231"/>
                    <a:pt x="0" y="2097427"/>
                  </a:cubicBezTo>
                  <a:cubicBezTo>
                    <a:pt x="-117181" y="2003453"/>
                    <a:pt x="-60636" y="1848487"/>
                    <a:pt x="0" y="1604750"/>
                  </a:cubicBezTo>
                  <a:cubicBezTo>
                    <a:pt x="22653" y="1356844"/>
                    <a:pt x="109058" y="1299738"/>
                    <a:pt x="0" y="1112073"/>
                  </a:cubicBezTo>
                  <a:cubicBezTo>
                    <a:pt x="-98336" y="873902"/>
                    <a:pt x="21305" y="894904"/>
                    <a:pt x="0" y="710634"/>
                  </a:cubicBezTo>
                  <a:cubicBezTo>
                    <a:pt x="-97105" y="594959"/>
                    <a:pt x="88869" y="354972"/>
                    <a:pt x="0" y="272699"/>
                  </a:cubicBezTo>
                  <a:close/>
                </a:path>
                <a:path w="2858648" h="2370128" stroke="0" extrusionOk="0">
                  <a:moveTo>
                    <a:pt x="0" y="272699"/>
                  </a:moveTo>
                  <a:cubicBezTo>
                    <a:pt x="60488" y="178051"/>
                    <a:pt x="260963" y="99431"/>
                    <a:pt x="476449" y="0"/>
                  </a:cubicBezTo>
                  <a:cubicBezTo>
                    <a:pt x="869832" y="-76536"/>
                    <a:pt x="1060021" y="-36854"/>
                    <a:pt x="1467437" y="0"/>
                  </a:cubicBezTo>
                  <a:cubicBezTo>
                    <a:pt x="1666407" y="-55714"/>
                    <a:pt x="2122389" y="12946"/>
                    <a:pt x="2382197" y="0"/>
                  </a:cubicBezTo>
                  <a:cubicBezTo>
                    <a:pt x="2651169" y="7376"/>
                    <a:pt x="2885492" y="138832"/>
                    <a:pt x="2858648" y="272699"/>
                  </a:cubicBezTo>
                  <a:cubicBezTo>
                    <a:pt x="2881420" y="409326"/>
                    <a:pt x="2802700" y="611672"/>
                    <a:pt x="2858648" y="692387"/>
                  </a:cubicBezTo>
                  <a:cubicBezTo>
                    <a:pt x="2920734" y="728916"/>
                    <a:pt x="2734026" y="941355"/>
                    <a:pt x="2858648" y="1093827"/>
                  </a:cubicBezTo>
                  <a:cubicBezTo>
                    <a:pt x="2887059" y="1245076"/>
                    <a:pt x="2750122" y="1397119"/>
                    <a:pt x="2858648" y="1495266"/>
                  </a:cubicBezTo>
                  <a:cubicBezTo>
                    <a:pt x="2866104" y="1656896"/>
                    <a:pt x="2809775" y="1952135"/>
                    <a:pt x="2858648" y="2097427"/>
                  </a:cubicBezTo>
                  <a:cubicBezTo>
                    <a:pt x="2877374" y="2310215"/>
                    <a:pt x="2702168" y="2433091"/>
                    <a:pt x="2382197" y="2370128"/>
                  </a:cubicBezTo>
                  <a:cubicBezTo>
                    <a:pt x="1978043" y="2469893"/>
                    <a:pt x="1787632" y="2341224"/>
                    <a:pt x="1467437" y="2370128"/>
                  </a:cubicBezTo>
                  <a:cubicBezTo>
                    <a:pt x="1270316" y="2452034"/>
                    <a:pt x="1023240" y="2283234"/>
                    <a:pt x="476449" y="2370128"/>
                  </a:cubicBezTo>
                  <a:cubicBezTo>
                    <a:pt x="201241" y="2289025"/>
                    <a:pt x="13444" y="2273980"/>
                    <a:pt x="0" y="2097427"/>
                  </a:cubicBezTo>
                  <a:cubicBezTo>
                    <a:pt x="4347" y="1976117"/>
                    <a:pt x="34145" y="1817529"/>
                    <a:pt x="0" y="1677739"/>
                  </a:cubicBezTo>
                  <a:cubicBezTo>
                    <a:pt x="-1252" y="1497084"/>
                    <a:pt x="76810" y="1447129"/>
                    <a:pt x="0" y="1203311"/>
                  </a:cubicBezTo>
                  <a:cubicBezTo>
                    <a:pt x="-119140" y="982399"/>
                    <a:pt x="100026" y="939595"/>
                    <a:pt x="0" y="801870"/>
                  </a:cubicBezTo>
                  <a:cubicBezTo>
                    <a:pt x="-35260" y="642753"/>
                    <a:pt x="-50951" y="445436"/>
                    <a:pt x="0" y="272699"/>
                  </a:cubicBezTo>
                  <a:close/>
                </a:path>
                <a:path w="2858648" h="2370128" fill="none" stroke="0" extrusionOk="0">
                  <a:moveTo>
                    <a:pt x="0" y="272699"/>
                  </a:moveTo>
                  <a:cubicBezTo>
                    <a:pt x="60177" y="81115"/>
                    <a:pt x="266992" y="23333"/>
                    <a:pt x="476449" y="0"/>
                  </a:cubicBezTo>
                  <a:cubicBezTo>
                    <a:pt x="819254" y="8916"/>
                    <a:pt x="1126765" y="86889"/>
                    <a:pt x="1467437" y="0"/>
                  </a:cubicBezTo>
                  <a:cubicBezTo>
                    <a:pt x="1779957" y="28856"/>
                    <a:pt x="2129882" y="28585"/>
                    <a:pt x="2382197" y="0"/>
                  </a:cubicBezTo>
                  <a:cubicBezTo>
                    <a:pt x="2644975" y="22753"/>
                    <a:pt x="2862658" y="141283"/>
                    <a:pt x="2858648" y="272699"/>
                  </a:cubicBezTo>
                  <a:cubicBezTo>
                    <a:pt x="2912841" y="428294"/>
                    <a:pt x="2823447" y="563019"/>
                    <a:pt x="2858648" y="692387"/>
                  </a:cubicBezTo>
                  <a:cubicBezTo>
                    <a:pt x="2896084" y="875382"/>
                    <a:pt x="2838227" y="911041"/>
                    <a:pt x="2858648" y="1093827"/>
                  </a:cubicBezTo>
                  <a:cubicBezTo>
                    <a:pt x="2880924" y="1278333"/>
                    <a:pt x="2850756" y="1344503"/>
                    <a:pt x="2858648" y="1586504"/>
                  </a:cubicBezTo>
                  <a:cubicBezTo>
                    <a:pt x="2883308" y="1819174"/>
                    <a:pt x="2784454" y="1937328"/>
                    <a:pt x="2858648" y="2097427"/>
                  </a:cubicBezTo>
                  <a:cubicBezTo>
                    <a:pt x="2800494" y="2222201"/>
                    <a:pt x="2609723" y="2312542"/>
                    <a:pt x="2382197" y="2370128"/>
                  </a:cubicBezTo>
                  <a:cubicBezTo>
                    <a:pt x="2118422" y="2425028"/>
                    <a:pt x="1922124" y="2220452"/>
                    <a:pt x="1429324" y="2370128"/>
                  </a:cubicBezTo>
                  <a:cubicBezTo>
                    <a:pt x="1030558" y="2316842"/>
                    <a:pt x="892591" y="2297141"/>
                    <a:pt x="476449" y="2370128"/>
                  </a:cubicBezTo>
                  <a:cubicBezTo>
                    <a:pt x="120955" y="2399987"/>
                    <a:pt x="21079" y="2263493"/>
                    <a:pt x="0" y="2097427"/>
                  </a:cubicBezTo>
                  <a:cubicBezTo>
                    <a:pt x="-72539" y="1919769"/>
                    <a:pt x="53879" y="1820526"/>
                    <a:pt x="0" y="1604750"/>
                  </a:cubicBezTo>
                  <a:cubicBezTo>
                    <a:pt x="-17076" y="1359119"/>
                    <a:pt x="90741" y="1287683"/>
                    <a:pt x="0" y="1112073"/>
                  </a:cubicBezTo>
                  <a:cubicBezTo>
                    <a:pt x="-70825" y="926259"/>
                    <a:pt x="61510" y="873564"/>
                    <a:pt x="0" y="710634"/>
                  </a:cubicBezTo>
                  <a:cubicBezTo>
                    <a:pt x="-17104" y="571107"/>
                    <a:pt x="82230" y="431853"/>
                    <a:pt x="0" y="272699"/>
                  </a:cubicBezTo>
                  <a:close/>
                </a:path>
                <a:path w="2858648" h="2370128" fill="none" stroke="0" extrusionOk="0">
                  <a:moveTo>
                    <a:pt x="0" y="272699"/>
                  </a:moveTo>
                  <a:cubicBezTo>
                    <a:pt x="124975" y="122395"/>
                    <a:pt x="240951" y="-27438"/>
                    <a:pt x="476449" y="0"/>
                  </a:cubicBezTo>
                  <a:cubicBezTo>
                    <a:pt x="798333" y="-44636"/>
                    <a:pt x="1089304" y="10419"/>
                    <a:pt x="1467437" y="0"/>
                  </a:cubicBezTo>
                  <a:cubicBezTo>
                    <a:pt x="1825546" y="14705"/>
                    <a:pt x="2050955" y="41964"/>
                    <a:pt x="2382197" y="0"/>
                  </a:cubicBezTo>
                  <a:cubicBezTo>
                    <a:pt x="2677725" y="42472"/>
                    <a:pt x="2862761" y="163544"/>
                    <a:pt x="2858648" y="272699"/>
                  </a:cubicBezTo>
                  <a:cubicBezTo>
                    <a:pt x="2919145" y="373259"/>
                    <a:pt x="2845431" y="548002"/>
                    <a:pt x="2858648" y="692387"/>
                  </a:cubicBezTo>
                  <a:cubicBezTo>
                    <a:pt x="2902252" y="870160"/>
                    <a:pt x="2838362" y="896579"/>
                    <a:pt x="2858648" y="1093827"/>
                  </a:cubicBezTo>
                  <a:cubicBezTo>
                    <a:pt x="2875628" y="1290795"/>
                    <a:pt x="2842510" y="1340680"/>
                    <a:pt x="2858648" y="1586504"/>
                  </a:cubicBezTo>
                  <a:cubicBezTo>
                    <a:pt x="2873014" y="1819912"/>
                    <a:pt x="2818249" y="1962426"/>
                    <a:pt x="2858648" y="2097427"/>
                  </a:cubicBezTo>
                  <a:cubicBezTo>
                    <a:pt x="2793081" y="2189198"/>
                    <a:pt x="2607932" y="2310389"/>
                    <a:pt x="2382197" y="2370128"/>
                  </a:cubicBezTo>
                  <a:cubicBezTo>
                    <a:pt x="2157735" y="2356733"/>
                    <a:pt x="1797024" y="2252653"/>
                    <a:pt x="1429324" y="2370128"/>
                  </a:cubicBezTo>
                  <a:cubicBezTo>
                    <a:pt x="1055857" y="2379337"/>
                    <a:pt x="889181" y="2320270"/>
                    <a:pt x="476449" y="2370128"/>
                  </a:cubicBezTo>
                  <a:cubicBezTo>
                    <a:pt x="175499" y="2365170"/>
                    <a:pt x="30496" y="2273428"/>
                    <a:pt x="0" y="2097427"/>
                  </a:cubicBezTo>
                  <a:cubicBezTo>
                    <a:pt x="-108445" y="1996067"/>
                    <a:pt x="3229" y="1833488"/>
                    <a:pt x="0" y="1604750"/>
                  </a:cubicBezTo>
                  <a:cubicBezTo>
                    <a:pt x="10467" y="1343747"/>
                    <a:pt x="97714" y="1277897"/>
                    <a:pt x="0" y="1112073"/>
                  </a:cubicBezTo>
                  <a:cubicBezTo>
                    <a:pt x="-62963" y="898612"/>
                    <a:pt x="21099" y="871268"/>
                    <a:pt x="0" y="710634"/>
                  </a:cubicBezTo>
                  <a:cubicBezTo>
                    <a:pt x="-55993" y="575118"/>
                    <a:pt x="77372" y="383023"/>
                    <a:pt x="0" y="272699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555898"/>
                        <a:gd name="connsiteY0" fmla="*/ 243819 h 2119116"/>
                        <a:gd name="connsiteX1" fmla="*/ 425990 w 2555898"/>
                        <a:gd name="connsiteY1" fmla="*/ 0 h 2119116"/>
                        <a:gd name="connsiteX2" fmla="*/ 1312026 w 2555898"/>
                        <a:gd name="connsiteY2" fmla="*/ 0 h 2119116"/>
                        <a:gd name="connsiteX3" fmla="*/ 2129907 w 2555898"/>
                        <a:gd name="connsiteY3" fmla="*/ 0 h 2119116"/>
                        <a:gd name="connsiteX4" fmla="*/ 2555898 w 2555898"/>
                        <a:gd name="connsiteY4" fmla="*/ 243819 h 2119116"/>
                        <a:gd name="connsiteX5" fmla="*/ 2555898 w 2555898"/>
                        <a:gd name="connsiteY5" fmla="*/ 619059 h 2119116"/>
                        <a:gd name="connsiteX6" fmla="*/ 2555898 w 2555898"/>
                        <a:gd name="connsiteY6" fmla="*/ 977984 h 2119116"/>
                        <a:gd name="connsiteX7" fmla="*/ 2555898 w 2555898"/>
                        <a:gd name="connsiteY7" fmla="*/ 1418483 h 2119116"/>
                        <a:gd name="connsiteX8" fmla="*/ 2555898 w 2555898"/>
                        <a:gd name="connsiteY8" fmla="*/ 1875296 h 2119116"/>
                        <a:gd name="connsiteX9" fmla="*/ 2129907 w 2555898"/>
                        <a:gd name="connsiteY9" fmla="*/ 2119116 h 2119116"/>
                        <a:gd name="connsiteX10" fmla="*/ 1277949 w 2555898"/>
                        <a:gd name="connsiteY10" fmla="*/ 2119116 h 2119116"/>
                        <a:gd name="connsiteX11" fmla="*/ 425990 w 2555898"/>
                        <a:gd name="connsiteY11" fmla="*/ 2119116 h 2119116"/>
                        <a:gd name="connsiteX12" fmla="*/ 0 w 2555898"/>
                        <a:gd name="connsiteY12" fmla="*/ 1875296 h 2119116"/>
                        <a:gd name="connsiteX13" fmla="*/ 0 w 2555898"/>
                        <a:gd name="connsiteY13" fmla="*/ 1434797 h 2119116"/>
                        <a:gd name="connsiteX14" fmla="*/ 0 w 2555898"/>
                        <a:gd name="connsiteY14" fmla="*/ 994298 h 2119116"/>
                        <a:gd name="connsiteX15" fmla="*/ 0 w 2555898"/>
                        <a:gd name="connsiteY15" fmla="*/ 635374 h 2119116"/>
                        <a:gd name="connsiteX16" fmla="*/ 0 w 2555898"/>
                        <a:gd name="connsiteY16" fmla="*/ 243819 h 2119116"/>
                        <a:gd name="connsiteX0" fmla="*/ 0 w 2555898"/>
                        <a:gd name="connsiteY0" fmla="*/ 243819 h 2119116"/>
                        <a:gd name="connsiteX1" fmla="*/ 425990 w 2555898"/>
                        <a:gd name="connsiteY1" fmla="*/ 0 h 2119116"/>
                        <a:gd name="connsiteX2" fmla="*/ 1312026 w 2555898"/>
                        <a:gd name="connsiteY2" fmla="*/ 0 h 2119116"/>
                        <a:gd name="connsiteX3" fmla="*/ 2129907 w 2555898"/>
                        <a:gd name="connsiteY3" fmla="*/ 0 h 2119116"/>
                        <a:gd name="connsiteX4" fmla="*/ 2555898 w 2555898"/>
                        <a:gd name="connsiteY4" fmla="*/ 243819 h 2119116"/>
                        <a:gd name="connsiteX5" fmla="*/ 2555898 w 2555898"/>
                        <a:gd name="connsiteY5" fmla="*/ 619059 h 2119116"/>
                        <a:gd name="connsiteX6" fmla="*/ 2555898 w 2555898"/>
                        <a:gd name="connsiteY6" fmla="*/ 977984 h 2119116"/>
                        <a:gd name="connsiteX7" fmla="*/ 2555898 w 2555898"/>
                        <a:gd name="connsiteY7" fmla="*/ 1336908 h 2119116"/>
                        <a:gd name="connsiteX8" fmla="*/ 2555898 w 2555898"/>
                        <a:gd name="connsiteY8" fmla="*/ 1875296 h 2119116"/>
                        <a:gd name="connsiteX9" fmla="*/ 2129907 w 2555898"/>
                        <a:gd name="connsiteY9" fmla="*/ 2119116 h 2119116"/>
                        <a:gd name="connsiteX10" fmla="*/ 1312026 w 2555898"/>
                        <a:gd name="connsiteY10" fmla="*/ 2119116 h 2119116"/>
                        <a:gd name="connsiteX11" fmla="*/ 425990 w 2555898"/>
                        <a:gd name="connsiteY11" fmla="*/ 2119116 h 2119116"/>
                        <a:gd name="connsiteX12" fmla="*/ 0 w 2555898"/>
                        <a:gd name="connsiteY12" fmla="*/ 1875296 h 2119116"/>
                        <a:gd name="connsiteX13" fmla="*/ 0 w 2555898"/>
                        <a:gd name="connsiteY13" fmla="*/ 1500056 h 2119116"/>
                        <a:gd name="connsiteX14" fmla="*/ 0 w 2555898"/>
                        <a:gd name="connsiteY14" fmla="*/ 1075873 h 2119116"/>
                        <a:gd name="connsiteX15" fmla="*/ 0 w 2555898"/>
                        <a:gd name="connsiteY15" fmla="*/ 716947 h 2119116"/>
                        <a:gd name="connsiteX16" fmla="*/ 0 w 2555898"/>
                        <a:gd name="connsiteY16" fmla="*/ 243819 h 21191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555898" h="2119116" fill="none" extrusionOk="0">
                          <a:moveTo>
                            <a:pt x="0" y="243819"/>
                          </a:moveTo>
                          <a:cubicBezTo>
                            <a:pt x="82912" y="131482"/>
                            <a:pt x="184640" y="5933"/>
                            <a:pt x="425990" y="0"/>
                          </a:cubicBezTo>
                          <a:cubicBezTo>
                            <a:pt x="728211" y="-5159"/>
                            <a:pt x="1021236" y="1276"/>
                            <a:pt x="1312026" y="0"/>
                          </a:cubicBezTo>
                          <a:cubicBezTo>
                            <a:pt x="1600777" y="-19920"/>
                            <a:pt x="1816204" y="52918"/>
                            <a:pt x="2129907" y="0"/>
                          </a:cubicBezTo>
                          <a:cubicBezTo>
                            <a:pt x="2421010" y="13999"/>
                            <a:pt x="2548680" y="114189"/>
                            <a:pt x="2555898" y="243819"/>
                          </a:cubicBezTo>
                          <a:cubicBezTo>
                            <a:pt x="2600682" y="317436"/>
                            <a:pt x="2543343" y="484890"/>
                            <a:pt x="2555898" y="619059"/>
                          </a:cubicBezTo>
                          <a:cubicBezTo>
                            <a:pt x="2600170" y="763524"/>
                            <a:pt x="2537319" y="793763"/>
                            <a:pt x="2555898" y="977984"/>
                          </a:cubicBezTo>
                          <a:cubicBezTo>
                            <a:pt x="2570109" y="1154682"/>
                            <a:pt x="2539070" y="1196278"/>
                            <a:pt x="2555898" y="1418483"/>
                          </a:cubicBezTo>
                          <a:cubicBezTo>
                            <a:pt x="2552823" y="1628149"/>
                            <a:pt x="2482997" y="1761960"/>
                            <a:pt x="2555898" y="1875296"/>
                          </a:cubicBezTo>
                          <a:cubicBezTo>
                            <a:pt x="2491848" y="1992523"/>
                            <a:pt x="2303391" y="2098667"/>
                            <a:pt x="2129907" y="2119116"/>
                          </a:cubicBezTo>
                          <a:cubicBezTo>
                            <a:pt x="1942648" y="2125292"/>
                            <a:pt x="1603118" y="2101071"/>
                            <a:pt x="1277949" y="2119116"/>
                          </a:cubicBezTo>
                          <a:cubicBezTo>
                            <a:pt x="948504" y="2157060"/>
                            <a:pt x="810168" y="2096189"/>
                            <a:pt x="425990" y="2119116"/>
                          </a:cubicBezTo>
                          <a:cubicBezTo>
                            <a:pt x="162940" y="2104878"/>
                            <a:pt x="8685" y="2029762"/>
                            <a:pt x="0" y="1875296"/>
                          </a:cubicBezTo>
                          <a:cubicBezTo>
                            <a:pt x="-102250" y="1787090"/>
                            <a:pt x="-6262" y="1643595"/>
                            <a:pt x="0" y="1434797"/>
                          </a:cubicBezTo>
                          <a:cubicBezTo>
                            <a:pt x="7041" y="1219244"/>
                            <a:pt x="79345" y="1165310"/>
                            <a:pt x="0" y="994298"/>
                          </a:cubicBezTo>
                          <a:cubicBezTo>
                            <a:pt x="-77624" y="795865"/>
                            <a:pt x="39824" y="780327"/>
                            <a:pt x="0" y="635374"/>
                          </a:cubicBezTo>
                          <a:cubicBezTo>
                            <a:pt x="-68993" y="516370"/>
                            <a:pt x="65315" y="342711"/>
                            <a:pt x="0" y="243819"/>
                          </a:cubicBezTo>
                          <a:close/>
                        </a:path>
                        <a:path w="2555898" h="2119116" stroke="0" extrusionOk="0">
                          <a:moveTo>
                            <a:pt x="0" y="243819"/>
                          </a:moveTo>
                          <a:cubicBezTo>
                            <a:pt x="50777" y="147319"/>
                            <a:pt x="214208" y="33739"/>
                            <a:pt x="425990" y="0"/>
                          </a:cubicBezTo>
                          <a:cubicBezTo>
                            <a:pt x="793874" y="-42273"/>
                            <a:pt x="994201" y="-18303"/>
                            <a:pt x="1312026" y="0"/>
                          </a:cubicBezTo>
                          <a:cubicBezTo>
                            <a:pt x="1535345" y="-20820"/>
                            <a:pt x="1886103" y="18852"/>
                            <a:pt x="2129907" y="0"/>
                          </a:cubicBezTo>
                          <a:cubicBezTo>
                            <a:pt x="2365438" y="7743"/>
                            <a:pt x="2573014" y="122141"/>
                            <a:pt x="2555898" y="243819"/>
                          </a:cubicBezTo>
                          <a:cubicBezTo>
                            <a:pt x="2587406" y="375385"/>
                            <a:pt x="2506526" y="543738"/>
                            <a:pt x="2555898" y="619059"/>
                          </a:cubicBezTo>
                          <a:cubicBezTo>
                            <a:pt x="2605084" y="689447"/>
                            <a:pt x="2456802" y="833992"/>
                            <a:pt x="2555898" y="977984"/>
                          </a:cubicBezTo>
                          <a:cubicBezTo>
                            <a:pt x="2598077" y="1121878"/>
                            <a:pt x="2471231" y="1232194"/>
                            <a:pt x="2555898" y="1336908"/>
                          </a:cubicBezTo>
                          <a:cubicBezTo>
                            <a:pt x="2580387" y="1478761"/>
                            <a:pt x="2523810" y="1728862"/>
                            <a:pt x="2555898" y="1875296"/>
                          </a:cubicBezTo>
                          <a:cubicBezTo>
                            <a:pt x="2573278" y="2039195"/>
                            <a:pt x="2402658" y="2154027"/>
                            <a:pt x="2129907" y="2119116"/>
                          </a:cubicBezTo>
                          <a:cubicBezTo>
                            <a:pt x="1800029" y="2174567"/>
                            <a:pt x="1535486" y="2106414"/>
                            <a:pt x="1312026" y="2119116"/>
                          </a:cubicBezTo>
                          <a:cubicBezTo>
                            <a:pt x="1131623" y="2181902"/>
                            <a:pt x="888698" y="2061622"/>
                            <a:pt x="425990" y="2119116"/>
                          </a:cubicBezTo>
                          <a:cubicBezTo>
                            <a:pt x="172742" y="2061607"/>
                            <a:pt x="-24098" y="2036375"/>
                            <a:pt x="0" y="1875296"/>
                          </a:cubicBezTo>
                          <a:cubicBezTo>
                            <a:pt x="-3879" y="1777425"/>
                            <a:pt x="32578" y="1630851"/>
                            <a:pt x="0" y="1500056"/>
                          </a:cubicBezTo>
                          <a:cubicBezTo>
                            <a:pt x="-13531" y="1348010"/>
                            <a:pt x="68608" y="1285486"/>
                            <a:pt x="0" y="1075873"/>
                          </a:cubicBezTo>
                          <a:cubicBezTo>
                            <a:pt x="-95536" y="880342"/>
                            <a:pt x="77017" y="866057"/>
                            <a:pt x="0" y="716947"/>
                          </a:cubicBezTo>
                          <a:cubicBezTo>
                            <a:pt x="-37160" y="570314"/>
                            <a:pt x="-27767" y="401711"/>
                            <a:pt x="0" y="243819"/>
                          </a:cubicBezTo>
                          <a:close/>
                        </a:path>
                        <a:path w="2555898" h="2119116" fill="none" stroke="0" extrusionOk="0">
                          <a:moveTo>
                            <a:pt x="0" y="243819"/>
                          </a:moveTo>
                          <a:cubicBezTo>
                            <a:pt x="46773" y="95269"/>
                            <a:pt x="227916" y="-6438"/>
                            <a:pt x="425990" y="0"/>
                          </a:cubicBezTo>
                          <a:cubicBezTo>
                            <a:pt x="726789" y="-57123"/>
                            <a:pt x="958508" y="30239"/>
                            <a:pt x="1312026" y="0"/>
                          </a:cubicBezTo>
                          <a:cubicBezTo>
                            <a:pt x="1627159" y="18952"/>
                            <a:pt x="1840484" y="30905"/>
                            <a:pt x="2129907" y="0"/>
                          </a:cubicBezTo>
                          <a:cubicBezTo>
                            <a:pt x="2391274" y="8980"/>
                            <a:pt x="2551339" y="138944"/>
                            <a:pt x="2555898" y="243819"/>
                          </a:cubicBezTo>
                          <a:cubicBezTo>
                            <a:pt x="2617354" y="356036"/>
                            <a:pt x="2518068" y="498193"/>
                            <a:pt x="2555898" y="619059"/>
                          </a:cubicBezTo>
                          <a:cubicBezTo>
                            <a:pt x="2596168" y="778306"/>
                            <a:pt x="2545841" y="817031"/>
                            <a:pt x="2555898" y="977984"/>
                          </a:cubicBezTo>
                          <a:cubicBezTo>
                            <a:pt x="2572540" y="1145930"/>
                            <a:pt x="2550896" y="1202903"/>
                            <a:pt x="2555898" y="1418483"/>
                          </a:cubicBezTo>
                          <a:cubicBezTo>
                            <a:pt x="2580893" y="1634772"/>
                            <a:pt x="2517029" y="1741874"/>
                            <a:pt x="2555898" y="1875296"/>
                          </a:cubicBezTo>
                          <a:cubicBezTo>
                            <a:pt x="2505841" y="1967361"/>
                            <a:pt x="2338152" y="2090480"/>
                            <a:pt x="2129907" y="2119116"/>
                          </a:cubicBezTo>
                          <a:cubicBezTo>
                            <a:pt x="1951702" y="2124048"/>
                            <a:pt x="1635893" y="2036208"/>
                            <a:pt x="1277949" y="2119116"/>
                          </a:cubicBezTo>
                          <a:cubicBezTo>
                            <a:pt x="920648" y="2104543"/>
                            <a:pt x="776486" y="2090381"/>
                            <a:pt x="425990" y="2119116"/>
                          </a:cubicBezTo>
                          <a:cubicBezTo>
                            <a:pt x="128783" y="2122199"/>
                            <a:pt x="33888" y="2019471"/>
                            <a:pt x="0" y="1875296"/>
                          </a:cubicBezTo>
                          <a:cubicBezTo>
                            <a:pt x="-64646" y="1748818"/>
                            <a:pt x="44419" y="1626416"/>
                            <a:pt x="0" y="1434797"/>
                          </a:cubicBezTo>
                          <a:cubicBezTo>
                            <a:pt x="-16247" y="1222262"/>
                            <a:pt x="65453" y="1154703"/>
                            <a:pt x="0" y="994298"/>
                          </a:cubicBezTo>
                          <a:cubicBezTo>
                            <a:pt x="-53344" y="822506"/>
                            <a:pt x="35235" y="774131"/>
                            <a:pt x="0" y="635374"/>
                          </a:cubicBezTo>
                          <a:cubicBezTo>
                            <a:pt x="-28106" y="493956"/>
                            <a:pt x="72906" y="376417"/>
                            <a:pt x="0" y="24381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788937" y="225018"/>
              <a:ext cx="2787788" cy="2352343"/>
            </a:xfrm>
            <a:custGeom>
              <a:avLst/>
              <a:gdLst>
                <a:gd name="connsiteX0" fmla="*/ 0 w 2787788"/>
                <a:gd name="connsiteY0" fmla="*/ 270653 h 2352343"/>
                <a:gd name="connsiteX1" fmla="*/ 464639 w 2787788"/>
                <a:gd name="connsiteY1" fmla="*/ 0 h 2352343"/>
                <a:gd name="connsiteX2" fmla="*/ 1121312 w 2787788"/>
                <a:gd name="connsiteY2" fmla="*/ 0 h 2352343"/>
                <a:gd name="connsiteX3" fmla="*/ 1703644 w 2787788"/>
                <a:gd name="connsiteY3" fmla="*/ 0 h 2352343"/>
                <a:gd name="connsiteX4" fmla="*/ 2323147 w 2787788"/>
                <a:gd name="connsiteY4" fmla="*/ 0 h 2352343"/>
                <a:gd name="connsiteX5" fmla="*/ 2787787 w 2787788"/>
                <a:gd name="connsiteY5" fmla="*/ 270653 h 2352343"/>
                <a:gd name="connsiteX6" fmla="*/ 2787787 w 2787788"/>
                <a:gd name="connsiteY6" fmla="*/ 741522 h 2352343"/>
                <a:gd name="connsiteX7" fmla="*/ 2787787 w 2787788"/>
                <a:gd name="connsiteY7" fmla="*/ 1139949 h 2352343"/>
                <a:gd name="connsiteX8" fmla="*/ 2787787 w 2787788"/>
                <a:gd name="connsiteY8" fmla="*/ 1592708 h 2352343"/>
                <a:gd name="connsiteX9" fmla="*/ 2787787 w 2787788"/>
                <a:gd name="connsiteY9" fmla="*/ 2081688 h 2352343"/>
                <a:gd name="connsiteX10" fmla="*/ 2323147 w 2787788"/>
                <a:gd name="connsiteY10" fmla="*/ 2352343 h 2352343"/>
                <a:gd name="connsiteX11" fmla="*/ 1759399 w 2787788"/>
                <a:gd name="connsiteY11" fmla="*/ 2352343 h 2352343"/>
                <a:gd name="connsiteX12" fmla="*/ 1195652 w 2787788"/>
                <a:gd name="connsiteY12" fmla="*/ 2352343 h 2352343"/>
                <a:gd name="connsiteX13" fmla="*/ 464639 w 2787788"/>
                <a:gd name="connsiteY13" fmla="*/ 2352343 h 2352343"/>
                <a:gd name="connsiteX14" fmla="*/ 0 w 2787788"/>
                <a:gd name="connsiteY14" fmla="*/ 2081688 h 2352343"/>
                <a:gd name="connsiteX15" fmla="*/ 0 w 2787788"/>
                <a:gd name="connsiteY15" fmla="*/ 1683260 h 2352343"/>
                <a:gd name="connsiteX16" fmla="*/ 0 w 2787788"/>
                <a:gd name="connsiteY16" fmla="*/ 1248611 h 2352343"/>
                <a:gd name="connsiteX17" fmla="*/ 0 w 2787788"/>
                <a:gd name="connsiteY17" fmla="*/ 777743 h 2352343"/>
                <a:gd name="connsiteX18" fmla="*/ 0 w 2787788"/>
                <a:gd name="connsiteY18" fmla="*/ 270653 h 235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7788" h="2352343" extrusionOk="0">
                  <a:moveTo>
                    <a:pt x="0" y="270653"/>
                  </a:moveTo>
                  <a:cubicBezTo>
                    <a:pt x="49270" y="86334"/>
                    <a:pt x="291431" y="-71788"/>
                    <a:pt x="464639" y="0"/>
                  </a:cubicBezTo>
                  <a:cubicBezTo>
                    <a:pt x="763000" y="-60088"/>
                    <a:pt x="829074" y="35764"/>
                    <a:pt x="1121312" y="0"/>
                  </a:cubicBezTo>
                  <a:cubicBezTo>
                    <a:pt x="1430008" y="29261"/>
                    <a:pt x="1561652" y="2105"/>
                    <a:pt x="1703644" y="0"/>
                  </a:cubicBezTo>
                  <a:cubicBezTo>
                    <a:pt x="1859043" y="-13742"/>
                    <a:pt x="2049056" y="57671"/>
                    <a:pt x="2323147" y="0"/>
                  </a:cubicBezTo>
                  <a:cubicBezTo>
                    <a:pt x="2593619" y="21450"/>
                    <a:pt x="2792392" y="195937"/>
                    <a:pt x="2787787" y="270653"/>
                  </a:cubicBezTo>
                  <a:cubicBezTo>
                    <a:pt x="2803376" y="500572"/>
                    <a:pt x="2699909" y="618203"/>
                    <a:pt x="2787787" y="741522"/>
                  </a:cubicBezTo>
                  <a:cubicBezTo>
                    <a:pt x="2923583" y="878318"/>
                    <a:pt x="2759259" y="1077386"/>
                    <a:pt x="2787787" y="1139949"/>
                  </a:cubicBezTo>
                  <a:cubicBezTo>
                    <a:pt x="2885212" y="1218848"/>
                    <a:pt x="2817023" y="1379850"/>
                    <a:pt x="2787787" y="1592708"/>
                  </a:cubicBezTo>
                  <a:cubicBezTo>
                    <a:pt x="2822156" y="1725586"/>
                    <a:pt x="2820732" y="1865252"/>
                    <a:pt x="2787787" y="2081688"/>
                  </a:cubicBezTo>
                  <a:cubicBezTo>
                    <a:pt x="2827149" y="2209889"/>
                    <a:pt x="2508757" y="2287710"/>
                    <a:pt x="2323147" y="2352343"/>
                  </a:cubicBezTo>
                  <a:cubicBezTo>
                    <a:pt x="2157293" y="2325754"/>
                    <a:pt x="1865783" y="2310936"/>
                    <a:pt x="1759399" y="2352343"/>
                  </a:cubicBezTo>
                  <a:cubicBezTo>
                    <a:pt x="1612965" y="2380349"/>
                    <a:pt x="1510449" y="2324356"/>
                    <a:pt x="1195652" y="2352343"/>
                  </a:cubicBezTo>
                  <a:cubicBezTo>
                    <a:pt x="1009913" y="2353688"/>
                    <a:pt x="755651" y="2298492"/>
                    <a:pt x="464639" y="2352343"/>
                  </a:cubicBezTo>
                  <a:cubicBezTo>
                    <a:pt x="245557" y="2292421"/>
                    <a:pt x="32288" y="2189681"/>
                    <a:pt x="0" y="2081688"/>
                  </a:cubicBezTo>
                  <a:cubicBezTo>
                    <a:pt x="52355" y="2023204"/>
                    <a:pt x="17197" y="1826891"/>
                    <a:pt x="0" y="1683260"/>
                  </a:cubicBezTo>
                  <a:cubicBezTo>
                    <a:pt x="-21134" y="1533560"/>
                    <a:pt x="105368" y="1335325"/>
                    <a:pt x="0" y="1248611"/>
                  </a:cubicBezTo>
                  <a:cubicBezTo>
                    <a:pt x="-7599" y="1180438"/>
                    <a:pt x="9189" y="943405"/>
                    <a:pt x="0" y="777743"/>
                  </a:cubicBezTo>
                  <a:cubicBezTo>
                    <a:pt x="-81206" y="664699"/>
                    <a:pt x="50378" y="354104"/>
                    <a:pt x="0" y="270653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492543"/>
                        <a:gd name="connsiteY0" fmla="*/ 241989 h 2103213"/>
                        <a:gd name="connsiteX1" fmla="*/ 415431 w 2492543"/>
                        <a:gd name="connsiteY1" fmla="*/ 0 h 2103213"/>
                        <a:gd name="connsiteX2" fmla="*/ 1002558 w 2492543"/>
                        <a:gd name="connsiteY2" fmla="*/ 0 h 2103213"/>
                        <a:gd name="connsiteX3" fmla="*/ 1523217 w 2492543"/>
                        <a:gd name="connsiteY3" fmla="*/ 0 h 2103213"/>
                        <a:gd name="connsiteX4" fmla="*/ 2077111 w 2492543"/>
                        <a:gd name="connsiteY4" fmla="*/ 0 h 2103213"/>
                        <a:gd name="connsiteX5" fmla="*/ 2492543 w 2492543"/>
                        <a:gd name="connsiteY5" fmla="*/ 241989 h 2103213"/>
                        <a:gd name="connsiteX6" fmla="*/ 2492543 w 2492543"/>
                        <a:gd name="connsiteY6" fmla="*/ 662990 h 2103213"/>
                        <a:gd name="connsiteX7" fmla="*/ 2492543 w 2492543"/>
                        <a:gd name="connsiteY7" fmla="*/ 1019221 h 2103213"/>
                        <a:gd name="connsiteX8" fmla="*/ 2492543 w 2492543"/>
                        <a:gd name="connsiteY8" fmla="*/ 1424029 h 2103213"/>
                        <a:gd name="connsiteX9" fmla="*/ 2492543 w 2492543"/>
                        <a:gd name="connsiteY9" fmla="*/ 1861223 h 2103213"/>
                        <a:gd name="connsiteX10" fmla="*/ 2077111 w 2492543"/>
                        <a:gd name="connsiteY10" fmla="*/ 2103213 h 2103213"/>
                        <a:gd name="connsiteX11" fmla="*/ 1573068 w 2492543"/>
                        <a:gd name="connsiteY11" fmla="*/ 2103213 h 2103213"/>
                        <a:gd name="connsiteX12" fmla="*/ 1069025 w 2492543"/>
                        <a:gd name="connsiteY12" fmla="*/ 2103213 h 2103213"/>
                        <a:gd name="connsiteX13" fmla="*/ 415431 w 2492543"/>
                        <a:gd name="connsiteY13" fmla="*/ 2103213 h 2103213"/>
                        <a:gd name="connsiteX14" fmla="*/ 0 w 2492543"/>
                        <a:gd name="connsiteY14" fmla="*/ 1861223 h 2103213"/>
                        <a:gd name="connsiteX15" fmla="*/ 0 w 2492543"/>
                        <a:gd name="connsiteY15" fmla="*/ 1504991 h 2103213"/>
                        <a:gd name="connsiteX16" fmla="*/ 0 w 2492543"/>
                        <a:gd name="connsiteY16" fmla="*/ 1116375 h 2103213"/>
                        <a:gd name="connsiteX17" fmla="*/ 0 w 2492543"/>
                        <a:gd name="connsiteY17" fmla="*/ 695375 h 2103213"/>
                        <a:gd name="connsiteX18" fmla="*/ 0 w 2492543"/>
                        <a:gd name="connsiteY18" fmla="*/ 241989 h 2103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492543" h="2103213" extrusionOk="0">
                          <a:moveTo>
                            <a:pt x="0" y="241989"/>
                          </a:moveTo>
                          <a:cubicBezTo>
                            <a:pt x="20286" y="95370"/>
                            <a:pt x="247689" y="-51445"/>
                            <a:pt x="415431" y="0"/>
                          </a:cubicBezTo>
                          <a:cubicBezTo>
                            <a:pt x="692092" y="-29880"/>
                            <a:pt x="761872" y="28475"/>
                            <a:pt x="1002558" y="0"/>
                          </a:cubicBezTo>
                          <a:cubicBezTo>
                            <a:pt x="1253697" y="4"/>
                            <a:pt x="1383072" y="13462"/>
                            <a:pt x="1523217" y="0"/>
                          </a:cubicBezTo>
                          <a:cubicBezTo>
                            <a:pt x="1668070" y="-17560"/>
                            <a:pt x="1817732" y="9470"/>
                            <a:pt x="2077111" y="0"/>
                          </a:cubicBezTo>
                          <a:cubicBezTo>
                            <a:pt x="2314459" y="11336"/>
                            <a:pt x="2492772" y="148475"/>
                            <a:pt x="2492543" y="241989"/>
                          </a:cubicBezTo>
                          <a:cubicBezTo>
                            <a:pt x="2510275" y="437163"/>
                            <a:pt x="2412866" y="533079"/>
                            <a:pt x="2492543" y="662990"/>
                          </a:cubicBezTo>
                          <a:cubicBezTo>
                            <a:pt x="2592978" y="798047"/>
                            <a:pt x="2451571" y="947713"/>
                            <a:pt x="2492543" y="1019221"/>
                          </a:cubicBezTo>
                          <a:cubicBezTo>
                            <a:pt x="2553737" y="1091354"/>
                            <a:pt x="2482078" y="1241046"/>
                            <a:pt x="2492543" y="1424029"/>
                          </a:cubicBezTo>
                          <a:cubicBezTo>
                            <a:pt x="2518824" y="1571660"/>
                            <a:pt x="2500570" y="1692629"/>
                            <a:pt x="2492543" y="1861223"/>
                          </a:cubicBezTo>
                          <a:cubicBezTo>
                            <a:pt x="2546550" y="2001274"/>
                            <a:pt x="2241547" y="2082171"/>
                            <a:pt x="2077111" y="2103213"/>
                          </a:cubicBezTo>
                          <a:cubicBezTo>
                            <a:pt x="1930651" y="2091600"/>
                            <a:pt x="1671368" y="2070738"/>
                            <a:pt x="1573068" y="2103213"/>
                          </a:cubicBezTo>
                          <a:cubicBezTo>
                            <a:pt x="1446295" y="2121497"/>
                            <a:pt x="1322718" y="2073863"/>
                            <a:pt x="1069025" y="2103213"/>
                          </a:cubicBezTo>
                          <a:cubicBezTo>
                            <a:pt x="887012" y="2111709"/>
                            <a:pt x="647163" y="2068393"/>
                            <a:pt x="415431" y="2103213"/>
                          </a:cubicBezTo>
                          <a:cubicBezTo>
                            <a:pt x="216049" y="2076552"/>
                            <a:pt x="20270" y="1982166"/>
                            <a:pt x="0" y="1861223"/>
                          </a:cubicBezTo>
                          <a:cubicBezTo>
                            <a:pt x="12880" y="1796877"/>
                            <a:pt x="40425" y="1635001"/>
                            <a:pt x="0" y="1504991"/>
                          </a:cubicBezTo>
                          <a:cubicBezTo>
                            <a:pt x="-30047" y="1372418"/>
                            <a:pt x="70814" y="1195432"/>
                            <a:pt x="0" y="1116375"/>
                          </a:cubicBezTo>
                          <a:cubicBezTo>
                            <a:pt x="-31542" y="1043743"/>
                            <a:pt x="38210" y="837864"/>
                            <a:pt x="0" y="695375"/>
                          </a:cubicBezTo>
                          <a:cubicBezTo>
                            <a:pt x="-64910" y="575480"/>
                            <a:pt x="53161" y="329273"/>
                            <a:pt x="0" y="24198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955930" y="756166"/>
              <a:ext cx="2555105" cy="1135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اذكري أكبر عدد من الأصناف التي يدخل التمر في مكوناتها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8686799" y="1534385"/>
            <a:ext cx="3403599" cy="1702430"/>
            <a:chOff x="1230615" y="-66891"/>
            <a:chExt cx="3373208" cy="1904092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230615" y="456328"/>
              <a:ext cx="3373208" cy="1380873"/>
            </a:xfrm>
            <a:custGeom>
              <a:avLst/>
              <a:gdLst>
                <a:gd name="connsiteX0" fmla="*/ 0 w 3373208"/>
                <a:gd name="connsiteY0" fmla="*/ 158878 h 1380873"/>
                <a:gd name="connsiteX1" fmla="*/ 562211 w 3373208"/>
                <a:gd name="connsiteY1" fmla="*/ 0 h 1380873"/>
                <a:gd name="connsiteX2" fmla="*/ 1731578 w 3373208"/>
                <a:gd name="connsiteY2" fmla="*/ 0 h 1380873"/>
                <a:gd name="connsiteX3" fmla="*/ 2810995 w 3373208"/>
                <a:gd name="connsiteY3" fmla="*/ 0 h 1380873"/>
                <a:gd name="connsiteX4" fmla="*/ 3373207 w 3373208"/>
                <a:gd name="connsiteY4" fmla="*/ 158878 h 1380873"/>
                <a:gd name="connsiteX5" fmla="*/ 3373207 w 3373208"/>
                <a:gd name="connsiteY5" fmla="*/ 403395 h 1380873"/>
                <a:gd name="connsiteX6" fmla="*/ 3373207 w 3373208"/>
                <a:gd name="connsiteY6" fmla="*/ 637280 h 1380873"/>
                <a:gd name="connsiteX7" fmla="*/ 3373207 w 3373208"/>
                <a:gd name="connsiteY7" fmla="*/ 924321 h 1380873"/>
                <a:gd name="connsiteX8" fmla="*/ 3373207 w 3373208"/>
                <a:gd name="connsiteY8" fmla="*/ 1221993 h 1380873"/>
                <a:gd name="connsiteX9" fmla="*/ 2810995 w 3373208"/>
                <a:gd name="connsiteY9" fmla="*/ 1380873 h 1380873"/>
                <a:gd name="connsiteX10" fmla="*/ 1686604 w 3373208"/>
                <a:gd name="connsiteY10" fmla="*/ 1380873 h 1380873"/>
                <a:gd name="connsiteX11" fmla="*/ 562211 w 3373208"/>
                <a:gd name="connsiteY11" fmla="*/ 1380873 h 1380873"/>
                <a:gd name="connsiteX12" fmla="*/ 0 w 3373208"/>
                <a:gd name="connsiteY12" fmla="*/ 1221993 h 1380873"/>
                <a:gd name="connsiteX13" fmla="*/ 0 w 3373208"/>
                <a:gd name="connsiteY13" fmla="*/ 934951 h 1380873"/>
                <a:gd name="connsiteX14" fmla="*/ 0 w 3373208"/>
                <a:gd name="connsiteY14" fmla="*/ 647911 h 1380873"/>
                <a:gd name="connsiteX15" fmla="*/ 0 w 3373208"/>
                <a:gd name="connsiteY15" fmla="*/ 414026 h 1380873"/>
                <a:gd name="connsiteX16" fmla="*/ 0 w 3373208"/>
                <a:gd name="connsiteY16" fmla="*/ 158878 h 1380873"/>
                <a:gd name="connsiteX0" fmla="*/ 0 w 3373208"/>
                <a:gd name="connsiteY0" fmla="*/ 158878 h 1380873"/>
                <a:gd name="connsiteX1" fmla="*/ 562211 w 3373208"/>
                <a:gd name="connsiteY1" fmla="*/ 0 h 1380873"/>
                <a:gd name="connsiteX2" fmla="*/ 1731578 w 3373208"/>
                <a:gd name="connsiteY2" fmla="*/ 0 h 1380873"/>
                <a:gd name="connsiteX3" fmla="*/ 2810995 w 3373208"/>
                <a:gd name="connsiteY3" fmla="*/ 0 h 1380873"/>
                <a:gd name="connsiteX4" fmla="*/ 3373207 w 3373208"/>
                <a:gd name="connsiteY4" fmla="*/ 158878 h 1380873"/>
                <a:gd name="connsiteX5" fmla="*/ 3373207 w 3373208"/>
                <a:gd name="connsiteY5" fmla="*/ 403395 h 1380873"/>
                <a:gd name="connsiteX6" fmla="*/ 3373207 w 3373208"/>
                <a:gd name="connsiteY6" fmla="*/ 637280 h 1380873"/>
                <a:gd name="connsiteX7" fmla="*/ 3373207 w 3373208"/>
                <a:gd name="connsiteY7" fmla="*/ 871164 h 1380873"/>
                <a:gd name="connsiteX8" fmla="*/ 3373207 w 3373208"/>
                <a:gd name="connsiteY8" fmla="*/ 1221993 h 1380873"/>
                <a:gd name="connsiteX9" fmla="*/ 2810995 w 3373208"/>
                <a:gd name="connsiteY9" fmla="*/ 1380873 h 1380873"/>
                <a:gd name="connsiteX10" fmla="*/ 1731578 w 3373208"/>
                <a:gd name="connsiteY10" fmla="*/ 1380873 h 1380873"/>
                <a:gd name="connsiteX11" fmla="*/ 562211 w 3373208"/>
                <a:gd name="connsiteY11" fmla="*/ 1380873 h 1380873"/>
                <a:gd name="connsiteX12" fmla="*/ 0 w 3373208"/>
                <a:gd name="connsiteY12" fmla="*/ 1221993 h 1380873"/>
                <a:gd name="connsiteX13" fmla="*/ 0 w 3373208"/>
                <a:gd name="connsiteY13" fmla="*/ 977476 h 1380873"/>
                <a:gd name="connsiteX14" fmla="*/ 0 w 3373208"/>
                <a:gd name="connsiteY14" fmla="*/ 701066 h 1380873"/>
                <a:gd name="connsiteX15" fmla="*/ 0 w 3373208"/>
                <a:gd name="connsiteY15" fmla="*/ 467182 h 1380873"/>
                <a:gd name="connsiteX16" fmla="*/ 0 w 3373208"/>
                <a:gd name="connsiteY16" fmla="*/ 158878 h 1380873"/>
                <a:gd name="connsiteX0" fmla="*/ 0 w 3373208"/>
                <a:gd name="connsiteY0" fmla="*/ 158878 h 1380873"/>
                <a:gd name="connsiteX1" fmla="*/ 562211 w 3373208"/>
                <a:gd name="connsiteY1" fmla="*/ 0 h 1380873"/>
                <a:gd name="connsiteX2" fmla="*/ 1731578 w 3373208"/>
                <a:gd name="connsiteY2" fmla="*/ 0 h 1380873"/>
                <a:gd name="connsiteX3" fmla="*/ 2810995 w 3373208"/>
                <a:gd name="connsiteY3" fmla="*/ 0 h 1380873"/>
                <a:gd name="connsiteX4" fmla="*/ 3373207 w 3373208"/>
                <a:gd name="connsiteY4" fmla="*/ 158878 h 1380873"/>
                <a:gd name="connsiteX5" fmla="*/ 3373207 w 3373208"/>
                <a:gd name="connsiteY5" fmla="*/ 403395 h 1380873"/>
                <a:gd name="connsiteX6" fmla="*/ 3373207 w 3373208"/>
                <a:gd name="connsiteY6" fmla="*/ 637280 h 1380873"/>
                <a:gd name="connsiteX7" fmla="*/ 3373207 w 3373208"/>
                <a:gd name="connsiteY7" fmla="*/ 924321 h 1380873"/>
                <a:gd name="connsiteX8" fmla="*/ 3373207 w 3373208"/>
                <a:gd name="connsiteY8" fmla="*/ 1221993 h 1380873"/>
                <a:gd name="connsiteX9" fmla="*/ 2810995 w 3373208"/>
                <a:gd name="connsiteY9" fmla="*/ 1380873 h 1380873"/>
                <a:gd name="connsiteX10" fmla="*/ 1686604 w 3373208"/>
                <a:gd name="connsiteY10" fmla="*/ 1380873 h 1380873"/>
                <a:gd name="connsiteX11" fmla="*/ 562211 w 3373208"/>
                <a:gd name="connsiteY11" fmla="*/ 1380873 h 1380873"/>
                <a:gd name="connsiteX12" fmla="*/ 0 w 3373208"/>
                <a:gd name="connsiteY12" fmla="*/ 1221993 h 1380873"/>
                <a:gd name="connsiteX13" fmla="*/ 0 w 3373208"/>
                <a:gd name="connsiteY13" fmla="*/ 934951 h 1380873"/>
                <a:gd name="connsiteX14" fmla="*/ 0 w 3373208"/>
                <a:gd name="connsiteY14" fmla="*/ 647911 h 1380873"/>
                <a:gd name="connsiteX15" fmla="*/ 0 w 3373208"/>
                <a:gd name="connsiteY15" fmla="*/ 414026 h 1380873"/>
                <a:gd name="connsiteX16" fmla="*/ 0 w 3373208"/>
                <a:gd name="connsiteY16" fmla="*/ 158878 h 138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73208" h="1380873" fill="none" extrusionOk="0">
                  <a:moveTo>
                    <a:pt x="0" y="158878"/>
                  </a:moveTo>
                  <a:cubicBezTo>
                    <a:pt x="103176" y="102251"/>
                    <a:pt x="219558" y="14182"/>
                    <a:pt x="562211" y="0"/>
                  </a:cubicBezTo>
                  <a:cubicBezTo>
                    <a:pt x="936611" y="83100"/>
                    <a:pt x="1314322" y="-68154"/>
                    <a:pt x="1731578" y="0"/>
                  </a:cubicBezTo>
                  <a:cubicBezTo>
                    <a:pt x="2165514" y="-29332"/>
                    <a:pt x="2352134" y="84139"/>
                    <a:pt x="2810995" y="0"/>
                  </a:cubicBezTo>
                  <a:cubicBezTo>
                    <a:pt x="3191946" y="18366"/>
                    <a:pt x="3387289" y="62648"/>
                    <a:pt x="3373207" y="158878"/>
                  </a:cubicBezTo>
                  <a:cubicBezTo>
                    <a:pt x="3454548" y="166208"/>
                    <a:pt x="3325044" y="308924"/>
                    <a:pt x="3373207" y="403395"/>
                  </a:cubicBezTo>
                  <a:cubicBezTo>
                    <a:pt x="3431920" y="490015"/>
                    <a:pt x="3344063" y="499435"/>
                    <a:pt x="3373207" y="637280"/>
                  </a:cubicBezTo>
                  <a:cubicBezTo>
                    <a:pt x="3395244" y="760986"/>
                    <a:pt x="3357766" y="779218"/>
                    <a:pt x="3373207" y="924321"/>
                  </a:cubicBezTo>
                  <a:cubicBezTo>
                    <a:pt x="3348579" y="1038119"/>
                    <a:pt x="3285358" y="1149594"/>
                    <a:pt x="3373207" y="1221993"/>
                  </a:cubicBezTo>
                  <a:cubicBezTo>
                    <a:pt x="3215128" y="1276023"/>
                    <a:pt x="2965283" y="1352301"/>
                    <a:pt x="2810995" y="1380873"/>
                  </a:cubicBezTo>
                  <a:cubicBezTo>
                    <a:pt x="2460988" y="1333474"/>
                    <a:pt x="2029285" y="1311874"/>
                    <a:pt x="1686604" y="1380873"/>
                  </a:cubicBezTo>
                  <a:cubicBezTo>
                    <a:pt x="1246924" y="1422810"/>
                    <a:pt x="1106540" y="1366742"/>
                    <a:pt x="562211" y="1380873"/>
                  </a:cubicBezTo>
                  <a:cubicBezTo>
                    <a:pt x="219559" y="1372128"/>
                    <a:pt x="9615" y="1319489"/>
                    <a:pt x="0" y="1221993"/>
                  </a:cubicBezTo>
                  <a:cubicBezTo>
                    <a:pt x="-136519" y="1189959"/>
                    <a:pt x="7238" y="1071306"/>
                    <a:pt x="0" y="934951"/>
                  </a:cubicBezTo>
                  <a:cubicBezTo>
                    <a:pt x="17347" y="781585"/>
                    <a:pt x="105023" y="756934"/>
                    <a:pt x="0" y="647911"/>
                  </a:cubicBezTo>
                  <a:cubicBezTo>
                    <a:pt x="-98787" y="505044"/>
                    <a:pt x="37575" y="528635"/>
                    <a:pt x="0" y="414026"/>
                  </a:cubicBezTo>
                  <a:cubicBezTo>
                    <a:pt x="-74908" y="336663"/>
                    <a:pt x="75220" y="218151"/>
                    <a:pt x="0" y="158878"/>
                  </a:cubicBezTo>
                  <a:close/>
                </a:path>
                <a:path w="3373208" h="1380873" stroke="0" extrusionOk="0">
                  <a:moveTo>
                    <a:pt x="0" y="158878"/>
                  </a:moveTo>
                  <a:cubicBezTo>
                    <a:pt x="65341" y="128260"/>
                    <a:pt x="278938" y="40400"/>
                    <a:pt x="562211" y="0"/>
                  </a:cubicBezTo>
                  <a:cubicBezTo>
                    <a:pt x="996076" y="-134950"/>
                    <a:pt x="1357384" y="-12620"/>
                    <a:pt x="1731578" y="0"/>
                  </a:cubicBezTo>
                  <a:cubicBezTo>
                    <a:pt x="1969689" y="-68743"/>
                    <a:pt x="2544921" y="-29011"/>
                    <a:pt x="2810995" y="0"/>
                  </a:cubicBezTo>
                  <a:cubicBezTo>
                    <a:pt x="3117302" y="1274"/>
                    <a:pt x="3420563" y="89561"/>
                    <a:pt x="3373207" y="158878"/>
                  </a:cubicBezTo>
                  <a:cubicBezTo>
                    <a:pt x="3415801" y="233156"/>
                    <a:pt x="3308127" y="374076"/>
                    <a:pt x="3373207" y="403395"/>
                  </a:cubicBezTo>
                  <a:cubicBezTo>
                    <a:pt x="3435393" y="442474"/>
                    <a:pt x="3230165" y="564387"/>
                    <a:pt x="3373207" y="637280"/>
                  </a:cubicBezTo>
                  <a:cubicBezTo>
                    <a:pt x="3425596" y="716984"/>
                    <a:pt x="3276408" y="805573"/>
                    <a:pt x="3373207" y="871164"/>
                  </a:cubicBezTo>
                  <a:cubicBezTo>
                    <a:pt x="3432106" y="963656"/>
                    <a:pt x="3320925" y="1149912"/>
                    <a:pt x="3373207" y="1221993"/>
                  </a:cubicBezTo>
                  <a:cubicBezTo>
                    <a:pt x="3395441" y="1386821"/>
                    <a:pt x="3182422" y="1460506"/>
                    <a:pt x="2810995" y="1380873"/>
                  </a:cubicBezTo>
                  <a:cubicBezTo>
                    <a:pt x="2399653" y="1413647"/>
                    <a:pt x="2060264" y="1361148"/>
                    <a:pt x="1731578" y="1380873"/>
                  </a:cubicBezTo>
                  <a:cubicBezTo>
                    <a:pt x="1505386" y="1491127"/>
                    <a:pt x="1232543" y="1268067"/>
                    <a:pt x="562211" y="1380873"/>
                  </a:cubicBezTo>
                  <a:cubicBezTo>
                    <a:pt x="228355" y="1319684"/>
                    <a:pt x="-20369" y="1325577"/>
                    <a:pt x="0" y="1221993"/>
                  </a:cubicBezTo>
                  <a:cubicBezTo>
                    <a:pt x="2310" y="1143605"/>
                    <a:pt x="35069" y="1033677"/>
                    <a:pt x="0" y="977476"/>
                  </a:cubicBezTo>
                  <a:cubicBezTo>
                    <a:pt x="-16403" y="865396"/>
                    <a:pt x="90809" y="885312"/>
                    <a:pt x="0" y="701066"/>
                  </a:cubicBezTo>
                  <a:cubicBezTo>
                    <a:pt x="-146392" y="566114"/>
                    <a:pt x="100729" y="550235"/>
                    <a:pt x="0" y="467182"/>
                  </a:cubicBezTo>
                  <a:cubicBezTo>
                    <a:pt x="-65403" y="375160"/>
                    <a:pt x="-16299" y="260291"/>
                    <a:pt x="0" y="158878"/>
                  </a:cubicBezTo>
                  <a:close/>
                </a:path>
                <a:path w="3373208" h="1380873" fill="none" stroke="0" extrusionOk="0">
                  <a:moveTo>
                    <a:pt x="0" y="158878"/>
                  </a:moveTo>
                  <a:cubicBezTo>
                    <a:pt x="62226" y="43987"/>
                    <a:pt x="307208" y="9382"/>
                    <a:pt x="562211" y="0"/>
                  </a:cubicBezTo>
                  <a:cubicBezTo>
                    <a:pt x="941296" y="-56207"/>
                    <a:pt x="1300065" y="70829"/>
                    <a:pt x="1731578" y="0"/>
                  </a:cubicBezTo>
                  <a:cubicBezTo>
                    <a:pt x="2108071" y="18915"/>
                    <a:pt x="2480002" y="-7455"/>
                    <a:pt x="2810995" y="0"/>
                  </a:cubicBezTo>
                  <a:cubicBezTo>
                    <a:pt x="3156864" y="12375"/>
                    <a:pt x="3371936" y="81045"/>
                    <a:pt x="3373207" y="158878"/>
                  </a:cubicBezTo>
                  <a:cubicBezTo>
                    <a:pt x="3427120" y="224260"/>
                    <a:pt x="3328517" y="338866"/>
                    <a:pt x="3373207" y="403395"/>
                  </a:cubicBezTo>
                  <a:cubicBezTo>
                    <a:pt x="3413490" y="525646"/>
                    <a:pt x="3344724" y="530397"/>
                    <a:pt x="3373207" y="637280"/>
                  </a:cubicBezTo>
                  <a:cubicBezTo>
                    <a:pt x="3398902" y="739317"/>
                    <a:pt x="3359183" y="784543"/>
                    <a:pt x="3373207" y="924321"/>
                  </a:cubicBezTo>
                  <a:cubicBezTo>
                    <a:pt x="3394033" y="1041466"/>
                    <a:pt x="3286353" y="1127541"/>
                    <a:pt x="3373207" y="1221993"/>
                  </a:cubicBezTo>
                  <a:cubicBezTo>
                    <a:pt x="3301640" y="1311295"/>
                    <a:pt x="3108879" y="1262551"/>
                    <a:pt x="2810995" y="1380873"/>
                  </a:cubicBezTo>
                  <a:cubicBezTo>
                    <a:pt x="2438966" y="1336730"/>
                    <a:pt x="2229726" y="1292089"/>
                    <a:pt x="1686604" y="1380873"/>
                  </a:cubicBezTo>
                  <a:cubicBezTo>
                    <a:pt x="1212513" y="1291989"/>
                    <a:pt x="1032676" y="1326525"/>
                    <a:pt x="562211" y="1380873"/>
                  </a:cubicBezTo>
                  <a:cubicBezTo>
                    <a:pt x="165088" y="1398549"/>
                    <a:pt x="25198" y="1318087"/>
                    <a:pt x="0" y="1221993"/>
                  </a:cubicBezTo>
                  <a:cubicBezTo>
                    <a:pt x="-97609" y="1131429"/>
                    <a:pt x="44006" y="1065673"/>
                    <a:pt x="0" y="934951"/>
                  </a:cubicBezTo>
                  <a:cubicBezTo>
                    <a:pt x="-19190" y="771089"/>
                    <a:pt x="104985" y="730799"/>
                    <a:pt x="0" y="647911"/>
                  </a:cubicBezTo>
                  <a:cubicBezTo>
                    <a:pt x="-93006" y="545927"/>
                    <a:pt x="71557" y="511250"/>
                    <a:pt x="0" y="414026"/>
                  </a:cubicBezTo>
                  <a:cubicBezTo>
                    <a:pt x="-44601" y="333152"/>
                    <a:pt x="81877" y="274068"/>
                    <a:pt x="0" y="158878"/>
                  </a:cubicBezTo>
                  <a:close/>
                </a:path>
                <a:path w="3373208" h="1380873" fill="none" stroke="0" extrusionOk="0">
                  <a:moveTo>
                    <a:pt x="0" y="158878"/>
                  </a:moveTo>
                  <a:cubicBezTo>
                    <a:pt x="110814" y="86012"/>
                    <a:pt x="280399" y="-20694"/>
                    <a:pt x="562211" y="0"/>
                  </a:cubicBezTo>
                  <a:cubicBezTo>
                    <a:pt x="926807" y="35461"/>
                    <a:pt x="1215343" y="-18385"/>
                    <a:pt x="1731578" y="0"/>
                  </a:cubicBezTo>
                  <a:cubicBezTo>
                    <a:pt x="2200200" y="23866"/>
                    <a:pt x="2455737" y="-13405"/>
                    <a:pt x="2810995" y="0"/>
                  </a:cubicBezTo>
                  <a:cubicBezTo>
                    <a:pt x="3164711" y="19898"/>
                    <a:pt x="3370161" y="88065"/>
                    <a:pt x="3373207" y="158878"/>
                  </a:cubicBezTo>
                  <a:cubicBezTo>
                    <a:pt x="3443572" y="189939"/>
                    <a:pt x="3321514" y="314055"/>
                    <a:pt x="3373207" y="403395"/>
                  </a:cubicBezTo>
                  <a:cubicBezTo>
                    <a:pt x="3422075" y="521399"/>
                    <a:pt x="3350254" y="521897"/>
                    <a:pt x="3373207" y="637280"/>
                  </a:cubicBezTo>
                  <a:cubicBezTo>
                    <a:pt x="3394587" y="749862"/>
                    <a:pt x="3361553" y="782580"/>
                    <a:pt x="3373207" y="924321"/>
                  </a:cubicBezTo>
                  <a:cubicBezTo>
                    <a:pt x="3374361" y="1051851"/>
                    <a:pt x="3319155" y="1139162"/>
                    <a:pt x="3373207" y="1221993"/>
                  </a:cubicBezTo>
                  <a:cubicBezTo>
                    <a:pt x="3260184" y="1248783"/>
                    <a:pt x="3022117" y="1338582"/>
                    <a:pt x="2810995" y="1380873"/>
                  </a:cubicBezTo>
                  <a:cubicBezTo>
                    <a:pt x="2505312" y="1334973"/>
                    <a:pt x="2106971" y="1280488"/>
                    <a:pt x="1686604" y="1380873"/>
                  </a:cubicBezTo>
                  <a:cubicBezTo>
                    <a:pt x="1218237" y="1361580"/>
                    <a:pt x="1059975" y="1339379"/>
                    <a:pt x="562211" y="1380873"/>
                  </a:cubicBezTo>
                  <a:cubicBezTo>
                    <a:pt x="187516" y="1386440"/>
                    <a:pt x="11167" y="1316581"/>
                    <a:pt x="0" y="1221993"/>
                  </a:cubicBezTo>
                  <a:cubicBezTo>
                    <a:pt x="-95224" y="1160557"/>
                    <a:pt x="15841" y="1068797"/>
                    <a:pt x="0" y="934951"/>
                  </a:cubicBezTo>
                  <a:cubicBezTo>
                    <a:pt x="7462" y="771354"/>
                    <a:pt x="89827" y="748163"/>
                    <a:pt x="0" y="647911"/>
                  </a:cubicBezTo>
                  <a:cubicBezTo>
                    <a:pt x="-73897" y="518501"/>
                    <a:pt x="34587" y="523448"/>
                    <a:pt x="0" y="414026"/>
                  </a:cubicBezTo>
                  <a:cubicBezTo>
                    <a:pt x="-38854" y="325816"/>
                    <a:pt x="75915" y="235871"/>
                    <a:pt x="0" y="158878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3403599"/>
                        <a:gd name="connsiteY0" fmla="*/ 142052 h 1234625"/>
                        <a:gd name="connsiteX1" fmla="*/ 567277 w 3403599"/>
                        <a:gd name="connsiteY1" fmla="*/ 0 h 1234625"/>
                        <a:gd name="connsiteX2" fmla="*/ 1747179 w 3403599"/>
                        <a:gd name="connsiteY2" fmla="*/ 0 h 1234625"/>
                        <a:gd name="connsiteX3" fmla="*/ 2836321 w 3403599"/>
                        <a:gd name="connsiteY3" fmla="*/ 0 h 1234625"/>
                        <a:gd name="connsiteX4" fmla="*/ 3403598 w 3403599"/>
                        <a:gd name="connsiteY4" fmla="*/ 142052 h 1234625"/>
                        <a:gd name="connsiteX5" fmla="*/ 3403598 w 3403599"/>
                        <a:gd name="connsiteY5" fmla="*/ 360672 h 1234625"/>
                        <a:gd name="connsiteX6" fmla="*/ 3403598 w 3403599"/>
                        <a:gd name="connsiteY6" fmla="*/ 569786 h 1234625"/>
                        <a:gd name="connsiteX7" fmla="*/ 3403598 w 3403599"/>
                        <a:gd name="connsiteY7" fmla="*/ 826427 h 1234625"/>
                        <a:gd name="connsiteX8" fmla="*/ 3403598 w 3403599"/>
                        <a:gd name="connsiteY8" fmla="*/ 1092572 h 1234625"/>
                        <a:gd name="connsiteX9" fmla="*/ 2836321 w 3403599"/>
                        <a:gd name="connsiteY9" fmla="*/ 1234625 h 1234625"/>
                        <a:gd name="connsiteX10" fmla="*/ 1701800 w 3403599"/>
                        <a:gd name="connsiteY10" fmla="*/ 1234625 h 1234625"/>
                        <a:gd name="connsiteX11" fmla="*/ 567277 w 3403599"/>
                        <a:gd name="connsiteY11" fmla="*/ 1234625 h 1234625"/>
                        <a:gd name="connsiteX12" fmla="*/ 0 w 3403599"/>
                        <a:gd name="connsiteY12" fmla="*/ 1092572 h 1234625"/>
                        <a:gd name="connsiteX13" fmla="*/ 0 w 3403599"/>
                        <a:gd name="connsiteY13" fmla="*/ 835931 h 1234625"/>
                        <a:gd name="connsiteX14" fmla="*/ 0 w 3403599"/>
                        <a:gd name="connsiteY14" fmla="*/ 579291 h 1234625"/>
                        <a:gd name="connsiteX15" fmla="*/ 0 w 3403599"/>
                        <a:gd name="connsiteY15" fmla="*/ 370177 h 1234625"/>
                        <a:gd name="connsiteX16" fmla="*/ 0 w 3403599"/>
                        <a:gd name="connsiteY16" fmla="*/ 142052 h 1234625"/>
                        <a:gd name="connsiteX0" fmla="*/ 0 w 3403599"/>
                        <a:gd name="connsiteY0" fmla="*/ 142052 h 1234625"/>
                        <a:gd name="connsiteX1" fmla="*/ 567277 w 3403599"/>
                        <a:gd name="connsiteY1" fmla="*/ 0 h 1234625"/>
                        <a:gd name="connsiteX2" fmla="*/ 1747179 w 3403599"/>
                        <a:gd name="connsiteY2" fmla="*/ 0 h 1234625"/>
                        <a:gd name="connsiteX3" fmla="*/ 2836321 w 3403599"/>
                        <a:gd name="connsiteY3" fmla="*/ 0 h 1234625"/>
                        <a:gd name="connsiteX4" fmla="*/ 3403598 w 3403599"/>
                        <a:gd name="connsiteY4" fmla="*/ 142052 h 1234625"/>
                        <a:gd name="connsiteX5" fmla="*/ 3403598 w 3403599"/>
                        <a:gd name="connsiteY5" fmla="*/ 360672 h 1234625"/>
                        <a:gd name="connsiteX6" fmla="*/ 3403598 w 3403599"/>
                        <a:gd name="connsiteY6" fmla="*/ 569786 h 1234625"/>
                        <a:gd name="connsiteX7" fmla="*/ 3403598 w 3403599"/>
                        <a:gd name="connsiteY7" fmla="*/ 778900 h 1234625"/>
                        <a:gd name="connsiteX8" fmla="*/ 3403598 w 3403599"/>
                        <a:gd name="connsiteY8" fmla="*/ 1092572 h 1234625"/>
                        <a:gd name="connsiteX9" fmla="*/ 2836321 w 3403599"/>
                        <a:gd name="connsiteY9" fmla="*/ 1234625 h 1234625"/>
                        <a:gd name="connsiteX10" fmla="*/ 1747179 w 3403599"/>
                        <a:gd name="connsiteY10" fmla="*/ 1234625 h 1234625"/>
                        <a:gd name="connsiteX11" fmla="*/ 567277 w 3403599"/>
                        <a:gd name="connsiteY11" fmla="*/ 1234625 h 1234625"/>
                        <a:gd name="connsiteX12" fmla="*/ 0 w 3403599"/>
                        <a:gd name="connsiteY12" fmla="*/ 1092572 h 1234625"/>
                        <a:gd name="connsiteX13" fmla="*/ 0 w 3403599"/>
                        <a:gd name="connsiteY13" fmla="*/ 873952 h 1234625"/>
                        <a:gd name="connsiteX14" fmla="*/ 0 w 3403599"/>
                        <a:gd name="connsiteY14" fmla="*/ 626817 h 1234625"/>
                        <a:gd name="connsiteX15" fmla="*/ 0 w 3403599"/>
                        <a:gd name="connsiteY15" fmla="*/ 417703 h 1234625"/>
                        <a:gd name="connsiteX16" fmla="*/ 0 w 3403599"/>
                        <a:gd name="connsiteY16" fmla="*/ 142052 h 1234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403599" h="1234625" fill="none" extrusionOk="0">
                          <a:moveTo>
                            <a:pt x="0" y="142052"/>
                          </a:moveTo>
                          <a:cubicBezTo>
                            <a:pt x="95624" y="87875"/>
                            <a:pt x="253398" y="7383"/>
                            <a:pt x="567277" y="0"/>
                          </a:cubicBezTo>
                          <a:cubicBezTo>
                            <a:pt x="950042" y="63477"/>
                            <a:pt x="1345366" y="-34374"/>
                            <a:pt x="1747179" y="0"/>
                          </a:cubicBezTo>
                          <a:cubicBezTo>
                            <a:pt x="2172089" y="-23348"/>
                            <a:pt x="2420594" y="32561"/>
                            <a:pt x="2836321" y="0"/>
                          </a:cubicBezTo>
                          <a:cubicBezTo>
                            <a:pt x="3211436" y="3394"/>
                            <a:pt x="3395056" y="64491"/>
                            <a:pt x="3403598" y="142052"/>
                          </a:cubicBezTo>
                          <a:cubicBezTo>
                            <a:pt x="3472643" y="166790"/>
                            <a:pt x="3350249" y="273547"/>
                            <a:pt x="3403598" y="360672"/>
                          </a:cubicBezTo>
                          <a:cubicBezTo>
                            <a:pt x="3460797" y="447025"/>
                            <a:pt x="3379655" y="454260"/>
                            <a:pt x="3403598" y="569786"/>
                          </a:cubicBezTo>
                          <a:cubicBezTo>
                            <a:pt x="3420148" y="673149"/>
                            <a:pt x="3388881" y="697058"/>
                            <a:pt x="3403598" y="826427"/>
                          </a:cubicBezTo>
                          <a:cubicBezTo>
                            <a:pt x="3397057" y="940869"/>
                            <a:pt x="3318654" y="1023911"/>
                            <a:pt x="3403598" y="1092572"/>
                          </a:cubicBezTo>
                          <a:cubicBezTo>
                            <a:pt x="3283728" y="1150000"/>
                            <a:pt x="3032160" y="1214523"/>
                            <a:pt x="2836321" y="1234625"/>
                          </a:cubicBezTo>
                          <a:cubicBezTo>
                            <a:pt x="2546964" y="1216435"/>
                            <a:pt x="2123065" y="1206923"/>
                            <a:pt x="1701800" y="1234625"/>
                          </a:cubicBezTo>
                          <a:cubicBezTo>
                            <a:pt x="1233340" y="1241688"/>
                            <a:pt x="1088606" y="1221676"/>
                            <a:pt x="567277" y="1234625"/>
                          </a:cubicBezTo>
                          <a:cubicBezTo>
                            <a:pt x="198434" y="1226299"/>
                            <a:pt x="9249" y="1176864"/>
                            <a:pt x="0" y="1092572"/>
                          </a:cubicBezTo>
                          <a:cubicBezTo>
                            <a:pt x="-128929" y="1050956"/>
                            <a:pt x="12818" y="956915"/>
                            <a:pt x="0" y="835931"/>
                          </a:cubicBezTo>
                          <a:cubicBezTo>
                            <a:pt x="5463" y="703732"/>
                            <a:pt x="86285" y="679862"/>
                            <a:pt x="0" y="579291"/>
                          </a:cubicBezTo>
                          <a:cubicBezTo>
                            <a:pt x="-95261" y="457070"/>
                            <a:pt x="42873" y="468459"/>
                            <a:pt x="0" y="370177"/>
                          </a:cubicBezTo>
                          <a:cubicBezTo>
                            <a:pt x="-66642" y="294084"/>
                            <a:pt x="65511" y="211532"/>
                            <a:pt x="0" y="142052"/>
                          </a:cubicBezTo>
                          <a:close/>
                        </a:path>
                        <a:path w="3403599" h="1234625" stroke="0" extrusionOk="0">
                          <a:moveTo>
                            <a:pt x="0" y="142052"/>
                          </a:moveTo>
                          <a:cubicBezTo>
                            <a:pt x="52701" y="72567"/>
                            <a:pt x="275312" y="20423"/>
                            <a:pt x="567277" y="0"/>
                          </a:cubicBezTo>
                          <a:cubicBezTo>
                            <a:pt x="1047481" y="-59812"/>
                            <a:pt x="1383196" y="-7488"/>
                            <a:pt x="1747179" y="0"/>
                          </a:cubicBezTo>
                          <a:cubicBezTo>
                            <a:pt x="2000198" y="-54243"/>
                            <a:pt x="2527575" y="-3378"/>
                            <a:pt x="2836321" y="0"/>
                          </a:cubicBezTo>
                          <a:cubicBezTo>
                            <a:pt x="3127707" y="4769"/>
                            <a:pt x="3428317" y="74173"/>
                            <a:pt x="3403598" y="142052"/>
                          </a:cubicBezTo>
                          <a:cubicBezTo>
                            <a:pt x="3452450" y="212856"/>
                            <a:pt x="3341022" y="321168"/>
                            <a:pt x="3403598" y="360672"/>
                          </a:cubicBezTo>
                          <a:cubicBezTo>
                            <a:pt x="3464930" y="403088"/>
                            <a:pt x="3272862" y="497120"/>
                            <a:pt x="3403598" y="569786"/>
                          </a:cubicBezTo>
                          <a:cubicBezTo>
                            <a:pt x="3476828" y="650369"/>
                            <a:pt x="3309919" y="715404"/>
                            <a:pt x="3403598" y="778900"/>
                          </a:cubicBezTo>
                          <a:cubicBezTo>
                            <a:pt x="3468874" y="860823"/>
                            <a:pt x="3360951" y="1015377"/>
                            <a:pt x="3403598" y="1092572"/>
                          </a:cubicBezTo>
                          <a:cubicBezTo>
                            <a:pt x="3426240" y="1232352"/>
                            <a:pt x="3172695" y="1251249"/>
                            <a:pt x="2836321" y="1234625"/>
                          </a:cubicBezTo>
                          <a:cubicBezTo>
                            <a:pt x="2430782" y="1254894"/>
                            <a:pt x="2068919" y="1218826"/>
                            <a:pt x="1747179" y="1234625"/>
                          </a:cubicBezTo>
                          <a:cubicBezTo>
                            <a:pt x="1487403" y="1262984"/>
                            <a:pt x="1170375" y="1183864"/>
                            <a:pt x="567277" y="1234625"/>
                          </a:cubicBezTo>
                          <a:cubicBezTo>
                            <a:pt x="219351" y="1200381"/>
                            <a:pt x="-31635" y="1186062"/>
                            <a:pt x="0" y="1092572"/>
                          </a:cubicBezTo>
                          <a:cubicBezTo>
                            <a:pt x="-9161" y="1036374"/>
                            <a:pt x="37498" y="929509"/>
                            <a:pt x="0" y="873952"/>
                          </a:cubicBezTo>
                          <a:cubicBezTo>
                            <a:pt x="-33272" y="785055"/>
                            <a:pt x="91333" y="759555"/>
                            <a:pt x="0" y="626817"/>
                          </a:cubicBezTo>
                          <a:cubicBezTo>
                            <a:pt x="-117321" y="511022"/>
                            <a:pt x="97511" y="499606"/>
                            <a:pt x="0" y="417703"/>
                          </a:cubicBezTo>
                          <a:cubicBezTo>
                            <a:pt x="-82252" y="324258"/>
                            <a:pt x="2548" y="235988"/>
                            <a:pt x="0" y="142052"/>
                          </a:cubicBezTo>
                          <a:close/>
                        </a:path>
                        <a:path w="3403599" h="1234625" fill="none" stroke="0" extrusionOk="0">
                          <a:moveTo>
                            <a:pt x="0" y="142052"/>
                          </a:moveTo>
                          <a:cubicBezTo>
                            <a:pt x="59496" y="48763"/>
                            <a:pt x="303018" y="-7197"/>
                            <a:pt x="567277" y="0"/>
                          </a:cubicBezTo>
                          <a:cubicBezTo>
                            <a:pt x="943663" y="-112122"/>
                            <a:pt x="1270598" y="27940"/>
                            <a:pt x="1747179" y="0"/>
                          </a:cubicBezTo>
                          <a:cubicBezTo>
                            <a:pt x="2143590" y="14104"/>
                            <a:pt x="2461051" y="-3600"/>
                            <a:pt x="2836321" y="0"/>
                          </a:cubicBezTo>
                          <a:cubicBezTo>
                            <a:pt x="3194505" y="7558"/>
                            <a:pt x="3393154" y="85045"/>
                            <a:pt x="3403598" y="142052"/>
                          </a:cubicBezTo>
                          <a:cubicBezTo>
                            <a:pt x="3462335" y="192557"/>
                            <a:pt x="3350742" y="297352"/>
                            <a:pt x="3403598" y="360672"/>
                          </a:cubicBezTo>
                          <a:cubicBezTo>
                            <a:pt x="3455143" y="463771"/>
                            <a:pt x="3389885" y="478242"/>
                            <a:pt x="3403598" y="569786"/>
                          </a:cubicBezTo>
                          <a:cubicBezTo>
                            <a:pt x="3421448" y="667529"/>
                            <a:pt x="3399670" y="704945"/>
                            <a:pt x="3403598" y="826427"/>
                          </a:cubicBezTo>
                          <a:cubicBezTo>
                            <a:pt x="3432937" y="951846"/>
                            <a:pt x="3336949" y="1014706"/>
                            <a:pt x="3403598" y="1092572"/>
                          </a:cubicBezTo>
                          <a:cubicBezTo>
                            <a:pt x="3335888" y="1132285"/>
                            <a:pt x="3146785" y="1170450"/>
                            <a:pt x="2836321" y="1234625"/>
                          </a:cubicBezTo>
                          <a:cubicBezTo>
                            <a:pt x="2534757" y="1145047"/>
                            <a:pt x="2175604" y="1195748"/>
                            <a:pt x="1701800" y="1234625"/>
                          </a:cubicBezTo>
                          <a:cubicBezTo>
                            <a:pt x="1222529" y="1189885"/>
                            <a:pt x="1028609" y="1206091"/>
                            <a:pt x="567277" y="1234625"/>
                          </a:cubicBezTo>
                          <a:cubicBezTo>
                            <a:pt x="178647" y="1238191"/>
                            <a:pt x="29848" y="1177368"/>
                            <a:pt x="0" y="1092572"/>
                          </a:cubicBezTo>
                          <a:cubicBezTo>
                            <a:pt x="-98444" y="1017655"/>
                            <a:pt x="34306" y="949699"/>
                            <a:pt x="0" y="835931"/>
                          </a:cubicBezTo>
                          <a:cubicBezTo>
                            <a:pt x="-20091" y="694086"/>
                            <a:pt x="89165" y="656617"/>
                            <a:pt x="0" y="579291"/>
                          </a:cubicBezTo>
                          <a:cubicBezTo>
                            <a:pt x="-76242" y="479268"/>
                            <a:pt x="52034" y="450848"/>
                            <a:pt x="0" y="370177"/>
                          </a:cubicBezTo>
                          <a:cubicBezTo>
                            <a:pt x="-53462" y="288117"/>
                            <a:pt x="80752" y="219032"/>
                            <a:pt x="0" y="14205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270948" y="433208"/>
              <a:ext cx="3332873" cy="1403991"/>
            </a:xfrm>
            <a:custGeom>
              <a:avLst/>
              <a:gdLst>
                <a:gd name="connsiteX0" fmla="*/ 0 w 3332873"/>
                <a:gd name="connsiteY0" fmla="*/ 161538 h 1403991"/>
                <a:gd name="connsiteX1" fmla="*/ 555488 w 3332873"/>
                <a:gd name="connsiteY1" fmla="*/ 0 h 1403991"/>
                <a:gd name="connsiteX2" fmla="*/ 1340559 w 3332873"/>
                <a:gd name="connsiteY2" fmla="*/ 0 h 1403991"/>
                <a:gd name="connsiteX3" fmla="*/ 2036751 w 3332873"/>
                <a:gd name="connsiteY3" fmla="*/ 0 h 1403991"/>
                <a:gd name="connsiteX4" fmla="*/ 2777383 w 3332873"/>
                <a:gd name="connsiteY4" fmla="*/ 0 h 1403991"/>
                <a:gd name="connsiteX5" fmla="*/ 3332873 w 3332873"/>
                <a:gd name="connsiteY5" fmla="*/ 161538 h 1403991"/>
                <a:gd name="connsiteX6" fmla="*/ 3332873 w 3332873"/>
                <a:gd name="connsiteY6" fmla="*/ 442576 h 1403991"/>
                <a:gd name="connsiteX7" fmla="*/ 3332873 w 3332873"/>
                <a:gd name="connsiteY7" fmla="*/ 680376 h 1403991"/>
                <a:gd name="connsiteX8" fmla="*/ 3332873 w 3332873"/>
                <a:gd name="connsiteY8" fmla="*/ 950605 h 1403991"/>
                <a:gd name="connsiteX9" fmla="*/ 3332873 w 3332873"/>
                <a:gd name="connsiteY9" fmla="*/ 1242451 h 1403991"/>
                <a:gd name="connsiteX10" fmla="*/ 2777383 w 3332873"/>
                <a:gd name="connsiteY10" fmla="*/ 1403991 h 1403991"/>
                <a:gd name="connsiteX11" fmla="*/ 2103409 w 3332873"/>
                <a:gd name="connsiteY11" fmla="*/ 1403991 h 1403991"/>
                <a:gd name="connsiteX12" fmla="*/ 1429434 w 3332873"/>
                <a:gd name="connsiteY12" fmla="*/ 1403991 h 1403991"/>
                <a:gd name="connsiteX13" fmla="*/ 555488 w 3332873"/>
                <a:gd name="connsiteY13" fmla="*/ 1403991 h 1403991"/>
                <a:gd name="connsiteX14" fmla="*/ 0 w 3332873"/>
                <a:gd name="connsiteY14" fmla="*/ 1242451 h 1403991"/>
                <a:gd name="connsiteX15" fmla="*/ 0 w 3332873"/>
                <a:gd name="connsiteY15" fmla="*/ 1004649 h 1403991"/>
                <a:gd name="connsiteX16" fmla="*/ 0 w 3332873"/>
                <a:gd name="connsiteY16" fmla="*/ 745231 h 1403991"/>
                <a:gd name="connsiteX17" fmla="*/ 0 w 3332873"/>
                <a:gd name="connsiteY17" fmla="*/ 464194 h 1403991"/>
                <a:gd name="connsiteX18" fmla="*/ 0 w 3332873"/>
                <a:gd name="connsiteY18" fmla="*/ 161538 h 140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32873" h="1403991" extrusionOk="0">
                  <a:moveTo>
                    <a:pt x="0" y="161538"/>
                  </a:moveTo>
                  <a:cubicBezTo>
                    <a:pt x="79385" y="14910"/>
                    <a:pt x="369774" y="-104488"/>
                    <a:pt x="555488" y="0"/>
                  </a:cubicBezTo>
                  <a:cubicBezTo>
                    <a:pt x="915575" y="-50465"/>
                    <a:pt x="988709" y="26376"/>
                    <a:pt x="1340559" y="0"/>
                  </a:cubicBezTo>
                  <a:cubicBezTo>
                    <a:pt x="1683856" y="27808"/>
                    <a:pt x="1865956" y="-10513"/>
                    <a:pt x="2036751" y="0"/>
                  </a:cubicBezTo>
                  <a:cubicBezTo>
                    <a:pt x="2164234" y="53373"/>
                    <a:pt x="2469587" y="130786"/>
                    <a:pt x="2777383" y="0"/>
                  </a:cubicBezTo>
                  <a:cubicBezTo>
                    <a:pt x="3083200" y="484"/>
                    <a:pt x="3329730" y="103624"/>
                    <a:pt x="3332873" y="161538"/>
                  </a:cubicBezTo>
                  <a:cubicBezTo>
                    <a:pt x="3348653" y="324837"/>
                    <a:pt x="3226946" y="381855"/>
                    <a:pt x="3332873" y="442576"/>
                  </a:cubicBezTo>
                  <a:cubicBezTo>
                    <a:pt x="3457730" y="529191"/>
                    <a:pt x="3300890" y="658532"/>
                    <a:pt x="3332873" y="680376"/>
                  </a:cubicBezTo>
                  <a:cubicBezTo>
                    <a:pt x="3409911" y="727947"/>
                    <a:pt x="3340748" y="822521"/>
                    <a:pt x="3332873" y="950605"/>
                  </a:cubicBezTo>
                  <a:cubicBezTo>
                    <a:pt x="3364370" y="1049733"/>
                    <a:pt x="3336198" y="1120266"/>
                    <a:pt x="3332873" y="1242451"/>
                  </a:cubicBezTo>
                  <a:cubicBezTo>
                    <a:pt x="3387316" y="1305884"/>
                    <a:pt x="2997267" y="1370577"/>
                    <a:pt x="2777383" y="1403991"/>
                  </a:cubicBezTo>
                  <a:cubicBezTo>
                    <a:pt x="2581973" y="1376736"/>
                    <a:pt x="2217443" y="1334334"/>
                    <a:pt x="2103409" y="1403991"/>
                  </a:cubicBezTo>
                  <a:cubicBezTo>
                    <a:pt x="1905356" y="1474675"/>
                    <a:pt x="1789606" y="1390014"/>
                    <a:pt x="1429434" y="1403991"/>
                  </a:cubicBezTo>
                  <a:cubicBezTo>
                    <a:pt x="1193068" y="1389806"/>
                    <a:pt x="863118" y="1374156"/>
                    <a:pt x="555488" y="1403991"/>
                  </a:cubicBezTo>
                  <a:cubicBezTo>
                    <a:pt x="290072" y="1362223"/>
                    <a:pt x="32074" y="1301285"/>
                    <a:pt x="0" y="1242451"/>
                  </a:cubicBezTo>
                  <a:cubicBezTo>
                    <a:pt x="4327" y="1201001"/>
                    <a:pt x="28069" y="1089295"/>
                    <a:pt x="0" y="1004649"/>
                  </a:cubicBezTo>
                  <a:cubicBezTo>
                    <a:pt x="-38922" y="914558"/>
                    <a:pt x="100178" y="796462"/>
                    <a:pt x="0" y="745231"/>
                  </a:cubicBezTo>
                  <a:cubicBezTo>
                    <a:pt x="-27690" y="709711"/>
                    <a:pt x="55185" y="560983"/>
                    <a:pt x="0" y="464194"/>
                  </a:cubicBezTo>
                  <a:cubicBezTo>
                    <a:pt x="-95767" y="421592"/>
                    <a:pt x="80475" y="208716"/>
                    <a:pt x="0" y="161538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3362901"/>
                        <a:gd name="connsiteY0" fmla="*/ 144430 h 1255295"/>
                        <a:gd name="connsiteX1" fmla="*/ 560493 w 3362901"/>
                        <a:gd name="connsiteY1" fmla="*/ 0 h 1255295"/>
                        <a:gd name="connsiteX2" fmla="*/ 1352637 w 3362901"/>
                        <a:gd name="connsiteY2" fmla="*/ 0 h 1255295"/>
                        <a:gd name="connsiteX3" fmla="*/ 2055102 w 3362901"/>
                        <a:gd name="connsiteY3" fmla="*/ 0 h 1255295"/>
                        <a:gd name="connsiteX4" fmla="*/ 2802407 w 3362901"/>
                        <a:gd name="connsiteY4" fmla="*/ 0 h 1255295"/>
                        <a:gd name="connsiteX5" fmla="*/ 3362901 w 3362901"/>
                        <a:gd name="connsiteY5" fmla="*/ 144430 h 1255295"/>
                        <a:gd name="connsiteX6" fmla="*/ 3362901 w 3362901"/>
                        <a:gd name="connsiteY6" fmla="*/ 395703 h 1255295"/>
                        <a:gd name="connsiteX7" fmla="*/ 3362901 w 3362901"/>
                        <a:gd name="connsiteY7" fmla="*/ 608318 h 1255295"/>
                        <a:gd name="connsiteX8" fmla="*/ 3362901 w 3362901"/>
                        <a:gd name="connsiteY8" fmla="*/ 849927 h 1255295"/>
                        <a:gd name="connsiteX9" fmla="*/ 3362901 w 3362901"/>
                        <a:gd name="connsiteY9" fmla="*/ 1110864 h 1255295"/>
                        <a:gd name="connsiteX10" fmla="*/ 2802407 w 3362901"/>
                        <a:gd name="connsiteY10" fmla="*/ 1255295 h 1255295"/>
                        <a:gd name="connsiteX11" fmla="*/ 2122360 w 3362901"/>
                        <a:gd name="connsiteY11" fmla="*/ 1255295 h 1255295"/>
                        <a:gd name="connsiteX12" fmla="*/ 1442313 w 3362901"/>
                        <a:gd name="connsiteY12" fmla="*/ 1255295 h 1255295"/>
                        <a:gd name="connsiteX13" fmla="*/ 560493 w 3362901"/>
                        <a:gd name="connsiteY13" fmla="*/ 1255295 h 1255295"/>
                        <a:gd name="connsiteX14" fmla="*/ 0 w 3362901"/>
                        <a:gd name="connsiteY14" fmla="*/ 1110864 h 1255295"/>
                        <a:gd name="connsiteX15" fmla="*/ 0 w 3362901"/>
                        <a:gd name="connsiteY15" fmla="*/ 898248 h 1255295"/>
                        <a:gd name="connsiteX16" fmla="*/ 0 w 3362901"/>
                        <a:gd name="connsiteY16" fmla="*/ 666304 h 1255295"/>
                        <a:gd name="connsiteX17" fmla="*/ 0 w 3362901"/>
                        <a:gd name="connsiteY17" fmla="*/ 415032 h 1255295"/>
                        <a:gd name="connsiteX18" fmla="*/ 0 w 3362901"/>
                        <a:gd name="connsiteY18" fmla="*/ 144430 h 1255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362901" h="1255295" extrusionOk="0">
                          <a:moveTo>
                            <a:pt x="0" y="144430"/>
                          </a:moveTo>
                          <a:cubicBezTo>
                            <a:pt x="36136" y="43129"/>
                            <a:pt x="333773" y="-58941"/>
                            <a:pt x="560493" y="0"/>
                          </a:cubicBezTo>
                          <a:cubicBezTo>
                            <a:pt x="927178" y="-37960"/>
                            <a:pt x="1017781" y="20546"/>
                            <a:pt x="1352637" y="0"/>
                          </a:cubicBezTo>
                          <a:cubicBezTo>
                            <a:pt x="1676597" y="3953"/>
                            <a:pt x="1862980" y="5993"/>
                            <a:pt x="2055102" y="0"/>
                          </a:cubicBezTo>
                          <a:cubicBezTo>
                            <a:pt x="2213498" y="24190"/>
                            <a:pt x="2468286" y="55574"/>
                            <a:pt x="2802407" y="0"/>
                          </a:cubicBezTo>
                          <a:cubicBezTo>
                            <a:pt x="3109380" y="-2048"/>
                            <a:pt x="3359021" y="88333"/>
                            <a:pt x="3362901" y="144430"/>
                          </a:cubicBezTo>
                          <a:cubicBezTo>
                            <a:pt x="3389100" y="265487"/>
                            <a:pt x="3255690" y="336208"/>
                            <a:pt x="3362901" y="395703"/>
                          </a:cubicBezTo>
                          <a:cubicBezTo>
                            <a:pt x="3487500" y="473890"/>
                            <a:pt x="3318931" y="578349"/>
                            <a:pt x="3362901" y="608318"/>
                          </a:cubicBezTo>
                          <a:cubicBezTo>
                            <a:pt x="3435420" y="651134"/>
                            <a:pt x="3339059" y="741050"/>
                            <a:pt x="3362901" y="849927"/>
                          </a:cubicBezTo>
                          <a:cubicBezTo>
                            <a:pt x="3392417" y="951568"/>
                            <a:pt x="3355652" y="1012547"/>
                            <a:pt x="3362901" y="1110864"/>
                          </a:cubicBezTo>
                          <a:cubicBezTo>
                            <a:pt x="3433684" y="1186559"/>
                            <a:pt x="3023193" y="1248578"/>
                            <a:pt x="2802407" y="1255295"/>
                          </a:cubicBezTo>
                          <a:cubicBezTo>
                            <a:pt x="2609805" y="1257845"/>
                            <a:pt x="2258784" y="1220054"/>
                            <a:pt x="2122360" y="1255295"/>
                          </a:cubicBezTo>
                          <a:cubicBezTo>
                            <a:pt x="1950448" y="1278234"/>
                            <a:pt x="1774481" y="1238483"/>
                            <a:pt x="1442313" y="1255295"/>
                          </a:cubicBezTo>
                          <a:cubicBezTo>
                            <a:pt x="1137536" y="1269476"/>
                            <a:pt x="862146" y="1232251"/>
                            <a:pt x="560493" y="1255295"/>
                          </a:cubicBezTo>
                          <a:cubicBezTo>
                            <a:pt x="290058" y="1235844"/>
                            <a:pt x="30461" y="1168247"/>
                            <a:pt x="0" y="1110864"/>
                          </a:cubicBezTo>
                          <a:cubicBezTo>
                            <a:pt x="-8290" y="1069819"/>
                            <a:pt x="45144" y="974876"/>
                            <a:pt x="0" y="898248"/>
                          </a:cubicBezTo>
                          <a:cubicBezTo>
                            <a:pt x="-60548" y="819849"/>
                            <a:pt x="89122" y="712802"/>
                            <a:pt x="0" y="666304"/>
                          </a:cubicBezTo>
                          <a:cubicBezTo>
                            <a:pt x="-51123" y="624852"/>
                            <a:pt x="74469" y="498446"/>
                            <a:pt x="0" y="415032"/>
                          </a:cubicBezTo>
                          <a:cubicBezTo>
                            <a:pt x="-85828" y="353529"/>
                            <a:pt x="91468" y="200814"/>
                            <a:pt x="0" y="14443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1395807" y="783986"/>
              <a:ext cx="2929263" cy="929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كيكة التمر ، خبز التمر ، المعمول ، دبس التمر</a:t>
              </a: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2493294"/>
            <a:ext cx="2578333" cy="351947"/>
          </a:xfrm>
          <a:custGeom>
            <a:avLst/>
            <a:gdLst>
              <a:gd name="connsiteX0" fmla="*/ 0 w 2578333"/>
              <a:gd name="connsiteY0" fmla="*/ 351947 h 351947"/>
              <a:gd name="connsiteX1" fmla="*/ 641612 w 2578333"/>
              <a:gd name="connsiteY1" fmla="*/ 110414 h 351947"/>
              <a:gd name="connsiteX2" fmla="*/ 1140644 w 2578333"/>
              <a:gd name="connsiteY2" fmla="*/ 317442 h 351947"/>
              <a:gd name="connsiteX3" fmla="*/ 1794139 w 2578333"/>
              <a:gd name="connsiteY3" fmla="*/ 89711 h 351947"/>
              <a:gd name="connsiteX4" fmla="*/ 2245644 w 2578333"/>
              <a:gd name="connsiteY4" fmla="*/ 193225 h 351947"/>
              <a:gd name="connsiteX5" fmla="*/ 2578333 w 2578333"/>
              <a:gd name="connsiteY5" fmla="*/ 0 h 35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8333" h="351947" extrusionOk="0">
                <a:moveTo>
                  <a:pt x="0" y="351947"/>
                </a:moveTo>
                <a:cubicBezTo>
                  <a:pt x="196547" y="252090"/>
                  <a:pt x="484590" y="164343"/>
                  <a:pt x="641612" y="110414"/>
                </a:cubicBezTo>
                <a:cubicBezTo>
                  <a:pt x="779639" y="32066"/>
                  <a:pt x="957292" y="382204"/>
                  <a:pt x="1140644" y="317442"/>
                </a:cubicBezTo>
                <a:cubicBezTo>
                  <a:pt x="1336976" y="337311"/>
                  <a:pt x="1553733" y="199350"/>
                  <a:pt x="1794139" y="89711"/>
                </a:cubicBezTo>
                <a:cubicBezTo>
                  <a:pt x="1989469" y="10170"/>
                  <a:pt x="2122206" y="226262"/>
                  <a:pt x="2245644" y="193225"/>
                </a:cubicBezTo>
                <a:cubicBezTo>
                  <a:pt x="2321284" y="199493"/>
                  <a:pt x="2475377" y="81938"/>
                  <a:pt x="2578333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:custGeom>
                    <a:avLst/>
                    <a:gdLst>
                      <a:gd name="connsiteX0" fmla="*/ 0 w 2578333"/>
                      <a:gd name="connsiteY0" fmla="*/ 351947 h 351947"/>
                      <a:gd name="connsiteX1" fmla="*/ 641612 w 2578333"/>
                      <a:gd name="connsiteY1" fmla="*/ 110414 h 351947"/>
                      <a:gd name="connsiteX2" fmla="*/ 1140644 w 2578333"/>
                      <a:gd name="connsiteY2" fmla="*/ 317442 h 351947"/>
                      <a:gd name="connsiteX3" fmla="*/ 1794139 w 2578333"/>
                      <a:gd name="connsiteY3" fmla="*/ 89711 h 351947"/>
                      <a:gd name="connsiteX4" fmla="*/ 2245644 w 2578333"/>
                      <a:gd name="connsiteY4" fmla="*/ 193225 h 351947"/>
                      <a:gd name="connsiteX5" fmla="*/ 2578333 w 2578333"/>
                      <a:gd name="connsiteY5" fmla="*/ 0 h 351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78333" h="351947" extrusionOk="0">
                        <a:moveTo>
                          <a:pt x="0" y="351947"/>
                        </a:moveTo>
                        <a:cubicBezTo>
                          <a:pt x="210582" y="243423"/>
                          <a:pt x="471507" y="145292"/>
                          <a:pt x="641612" y="110414"/>
                        </a:cubicBezTo>
                        <a:cubicBezTo>
                          <a:pt x="803478" y="65296"/>
                          <a:pt x="951371" y="340650"/>
                          <a:pt x="1140644" y="317442"/>
                        </a:cubicBezTo>
                        <a:cubicBezTo>
                          <a:pt x="1335295" y="328074"/>
                          <a:pt x="1580580" y="156894"/>
                          <a:pt x="1794139" y="89711"/>
                        </a:cubicBezTo>
                        <a:cubicBezTo>
                          <a:pt x="1983464" y="41820"/>
                          <a:pt x="2119425" y="219335"/>
                          <a:pt x="2245644" y="193225"/>
                        </a:cubicBezTo>
                        <a:cubicBezTo>
                          <a:pt x="2346380" y="189821"/>
                          <a:pt x="2476470" y="85952"/>
                          <a:pt x="2578333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41369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618096"/>
            <a:ext cx="3375616" cy="1213077"/>
            <a:chOff x="4412343" y="615723"/>
            <a:chExt cx="3375616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: Shape 76">
              <a:extLst>
                <a:ext uri="{FF2B5EF4-FFF2-40B4-BE49-F238E27FC236}">
                  <a16:creationId xmlns:a16="http://schemas.microsoft.com/office/drawing/2014/main" id="{B20B7274-28AD-4F16-854F-1B745747752C}"/>
                </a:ext>
              </a:extLst>
            </p:cNvPr>
            <p:cNvSpPr/>
            <p:nvPr/>
          </p:nvSpPr>
          <p:spPr>
            <a:xfrm rot="7528401">
              <a:off x="7584759" y="161884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813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07">
            <a:extLst>
              <a:ext uri="{FF2B5EF4-FFF2-40B4-BE49-F238E27FC236}">
                <a16:creationId xmlns:a16="http://schemas.microsoft.com/office/drawing/2014/main" id="{3779A4A8-3453-48C7-A35A-8E62C35A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724" y="4678293"/>
            <a:ext cx="1260143" cy="2179707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20"/>
            <a:ext cx="8913325" cy="672824"/>
            <a:chOff x="1437362" y="1240010"/>
            <a:chExt cx="16395244" cy="67282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0"/>
              <a:ext cx="996392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قدمي نصيحة لعبير التي لا تتناول التمر أبدا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التمر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82302" y="4077155"/>
              <a:ext cx="941894" cy="70642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reeform: Shape 108">
            <a:extLst>
              <a:ext uri="{FF2B5EF4-FFF2-40B4-BE49-F238E27FC236}">
                <a16:creationId xmlns:a16="http://schemas.microsoft.com/office/drawing/2014/main" id="{213488DC-17CE-4733-A637-2D859A447ECE}"/>
              </a:ext>
            </a:extLst>
          </p:cNvPr>
          <p:cNvSpPr/>
          <p:nvPr/>
        </p:nvSpPr>
        <p:spPr>
          <a:xfrm rot="950947">
            <a:off x="8499066" y="4710704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Cloud 109">
            <a:extLst>
              <a:ext uri="{FF2B5EF4-FFF2-40B4-BE49-F238E27FC236}">
                <a16:creationId xmlns:a16="http://schemas.microsoft.com/office/drawing/2014/main" id="{E3D707ED-E401-46FB-ACD9-ED062A433179}"/>
              </a:ext>
            </a:extLst>
          </p:cNvPr>
          <p:cNvSpPr/>
          <p:nvPr/>
        </p:nvSpPr>
        <p:spPr>
          <a:xfrm>
            <a:off x="4747344" y="2742158"/>
            <a:ext cx="4364836" cy="25093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Y" sz="2000" dirty="0"/>
              <a:t>أنصحها بأن تتناول التمر لأنه مفيد لصحتها</a:t>
            </a:r>
          </a:p>
        </p:txBody>
      </p:sp>
    </p:spTree>
    <p:extLst>
      <p:ext uri="{BB962C8B-B14F-4D97-AF65-F5344CB8AC3E}">
        <p14:creationId xmlns:p14="http://schemas.microsoft.com/office/powerpoint/2010/main" val="276893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07">
            <a:extLst>
              <a:ext uri="{FF2B5EF4-FFF2-40B4-BE49-F238E27FC236}">
                <a16:creationId xmlns:a16="http://schemas.microsoft.com/office/drawing/2014/main" id="{3779A4A8-3453-48C7-A35A-8E62C35A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724" y="4678293"/>
            <a:ext cx="1260143" cy="2179707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20"/>
            <a:ext cx="8913325" cy="672824"/>
            <a:chOff x="1437362" y="1240010"/>
            <a:chExt cx="16395244" cy="67282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0"/>
              <a:ext cx="996392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قدمي نصيحة لسعاد التي تفضل تناول الحلويات مع القهوة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التمر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82302" y="4077155"/>
              <a:ext cx="941894" cy="70642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reeform: Shape 108">
            <a:extLst>
              <a:ext uri="{FF2B5EF4-FFF2-40B4-BE49-F238E27FC236}">
                <a16:creationId xmlns:a16="http://schemas.microsoft.com/office/drawing/2014/main" id="{213488DC-17CE-4733-A637-2D859A447ECE}"/>
              </a:ext>
            </a:extLst>
          </p:cNvPr>
          <p:cNvSpPr/>
          <p:nvPr/>
        </p:nvSpPr>
        <p:spPr>
          <a:xfrm rot="950947">
            <a:off x="8499066" y="4710704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Cloud 109">
            <a:extLst>
              <a:ext uri="{FF2B5EF4-FFF2-40B4-BE49-F238E27FC236}">
                <a16:creationId xmlns:a16="http://schemas.microsoft.com/office/drawing/2014/main" id="{E3D707ED-E401-46FB-ACD9-ED062A433179}"/>
              </a:ext>
            </a:extLst>
          </p:cNvPr>
          <p:cNvSpPr/>
          <p:nvPr/>
        </p:nvSpPr>
        <p:spPr>
          <a:xfrm>
            <a:off x="4747344" y="2742158"/>
            <a:ext cx="4364836" cy="25093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Y" sz="2000" dirty="0"/>
              <a:t>أنصحها بأن تستبدل الحلويات بالتمر و أن تتناوله مع القهوة</a:t>
            </a:r>
          </a:p>
        </p:txBody>
      </p:sp>
    </p:spTree>
    <p:extLst>
      <p:ext uri="{BB962C8B-B14F-4D97-AF65-F5344CB8AC3E}">
        <p14:creationId xmlns:p14="http://schemas.microsoft.com/office/powerpoint/2010/main" val="386999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A7FDB57-343A-4B6E-AEF2-171ED51BA42B}"/>
              </a:ext>
            </a:extLst>
          </p:cNvPr>
          <p:cNvSpPr/>
          <p:nvPr/>
        </p:nvSpPr>
        <p:spPr>
          <a:xfrm rot="5677799">
            <a:off x="1355032" y="-1532716"/>
            <a:ext cx="3270508" cy="6215317"/>
          </a:xfrm>
          <a:custGeom>
            <a:avLst/>
            <a:gdLst>
              <a:gd name="connsiteX0" fmla="*/ 306829 w 3270508"/>
              <a:gd name="connsiteY0" fmla="*/ 6215317 h 6215317"/>
              <a:gd name="connsiteX1" fmla="*/ 0 w 3270508"/>
              <a:gd name="connsiteY1" fmla="*/ 2426595 h 6215317"/>
              <a:gd name="connsiteX2" fmla="*/ 3217464 w 3270508"/>
              <a:gd name="connsiteY2" fmla="*/ 0 h 6215317"/>
              <a:gd name="connsiteX3" fmla="*/ 3270508 w 3270508"/>
              <a:gd name="connsiteY3" fmla="*/ 48979 h 6215317"/>
              <a:gd name="connsiteX4" fmla="*/ 3270508 w 3270508"/>
              <a:gd name="connsiteY4" fmla="*/ 5975304 h 6215317"/>
              <a:gd name="connsiteX5" fmla="*/ 306829 w 3270508"/>
              <a:gd name="connsiteY5" fmla="*/ 6215317 h 621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0508" h="6215317">
                <a:moveTo>
                  <a:pt x="306829" y="6215317"/>
                </a:moveTo>
                <a:lnTo>
                  <a:pt x="0" y="2426595"/>
                </a:lnTo>
                <a:lnTo>
                  <a:pt x="3217464" y="0"/>
                </a:lnTo>
                <a:lnTo>
                  <a:pt x="3270508" y="48979"/>
                </a:lnTo>
                <a:lnTo>
                  <a:pt x="3270508" y="5975304"/>
                </a:lnTo>
                <a:lnTo>
                  <a:pt x="306829" y="6215317"/>
                </a:lnTo>
                <a:close/>
              </a:path>
            </a:pathLst>
          </a:custGeom>
          <a:solidFill>
            <a:srgbClr val="FE2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FD4136-AD1A-45A1-9EE1-FFF0A0028F79}"/>
              </a:ext>
            </a:extLst>
          </p:cNvPr>
          <p:cNvGrpSpPr/>
          <p:nvPr/>
        </p:nvGrpSpPr>
        <p:grpSpPr>
          <a:xfrm>
            <a:off x="6372092" y="-222353"/>
            <a:ext cx="5989016" cy="3947823"/>
            <a:chOff x="6372092" y="-222353"/>
            <a:chExt cx="5989016" cy="394782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F8AE35D-E623-49DE-B884-4A2D0E489A7E}"/>
                </a:ext>
              </a:extLst>
            </p:cNvPr>
            <p:cNvSpPr/>
            <p:nvPr/>
          </p:nvSpPr>
          <p:spPr>
            <a:xfrm rot="5677799">
              <a:off x="7392688" y="-1242949"/>
              <a:ext cx="3947823" cy="5989016"/>
            </a:xfrm>
            <a:custGeom>
              <a:avLst/>
              <a:gdLst>
                <a:gd name="connsiteX0" fmla="*/ 179812 w 3947823"/>
                <a:gd name="connsiteY0" fmla="*/ 2540039 h 5989016"/>
                <a:gd name="connsiteX1" fmla="*/ 0 w 3947823"/>
                <a:gd name="connsiteY1" fmla="*/ 319714 h 5989016"/>
                <a:gd name="connsiteX2" fmla="*/ 3947823 w 3947823"/>
                <a:gd name="connsiteY2" fmla="*/ 0 h 5989016"/>
                <a:gd name="connsiteX3" fmla="*/ 3947823 w 3947823"/>
                <a:gd name="connsiteY3" fmla="*/ 5964229 h 5989016"/>
                <a:gd name="connsiteX4" fmla="*/ 3914958 w 3947823"/>
                <a:gd name="connsiteY4" fmla="*/ 5989016 h 5989016"/>
                <a:gd name="connsiteX5" fmla="*/ 179812 w 3947823"/>
                <a:gd name="connsiteY5" fmla="*/ 2540039 h 59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47823" h="5989016">
                  <a:moveTo>
                    <a:pt x="179812" y="2540039"/>
                  </a:moveTo>
                  <a:lnTo>
                    <a:pt x="0" y="319714"/>
                  </a:lnTo>
                  <a:lnTo>
                    <a:pt x="3947823" y="0"/>
                  </a:lnTo>
                  <a:lnTo>
                    <a:pt x="3947823" y="5964229"/>
                  </a:lnTo>
                  <a:lnTo>
                    <a:pt x="3914958" y="5989016"/>
                  </a:lnTo>
                  <a:lnTo>
                    <a:pt x="179812" y="2540039"/>
                  </a:lnTo>
                  <a:close/>
                </a:path>
              </a:pathLst>
            </a:custGeom>
            <a:solidFill>
              <a:srgbClr val="FEF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660E38A-B190-4D00-A004-CA10D0352A2A}"/>
                </a:ext>
              </a:extLst>
            </p:cNvPr>
            <p:cNvGrpSpPr/>
            <p:nvPr/>
          </p:nvGrpSpPr>
          <p:grpSpPr>
            <a:xfrm>
              <a:off x="7400523" y="2434673"/>
              <a:ext cx="2947437" cy="694820"/>
              <a:chOff x="7400523" y="2434673"/>
              <a:chExt cx="2947437" cy="69482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DD0DD7-B0D6-46A8-9B83-45985AC5BB4D}"/>
                  </a:ext>
                </a:extLst>
              </p:cNvPr>
              <p:cNvSpPr txBox="1"/>
              <p:nvPr/>
            </p:nvSpPr>
            <p:spPr>
              <a:xfrm>
                <a:off x="7400523" y="2434673"/>
                <a:ext cx="24601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dirty="0">
                    <a:latin typeface="Oswald" panose="02000503000000000000" pitchFamily="2" charset="0"/>
                  </a:rPr>
                  <a:t>بسر</a:t>
                </a:r>
                <a:endParaRPr lang="en-US" sz="2000" dirty="0">
                  <a:latin typeface="Oswald" panose="02000503000000000000" pitchFamily="2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4E828B-E899-4E2B-B71E-0234F9AD022E}"/>
                  </a:ext>
                </a:extLst>
              </p:cNvPr>
              <p:cNvSpPr txBox="1"/>
              <p:nvPr/>
            </p:nvSpPr>
            <p:spPr>
              <a:xfrm>
                <a:off x="7400523" y="2760161"/>
                <a:ext cx="2947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06FF05A-9ED3-46EC-B929-DE23FCD34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94" b="6394"/>
            <a:stretch/>
          </p:blipFill>
          <p:spPr>
            <a:xfrm>
              <a:off x="9751692" y="747889"/>
              <a:ext cx="1586124" cy="1431529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CA52215-8554-40F5-A0AD-8E141B634BE3}"/>
              </a:ext>
            </a:extLst>
          </p:cNvPr>
          <p:cNvGrpSpPr/>
          <p:nvPr/>
        </p:nvGrpSpPr>
        <p:grpSpPr>
          <a:xfrm>
            <a:off x="6236637" y="3909708"/>
            <a:ext cx="6062147" cy="3014369"/>
            <a:chOff x="6236637" y="3909708"/>
            <a:chExt cx="6062147" cy="301436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011C8B3-7F8D-45F8-8E1B-E57C85608444}"/>
                </a:ext>
              </a:extLst>
            </p:cNvPr>
            <p:cNvSpPr/>
            <p:nvPr/>
          </p:nvSpPr>
          <p:spPr>
            <a:xfrm rot="5677799">
              <a:off x="7760526" y="2385819"/>
              <a:ext cx="3014369" cy="6062147"/>
            </a:xfrm>
            <a:custGeom>
              <a:avLst/>
              <a:gdLst>
                <a:gd name="connsiteX0" fmla="*/ 0 w 3014369"/>
                <a:gd name="connsiteY0" fmla="*/ 6062147 h 6062147"/>
                <a:gd name="connsiteX1" fmla="*/ 0 w 3014369"/>
                <a:gd name="connsiteY1" fmla="*/ 219269 h 6062147"/>
                <a:gd name="connsiteX2" fmla="*/ 2707539 w 3014369"/>
                <a:gd name="connsiteY2" fmla="*/ 0 h 6062147"/>
                <a:gd name="connsiteX3" fmla="*/ 3014369 w 3014369"/>
                <a:gd name="connsiteY3" fmla="*/ 3788726 h 6062147"/>
                <a:gd name="connsiteX4" fmla="*/ 0 w 3014369"/>
                <a:gd name="connsiteY4" fmla="*/ 6062147 h 6062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4369" h="6062147">
                  <a:moveTo>
                    <a:pt x="0" y="6062147"/>
                  </a:moveTo>
                  <a:lnTo>
                    <a:pt x="0" y="219269"/>
                  </a:lnTo>
                  <a:lnTo>
                    <a:pt x="2707539" y="0"/>
                  </a:lnTo>
                  <a:lnTo>
                    <a:pt x="3014369" y="3788726"/>
                  </a:lnTo>
                  <a:lnTo>
                    <a:pt x="0" y="6062147"/>
                  </a:lnTo>
                  <a:close/>
                </a:path>
              </a:pathLst>
            </a:custGeom>
            <a:solidFill>
              <a:srgbClr val="41C5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1BC59B3-6C7B-457D-B258-F248B5BA6B8D}"/>
                </a:ext>
              </a:extLst>
            </p:cNvPr>
            <p:cNvGrpSpPr/>
            <p:nvPr/>
          </p:nvGrpSpPr>
          <p:grpSpPr>
            <a:xfrm>
              <a:off x="7400523" y="4081546"/>
              <a:ext cx="2947437" cy="694820"/>
              <a:chOff x="7400523" y="2434673"/>
              <a:chExt cx="2947437" cy="6948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FEDCB6-D897-441E-A7AD-35167221873E}"/>
                  </a:ext>
                </a:extLst>
              </p:cNvPr>
              <p:cNvSpPr txBox="1"/>
              <p:nvPr/>
            </p:nvSpPr>
            <p:spPr>
              <a:xfrm>
                <a:off x="7400523" y="2434673"/>
                <a:ext cx="24601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dirty="0">
                    <a:latin typeface="Oswald" panose="02000503000000000000" pitchFamily="2" charset="0"/>
                  </a:rPr>
                  <a:t>بشين</a:t>
                </a:r>
                <a:endParaRPr lang="en-US" sz="2000" dirty="0">
                  <a:latin typeface="Oswald" panose="02000503000000000000" pitchFamily="2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8A5350-8D68-4107-8CBE-C316D10B773A}"/>
                  </a:ext>
                </a:extLst>
              </p:cNvPr>
              <p:cNvSpPr txBox="1"/>
              <p:nvPr/>
            </p:nvSpPr>
            <p:spPr>
              <a:xfrm>
                <a:off x="7400523" y="2760161"/>
                <a:ext cx="2947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BF2B0FE-5748-41E6-A72D-AF0CAF7ED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2" r="6862"/>
            <a:stretch/>
          </p:blipFill>
          <p:spPr>
            <a:xfrm>
              <a:off x="9654031" y="5302641"/>
              <a:ext cx="1521501" cy="1216707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0ED725C-ABED-4428-A360-D99E77532CD6}"/>
              </a:ext>
            </a:extLst>
          </p:cNvPr>
          <p:cNvGrpSpPr/>
          <p:nvPr/>
        </p:nvGrpSpPr>
        <p:grpSpPr>
          <a:xfrm>
            <a:off x="2651354" y="3601988"/>
            <a:ext cx="5614138" cy="3488291"/>
            <a:chOff x="2651354" y="3601988"/>
            <a:chExt cx="5614138" cy="348829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C245FC7-CC71-4CAD-80ED-6D9E1EA95CAA}"/>
                </a:ext>
              </a:extLst>
            </p:cNvPr>
            <p:cNvSpPr/>
            <p:nvPr/>
          </p:nvSpPr>
          <p:spPr>
            <a:xfrm rot="5677799">
              <a:off x="3714277" y="2539065"/>
              <a:ext cx="3488291" cy="5614138"/>
            </a:xfrm>
            <a:custGeom>
              <a:avLst/>
              <a:gdLst>
                <a:gd name="connsiteX0" fmla="*/ 0 w 3488291"/>
                <a:gd name="connsiteY0" fmla="*/ 2393103 h 5614138"/>
                <a:gd name="connsiteX1" fmla="*/ 0 w 3488291"/>
                <a:gd name="connsiteY1" fmla="*/ 2287949 h 5614138"/>
                <a:gd name="connsiteX2" fmla="*/ 3033631 w 3488291"/>
                <a:gd name="connsiteY2" fmla="*/ 0 h 5614138"/>
                <a:gd name="connsiteX3" fmla="*/ 3488291 w 3488291"/>
                <a:gd name="connsiteY3" fmla="*/ 5614138 h 5614138"/>
                <a:gd name="connsiteX4" fmla="*/ 0 w 3488291"/>
                <a:gd name="connsiteY4" fmla="*/ 2393103 h 561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8291" h="5614138">
                  <a:moveTo>
                    <a:pt x="0" y="2393103"/>
                  </a:moveTo>
                  <a:lnTo>
                    <a:pt x="0" y="2287949"/>
                  </a:lnTo>
                  <a:lnTo>
                    <a:pt x="3033631" y="0"/>
                  </a:lnTo>
                  <a:lnTo>
                    <a:pt x="3488291" y="5614138"/>
                  </a:lnTo>
                  <a:lnTo>
                    <a:pt x="0" y="2393103"/>
                  </a:lnTo>
                  <a:close/>
                </a:path>
              </a:pathLst>
            </a:custGeom>
            <a:solidFill>
              <a:srgbClr val="FE2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8890502-4ECA-41E8-A868-ACACF1CC8A86}"/>
                </a:ext>
              </a:extLst>
            </p:cNvPr>
            <p:cNvGrpSpPr/>
            <p:nvPr/>
          </p:nvGrpSpPr>
          <p:grpSpPr>
            <a:xfrm>
              <a:off x="4622281" y="5102586"/>
              <a:ext cx="2947437" cy="694820"/>
              <a:chOff x="7400523" y="2434673"/>
              <a:chExt cx="2947437" cy="69482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491B8F-E453-4241-B374-EEAF727A81A3}"/>
                  </a:ext>
                </a:extLst>
              </p:cNvPr>
              <p:cNvSpPr txBox="1"/>
              <p:nvPr/>
            </p:nvSpPr>
            <p:spPr>
              <a:xfrm>
                <a:off x="7400523" y="2434673"/>
                <a:ext cx="24601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dirty="0">
                    <a:latin typeface="Oswald" panose="02000503000000000000" pitchFamily="2" charset="0"/>
                  </a:rPr>
                  <a:t>رطب</a:t>
                </a:r>
                <a:endParaRPr lang="en-US" sz="2000" dirty="0">
                  <a:latin typeface="Oswald" panose="02000503000000000000" pitchFamily="2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1D3196-C80A-4B8B-A484-1F7B6968D7C2}"/>
                  </a:ext>
                </a:extLst>
              </p:cNvPr>
              <p:cNvSpPr txBox="1"/>
              <p:nvPr/>
            </p:nvSpPr>
            <p:spPr>
              <a:xfrm>
                <a:off x="7400523" y="2760161"/>
                <a:ext cx="2947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556E414-985A-4436-8EAF-C10EBDC08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87931" y="6029160"/>
              <a:ext cx="868686" cy="572061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11311D-D2A9-48FE-9FFB-66EBE7DE7D15}"/>
              </a:ext>
            </a:extLst>
          </p:cNvPr>
          <p:cNvGrpSpPr/>
          <p:nvPr/>
        </p:nvGrpSpPr>
        <p:grpSpPr>
          <a:xfrm>
            <a:off x="-158373" y="3380089"/>
            <a:ext cx="5745279" cy="3691684"/>
            <a:chOff x="-158373" y="3380089"/>
            <a:chExt cx="5745279" cy="369168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D5159FC-B402-4CAD-8456-7D6B94E06A04}"/>
                </a:ext>
              </a:extLst>
            </p:cNvPr>
            <p:cNvSpPr/>
            <p:nvPr/>
          </p:nvSpPr>
          <p:spPr>
            <a:xfrm rot="5677799">
              <a:off x="868425" y="2353291"/>
              <a:ext cx="3691684" cy="5745279"/>
            </a:xfrm>
            <a:custGeom>
              <a:avLst/>
              <a:gdLst>
                <a:gd name="connsiteX0" fmla="*/ 0 w 3691684"/>
                <a:gd name="connsiteY0" fmla="*/ 5745279 h 5745279"/>
                <a:gd name="connsiteX1" fmla="*/ 0 w 3691684"/>
                <a:gd name="connsiteY1" fmla="*/ 0 h 5745279"/>
                <a:gd name="connsiteX2" fmla="*/ 3513344 w 3691684"/>
                <a:gd name="connsiteY2" fmla="*/ 3244169 h 5745279"/>
                <a:gd name="connsiteX3" fmla="*/ 3691684 w 3691684"/>
                <a:gd name="connsiteY3" fmla="*/ 5446308 h 5745279"/>
                <a:gd name="connsiteX4" fmla="*/ 0 w 3691684"/>
                <a:gd name="connsiteY4" fmla="*/ 5745279 h 574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1684" h="5745279">
                  <a:moveTo>
                    <a:pt x="0" y="5745279"/>
                  </a:moveTo>
                  <a:lnTo>
                    <a:pt x="0" y="0"/>
                  </a:lnTo>
                  <a:lnTo>
                    <a:pt x="3513344" y="3244169"/>
                  </a:lnTo>
                  <a:lnTo>
                    <a:pt x="3691684" y="5446308"/>
                  </a:lnTo>
                  <a:lnTo>
                    <a:pt x="0" y="5745279"/>
                  </a:lnTo>
                  <a:close/>
                </a:path>
              </a:pathLst>
            </a:custGeom>
            <a:solidFill>
              <a:srgbClr val="41C5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759956B-0876-4AE2-804B-79E871BBE066}"/>
                </a:ext>
              </a:extLst>
            </p:cNvPr>
            <p:cNvGrpSpPr/>
            <p:nvPr/>
          </p:nvGrpSpPr>
          <p:grpSpPr>
            <a:xfrm>
              <a:off x="1844040" y="3653626"/>
              <a:ext cx="2947437" cy="694820"/>
              <a:chOff x="7400523" y="2434673"/>
              <a:chExt cx="2947437" cy="69482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929973-3101-4E8C-B219-5B156FB1FACD}"/>
                  </a:ext>
                </a:extLst>
              </p:cNvPr>
              <p:cNvSpPr txBox="1"/>
              <p:nvPr/>
            </p:nvSpPr>
            <p:spPr>
              <a:xfrm>
                <a:off x="7400523" y="2434673"/>
                <a:ext cx="24601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dirty="0">
                    <a:latin typeface="Oswald" panose="02000503000000000000" pitchFamily="2" charset="0"/>
                  </a:rPr>
                  <a:t>تمر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D92D36-CDA2-48E5-BDF9-BAC4B7A64311}"/>
                  </a:ext>
                </a:extLst>
              </p:cNvPr>
              <p:cNvSpPr txBox="1"/>
              <p:nvPr/>
            </p:nvSpPr>
            <p:spPr>
              <a:xfrm>
                <a:off x="7400523" y="2760161"/>
                <a:ext cx="2947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5D35C57-7032-48B8-9D16-E58332889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4" r="9864"/>
            <a:stretch/>
          </p:blipFill>
          <p:spPr>
            <a:xfrm>
              <a:off x="268802" y="4813014"/>
              <a:ext cx="1316573" cy="1230119"/>
            </a:xfrm>
            <a:prstGeom prst="rect">
              <a:avLst/>
            </a:prstGeom>
          </p:spPr>
        </p:pic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66B4647-909F-4182-BC3C-B7666C907E5F}"/>
              </a:ext>
            </a:extLst>
          </p:cNvPr>
          <p:cNvSpPr/>
          <p:nvPr/>
        </p:nvSpPr>
        <p:spPr>
          <a:xfrm rot="5677799">
            <a:off x="4952593" y="-1259871"/>
            <a:ext cx="3539472" cy="5595956"/>
          </a:xfrm>
          <a:custGeom>
            <a:avLst/>
            <a:gdLst>
              <a:gd name="connsiteX0" fmla="*/ 453187 w 3539472"/>
              <a:gd name="connsiteY0" fmla="*/ 5595956 h 5595956"/>
              <a:gd name="connsiteX1" fmla="*/ 0 w 3539472"/>
              <a:gd name="connsiteY1" fmla="*/ 0 h 5595956"/>
              <a:gd name="connsiteX2" fmla="*/ 3539472 w 3539472"/>
              <a:gd name="connsiteY2" fmla="*/ 3268296 h 5595956"/>
              <a:gd name="connsiteX3" fmla="*/ 453187 w 3539472"/>
              <a:gd name="connsiteY3" fmla="*/ 5595956 h 559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9472" h="5595956">
                <a:moveTo>
                  <a:pt x="453187" y="5595956"/>
                </a:moveTo>
                <a:lnTo>
                  <a:pt x="0" y="0"/>
                </a:lnTo>
                <a:lnTo>
                  <a:pt x="3539472" y="3268296"/>
                </a:lnTo>
                <a:lnTo>
                  <a:pt x="453187" y="5595956"/>
                </a:lnTo>
                <a:close/>
              </a:path>
            </a:pathLst>
          </a:custGeom>
          <a:solidFill>
            <a:srgbClr val="01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C352087-8446-42B8-9B2E-608DEBA412E9}"/>
              </a:ext>
            </a:extLst>
          </p:cNvPr>
          <p:cNvGrpSpPr/>
          <p:nvPr/>
        </p:nvGrpSpPr>
        <p:grpSpPr>
          <a:xfrm>
            <a:off x="4955474" y="2288474"/>
            <a:ext cx="2281053" cy="2281053"/>
            <a:chOff x="4955474" y="2288474"/>
            <a:chExt cx="2281053" cy="228105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9C4F142-6618-4BCB-BDC7-4124EAECD736}"/>
                </a:ext>
              </a:extLst>
            </p:cNvPr>
            <p:cNvSpPr/>
            <p:nvPr/>
          </p:nvSpPr>
          <p:spPr>
            <a:xfrm>
              <a:off x="4955474" y="2288474"/>
              <a:ext cx="2281053" cy="22810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86F325-DAB0-4F97-8979-775C8D2F91E6}"/>
                </a:ext>
              </a:extLst>
            </p:cNvPr>
            <p:cNvSpPr txBox="1"/>
            <p:nvPr/>
          </p:nvSpPr>
          <p:spPr>
            <a:xfrm>
              <a:off x="4982653" y="3132547"/>
              <a:ext cx="20072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3600" dirty="0">
                  <a:solidFill>
                    <a:srgbClr val="012255"/>
                  </a:solidFill>
                  <a:latin typeface="Oswald" panose="02000503000000000000" pitchFamily="2" charset="0"/>
                </a:rPr>
                <a:t>مراحل التمر</a:t>
              </a:r>
              <a:endParaRPr lang="en-US" sz="3600" dirty="0">
                <a:solidFill>
                  <a:srgbClr val="012255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42" name="Freeform: Shape 71">
            <a:extLst>
              <a:ext uri="{FF2B5EF4-FFF2-40B4-BE49-F238E27FC236}">
                <a16:creationId xmlns:a16="http://schemas.microsoft.com/office/drawing/2014/main" id="{4E46B6A6-24ED-45DF-AA24-1E0BB4A7D88B}"/>
              </a:ext>
            </a:extLst>
          </p:cNvPr>
          <p:cNvSpPr/>
          <p:nvPr/>
        </p:nvSpPr>
        <p:spPr>
          <a:xfrm rot="5400000">
            <a:off x="1521000" y="817329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14543" t="13053" r="14543" b="13053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43" name="Group 72">
            <a:extLst>
              <a:ext uri="{FF2B5EF4-FFF2-40B4-BE49-F238E27FC236}">
                <a16:creationId xmlns:a16="http://schemas.microsoft.com/office/drawing/2014/main" id="{745121FB-D424-47FD-8A0D-F31ADCFA637D}"/>
              </a:ext>
            </a:extLst>
          </p:cNvPr>
          <p:cNvGrpSpPr/>
          <p:nvPr/>
        </p:nvGrpSpPr>
        <p:grpSpPr>
          <a:xfrm>
            <a:off x="2506528" y="89055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4" name="Oval 73">
              <a:extLst>
                <a:ext uri="{FF2B5EF4-FFF2-40B4-BE49-F238E27FC236}">
                  <a16:creationId xmlns:a16="http://schemas.microsoft.com/office/drawing/2014/main" id="{D99089FA-3BF2-4647-AA5B-A6F2F9BA9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rapezoid 10">
              <a:extLst>
                <a:ext uri="{FF2B5EF4-FFF2-40B4-BE49-F238E27FC236}">
                  <a16:creationId xmlns:a16="http://schemas.microsoft.com/office/drawing/2014/main" id="{5453FCEB-C5DB-425A-B3A4-3D13DBA9953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75">
              <a:extLst>
                <a:ext uri="{FF2B5EF4-FFF2-40B4-BE49-F238E27FC236}">
                  <a16:creationId xmlns:a16="http://schemas.microsoft.com/office/drawing/2014/main" id="{2C31A8A9-43AE-406B-B07B-4E0DD9924D9C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75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7" dur="2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6249317" y="1174700"/>
            <a:ext cx="5410567" cy="678032"/>
            <a:chOff x="1437352" y="1240016"/>
            <a:chExt cx="8985369" cy="678032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16"/>
              <a:ext cx="8768452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8595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للتمر أنواع و أحجام متعددة ولكل نوع اسم مختلف منها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58685" y="3473565"/>
            <a:ext cx="1887249" cy="2332738"/>
            <a:chOff x="10078412" y="2825071"/>
            <a:chExt cx="1887249" cy="23327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 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التمر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629864" y="4103139"/>
              <a:ext cx="880935" cy="660701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28F6F075-B3AE-4D91-BB11-1B7FACB4D57D}"/>
              </a:ext>
            </a:extLst>
          </p:cNvPr>
          <p:cNvSpPr/>
          <p:nvPr/>
        </p:nvSpPr>
        <p:spPr>
          <a:xfrm rot="5400000">
            <a:off x="3572258" y="1789680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57B3DEC-C18E-41C3-A386-D14F20A9EB3A}"/>
              </a:ext>
            </a:extLst>
          </p:cNvPr>
          <p:cNvGrpSpPr/>
          <p:nvPr/>
        </p:nvGrpSpPr>
        <p:grpSpPr>
          <a:xfrm>
            <a:off x="4613004" y="1859683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03C4BE9-2F56-4275-AA13-44D5BFF9222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Trapezoid 10">
              <a:extLst>
                <a:ext uri="{FF2B5EF4-FFF2-40B4-BE49-F238E27FC236}">
                  <a16:creationId xmlns:a16="http://schemas.microsoft.com/office/drawing/2014/main" id="{FE2122E1-4144-45AA-B8C8-6D24D0DED57A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A51DB18-8A68-451D-8F5C-3E3943EB07D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521ED79-7DD1-4F0C-95C8-1F616F5C9C85}"/>
              </a:ext>
            </a:extLst>
          </p:cNvPr>
          <p:cNvGrpSpPr/>
          <p:nvPr/>
        </p:nvGrpSpPr>
        <p:grpSpPr>
          <a:xfrm flipH="1">
            <a:off x="9761992" y="1841360"/>
            <a:ext cx="1881623" cy="678032"/>
            <a:chOff x="1437354" y="1240015"/>
            <a:chExt cx="3124825" cy="678032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276EF2A-CA13-49F9-B8FC-DB996857C8C1}"/>
                </a:ext>
              </a:extLst>
            </p:cNvPr>
            <p:cNvSpPr/>
            <p:nvPr/>
          </p:nvSpPr>
          <p:spPr>
            <a:xfrm flipV="1">
              <a:off x="1437354" y="1240015"/>
              <a:ext cx="3124825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35BD215-D457-4DC4-8F88-979080FD9E3F}"/>
                </a:ext>
              </a:extLst>
            </p:cNvPr>
            <p:cNvSpPr txBox="1"/>
            <p:nvPr/>
          </p:nvSpPr>
          <p:spPr>
            <a:xfrm>
              <a:off x="1827406" y="1517937"/>
              <a:ext cx="2369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عجوة المدينة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4FE748A-5BBB-4E69-A85C-7A5E258AEC15}"/>
              </a:ext>
            </a:extLst>
          </p:cNvPr>
          <p:cNvGrpSpPr/>
          <p:nvPr/>
        </p:nvGrpSpPr>
        <p:grpSpPr>
          <a:xfrm flipH="1">
            <a:off x="6235831" y="2508021"/>
            <a:ext cx="5410567" cy="678033"/>
            <a:chOff x="1437352" y="1240015"/>
            <a:chExt cx="8985369" cy="67803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6E7744B-A766-4406-892F-C96DDBFBF1A6}"/>
                </a:ext>
              </a:extLst>
            </p:cNvPr>
            <p:cNvSpPr/>
            <p:nvPr/>
          </p:nvSpPr>
          <p:spPr>
            <a:xfrm flipV="1">
              <a:off x="1437352" y="1240015"/>
              <a:ext cx="3148994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4BE082C-A15D-4E31-9CE6-381AECB056AD}"/>
                </a:ext>
              </a:extLst>
            </p:cNvPr>
            <p:cNvSpPr txBox="1"/>
            <p:nvPr/>
          </p:nvSpPr>
          <p:spPr>
            <a:xfrm>
              <a:off x="1827404" y="1517938"/>
              <a:ext cx="8595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السكري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4C0E92D-E99C-4B35-8C83-939A578BAB43}"/>
              </a:ext>
            </a:extLst>
          </p:cNvPr>
          <p:cNvGrpSpPr/>
          <p:nvPr/>
        </p:nvGrpSpPr>
        <p:grpSpPr>
          <a:xfrm flipH="1">
            <a:off x="6238613" y="3174682"/>
            <a:ext cx="5410567" cy="678033"/>
            <a:chOff x="1437352" y="1240015"/>
            <a:chExt cx="8985369" cy="678033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28340E2-0010-4146-B458-19BE4B6AB965}"/>
                </a:ext>
              </a:extLst>
            </p:cNvPr>
            <p:cNvSpPr/>
            <p:nvPr/>
          </p:nvSpPr>
          <p:spPr>
            <a:xfrm flipV="1">
              <a:off x="1437352" y="1240015"/>
              <a:ext cx="313406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EC939E7-1953-498B-A467-EB21E3298BDA}"/>
                </a:ext>
              </a:extLst>
            </p:cNvPr>
            <p:cNvSpPr txBox="1"/>
            <p:nvPr/>
          </p:nvSpPr>
          <p:spPr>
            <a:xfrm>
              <a:off x="1827404" y="1517938"/>
              <a:ext cx="8595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الخلاص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155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8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  <p:bldP spid="80" grpId="0" animBg="1"/>
      <p:bldP spid="8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797F60C-3321-43DF-9482-3A54F6E347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7D84F852-088F-44E9-A8FF-DAF3FBBF2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522AF9F7-5F4C-47E7-918E-B25049ACD174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7239035B-B1ED-4A3B-A17B-3251F0DCE9BF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81BC52B1-B7EF-4280-82AB-6CB268F0F3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202491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428760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64226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303608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395075"/>
            <a:ext cx="2025747" cy="604910"/>
            <a:chOff x="5212079" y="1392702"/>
            <a:chExt cx="2025747" cy="604910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965636" y="1053529"/>
            <a:ext cx="2555898" cy="2638294"/>
            <a:chOff x="741533" y="-362161"/>
            <a:chExt cx="2858648" cy="2950805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41533" y="218516"/>
              <a:ext cx="2858648" cy="2370128"/>
            </a:xfrm>
            <a:custGeom>
              <a:avLst/>
              <a:gdLst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586504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29324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04750 h 2370128"/>
                <a:gd name="connsiteX14" fmla="*/ 0 w 2858648"/>
                <a:gd name="connsiteY14" fmla="*/ 1112073 h 2370128"/>
                <a:gd name="connsiteX15" fmla="*/ 0 w 2858648"/>
                <a:gd name="connsiteY15" fmla="*/ 710634 h 2370128"/>
                <a:gd name="connsiteX16" fmla="*/ 0 w 2858648"/>
                <a:gd name="connsiteY16" fmla="*/ 272699 h 2370128"/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495266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67437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77739 h 2370128"/>
                <a:gd name="connsiteX14" fmla="*/ 0 w 2858648"/>
                <a:gd name="connsiteY14" fmla="*/ 1203311 h 2370128"/>
                <a:gd name="connsiteX15" fmla="*/ 0 w 2858648"/>
                <a:gd name="connsiteY15" fmla="*/ 801870 h 2370128"/>
                <a:gd name="connsiteX16" fmla="*/ 0 w 2858648"/>
                <a:gd name="connsiteY16" fmla="*/ 272699 h 2370128"/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586504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29324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04750 h 2370128"/>
                <a:gd name="connsiteX14" fmla="*/ 0 w 2858648"/>
                <a:gd name="connsiteY14" fmla="*/ 1112073 h 2370128"/>
                <a:gd name="connsiteX15" fmla="*/ 0 w 2858648"/>
                <a:gd name="connsiteY15" fmla="*/ 710634 h 2370128"/>
                <a:gd name="connsiteX16" fmla="*/ 0 w 2858648"/>
                <a:gd name="connsiteY16" fmla="*/ 272699 h 237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8648" h="2370128" fill="none" extrusionOk="0">
                  <a:moveTo>
                    <a:pt x="0" y="272699"/>
                  </a:moveTo>
                  <a:cubicBezTo>
                    <a:pt x="140605" y="169646"/>
                    <a:pt x="159803" y="15399"/>
                    <a:pt x="476449" y="0"/>
                  </a:cubicBezTo>
                  <a:cubicBezTo>
                    <a:pt x="810176" y="4726"/>
                    <a:pt x="1124471" y="-26251"/>
                    <a:pt x="1467437" y="0"/>
                  </a:cubicBezTo>
                  <a:cubicBezTo>
                    <a:pt x="1800517" y="-24821"/>
                    <a:pt x="2014446" y="76392"/>
                    <a:pt x="2382197" y="0"/>
                  </a:cubicBezTo>
                  <a:cubicBezTo>
                    <a:pt x="2722005" y="38216"/>
                    <a:pt x="2874201" y="117779"/>
                    <a:pt x="2858648" y="272699"/>
                  </a:cubicBezTo>
                  <a:cubicBezTo>
                    <a:pt x="2920364" y="336721"/>
                    <a:pt x="2863269" y="554109"/>
                    <a:pt x="2858648" y="692387"/>
                  </a:cubicBezTo>
                  <a:cubicBezTo>
                    <a:pt x="2911059" y="839724"/>
                    <a:pt x="2827936" y="871947"/>
                    <a:pt x="2858648" y="1093827"/>
                  </a:cubicBezTo>
                  <a:cubicBezTo>
                    <a:pt x="2877131" y="1295177"/>
                    <a:pt x="2829456" y="1333007"/>
                    <a:pt x="2858648" y="1586504"/>
                  </a:cubicBezTo>
                  <a:cubicBezTo>
                    <a:pt x="2820225" y="1793626"/>
                    <a:pt x="2774010" y="1974387"/>
                    <a:pt x="2858648" y="2097427"/>
                  </a:cubicBezTo>
                  <a:cubicBezTo>
                    <a:pt x="2755450" y="2220343"/>
                    <a:pt x="2539916" y="2341702"/>
                    <a:pt x="2382197" y="2370128"/>
                  </a:cubicBezTo>
                  <a:cubicBezTo>
                    <a:pt x="2151734" y="2368040"/>
                    <a:pt x="1746867" y="2326502"/>
                    <a:pt x="1429324" y="2370128"/>
                  </a:cubicBezTo>
                  <a:cubicBezTo>
                    <a:pt x="1075209" y="2432429"/>
                    <a:pt x="933731" y="2344836"/>
                    <a:pt x="476449" y="2370128"/>
                  </a:cubicBezTo>
                  <a:cubicBezTo>
                    <a:pt x="214002" y="2354991"/>
                    <a:pt x="14744" y="2306231"/>
                    <a:pt x="0" y="2097427"/>
                  </a:cubicBezTo>
                  <a:cubicBezTo>
                    <a:pt x="-117181" y="2003453"/>
                    <a:pt x="-60636" y="1848487"/>
                    <a:pt x="0" y="1604750"/>
                  </a:cubicBezTo>
                  <a:cubicBezTo>
                    <a:pt x="22653" y="1356844"/>
                    <a:pt x="109058" y="1299738"/>
                    <a:pt x="0" y="1112073"/>
                  </a:cubicBezTo>
                  <a:cubicBezTo>
                    <a:pt x="-98336" y="873902"/>
                    <a:pt x="21305" y="894904"/>
                    <a:pt x="0" y="710634"/>
                  </a:cubicBezTo>
                  <a:cubicBezTo>
                    <a:pt x="-97105" y="594959"/>
                    <a:pt x="88869" y="354972"/>
                    <a:pt x="0" y="272699"/>
                  </a:cubicBezTo>
                  <a:close/>
                </a:path>
                <a:path w="2858648" h="2370128" stroke="0" extrusionOk="0">
                  <a:moveTo>
                    <a:pt x="0" y="272699"/>
                  </a:moveTo>
                  <a:cubicBezTo>
                    <a:pt x="60488" y="178051"/>
                    <a:pt x="260963" y="99431"/>
                    <a:pt x="476449" y="0"/>
                  </a:cubicBezTo>
                  <a:cubicBezTo>
                    <a:pt x="869832" y="-76536"/>
                    <a:pt x="1060021" y="-36854"/>
                    <a:pt x="1467437" y="0"/>
                  </a:cubicBezTo>
                  <a:cubicBezTo>
                    <a:pt x="1666407" y="-55714"/>
                    <a:pt x="2122389" y="12946"/>
                    <a:pt x="2382197" y="0"/>
                  </a:cubicBezTo>
                  <a:cubicBezTo>
                    <a:pt x="2651169" y="7376"/>
                    <a:pt x="2885492" y="138832"/>
                    <a:pt x="2858648" y="272699"/>
                  </a:cubicBezTo>
                  <a:cubicBezTo>
                    <a:pt x="2881420" y="409326"/>
                    <a:pt x="2802700" y="611672"/>
                    <a:pt x="2858648" y="692387"/>
                  </a:cubicBezTo>
                  <a:cubicBezTo>
                    <a:pt x="2920734" y="728916"/>
                    <a:pt x="2734026" y="941355"/>
                    <a:pt x="2858648" y="1093827"/>
                  </a:cubicBezTo>
                  <a:cubicBezTo>
                    <a:pt x="2887059" y="1245076"/>
                    <a:pt x="2750122" y="1397119"/>
                    <a:pt x="2858648" y="1495266"/>
                  </a:cubicBezTo>
                  <a:cubicBezTo>
                    <a:pt x="2866104" y="1656896"/>
                    <a:pt x="2809775" y="1952135"/>
                    <a:pt x="2858648" y="2097427"/>
                  </a:cubicBezTo>
                  <a:cubicBezTo>
                    <a:pt x="2877374" y="2310215"/>
                    <a:pt x="2702168" y="2433091"/>
                    <a:pt x="2382197" y="2370128"/>
                  </a:cubicBezTo>
                  <a:cubicBezTo>
                    <a:pt x="1978043" y="2469893"/>
                    <a:pt x="1787632" y="2341224"/>
                    <a:pt x="1467437" y="2370128"/>
                  </a:cubicBezTo>
                  <a:cubicBezTo>
                    <a:pt x="1270316" y="2452034"/>
                    <a:pt x="1023240" y="2283234"/>
                    <a:pt x="476449" y="2370128"/>
                  </a:cubicBezTo>
                  <a:cubicBezTo>
                    <a:pt x="201241" y="2289025"/>
                    <a:pt x="13444" y="2273980"/>
                    <a:pt x="0" y="2097427"/>
                  </a:cubicBezTo>
                  <a:cubicBezTo>
                    <a:pt x="4347" y="1976117"/>
                    <a:pt x="34145" y="1817529"/>
                    <a:pt x="0" y="1677739"/>
                  </a:cubicBezTo>
                  <a:cubicBezTo>
                    <a:pt x="-1252" y="1497084"/>
                    <a:pt x="76810" y="1447129"/>
                    <a:pt x="0" y="1203311"/>
                  </a:cubicBezTo>
                  <a:cubicBezTo>
                    <a:pt x="-119140" y="982399"/>
                    <a:pt x="100026" y="939595"/>
                    <a:pt x="0" y="801870"/>
                  </a:cubicBezTo>
                  <a:cubicBezTo>
                    <a:pt x="-35260" y="642753"/>
                    <a:pt x="-50951" y="445436"/>
                    <a:pt x="0" y="272699"/>
                  </a:cubicBezTo>
                  <a:close/>
                </a:path>
                <a:path w="2858648" h="2370128" fill="none" stroke="0" extrusionOk="0">
                  <a:moveTo>
                    <a:pt x="0" y="272699"/>
                  </a:moveTo>
                  <a:cubicBezTo>
                    <a:pt x="60177" y="81115"/>
                    <a:pt x="266992" y="23333"/>
                    <a:pt x="476449" y="0"/>
                  </a:cubicBezTo>
                  <a:cubicBezTo>
                    <a:pt x="819254" y="8916"/>
                    <a:pt x="1126765" y="86889"/>
                    <a:pt x="1467437" y="0"/>
                  </a:cubicBezTo>
                  <a:cubicBezTo>
                    <a:pt x="1779957" y="28856"/>
                    <a:pt x="2129882" y="28585"/>
                    <a:pt x="2382197" y="0"/>
                  </a:cubicBezTo>
                  <a:cubicBezTo>
                    <a:pt x="2644975" y="22753"/>
                    <a:pt x="2862658" y="141283"/>
                    <a:pt x="2858648" y="272699"/>
                  </a:cubicBezTo>
                  <a:cubicBezTo>
                    <a:pt x="2912841" y="428294"/>
                    <a:pt x="2823447" y="563019"/>
                    <a:pt x="2858648" y="692387"/>
                  </a:cubicBezTo>
                  <a:cubicBezTo>
                    <a:pt x="2896084" y="875382"/>
                    <a:pt x="2838227" y="911041"/>
                    <a:pt x="2858648" y="1093827"/>
                  </a:cubicBezTo>
                  <a:cubicBezTo>
                    <a:pt x="2880924" y="1278333"/>
                    <a:pt x="2850756" y="1344503"/>
                    <a:pt x="2858648" y="1586504"/>
                  </a:cubicBezTo>
                  <a:cubicBezTo>
                    <a:pt x="2883308" y="1819174"/>
                    <a:pt x="2784454" y="1937328"/>
                    <a:pt x="2858648" y="2097427"/>
                  </a:cubicBezTo>
                  <a:cubicBezTo>
                    <a:pt x="2800494" y="2222201"/>
                    <a:pt x="2609723" y="2312542"/>
                    <a:pt x="2382197" y="2370128"/>
                  </a:cubicBezTo>
                  <a:cubicBezTo>
                    <a:pt x="2118422" y="2425028"/>
                    <a:pt x="1922124" y="2220452"/>
                    <a:pt x="1429324" y="2370128"/>
                  </a:cubicBezTo>
                  <a:cubicBezTo>
                    <a:pt x="1030558" y="2316842"/>
                    <a:pt x="892591" y="2297141"/>
                    <a:pt x="476449" y="2370128"/>
                  </a:cubicBezTo>
                  <a:cubicBezTo>
                    <a:pt x="120955" y="2399987"/>
                    <a:pt x="21079" y="2263493"/>
                    <a:pt x="0" y="2097427"/>
                  </a:cubicBezTo>
                  <a:cubicBezTo>
                    <a:pt x="-72539" y="1919769"/>
                    <a:pt x="53879" y="1820526"/>
                    <a:pt x="0" y="1604750"/>
                  </a:cubicBezTo>
                  <a:cubicBezTo>
                    <a:pt x="-17076" y="1359119"/>
                    <a:pt x="90741" y="1287683"/>
                    <a:pt x="0" y="1112073"/>
                  </a:cubicBezTo>
                  <a:cubicBezTo>
                    <a:pt x="-70825" y="926259"/>
                    <a:pt x="61510" y="873564"/>
                    <a:pt x="0" y="710634"/>
                  </a:cubicBezTo>
                  <a:cubicBezTo>
                    <a:pt x="-17104" y="571107"/>
                    <a:pt x="82230" y="431853"/>
                    <a:pt x="0" y="272699"/>
                  </a:cubicBezTo>
                  <a:close/>
                </a:path>
                <a:path w="2858648" h="2370128" fill="none" stroke="0" extrusionOk="0">
                  <a:moveTo>
                    <a:pt x="0" y="272699"/>
                  </a:moveTo>
                  <a:cubicBezTo>
                    <a:pt x="124975" y="122395"/>
                    <a:pt x="240951" y="-27438"/>
                    <a:pt x="476449" y="0"/>
                  </a:cubicBezTo>
                  <a:cubicBezTo>
                    <a:pt x="798333" y="-44636"/>
                    <a:pt x="1089304" y="10419"/>
                    <a:pt x="1467437" y="0"/>
                  </a:cubicBezTo>
                  <a:cubicBezTo>
                    <a:pt x="1825546" y="14705"/>
                    <a:pt x="2050955" y="41964"/>
                    <a:pt x="2382197" y="0"/>
                  </a:cubicBezTo>
                  <a:cubicBezTo>
                    <a:pt x="2677725" y="42472"/>
                    <a:pt x="2862761" y="163544"/>
                    <a:pt x="2858648" y="272699"/>
                  </a:cubicBezTo>
                  <a:cubicBezTo>
                    <a:pt x="2919145" y="373259"/>
                    <a:pt x="2845431" y="548002"/>
                    <a:pt x="2858648" y="692387"/>
                  </a:cubicBezTo>
                  <a:cubicBezTo>
                    <a:pt x="2902252" y="870160"/>
                    <a:pt x="2838362" y="896579"/>
                    <a:pt x="2858648" y="1093827"/>
                  </a:cubicBezTo>
                  <a:cubicBezTo>
                    <a:pt x="2875628" y="1290795"/>
                    <a:pt x="2842510" y="1340680"/>
                    <a:pt x="2858648" y="1586504"/>
                  </a:cubicBezTo>
                  <a:cubicBezTo>
                    <a:pt x="2873014" y="1819912"/>
                    <a:pt x="2818249" y="1962426"/>
                    <a:pt x="2858648" y="2097427"/>
                  </a:cubicBezTo>
                  <a:cubicBezTo>
                    <a:pt x="2793081" y="2189198"/>
                    <a:pt x="2607932" y="2310389"/>
                    <a:pt x="2382197" y="2370128"/>
                  </a:cubicBezTo>
                  <a:cubicBezTo>
                    <a:pt x="2157735" y="2356733"/>
                    <a:pt x="1797024" y="2252653"/>
                    <a:pt x="1429324" y="2370128"/>
                  </a:cubicBezTo>
                  <a:cubicBezTo>
                    <a:pt x="1055857" y="2379337"/>
                    <a:pt x="889181" y="2320270"/>
                    <a:pt x="476449" y="2370128"/>
                  </a:cubicBezTo>
                  <a:cubicBezTo>
                    <a:pt x="175499" y="2365170"/>
                    <a:pt x="30496" y="2273428"/>
                    <a:pt x="0" y="2097427"/>
                  </a:cubicBezTo>
                  <a:cubicBezTo>
                    <a:pt x="-108445" y="1996067"/>
                    <a:pt x="3229" y="1833488"/>
                    <a:pt x="0" y="1604750"/>
                  </a:cubicBezTo>
                  <a:cubicBezTo>
                    <a:pt x="10467" y="1343747"/>
                    <a:pt x="97714" y="1277897"/>
                    <a:pt x="0" y="1112073"/>
                  </a:cubicBezTo>
                  <a:cubicBezTo>
                    <a:pt x="-62963" y="898612"/>
                    <a:pt x="21099" y="871268"/>
                    <a:pt x="0" y="710634"/>
                  </a:cubicBezTo>
                  <a:cubicBezTo>
                    <a:pt x="-55993" y="575118"/>
                    <a:pt x="77372" y="383023"/>
                    <a:pt x="0" y="272699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555898"/>
                        <a:gd name="connsiteY0" fmla="*/ 243819 h 2119116"/>
                        <a:gd name="connsiteX1" fmla="*/ 425990 w 2555898"/>
                        <a:gd name="connsiteY1" fmla="*/ 0 h 2119116"/>
                        <a:gd name="connsiteX2" fmla="*/ 1312026 w 2555898"/>
                        <a:gd name="connsiteY2" fmla="*/ 0 h 2119116"/>
                        <a:gd name="connsiteX3" fmla="*/ 2129907 w 2555898"/>
                        <a:gd name="connsiteY3" fmla="*/ 0 h 2119116"/>
                        <a:gd name="connsiteX4" fmla="*/ 2555898 w 2555898"/>
                        <a:gd name="connsiteY4" fmla="*/ 243819 h 2119116"/>
                        <a:gd name="connsiteX5" fmla="*/ 2555898 w 2555898"/>
                        <a:gd name="connsiteY5" fmla="*/ 619059 h 2119116"/>
                        <a:gd name="connsiteX6" fmla="*/ 2555898 w 2555898"/>
                        <a:gd name="connsiteY6" fmla="*/ 977984 h 2119116"/>
                        <a:gd name="connsiteX7" fmla="*/ 2555898 w 2555898"/>
                        <a:gd name="connsiteY7" fmla="*/ 1418483 h 2119116"/>
                        <a:gd name="connsiteX8" fmla="*/ 2555898 w 2555898"/>
                        <a:gd name="connsiteY8" fmla="*/ 1875296 h 2119116"/>
                        <a:gd name="connsiteX9" fmla="*/ 2129907 w 2555898"/>
                        <a:gd name="connsiteY9" fmla="*/ 2119116 h 2119116"/>
                        <a:gd name="connsiteX10" fmla="*/ 1277949 w 2555898"/>
                        <a:gd name="connsiteY10" fmla="*/ 2119116 h 2119116"/>
                        <a:gd name="connsiteX11" fmla="*/ 425990 w 2555898"/>
                        <a:gd name="connsiteY11" fmla="*/ 2119116 h 2119116"/>
                        <a:gd name="connsiteX12" fmla="*/ 0 w 2555898"/>
                        <a:gd name="connsiteY12" fmla="*/ 1875296 h 2119116"/>
                        <a:gd name="connsiteX13" fmla="*/ 0 w 2555898"/>
                        <a:gd name="connsiteY13" fmla="*/ 1434797 h 2119116"/>
                        <a:gd name="connsiteX14" fmla="*/ 0 w 2555898"/>
                        <a:gd name="connsiteY14" fmla="*/ 994298 h 2119116"/>
                        <a:gd name="connsiteX15" fmla="*/ 0 w 2555898"/>
                        <a:gd name="connsiteY15" fmla="*/ 635374 h 2119116"/>
                        <a:gd name="connsiteX16" fmla="*/ 0 w 2555898"/>
                        <a:gd name="connsiteY16" fmla="*/ 243819 h 2119116"/>
                        <a:gd name="connsiteX0" fmla="*/ 0 w 2555898"/>
                        <a:gd name="connsiteY0" fmla="*/ 243819 h 2119116"/>
                        <a:gd name="connsiteX1" fmla="*/ 425990 w 2555898"/>
                        <a:gd name="connsiteY1" fmla="*/ 0 h 2119116"/>
                        <a:gd name="connsiteX2" fmla="*/ 1312026 w 2555898"/>
                        <a:gd name="connsiteY2" fmla="*/ 0 h 2119116"/>
                        <a:gd name="connsiteX3" fmla="*/ 2129907 w 2555898"/>
                        <a:gd name="connsiteY3" fmla="*/ 0 h 2119116"/>
                        <a:gd name="connsiteX4" fmla="*/ 2555898 w 2555898"/>
                        <a:gd name="connsiteY4" fmla="*/ 243819 h 2119116"/>
                        <a:gd name="connsiteX5" fmla="*/ 2555898 w 2555898"/>
                        <a:gd name="connsiteY5" fmla="*/ 619059 h 2119116"/>
                        <a:gd name="connsiteX6" fmla="*/ 2555898 w 2555898"/>
                        <a:gd name="connsiteY6" fmla="*/ 977984 h 2119116"/>
                        <a:gd name="connsiteX7" fmla="*/ 2555898 w 2555898"/>
                        <a:gd name="connsiteY7" fmla="*/ 1336908 h 2119116"/>
                        <a:gd name="connsiteX8" fmla="*/ 2555898 w 2555898"/>
                        <a:gd name="connsiteY8" fmla="*/ 1875296 h 2119116"/>
                        <a:gd name="connsiteX9" fmla="*/ 2129907 w 2555898"/>
                        <a:gd name="connsiteY9" fmla="*/ 2119116 h 2119116"/>
                        <a:gd name="connsiteX10" fmla="*/ 1312026 w 2555898"/>
                        <a:gd name="connsiteY10" fmla="*/ 2119116 h 2119116"/>
                        <a:gd name="connsiteX11" fmla="*/ 425990 w 2555898"/>
                        <a:gd name="connsiteY11" fmla="*/ 2119116 h 2119116"/>
                        <a:gd name="connsiteX12" fmla="*/ 0 w 2555898"/>
                        <a:gd name="connsiteY12" fmla="*/ 1875296 h 2119116"/>
                        <a:gd name="connsiteX13" fmla="*/ 0 w 2555898"/>
                        <a:gd name="connsiteY13" fmla="*/ 1500056 h 2119116"/>
                        <a:gd name="connsiteX14" fmla="*/ 0 w 2555898"/>
                        <a:gd name="connsiteY14" fmla="*/ 1075873 h 2119116"/>
                        <a:gd name="connsiteX15" fmla="*/ 0 w 2555898"/>
                        <a:gd name="connsiteY15" fmla="*/ 716947 h 2119116"/>
                        <a:gd name="connsiteX16" fmla="*/ 0 w 2555898"/>
                        <a:gd name="connsiteY16" fmla="*/ 243819 h 21191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555898" h="2119116" fill="none" extrusionOk="0">
                          <a:moveTo>
                            <a:pt x="0" y="243819"/>
                          </a:moveTo>
                          <a:cubicBezTo>
                            <a:pt x="82912" y="131482"/>
                            <a:pt x="184640" y="5933"/>
                            <a:pt x="425990" y="0"/>
                          </a:cubicBezTo>
                          <a:cubicBezTo>
                            <a:pt x="728211" y="-5159"/>
                            <a:pt x="1021236" y="1276"/>
                            <a:pt x="1312026" y="0"/>
                          </a:cubicBezTo>
                          <a:cubicBezTo>
                            <a:pt x="1600777" y="-19920"/>
                            <a:pt x="1816204" y="52918"/>
                            <a:pt x="2129907" y="0"/>
                          </a:cubicBezTo>
                          <a:cubicBezTo>
                            <a:pt x="2421010" y="13999"/>
                            <a:pt x="2548680" y="114189"/>
                            <a:pt x="2555898" y="243819"/>
                          </a:cubicBezTo>
                          <a:cubicBezTo>
                            <a:pt x="2600682" y="317436"/>
                            <a:pt x="2543343" y="484890"/>
                            <a:pt x="2555898" y="619059"/>
                          </a:cubicBezTo>
                          <a:cubicBezTo>
                            <a:pt x="2600170" y="763524"/>
                            <a:pt x="2537319" y="793763"/>
                            <a:pt x="2555898" y="977984"/>
                          </a:cubicBezTo>
                          <a:cubicBezTo>
                            <a:pt x="2570109" y="1154682"/>
                            <a:pt x="2539070" y="1196278"/>
                            <a:pt x="2555898" y="1418483"/>
                          </a:cubicBezTo>
                          <a:cubicBezTo>
                            <a:pt x="2552823" y="1628149"/>
                            <a:pt x="2482997" y="1761960"/>
                            <a:pt x="2555898" y="1875296"/>
                          </a:cubicBezTo>
                          <a:cubicBezTo>
                            <a:pt x="2491848" y="1992523"/>
                            <a:pt x="2303391" y="2098667"/>
                            <a:pt x="2129907" y="2119116"/>
                          </a:cubicBezTo>
                          <a:cubicBezTo>
                            <a:pt x="1942648" y="2125292"/>
                            <a:pt x="1603118" y="2101071"/>
                            <a:pt x="1277949" y="2119116"/>
                          </a:cubicBezTo>
                          <a:cubicBezTo>
                            <a:pt x="948504" y="2157060"/>
                            <a:pt x="810168" y="2096189"/>
                            <a:pt x="425990" y="2119116"/>
                          </a:cubicBezTo>
                          <a:cubicBezTo>
                            <a:pt x="162940" y="2104878"/>
                            <a:pt x="8685" y="2029762"/>
                            <a:pt x="0" y="1875296"/>
                          </a:cubicBezTo>
                          <a:cubicBezTo>
                            <a:pt x="-102250" y="1787090"/>
                            <a:pt x="-6262" y="1643595"/>
                            <a:pt x="0" y="1434797"/>
                          </a:cubicBezTo>
                          <a:cubicBezTo>
                            <a:pt x="7041" y="1219244"/>
                            <a:pt x="79345" y="1165310"/>
                            <a:pt x="0" y="994298"/>
                          </a:cubicBezTo>
                          <a:cubicBezTo>
                            <a:pt x="-77624" y="795865"/>
                            <a:pt x="39824" y="780327"/>
                            <a:pt x="0" y="635374"/>
                          </a:cubicBezTo>
                          <a:cubicBezTo>
                            <a:pt x="-68993" y="516370"/>
                            <a:pt x="65315" y="342711"/>
                            <a:pt x="0" y="243819"/>
                          </a:cubicBezTo>
                          <a:close/>
                        </a:path>
                        <a:path w="2555898" h="2119116" stroke="0" extrusionOk="0">
                          <a:moveTo>
                            <a:pt x="0" y="243819"/>
                          </a:moveTo>
                          <a:cubicBezTo>
                            <a:pt x="50777" y="147319"/>
                            <a:pt x="214208" y="33739"/>
                            <a:pt x="425990" y="0"/>
                          </a:cubicBezTo>
                          <a:cubicBezTo>
                            <a:pt x="793874" y="-42273"/>
                            <a:pt x="994201" y="-18303"/>
                            <a:pt x="1312026" y="0"/>
                          </a:cubicBezTo>
                          <a:cubicBezTo>
                            <a:pt x="1535345" y="-20820"/>
                            <a:pt x="1886103" y="18852"/>
                            <a:pt x="2129907" y="0"/>
                          </a:cubicBezTo>
                          <a:cubicBezTo>
                            <a:pt x="2365438" y="7743"/>
                            <a:pt x="2573014" y="122141"/>
                            <a:pt x="2555898" y="243819"/>
                          </a:cubicBezTo>
                          <a:cubicBezTo>
                            <a:pt x="2587406" y="375385"/>
                            <a:pt x="2506526" y="543738"/>
                            <a:pt x="2555898" y="619059"/>
                          </a:cubicBezTo>
                          <a:cubicBezTo>
                            <a:pt x="2605084" y="689447"/>
                            <a:pt x="2456802" y="833992"/>
                            <a:pt x="2555898" y="977984"/>
                          </a:cubicBezTo>
                          <a:cubicBezTo>
                            <a:pt x="2598077" y="1121878"/>
                            <a:pt x="2471231" y="1232194"/>
                            <a:pt x="2555898" y="1336908"/>
                          </a:cubicBezTo>
                          <a:cubicBezTo>
                            <a:pt x="2580387" y="1478761"/>
                            <a:pt x="2523810" y="1728862"/>
                            <a:pt x="2555898" y="1875296"/>
                          </a:cubicBezTo>
                          <a:cubicBezTo>
                            <a:pt x="2573278" y="2039195"/>
                            <a:pt x="2402658" y="2154027"/>
                            <a:pt x="2129907" y="2119116"/>
                          </a:cubicBezTo>
                          <a:cubicBezTo>
                            <a:pt x="1800029" y="2174567"/>
                            <a:pt x="1535486" y="2106414"/>
                            <a:pt x="1312026" y="2119116"/>
                          </a:cubicBezTo>
                          <a:cubicBezTo>
                            <a:pt x="1131623" y="2181902"/>
                            <a:pt x="888698" y="2061622"/>
                            <a:pt x="425990" y="2119116"/>
                          </a:cubicBezTo>
                          <a:cubicBezTo>
                            <a:pt x="172742" y="2061607"/>
                            <a:pt x="-24098" y="2036375"/>
                            <a:pt x="0" y="1875296"/>
                          </a:cubicBezTo>
                          <a:cubicBezTo>
                            <a:pt x="-3879" y="1777425"/>
                            <a:pt x="32578" y="1630851"/>
                            <a:pt x="0" y="1500056"/>
                          </a:cubicBezTo>
                          <a:cubicBezTo>
                            <a:pt x="-13531" y="1348010"/>
                            <a:pt x="68608" y="1285486"/>
                            <a:pt x="0" y="1075873"/>
                          </a:cubicBezTo>
                          <a:cubicBezTo>
                            <a:pt x="-95536" y="880342"/>
                            <a:pt x="77017" y="866057"/>
                            <a:pt x="0" y="716947"/>
                          </a:cubicBezTo>
                          <a:cubicBezTo>
                            <a:pt x="-37160" y="570314"/>
                            <a:pt x="-27767" y="401711"/>
                            <a:pt x="0" y="243819"/>
                          </a:cubicBezTo>
                          <a:close/>
                        </a:path>
                        <a:path w="2555898" h="2119116" fill="none" stroke="0" extrusionOk="0">
                          <a:moveTo>
                            <a:pt x="0" y="243819"/>
                          </a:moveTo>
                          <a:cubicBezTo>
                            <a:pt x="46773" y="95269"/>
                            <a:pt x="227916" y="-6438"/>
                            <a:pt x="425990" y="0"/>
                          </a:cubicBezTo>
                          <a:cubicBezTo>
                            <a:pt x="726789" y="-57123"/>
                            <a:pt x="958508" y="30239"/>
                            <a:pt x="1312026" y="0"/>
                          </a:cubicBezTo>
                          <a:cubicBezTo>
                            <a:pt x="1627159" y="18952"/>
                            <a:pt x="1840484" y="30905"/>
                            <a:pt x="2129907" y="0"/>
                          </a:cubicBezTo>
                          <a:cubicBezTo>
                            <a:pt x="2391274" y="8980"/>
                            <a:pt x="2551339" y="138944"/>
                            <a:pt x="2555898" y="243819"/>
                          </a:cubicBezTo>
                          <a:cubicBezTo>
                            <a:pt x="2617354" y="356036"/>
                            <a:pt x="2518068" y="498193"/>
                            <a:pt x="2555898" y="619059"/>
                          </a:cubicBezTo>
                          <a:cubicBezTo>
                            <a:pt x="2596168" y="778306"/>
                            <a:pt x="2545841" y="817031"/>
                            <a:pt x="2555898" y="977984"/>
                          </a:cubicBezTo>
                          <a:cubicBezTo>
                            <a:pt x="2572540" y="1145930"/>
                            <a:pt x="2550896" y="1202903"/>
                            <a:pt x="2555898" y="1418483"/>
                          </a:cubicBezTo>
                          <a:cubicBezTo>
                            <a:pt x="2580893" y="1634772"/>
                            <a:pt x="2517029" y="1741874"/>
                            <a:pt x="2555898" y="1875296"/>
                          </a:cubicBezTo>
                          <a:cubicBezTo>
                            <a:pt x="2505841" y="1967361"/>
                            <a:pt x="2338152" y="2090480"/>
                            <a:pt x="2129907" y="2119116"/>
                          </a:cubicBezTo>
                          <a:cubicBezTo>
                            <a:pt x="1951702" y="2124048"/>
                            <a:pt x="1635893" y="2036208"/>
                            <a:pt x="1277949" y="2119116"/>
                          </a:cubicBezTo>
                          <a:cubicBezTo>
                            <a:pt x="920648" y="2104543"/>
                            <a:pt x="776486" y="2090381"/>
                            <a:pt x="425990" y="2119116"/>
                          </a:cubicBezTo>
                          <a:cubicBezTo>
                            <a:pt x="128783" y="2122199"/>
                            <a:pt x="33888" y="2019471"/>
                            <a:pt x="0" y="1875296"/>
                          </a:cubicBezTo>
                          <a:cubicBezTo>
                            <a:pt x="-64646" y="1748818"/>
                            <a:pt x="44419" y="1626416"/>
                            <a:pt x="0" y="1434797"/>
                          </a:cubicBezTo>
                          <a:cubicBezTo>
                            <a:pt x="-16247" y="1222262"/>
                            <a:pt x="65453" y="1154703"/>
                            <a:pt x="0" y="994298"/>
                          </a:cubicBezTo>
                          <a:cubicBezTo>
                            <a:pt x="-53344" y="822506"/>
                            <a:pt x="35235" y="774131"/>
                            <a:pt x="0" y="635374"/>
                          </a:cubicBezTo>
                          <a:cubicBezTo>
                            <a:pt x="-28106" y="493956"/>
                            <a:pt x="72906" y="376417"/>
                            <a:pt x="0" y="24381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788937" y="225018"/>
              <a:ext cx="2787788" cy="2352343"/>
            </a:xfrm>
            <a:custGeom>
              <a:avLst/>
              <a:gdLst>
                <a:gd name="connsiteX0" fmla="*/ 0 w 2787788"/>
                <a:gd name="connsiteY0" fmla="*/ 270653 h 2352343"/>
                <a:gd name="connsiteX1" fmla="*/ 464639 w 2787788"/>
                <a:gd name="connsiteY1" fmla="*/ 0 h 2352343"/>
                <a:gd name="connsiteX2" fmla="*/ 1121312 w 2787788"/>
                <a:gd name="connsiteY2" fmla="*/ 0 h 2352343"/>
                <a:gd name="connsiteX3" fmla="*/ 1703644 w 2787788"/>
                <a:gd name="connsiteY3" fmla="*/ 0 h 2352343"/>
                <a:gd name="connsiteX4" fmla="*/ 2323147 w 2787788"/>
                <a:gd name="connsiteY4" fmla="*/ 0 h 2352343"/>
                <a:gd name="connsiteX5" fmla="*/ 2787787 w 2787788"/>
                <a:gd name="connsiteY5" fmla="*/ 270653 h 2352343"/>
                <a:gd name="connsiteX6" fmla="*/ 2787787 w 2787788"/>
                <a:gd name="connsiteY6" fmla="*/ 741522 h 2352343"/>
                <a:gd name="connsiteX7" fmla="*/ 2787787 w 2787788"/>
                <a:gd name="connsiteY7" fmla="*/ 1139949 h 2352343"/>
                <a:gd name="connsiteX8" fmla="*/ 2787787 w 2787788"/>
                <a:gd name="connsiteY8" fmla="*/ 1592708 h 2352343"/>
                <a:gd name="connsiteX9" fmla="*/ 2787787 w 2787788"/>
                <a:gd name="connsiteY9" fmla="*/ 2081688 h 2352343"/>
                <a:gd name="connsiteX10" fmla="*/ 2323147 w 2787788"/>
                <a:gd name="connsiteY10" fmla="*/ 2352343 h 2352343"/>
                <a:gd name="connsiteX11" fmla="*/ 1759399 w 2787788"/>
                <a:gd name="connsiteY11" fmla="*/ 2352343 h 2352343"/>
                <a:gd name="connsiteX12" fmla="*/ 1195652 w 2787788"/>
                <a:gd name="connsiteY12" fmla="*/ 2352343 h 2352343"/>
                <a:gd name="connsiteX13" fmla="*/ 464639 w 2787788"/>
                <a:gd name="connsiteY13" fmla="*/ 2352343 h 2352343"/>
                <a:gd name="connsiteX14" fmla="*/ 0 w 2787788"/>
                <a:gd name="connsiteY14" fmla="*/ 2081688 h 2352343"/>
                <a:gd name="connsiteX15" fmla="*/ 0 w 2787788"/>
                <a:gd name="connsiteY15" fmla="*/ 1683260 h 2352343"/>
                <a:gd name="connsiteX16" fmla="*/ 0 w 2787788"/>
                <a:gd name="connsiteY16" fmla="*/ 1248611 h 2352343"/>
                <a:gd name="connsiteX17" fmla="*/ 0 w 2787788"/>
                <a:gd name="connsiteY17" fmla="*/ 777743 h 2352343"/>
                <a:gd name="connsiteX18" fmla="*/ 0 w 2787788"/>
                <a:gd name="connsiteY18" fmla="*/ 270653 h 235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7788" h="2352343" extrusionOk="0">
                  <a:moveTo>
                    <a:pt x="0" y="270653"/>
                  </a:moveTo>
                  <a:cubicBezTo>
                    <a:pt x="49270" y="86334"/>
                    <a:pt x="291431" y="-71788"/>
                    <a:pt x="464639" y="0"/>
                  </a:cubicBezTo>
                  <a:cubicBezTo>
                    <a:pt x="763000" y="-60088"/>
                    <a:pt x="829074" y="35764"/>
                    <a:pt x="1121312" y="0"/>
                  </a:cubicBezTo>
                  <a:cubicBezTo>
                    <a:pt x="1430008" y="29261"/>
                    <a:pt x="1561652" y="2105"/>
                    <a:pt x="1703644" y="0"/>
                  </a:cubicBezTo>
                  <a:cubicBezTo>
                    <a:pt x="1859043" y="-13742"/>
                    <a:pt x="2049056" y="57671"/>
                    <a:pt x="2323147" y="0"/>
                  </a:cubicBezTo>
                  <a:cubicBezTo>
                    <a:pt x="2593619" y="21450"/>
                    <a:pt x="2792392" y="195937"/>
                    <a:pt x="2787787" y="270653"/>
                  </a:cubicBezTo>
                  <a:cubicBezTo>
                    <a:pt x="2803376" y="500572"/>
                    <a:pt x="2699909" y="618203"/>
                    <a:pt x="2787787" y="741522"/>
                  </a:cubicBezTo>
                  <a:cubicBezTo>
                    <a:pt x="2923583" y="878318"/>
                    <a:pt x="2759259" y="1077386"/>
                    <a:pt x="2787787" y="1139949"/>
                  </a:cubicBezTo>
                  <a:cubicBezTo>
                    <a:pt x="2885212" y="1218848"/>
                    <a:pt x="2817023" y="1379850"/>
                    <a:pt x="2787787" y="1592708"/>
                  </a:cubicBezTo>
                  <a:cubicBezTo>
                    <a:pt x="2822156" y="1725586"/>
                    <a:pt x="2820732" y="1865252"/>
                    <a:pt x="2787787" y="2081688"/>
                  </a:cubicBezTo>
                  <a:cubicBezTo>
                    <a:pt x="2827149" y="2209889"/>
                    <a:pt x="2508757" y="2287710"/>
                    <a:pt x="2323147" y="2352343"/>
                  </a:cubicBezTo>
                  <a:cubicBezTo>
                    <a:pt x="2157293" y="2325754"/>
                    <a:pt x="1865783" y="2310936"/>
                    <a:pt x="1759399" y="2352343"/>
                  </a:cubicBezTo>
                  <a:cubicBezTo>
                    <a:pt x="1612965" y="2380349"/>
                    <a:pt x="1510449" y="2324356"/>
                    <a:pt x="1195652" y="2352343"/>
                  </a:cubicBezTo>
                  <a:cubicBezTo>
                    <a:pt x="1009913" y="2353688"/>
                    <a:pt x="755651" y="2298492"/>
                    <a:pt x="464639" y="2352343"/>
                  </a:cubicBezTo>
                  <a:cubicBezTo>
                    <a:pt x="245557" y="2292421"/>
                    <a:pt x="32288" y="2189681"/>
                    <a:pt x="0" y="2081688"/>
                  </a:cubicBezTo>
                  <a:cubicBezTo>
                    <a:pt x="52355" y="2023204"/>
                    <a:pt x="17197" y="1826891"/>
                    <a:pt x="0" y="1683260"/>
                  </a:cubicBezTo>
                  <a:cubicBezTo>
                    <a:pt x="-21134" y="1533560"/>
                    <a:pt x="105368" y="1335325"/>
                    <a:pt x="0" y="1248611"/>
                  </a:cubicBezTo>
                  <a:cubicBezTo>
                    <a:pt x="-7599" y="1180438"/>
                    <a:pt x="9189" y="943405"/>
                    <a:pt x="0" y="777743"/>
                  </a:cubicBezTo>
                  <a:cubicBezTo>
                    <a:pt x="-81206" y="664699"/>
                    <a:pt x="50378" y="354104"/>
                    <a:pt x="0" y="270653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492543"/>
                        <a:gd name="connsiteY0" fmla="*/ 241989 h 2103213"/>
                        <a:gd name="connsiteX1" fmla="*/ 415431 w 2492543"/>
                        <a:gd name="connsiteY1" fmla="*/ 0 h 2103213"/>
                        <a:gd name="connsiteX2" fmla="*/ 1002558 w 2492543"/>
                        <a:gd name="connsiteY2" fmla="*/ 0 h 2103213"/>
                        <a:gd name="connsiteX3" fmla="*/ 1523217 w 2492543"/>
                        <a:gd name="connsiteY3" fmla="*/ 0 h 2103213"/>
                        <a:gd name="connsiteX4" fmla="*/ 2077111 w 2492543"/>
                        <a:gd name="connsiteY4" fmla="*/ 0 h 2103213"/>
                        <a:gd name="connsiteX5" fmla="*/ 2492543 w 2492543"/>
                        <a:gd name="connsiteY5" fmla="*/ 241989 h 2103213"/>
                        <a:gd name="connsiteX6" fmla="*/ 2492543 w 2492543"/>
                        <a:gd name="connsiteY6" fmla="*/ 662990 h 2103213"/>
                        <a:gd name="connsiteX7" fmla="*/ 2492543 w 2492543"/>
                        <a:gd name="connsiteY7" fmla="*/ 1019221 h 2103213"/>
                        <a:gd name="connsiteX8" fmla="*/ 2492543 w 2492543"/>
                        <a:gd name="connsiteY8" fmla="*/ 1424029 h 2103213"/>
                        <a:gd name="connsiteX9" fmla="*/ 2492543 w 2492543"/>
                        <a:gd name="connsiteY9" fmla="*/ 1861223 h 2103213"/>
                        <a:gd name="connsiteX10" fmla="*/ 2077111 w 2492543"/>
                        <a:gd name="connsiteY10" fmla="*/ 2103213 h 2103213"/>
                        <a:gd name="connsiteX11" fmla="*/ 1573068 w 2492543"/>
                        <a:gd name="connsiteY11" fmla="*/ 2103213 h 2103213"/>
                        <a:gd name="connsiteX12" fmla="*/ 1069025 w 2492543"/>
                        <a:gd name="connsiteY12" fmla="*/ 2103213 h 2103213"/>
                        <a:gd name="connsiteX13" fmla="*/ 415431 w 2492543"/>
                        <a:gd name="connsiteY13" fmla="*/ 2103213 h 2103213"/>
                        <a:gd name="connsiteX14" fmla="*/ 0 w 2492543"/>
                        <a:gd name="connsiteY14" fmla="*/ 1861223 h 2103213"/>
                        <a:gd name="connsiteX15" fmla="*/ 0 w 2492543"/>
                        <a:gd name="connsiteY15" fmla="*/ 1504991 h 2103213"/>
                        <a:gd name="connsiteX16" fmla="*/ 0 w 2492543"/>
                        <a:gd name="connsiteY16" fmla="*/ 1116375 h 2103213"/>
                        <a:gd name="connsiteX17" fmla="*/ 0 w 2492543"/>
                        <a:gd name="connsiteY17" fmla="*/ 695375 h 2103213"/>
                        <a:gd name="connsiteX18" fmla="*/ 0 w 2492543"/>
                        <a:gd name="connsiteY18" fmla="*/ 241989 h 2103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492543" h="2103213" extrusionOk="0">
                          <a:moveTo>
                            <a:pt x="0" y="241989"/>
                          </a:moveTo>
                          <a:cubicBezTo>
                            <a:pt x="20286" y="95370"/>
                            <a:pt x="247689" y="-51445"/>
                            <a:pt x="415431" y="0"/>
                          </a:cubicBezTo>
                          <a:cubicBezTo>
                            <a:pt x="692092" y="-29880"/>
                            <a:pt x="761872" y="28475"/>
                            <a:pt x="1002558" y="0"/>
                          </a:cubicBezTo>
                          <a:cubicBezTo>
                            <a:pt x="1253697" y="4"/>
                            <a:pt x="1383072" y="13462"/>
                            <a:pt x="1523217" y="0"/>
                          </a:cubicBezTo>
                          <a:cubicBezTo>
                            <a:pt x="1668070" y="-17560"/>
                            <a:pt x="1817732" y="9470"/>
                            <a:pt x="2077111" y="0"/>
                          </a:cubicBezTo>
                          <a:cubicBezTo>
                            <a:pt x="2314459" y="11336"/>
                            <a:pt x="2492772" y="148475"/>
                            <a:pt x="2492543" y="241989"/>
                          </a:cubicBezTo>
                          <a:cubicBezTo>
                            <a:pt x="2510275" y="437163"/>
                            <a:pt x="2412866" y="533079"/>
                            <a:pt x="2492543" y="662990"/>
                          </a:cubicBezTo>
                          <a:cubicBezTo>
                            <a:pt x="2592978" y="798047"/>
                            <a:pt x="2451571" y="947713"/>
                            <a:pt x="2492543" y="1019221"/>
                          </a:cubicBezTo>
                          <a:cubicBezTo>
                            <a:pt x="2553737" y="1091354"/>
                            <a:pt x="2482078" y="1241046"/>
                            <a:pt x="2492543" y="1424029"/>
                          </a:cubicBezTo>
                          <a:cubicBezTo>
                            <a:pt x="2518824" y="1571660"/>
                            <a:pt x="2500570" y="1692629"/>
                            <a:pt x="2492543" y="1861223"/>
                          </a:cubicBezTo>
                          <a:cubicBezTo>
                            <a:pt x="2546550" y="2001274"/>
                            <a:pt x="2241547" y="2082171"/>
                            <a:pt x="2077111" y="2103213"/>
                          </a:cubicBezTo>
                          <a:cubicBezTo>
                            <a:pt x="1930651" y="2091600"/>
                            <a:pt x="1671368" y="2070738"/>
                            <a:pt x="1573068" y="2103213"/>
                          </a:cubicBezTo>
                          <a:cubicBezTo>
                            <a:pt x="1446295" y="2121497"/>
                            <a:pt x="1322718" y="2073863"/>
                            <a:pt x="1069025" y="2103213"/>
                          </a:cubicBezTo>
                          <a:cubicBezTo>
                            <a:pt x="887012" y="2111709"/>
                            <a:pt x="647163" y="2068393"/>
                            <a:pt x="415431" y="2103213"/>
                          </a:cubicBezTo>
                          <a:cubicBezTo>
                            <a:pt x="216049" y="2076552"/>
                            <a:pt x="20270" y="1982166"/>
                            <a:pt x="0" y="1861223"/>
                          </a:cubicBezTo>
                          <a:cubicBezTo>
                            <a:pt x="12880" y="1796877"/>
                            <a:pt x="40425" y="1635001"/>
                            <a:pt x="0" y="1504991"/>
                          </a:cubicBezTo>
                          <a:cubicBezTo>
                            <a:pt x="-30047" y="1372418"/>
                            <a:pt x="70814" y="1195432"/>
                            <a:pt x="0" y="1116375"/>
                          </a:cubicBezTo>
                          <a:cubicBezTo>
                            <a:pt x="-31542" y="1043743"/>
                            <a:pt x="38210" y="837864"/>
                            <a:pt x="0" y="695375"/>
                          </a:cubicBezTo>
                          <a:cubicBezTo>
                            <a:pt x="-64910" y="575480"/>
                            <a:pt x="53161" y="329273"/>
                            <a:pt x="0" y="24198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955930" y="756166"/>
              <a:ext cx="2555105" cy="1480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تكثر زراعة التمر في بلادي خاصة في منطقة الأحساء و القصيم و الخرج فما السبب ؟ 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8204444" y="1534385"/>
            <a:ext cx="3885952" cy="1757890"/>
            <a:chOff x="752564" y="-66891"/>
            <a:chExt cx="3851259" cy="1966126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230615" y="456328"/>
              <a:ext cx="3373208" cy="1380873"/>
            </a:xfrm>
            <a:custGeom>
              <a:avLst/>
              <a:gdLst>
                <a:gd name="connsiteX0" fmla="*/ 0 w 3373208"/>
                <a:gd name="connsiteY0" fmla="*/ 158878 h 1380873"/>
                <a:gd name="connsiteX1" fmla="*/ 562211 w 3373208"/>
                <a:gd name="connsiteY1" fmla="*/ 0 h 1380873"/>
                <a:gd name="connsiteX2" fmla="*/ 1731578 w 3373208"/>
                <a:gd name="connsiteY2" fmla="*/ 0 h 1380873"/>
                <a:gd name="connsiteX3" fmla="*/ 2810995 w 3373208"/>
                <a:gd name="connsiteY3" fmla="*/ 0 h 1380873"/>
                <a:gd name="connsiteX4" fmla="*/ 3373207 w 3373208"/>
                <a:gd name="connsiteY4" fmla="*/ 158878 h 1380873"/>
                <a:gd name="connsiteX5" fmla="*/ 3373207 w 3373208"/>
                <a:gd name="connsiteY5" fmla="*/ 403395 h 1380873"/>
                <a:gd name="connsiteX6" fmla="*/ 3373207 w 3373208"/>
                <a:gd name="connsiteY6" fmla="*/ 637280 h 1380873"/>
                <a:gd name="connsiteX7" fmla="*/ 3373207 w 3373208"/>
                <a:gd name="connsiteY7" fmla="*/ 924321 h 1380873"/>
                <a:gd name="connsiteX8" fmla="*/ 3373207 w 3373208"/>
                <a:gd name="connsiteY8" fmla="*/ 1221993 h 1380873"/>
                <a:gd name="connsiteX9" fmla="*/ 2810995 w 3373208"/>
                <a:gd name="connsiteY9" fmla="*/ 1380873 h 1380873"/>
                <a:gd name="connsiteX10" fmla="*/ 1686604 w 3373208"/>
                <a:gd name="connsiteY10" fmla="*/ 1380873 h 1380873"/>
                <a:gd name="connsiteX11" fmla="*/ 562211 w 3373208"/>
                <a:gd name="connsiteY11" fmla="*/ 1380873 h 1380873"/>
                <a:gd name="connsiteX12" fmla="*/ 0 w 3373208"/>
                <a:gd name="connsiteY12" fmla="*/ 1221993 h 1380873"/>
                <a:gd name="connsiteX13" fmla="*/ 0 w 3373208"/>
                <a:gd name="connsiteY13" fmla="*/ 934951 h 1380873"/>
                <a:gd name="connsiteX14" fmla="*/ 0 w 3373208"/>
                <a:gd name="connsiteY14" fmla="*/ 647911 h 1380873"/>
                <a:gd name="connsiteX15" fmla="*/ 0 w 3373208"/>
                <a:gd name="connsiteY15" fmla="*/ 414026 h 1380873"/>
                <a:gd name="connsiteX16" fmla="*/ 0 w 3373208"/>
                <a:gd name="connsiteY16" fmla="*/ 158878 h 1380873"/>
                <a:gd name="connsiteX0" fmla="*/ 0 w 3373208"/>
                <a:gd name="connsiteY0" fmla="*/ 158878 h 1380873"/>
                <a:gd name="connsiteX1" fmla="*/ 562211 w 3373208"/>
                <a:gd name="connsiteY1" fmla="*/ 0 h 1380873"/>
                <a:gd name="connsiteX2" fmla="*/ 1731578 w 3373208"/>
                <a:gd name="connsiteY2" fmla="*/ 0 h 1380873"/>
                <a:gd name="connsiteX3" fmla="*/ 2810995 w 3373208"/>
                <a:gd name="connsiteY3" fmla="*/ 0 h 1380873"/>
                <a:gd name="connsiteX4" fmla="*/ 3373207 w 3373208"/>
                <a:gd name="connsiteY4" fmla="*/ 158878 h 1380873"/>
                <a:gd name="connsiteX5" fmla="*/ 3373207 w 3373208"/>
                <a:gd name="connsiteY5" fmla="*/ 403395 h 1380873"/>
                <a:gd name="connsiteX6" fmla="*/ 3373207 w 3373208"/>
                <a:gd name="connsiteY6" fmla="*/ 637280 h 1380873"/>
                <a:gd name="connsiteX7" fmla="*/ 3373207 w 3373208"/>
                <a:gd name="connsiteY7" fmla="*/ 871164 h 1380873"/>
                <a:gd name="connsiteX8" fmla="*/ 3373207 w 3373208"/>
                <a:gd name="connsiteY8" fmla="*/ 1221993 h 1380873"/>
                <a:gd name="connsiteX9" fmla="*/ 2810995 w 3373208"/>
                <a:gd name="connsiteY9" fmla="*/ 1380873 h 1380873"/>
                <a:gd name="connsiteX10" fmla="*/ 1731578 w 3373208"/>
                <a:gd name="connsiteY10" fmla="*/ 1380873 h 1380873"/>
                <a:gd name="connsiteX11" fmla="*/ 562211 w 3373208"/>
                <a:gd name="connsiteY11" fmla="*/ 1380873 h 1380873"/>
                <a:gd name="connsiteX12" fmla="*/ 0 w 3373208"/>
                <a:gd name="connsiteY12" fmla="*/ 1221993 h 1380873"/>
                <a:gd name="connsiteX13" fmla="*/ 0 w 3373208"/>
                <a:gd name="connsiteY13" fmla="*/ 977476 h 1380873"/>
                <a:gd name="connsiteX14" fmla="*/ 0 w 3373208"/>
                <a:gd name="connsiteY14" fmla="*/ 701066 h 1380873"/>
                <a:gd name="connsiteX15" fmla="*/ 0 w 3373208"/>
                <a:gd name="connsiteY15" fmla="*/ 467182 h 1380873"/>
                <a:gd name="connsiteX16" fmla="*/ 0 w 3373208"/>
                <a:gd name="connsiteY16" fmla="*/ 158878 h 1380873"/>
                <a:gd name="connsiteX0" fmla="*/ 0 w 3373208"/>
                <a:gd name="connsiteY0" fmla="*/ 158878 h 1380873"/>
                <a:gd name="connsiteX1" fmla="*/ 562211 w 3373208"/>
                <a:gd name="connsiteY1" fmla="*/ 0 h 1380873"/>
                <a:gd name="connsiteX2" fmla="*/ 1731578 w 3373208"/>
                <a:gd name="connsiteY2" fmla="*/ 0 h 1380873"/>
                <a:gd name="connsiteX3" fmla="*/ 2810995 w 3373208"/>
                <a:gd name="connsiteY3" fmla="*/ 0 h 1380873"/>
                <a:gd name="connsiteX4" fmla="*/ 3373207 w 3373208"/>
                <a:gd name="connsiteY4" fmla="*/ 158878 h 1380873"/>
                <a:gd name="connsiteX5" fmla="*/ 3373207 w 3373208"/>
                <a:gd name="connsiteY5" fmla="*/ 403395 h 1380873"/>
                <a:gd name="connsiteX6" fmla="*/ 3373207 w 3373208"/>
                <a:gd name="connsiteY6" fmla="*/ 637280 h 1380873"/>
                <a:gd name="connsiteX7" fmla="*/ 3373207 w 3373208"/>
                <a:gd name="connsiteY7" fmla="*/ 924321 h 1380873"/>
                <a:gd name="connsiteX8" fmla="*/ 3373207 w 3373208"/>
                <a:gd name="connsiteY8" fmla="*/ 1221993 h 1380873"/>
                <a:gd name="connsiteX9" fmla="*/ 2810995 w 3373208"/>
                <a:gd name="connsiteY9" fmla="*/ 1380873 h 1380873"/>
                <a:gd name="connsiteX10" fmla="*/ 1686604 w 3373208"/>
                <a:gd name="connsiteY10" fmla="*/ 1380873 h 1380873"/>
                <a:gd name="connsiteX11" fmla="*/ 562211 w 3373208"/>
                <a:gd name="connsiteY11" fmla="*/ 1380873 h 1380873"/>
                <a:gd name="connsiteX12" fmla="*/ 0 w 3373208"/>
                <a:gd name="connsiteY12" fmla="*/ 1221993 h 1380873"/>
                <a:gd name="connsiteX13" fmla="*/ 0 w 3373208"/>
                <a:gd name="connsiteY13" fmla="*/ 934951 h 1380873"/>
                <a:gd name="connsiteX14" fmla="*/ 0 w 3373208"/>
                <a:gd name="connsiteY14" fmla="*/ 647911 h 1380873"/>
                <a:gd name="connsiteX15" fmla="*/ 0 w 3373208"/>
                <a:gd name="connsiteY15" fmla="*/ 414026 h 1380873"/>
                <a:gd name="connsiteX16" fmla="*/ 0 w 3373208"/>
                <a:gd name="connsiteY16" fmla="*/ 158878 h 138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73208" h="1380873" fill="none" extrusionOk="0">
                  <a:moveTo>
                    <a:pt x="0" y="158878"/>
                  </a:moveTo>
                  <a:cubicBezTo>
                    <a:pt x="103176" y="102251"/>
                    <a:pt x="219558" y="14182"/>
                    <a:pt x="562211" y="0"/>
                  </a:cubicBezTo>
                  <a:cubicBezTo>
                    <a:pt x="936611" y="83100"/>
                    <a:pt x="1314322" y="-68154"/>
                    <a:pt x="1731578" y="0"/>
                  </a:cubicBezTo>
                  <a:cubicBezTo>
                    <a:pt x="2165514" y="-29332"/>
                    <a:pt x="2352134" y="84139"/>
                    <a:pt x="2810995" y="0"/>
                  </a:cubicBezTo>
                  <a:cubicBezTo>
                    <a:pt x="3191946" y="18366"/>
                    <a:pt x="3387289" y="62648"/>
                    <a:pt x="3373207" y="158878"/>
                  </a:cubicBezTo>
                  <a:cubicBezTo>
                    <a:pt x="3454548" y="166208"/>
                    <a:pt x="3325044" y="308924"/>
                    <a:pt x="3373207" y="403395"/>
                  </a:cubicBezTo>
                  <a:cubicBezTo>
                    <a:pt x="3431920" y="490015"/>
                    <a:pt x="3344063" y="499435"/>
                    <a:pt x="3373207" y="637280"/>
                  </a:cubicBezTo>
                  <a:cubicBezTo>
                    <a:pt x="3395244" y="760986"/>
                    <a:pt x="3357766" y="779218"/>
                    <a:pt x="3373207" y="924321"/>
                  </a:cubicBezTo>
                  <a:cubicBezTo>
                    <a:pt x="3348579" y="1038119"/>
                    <a:pt x="3285358" y="1149594"/>
                    <a:pt x="3373207" y="1221993"/>
                  </a:cubicBezTo>
                  <a:cubicBezTo>
                    <a:pt x="3215128" y="1276023"/>
                    <a:pt x="2965283" y="1352301"/>
                    <a:pt x="2810995" y="1380873"/>
                  </a:cubicBezTo>
                  <a:cubicBezTo>
                    <a:pt x="2460988" y="1333474"/>
                    <a:pt x="2029285" y="1311874"/>
                    <a:pt x="1686604" y="1380873"/>
                  </a:cubicBezTo>
                  <a:cubicBezTo>
                    <a:pt x="1246924" y="1422810"/>
                    <a:pt x="1106540" y="1366742"/>
                    <a:pt x="562211" y="1380873"/>
                  </a:cubicBezTo>
                  <a:cubicBezTo>
                    <a:pt x="219559" y="1372128"/>
                    <a:pt x="9615" y="1319489"/>
                    <a:pt x="0" y="1221993"/>
                  </a:cubicBezTo>
                  <a:cubicBezTo>
                    <a:pt x="-136519" y="1189959"/>
                    <a:pt x="7238" y="1071306"/>
                    <a:pt x="0" y="934951"/>
                  </a:cubicBezTo>
                  <a:cubicBezTo>
                    <a:pt x="17347" y="781585"/>
                    <a:pt x="105023" y="756934"/>
                    <a:pt x="0" y="647911"/>
                  </a:cubicBezTo>
                  <a:cubicBezTo>
                    <a:pt x="-98787" y="505044"/>
                    <a:pt x="37575" y="528635"/>
                    <a:pt x="0" y="414026"/>
                  </a:cubicBezTo>
                  <a:cubicBezTo>
                    <a:pt x="-74908" y="336663"/>
                    <a:pt x="75220" y="218151"/>
                    <a:pt x="0" y="158878"/>
                  </a:cubicBezTo>
                  <a:close/>
                </a:path>
                <a:path w="3373208" h="1380873" stroke="0" extrusionOk="0">
                  <a:moveTo>
                    <a:pt x="0" y="158878"/>
                  </a:moveTo>
                  <a:cubicBezTo>
                    <a:pt x="65341" y="128260"/>
                    <a:pt x="278938" y="40400"/>
                    <a:pt x="562211" y="0"/>
                  </a:cubicBezTo>
                  <a:cubicBezTo>
                    <a:pt x="996076" y="-134950"/>
                    <a:pt x="1357384" y="-12620"/>
                    <a:pt x="1731578" y="0"/>
                  </a:cubicBezTo>
                  <a:cubicBezTo>
                    <a:pt x="1969689" y="-68743"/>
                    <a:pt x="2544921" y="-29011"/>
                    <a:pt x="2810995" y="0"/>
                  </a:cubicBezTo>
                  <a:cubicBezTo>
                    <a:pt x="3117302" y="1274"/>
                    <a:pt x="3420563" y="89561"/>
                    <a:pt x="3373207" y="158878"/>
                  </a:cubicBezTo>
                  <a:cubicBezTo>
                    <a:pt x="3415801" y="233156"/>
                    <a:pt x="3308127" y="374076"/>
                    <a:pt x="3373207" y="403395"/>
                  </a:cubicBezTo>
                  <a:cubicBezTo>
                    <a:pt x="3435393" y="442474"/>
                    <a:pt x="3230165" y="564387"/>
                    <a:pt x="3373207" y="637280"/>
                  </a:cubicBezTo>
                  <a:cubicBezTo>
                    <a:pt x="3425596" y="716984"/>
                    <a:pt x="3276408" y="805573"/>
                    <a:pt x="3373207" y="871164"/>
                  </a:cubicBezTo>
                  <a:cubicBezTo>
                    <a:pt x="3432106" y="963656"/>
                    <a:pt x="3320925" y="1149912"/>
                    <a:pt x="3373207" y="1221993"/>
                  </a:cubicBezTo>
                  <a:cubicBezTo>
                    <a:pt x="3395441" y="1386821"/>
                    <a:pt x="3182422" y="1460506"/>
                    <a:pt x="2810995" y="1380873"/>
                  </a:cubicBezTo>
                  <a:cubicBezTo>
                    <a:pt x="2399653" y="1413647"/>
                    <a:pt x="2060264" y="1361148"/>
                    <a:pt x="1731578" y="1380873"/>
                  </a:cubicBezTo>
                  <a:cubicBezTo>
                    <a:pt x="1505386" y="1491127"/>
                    <a:pt x="1232543" y="1268067"/>
                    <a:pt x="562211" y="1380873"/>
                  </a:cubicBezTo>
                  <a:cubicBezTo>
                    <a:pt x="228355" y="1319684"/>
                    <a:pt x="-20369" y="1325577"/>
                    <a:pt x="0" y="1221993"/>
                  </a:cubicBezTo>
                  <a:cubicBezTo>
                    <a:pt x="2310" y="1143605"/>
                    <a:pt x="35069" y="1033677"/>
                    <a:pt x="0" y="977476"/>
                  </a:cubicBezTo>
                  <a:cubicBezTo>
                    <a:pt x="-16403" y="865396"/>
                    <a:pt x="90809" y="885312"/>
                    <a:pt x="0" y="701066"/>
                  </a:cubicBezTo>
                  <a:cubicBezTo>
                    <a:pt x="-146392" y="566114"/>
                    <a:pt x="100729" y="550235"/>
                    <a:pt x="0" y="467182"/>
                  </a:cubicBezTo>
                  <a:cubicBezTo>
                    <a:pt x="-65403" y="375160"/>
                    <a:pt x="-16299" y="260291"/>
                    <a:pt x="0" y="158878"/>
                  </a:cubicBezTo>
                  <a:close/>
                </a:path>
                <a:path w="3373208" h="1380873" fill="none" stroke="0" extrusionOk="0">
                  <a:moveTo>
                    <a:pt x="0" y="158878"/>
                  </a:moveTo>
                  <a:cubicBezTo>
                    <a:pt x="62226" y="43987"/>
                    <a:pt x="307208" y="9382"/>
                    <a:pt x="562211" y="0"/>
                  </a:cubicBezTo>
                  <a:cubicBezTo>
                    <a:pt x="941296" y="-56207"/>
                    <a:pt x="1300065" y="70829"/>
                    <a:pt x="1731578" y="0"/>
                  </a:cubicBezTo>
                  <a:cubicBezTo>
                    <a:pt x="2108071" y="18915"/>
                    <a:pt x="2480002" y="-7455"/>
                    <a:pt x="2810995" y="0"/>
                  </a:cubicBezTo>
                  <a:cubicBezTo>
                    <a:pt x="3156864" y="12375"/>
                    <a:pt x="3371936" y="81045"/>
                    <a:pt x="3373207" y="158878"/>
                  </a:cubicBezTo>
                  <a:cubicBezTo>
                    <a:pt x="3427120" y="224260"/>
                    <a:pt x="3328517" y="338866"/>
                    <a:pt x="3373207" y="403395"/>
                  </a:cubicBezTo>
                  <a:cubicBezTo>
                    <a:pt x="3413490" y="525646"/>
                    <a:pt x="3344724" y="530397"/>
                    <a:pt x="3373207" y="637280"/>
                  </a:cubicBezTo>
                  <a:cubicBezTo>
                    <a:pt x="3398902" y="739317"/>
                    <a:pt x="3359183" y="784543"/>
                    <a:pt x="3373207" y="924321"/>
                  </a:cubicBezTo>
                  <a:cubicBezTo>
                    <a:pt x="3394033" y="1041466"/>
                    <a:pt x="3286353" y="1127541"/>
                    <a:pt x="3373207" y="1221993"/>
                  </a:cubicBezTo>
                  <a:cubicBezTo>
                    <a:pt x="3301640" y="1311295"/>
                    <a:pt x="3108879" y="1262551"/>
                    <a:pt x="2810995" y="1380873"/>
                  </a:cubicBezTo>
                  <a:cubicBezTo>
                    <a:pt x="2438966" y="1336730"/>
                    <a:pt x="2229726" y="1292089"/>
                    <a:pt x="1686604" y="1380873"/>
                  </a:cubicBezTo>
                  <a:cubicBezTo>
                    <a:pt x="1212513" y="1291989"/>
                    <a:pt x="1032676" y="1326525"/>
                    <a:pt x="562211" y="1380873"/>
                  </a:cubicBezTo>
                  <a:cubicBezTo>
                    <a:pt x="165088" y="1398549"/>
                    <a:pt x="25198" y="1318087"/>
                    <a:pt x="0" y="1221993"/>
                  </a:cubicBezTo>
                  <a:cubicBezTo>
                    <a:pt x="-97609" y="1131429"/>
                    <a:pt x="44006" y="1065673"/>
                    <a:pt x="0" y="934951"/>
                  </a:cubicBezTo>
                  <a:cubicBezTo>
                    <a:pt x="-19190" y="771089"/>
                    <a:pt x="104985" y="730799"/>
                    <a:pt x="0" y="647911"/>
                  </a:cubicBezTo>
                  <a:cubicBezTo>
                    <a:pt x="-93006" y="545927"/>
                    <a:pt x="71557" y="511250"/>
                    <a:pt x="0" y="414026"/>
                  </a:cubicBezTo>
                  <a:cubicBezTo>
                    <a:pt x="-44601" y="333152"/>
                    <a:pt x="81877" y="274068"/>
                    <a:pt x="0" y="158878"/>
                  </a:cubicBezTo>
                  <a:close/>
                </a:path>
                <a:path w="3373208" h="1380873" fill="none" stroke="0" extrusionOk="0">
                  <a:moveTo>
                    <a:pt x="0" y="158878"/>
                  </a:moveTo>
                  <a:cubicBezTo>
                    <a:pt x="110814" y="86012"/>
                    <a:pt x="280399" y="-20694"/>
                    <a:pt x="562211" y="0"/>
                  </a:cubicBezTo>
                  <a:cubicBezTo>
                    <a:pt x="926807" y="35461"/>
                    <a:pt x="1215343" y="-18385"/>
                    <a:pt x="1731578" y="0"/>
                  </a:cubicBezTo>
                  <a:cubicBezTo>
                    <a:pt x="2200200" y="23866"/>
                    <a:pt x="2455737" y="-13405"/>
                    <a:pt x="2810995" y="0"/>
                  </a:cubicBezTo>
                  <a:cubicBezTo>
                    <a:pt x="3164711" y="19898"/>
                    <a:pt x="3370161" y="88065"/>
                    <a:pt x="3373207" y="158878"/>
                  </a:cubicBezTo>
                  <a:cubicBezTo>
                    <a:pt x="3443572" y="189939"/>
                    <a:pt x="3321514" y="314055"/>
                    <a:pt x="3373207" y="403395"/>
                  </a:cubicBezTo>
                  <a:cubicBezTo>
                    <a:pt x="3422075" y="521399"/>
                    <a:pt x="3350254" y="521897"/>
                    <a:pt x="3373207" y="637280"/>
                  </a:cubicBezTo>
                  <a:cubicBezTo>
                    <a:pt x="3394587" y="749862"/>
                    <a:pt x="3361553" y="782580"/>
                    <a:pt x="3373207" y="924321"/>
                  </a:cubicBezTo>
                  <a:cubicBezTo>
                    <a:pt x="3374361" y="1051851"/>
                    <a:pt x="3319155" y="1139162"/>
                    <a:pt x="3373207" y="1221993"/>
                  </a:cubicBezTo>
                  <a:cubicBezTo>
                    <a:pt x="3260184" y="1248783"/>
                    <a:pt x="3022117" y="1338582"/>
                    <a:pt x="2810995" y="1380873"/>
                  </a:cubicBezTo>
                  <a:cubicBezTo>
                    <a:pt x="2505312" y="1334973"/>
                    <a:pt x="2106971" y="1280488"/>
                    <a:pt x="1686604" y="1380873"/>
                  </a:cubicBezTo>
                  <a:cubicBezTo>
                    <a:pt x="1218237" y="1361580"/>
                    <a:pt x="1059975" y="1339379"/>
                    <a:pt x="562211" y="1380873"/>
                  </a:cubicBezTo>
                  <a:cubicBezTo>
                    <a:pt x="187516" y="1386440"/>
                    <a:pt x="11167" y="1316581"/>
                    <a:pt x="0" y="1221993"/>
                  </a:cubicBezTo>
                  <a:cubicBezTo>
                    <a:pt x="-95224" y="1160557"/>
                    <a:pt x="15841" y="1068797"/>
                    <a:pt x="0" y="934951"/>
                  </a:cubicBezTo>
                  <a:cubicBezTo>
                    <a:pt x="7462" y="771354"/>
                    <a:pt x="89827" y="748163"/>
                    <a:pt x="0" y="647911"/>
                  </a:cubicBezTo>
                  <a:cubicBezTo>
                    <a:pt x="-73897" y="518501"/>
                    <a:pt x="34587" y="523448"/>
                    <a:pt x="0" y="414026"/>
                  </a:cubicBezTo>
                  <a:cubicBezTo>
                    <a:pt x="-38854" y="325816"/>
                    <a:pt x="75915" y="235871"/>
                    <a:pt x="0" y="158878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3403599"/>
                        <a:gd name="connsiteY0" fmla="*/ 142052 h 1234625"/>
                        <a:gd name="connsiteX1" fmla="*/ 567277 w 3403599"/>
                        <a:gd name="connsiteY1" fmla="*/ 0 h 1234625"/>
                        <a:gd name="connsiteX2" fmla="*/ 1747179 w 3403599"/>
                        <a:gd name="connsiteY2" fmla="*/ 0 h 1234625"/>
                        <a:gd name="connsiteX3" fmla="*/ 2836321 w 3403599"/>
                        <a:gd name="connsiteY3" fmla="*/ 0 h 1234625"/>
                        <a:gd name="connsiteX4" fmla="*/ 3403598 w 3403599"/>
                        <a:gd name="connsiteY4" fmla="*/ 142052 h 1234625"/>
                        <a:gd name="connsiteX5" fmla="*/ 3403598 w 3403599"/>
                        <a:gd name="connsiteY5" fmla="*/ 360672 h 1234625"/>
                        <a:gd name="connsiteX6" fmla="*/ 3403598 w 3403599"/>
                        <a:gd name="connsiteY6" fmla="*/ 569786 h 1234625"/>
                        <a:gd name="connsiteX7" fmla="*/ 3403598 w 3403599"/>
                        <a:gd name="connsiteY7" fmla="*/ 826427 h 1234625"/>
                        <a:gd name="connsiteX8" fmla="*/ 3403598 w 3403599"/>
                        <a:gd name="connsiteY8" fmla="*/ 1092572 h 1234625"/>
                        <a:gd name="connsiteX9" fmla="*/ 2836321 w 3403599"/>
                        <a:gd name="connsiteY9" fmla="*/ 1234625 h 1234625"/>
                        <a:gd name="connsiteX10" fmla="*/ 1701800 w 3403599"/>
                        <a:gd name="connsiteY10" fmla="*/ 1234625 h 1234625"/>
                        <a:gd name="connsiteX11" fmla="*/ 567277 w 3403599"/>
                        <a:gd name="connsiteY11" fmla="*/ 1234625 h 1234625"/>
                        <a:gd name="connsiteX12" fmla="*/ 0 w 3403599"/>
                        <a:gd name="connsiteY12" fmla="*/ 1092572 h 1234625"/>
                        <a:gd name="connsiteX13" fmla="*/ 0 w 3403599"/>
                        <a:gd name="connsiteY13" fmla="*/ 835931 h 1234625"/>
                        <a:gd name="connsiteX14" fmla="*/ 0 w 3403599"/>
                        <a:gd name="connsiteY14" fmla="*/ 579291 h 1234625"/>
                        <a:gd name="connsiteX15" fmla="*/ 0 w 3403599"/>
                        <a:gd name="connsiteY15" fmla="*/ 370177 h 1234625"/>
                        <a:gd name="connsiteX16" fmla="*/ 0 w 3403599"/>
                        <a:gd name="connsiteY16" fmla="*/ 142052 h 1234625"/>
                        <a:gd name="connsiteX0" fmla="*/ 0 w 3403599"/>
                        <a:gd name="connsiteY0" fmla="*/ 142052 h 1234625"/>
                        <a:gd name="connsiteX1" fmla="*/ 567277 w 3403599"/>
                        <a:gd name="connsiteY1" fmla="*/ 0 h 1234625"/>
                        <a:gd name="connsiteX2" fmla="*/ 1747179 w 3403599"/>
                        <a:gd name="connsiteY2" fmla="*/ 0 h 1234625"/>
                        <a:gd name="connsiteX3" fmla="*/ 2836321 w 3403599"/>
                        <a:gd name="connsiteY3" fmla="*/ 0 h 1234625"/>
                        <a:gd name="connsiteX4" fmla="*/ 3403598 w 3403599"/>
                        <a:gd name="connsiteY4" fmla="*/ 142052 h 1234625"/>
                        <a:gd name="connsiteX5" fmla="*/ 3403598 w 3403599"/>
                        <a:gd name="connsiteY5" fmla="*/ 360672 h 1234625"/>
                        <a:gd name="connsiteX6" fmla="*/ 3403598 w 3403599"/>
                        <a:gd name="connsiteY6" fmla="*/ 569786 h 1234625"/>
                        <a:gd name="connsiteX7" fmla="*/ 3403598 w 3403599"/>
                        <a:gd name="connsiteY7" fmla="*/ 778900 h 1234625"/>
                        <a:gd name="connsiteX8" fmla="*/ 3403598 w 3403599"/>
                        <a:gd name="connsiteY8" fmla="*/ 1092572 h 1234625"/>
                        <a:gd name="connsiteX9" fmla="*/ 2836321 w 3403599"/>
                        <a:gd name="connsiteY9" fmla="*/ 1234625 h 1234625"/>
                        <a:gd name="connsiteX10" fmla="*/ 1747179 w 3403599"/>
                        <a:gd name="connsiteY10" fmla="*/ 1234625 h 1234625"/>
                        <a:gd name="connsiteX11" fmla="*/ 567277 w 3403599"/>
                        <a:gd name="connsiteY11" fmla="*/ 1234625 h 1234625"/>
                        <a:gd name="connsiteX12" fmla="*/ 0 w 3403599"/>
                        <a:gd name="connsiteY12" fmla="*/ 1092572 h 1234625"/>
                        <a:gd name="connsiteX13" fmla="*/ 0 w 3403599"/>
                        <a:gd name="connsiteY13" fmla="*/ 873952 h 1234625"/>
                        <a:gd name="connsiteX14" fmla="*/ 0 w 3403599"/>
                        <a:gd name="connsiteY14" fmla="*/ 626817 h 1234625"/>
                        <a:gd name="connsiteX15" fmla="*/ 0 w 3403599"/>
                        <a:gd name="connsiteY15" fmla="*/ 417703 h 1234625"/>
                        <a:gd name="connsiteX16" fmla="*/ 0 w 3403599"/>
                        <a:gd name="connsiteY16" fmla="*/ 142052 h 1234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403599" h="1234625" fill="none" extrusionOk="0">
                          <a:moveTo>
                            <a:pt x="0" y="142052"/>
                          </a:moveTo>
                          <a:cubicBezTo>
                            <a:pt x="95624" y="87875"/>
                            <a:pt x="253398" y="7383"/>
                            <a:pt x="567277" y="0"/>
                          </a:cubicBezTo>
                          <a:cubicBezTo>
                            <a:pt x="950042" y="63477"/>
                            <a:pt x="1345366" y="-34374"/>
                            <a:pt x="1747179" y="0"/>
                          </a:cubicBezTo>
                          <a:cubicBezTo>
                            <a:pt x="2172089" y="-23348"/>
                            <a:pt x="2420594" y="32561"/>
                            <a:pt x="2836321" y="0"/>
                          </a:cubicBezTo>
                          <a:cubicBezTo>
                            <a:pt x="3211436" y="3394"/>
                            <a:pt x="3395056" y="64491"/>
                            <a:pt x="3403598" y="142052"/>
                          </a:cubicBezTo>
                          <a:cubicBezTo>
                            <a:pt x="3472643" y="166790"/>
                            <a:pt x="3350249" y="273547"/>
                            <a:pt x="3403598" y="360672"/>
                          </a:cubicBezTo>
                          <a:cubicBezTo>
                            <a:pt x="3460797" y="447025"/>
                            <a:pt x="3379655" y="454260"/>
                            <a:pt x="3403598" y="569786"/>
                          </a:cubicBezTo>
                          <a:cubicBezTo>
                            <a:pt x="3420148" y="673149"/>
                            <a:pt x="3388881" y="697058"/>
                            <a:pt x="3403598" y="826427"/>
                          </a:cubicBezTo>
                          <a:cubicBezTo>
                            <a:pt x="3397057" y="940869"/>
                            <a:pt x="3318654" y="1023911"/>
                            <a:pt x="3403598" y="1092572"/>
                          </a:cubicBezTo>
                          <a:cubicBezTo>
                            <a:pt x="3283728" y="1150000"/>
                            <a:pt x="3032160" y="1214523"/>
                            <a:pt x="2836321" y="1234625"/>
                          </a:cubicBezTo>
                          <a:cubicBezTo>
                            <a:pt x="2546964" y="1216435"/>
                            <a:pt x="2123065" y="1206923"/>
                            <a:pt x="1701800" y="1234625"/>
                          </a:cubicBezTo>
                          <a:cubicBezTo>
                            <a:pt x="1233340" y="1241688"/>
                            <a:pt x="1088606" y="1221676"/>
                            <a:pt x="567277" y="1234625"/>
                          </a:cubicBezTo>
                          <a:cubicBezTo>
                            <a:pt x="198434" y="1226299"/>
                            <a:pt x="9249" y="1176864"/>
                            <a:pt x="0" y="1092572"/>
                          </a:cubicBezTo>
                          <a:cubicBezTo>
                            <a:pt x="-128929" y="1050956"/>
                            <a:pt x="12818" y="956915"/>
                            <a:pt x="0" y="835931"/>
                          </a:cubicBezTo>
                          <a:cubicBezTo>
                            <a:pt x="5463" y="703732"/>
                            <a:pt x="86285" y="679862"/>
                            <a:pt x="0" y="579291"/>
                          </a:cubicBezTo>
                          <a:cubicBezTo>
                            <a:pt x="-95261" y="457070"/>
                            <a:pt x="42873" y="468459"/>
                            <a:pt x="0" y="370177"/>
                          </a:cubicBezTo>
                          <a:cubicBezTo>
                            <a:pt x="-66642" y="294084"/>
                            <a:pt x="65511" y="211532"/>
                            <a:pt x="0" y="142052"/>
                          </a:cubicBezTo>
                          <a:close/>
                        </a:path>
                        <a:path w="3403599" h="1234625" stroke="0" extrusionOk="0">
                          <a:moveTo>
                            <a:pt x="0" y="142052"/>
                          </a:moveTo>
                          <a:cubicBezTo>
                            <a:pt x="52701" y="72567"/>
                            <a:pt x="275312" y="20423"/>
                            <a:pt x="567277" y="0"/>
                          </a:cubicBezTo>
                          <a:cubicBezTo>
                            <a:pt x="1047481" y="-59812"/>
                            <a:pt x="1383196" y="-7488"/>
                            <a:pt x="1747179" y="0"/>
                          </a:cubicBezTo>
                          <a:cubicBezTo>
                            <a:pt x="2000198" y="-54243"/>
                            <a:pt x="2527575" y="-3378"/>
                            <a:pt x="2836321" y="0"/>
                          </a:cubicBezTo>
                          <a:cubicBezTo>
                            <a:pt x="3127707" y="4769"/>
                            <a:pt x="3428317" y="74173"/>
                            <a:pt x="3403598" y="142052"/>
                          </a:cubicBezTo>
                          <a:cubicBezTo>
                            <a:pt x="3452450" y="212856"/>
                            <a:pt x="3341022" y="321168"/>
                            <a:pt x="3403598" y="360672"/>
                          </a:cubicBezTo>
                          <a:cubicBezTo>
                            <a:pt x="3464930" y="403088"/>
                            <a:pt x="3272862" y="497120"/>
                            <a:pt x="3403598" y="569786"/>
                          </a:cubicBezTo>
                          <a:cubicBezTo>
                            <a:pt x="3476828" y="650369"/>
                            <a:pt x="3309919" y="715404"/>
                            <a:pt x="3403598" y="778900"/>
                          </a:cubicBezTo>
                          <a:cubicBezTo>
                            <a:pt x="3468874" y="860823"/>
                            <a:pt x="3360951" y="1015377"/>
                            <a:pt x="3403598" y="1092572"/>
                          </a:cubicBezTo>
                          <a:cubicBezTo>
                            <a:pt x="3426240" y="1232352"/>
                            <a:pt x="3172695" y="1251249"/>
                            <a:pt x="2836321" y="1234625"/>
                          </a:cubicBezTo>
                          <a:cubicBezTo>
                            <a:pt x="2430782" y="1254894"/>
                            <a:pt x="2068919" y="1218826"/>
                            <a:pt x="1747179" y="1234625"/>
                          </a:cubicBezTo>
                          <a:cubicBezTo>
                            <a:pt x="1487403" y="1262984"/>
                            <a:pt x="1170375" y="1183864"/>
                            <a:pt x="567277" y="1234625"/>
                          </a:cubicBezTo>
                          <a:cubicBezTo>
                            <a:pt x="219351" y="1200381"/>
                            <a:pt x="-31635" y="1186062"/>
                            <a:pt x="0" y="1092572"/>
                          </a:cubicBezTo>
                          <a:cubicBezTo>
                            <a:pt x="-9161" y="1036374"/>
                            <a:pt x="37498" y="929509"/>
                            <a:pt x="0" y="873952"/>
                          </a:cubicBezTo>
                          <a:cubicBezTo>
                            <a:pt x="-33272" y="785055"/>
                            <a:pt x="91333" y="759555"/>
                            <a:pt x="0" y="626817"/>
                          </a:cubicBezTo>
                          <a:cubicBezTo>
                            <a:pt x="-117321" y="511022"/>
                            <a:pt x="97511" y="499606"/>
                            <a:pt x="0" y="417703"/>
                          </a:cubicBezTo>
                          <a:cubicBezTo>
                            <a:pt x="-82252" y="324258"/>
                            <a:pt x="2548" y="235988"/>
                            <a:pt x="0" y="142052"/>
                          </a:cubicBezTo>
                          <a:close/>
                        </a:path>
                        <a:path w="3403599" h="1234625" fill="none" stroke="0" extrusionOk="0">
                          <a:moveTo>
                            <a:pt x="0" y="142052"/>
                          </a:moveTo>
                          <a:cubicBezTo>
                            <a:pt x="59496" y="48763"/>
                            <a:pt x="303018" y="-7197"/>
                            <a:pt x="567277" y="0"/>
                          </a:cubicBezTo>
                          <a:cubicBezTo>
                            <a:pt x="943663" y="-112122"/>
                            <a:pt x="1270598" y="27940"/>
                            <a:pt x="1747179" y="0"/>
                          </a:cubicBezTo>
                          <a:cubicBezTo>
                            <a:pt x="2143590" y="14104"/>
                            <a:pt x="2461051" y="-3600"/>
                            <a:pt x="2836321" y="0"/>
                          </a:cubicBezTo>
                          <a:cubicBezTo>
                            <a:pt x="3194505" y="7558"/>
                            <a:pt x="3393154" y="85045"/>
                            <a:pt x="3403598" y="142052"/>
                          </a:cubicBezTo>
                          <a:cubicBezTo>
                            <a:pt x="3462335" y="192557"/>
                            <a:pt x="3350742" y="297352"/>
                            <a:pt x="3403598" y="360672"/>
                          </a:cubicBezTo>
                          <a:cubicBezTo>
                            <a:pt x="3455143" y="463771"/>
                            <a:pt x="3389885" y="478242"/>
                            <a:pt x="3403598" y="569786"/>
                          </a:cubicBezTo>
                          <a:cubicBezTo>
                            <a:pt x="3421448" y="667529"/>
                            <a:pt x="3399670" y="704945"/>
                            <a:pt x="3403598" y="826427"/>
                          </a:cubicBezTo>
                          <a:cubicBezTo>
                            <a:pt x="3432937" y="951846"/>
                            <a:pt x="3336949" y="1014706"/>
                            <a:pt x="3403598" y="1092572"/>
                          </a:cubicBezTo>
                          <a:cubicBezTo>
                            <a:pt x="3335888" y="1132285"/>
                            <a:pt x="3146785" y="1170450"/>
                            <a:pt x="2836321" y="1234625"/>
                          </a:cubicBezTo>
                          <a:cubicBezTo>
                            <a:pt x="2534757" y="1145047"/>
                            <a:pt x="2175604" y="1195748"/>
                            <a:pt x="1701800" y="1234625"/>
                          </a:cubicBezTo>
                          <a:cubicBezTo>
                            <a:pt x="1222529" y="1189885"/>
                            <a:pt x="1028609" y="1206091"/>
                            <a:pt x="567277" y="1234625"/>
                          </a:cubicBezTo>
                          <a:cubicBezTo>
                            <a:pt x="178647" y="1238191"/>
                            <a:pt x="29848" y="1177368"/>
                            <a:pt x="0" y="1092572"/>
                          </a:cubicBezTo>
                          <a:cubicBezTo>
                            <a:pt x="-98444" y="1017655"/>
                            <a:pt x="34306" y="949699"/>
                            <a:pt x="0" y="835931"/>
                          </a:cubicBezTo>
                          <a:cubicBezTo>
                            <a:pt x="-20091" y="694086"/>
                            <a:pt x="89165" y="656617"/>
                            <a:pt x="0" y="579291"/>
                          </a:cubicBezTo>
                          <a:cubicBezTo>
                            <a:pt x="-76242" y="479268"/>
                            <a:pt x="52034" y="450848"/>
                            <a:pt x="0" y="370177"/>
                          </a:cubicBezTo>
                          <a:cubicBezTo>
                            <a:pt x="-53462" y="288117"/>
                            <a:pt x="80752" y="219032"/>
                            <a:pt x="0" y="14205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270948" y="433208"/>
              <a:ext cx="3332873" cy="1403991"/>
            </a:xfrm>
            <a:custGeom>
              <a:avLst/>
              <a:gdLst>
                <a:gd name="connsiteX0" fmla="*/ 0 w 3332873"/>
                <a:gd name="connsiteY0" fmla="*/ 161538 h 1403991"/>
                <a:gd name="connsiteX1" fmla="*/ 555488 w 3332873"/>
                <a:gd name="connsiteY1" fmla="*/ 0 h 1403991"/>
                <a:gd name="connsiteX2" fmla="*/ 1340559 w 3332873"/>
                <a:gd name="connsiteY2" fmla="*/ 0 h 1403991"/>
                <a:gd name="connsiteX3" fmla="*/ 2036751 w 3332873"/>
                <a:gd name="connsiteY3" fmla="*/ 0 h 1403991"/>
                <a:gd name="connsiteX4" fmla="*/ 2777383 w 3332873"/>
                <a:gd name="connsiteY4" fmla="*/ 0 h 1403991"/>
                <a:gd name="connsiteX5" fmla="*/ 3332873 w 3332873"/>
                <a:gd name="connsiteY5" fmla="*/ 161538 h 1403991"/>
                <a:gd name="connsiteX6" fmla="*/ 3332873 w 3332873"/>
                <a:gd name="connsiteY6" fmla="*/ 442576 h 1403991"/>
                <a:gd name="connsiteX7" fmla="*/ 3332873 w 3332873"/>
                <a:gd name="connsiteY7" fmla="*/ 680376 h 1403991"/>
                <a:gd name="connsiteX8" fmla="*/ 3332873 w 3332873"/>
                <a:gd name="connsiteY8" fmla="*/ 950605 h 1403991"/>
                <a:gd name="connsiteX9" fmla="*/ 3332873 w 3332873"/>
                <a:gd name="connsiteY9" fmla="*/ 1242451 h 1403991"/>
                <a:gd name="connsiteX10" fmla="*/ 2777383 w 3332873"/>
                <a:gd name="connsiteY10" fmla="*/ 1403991 h 1403991"/>
                <a:gd name="connsiteX11" fmla="*/ 2103409 w 3332873"/>
                <a:gd name="connsiteY11" fmla="*/ 1403991 h 1403991"/>
                <a:gd name="connsiteX12" fmla="*/ 1429434 w 3332873"/>
                <a:gd name="connsiteY12" fmla="*/ 1403991 h 1403991"/>
                <a:gd name="connsiteX13" fmla="*/ 555488 w 3332873"/>
                <a:gd name="connsiteY13" fmla="*/ 1403991 h 1403991"/>
                <a:gd name="connsiteX14" fmla="*/ 0 w 3332873"/>
                <a:gd name="connsiteY14" fmla="*/ 1242451 h 1403991"/>
                <a:gd name="connsiteX15" fmla="*/ 0 w 3332873"/>
                <a:gd name="connsiteY15" fmla="*/ 1004649 h 1403991"/>
                <a:gd name="connsiteX16" fmla="*/ 0 w 3332873"/>
                <a:gd name="connsiteY16" fmla="*/ 745231 h 1403991"/>
                <a:gd name="connsiteX17" fmla="*/ 0 w 3332873"/>
                <a:gd name="connsiteY17" fmla="*/ 464194 h 1403991"/>
                <a:gd name="connsiteX18" fmla="*/ 0 w 3332873"/>
                <a:gd name="connsiteY18" fmla="*/ 161538 h 140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32873" h="1403991" extrusionOk="0">
                  <a:moveTo>
                    <a:pt x="0" y="161538"/>
                  </a:moveTo>
                  <a:cubicBezTo>
                    <a:pt x="79385" y="14910"/>
                    <a:pt x="369774" y="-104488"/>
                    <a:pt x="555488" y="0"/>
                  </a:cubicBezTo>
                  <a:cubicBezTo>
                    <a:pt x="915575" y="-50465"/>
                    <a:pt x="988709" y="26376"/>
                    <a:pt x="1340559" y="0"/>
                  </a:cubicBezTo>
                  <a:cubicBezTo>
                    <a:pt x="1683856" y="27808"/>
                    <a:pt x="1865956" y="-10513"/>
                    <a:pt x="2036751" y="0"/>
                  </a:cubicBezTo>
                  <a:cubicBezTo>
                    <a:pt x="2164234" y="53373"/>
                    <a:pt x="2469587" y="130786"/>
                    <a:pt x="2777383" y="0"/>
                  </a:cubicBezTo>
                  <a:cubicBezTo>
                    <a:pt x="3083200" y="484"/>
                    <a:pt x="3329730" y="103624"/>
                    <a:pt x="3332873" y="161538"/>
                  </a:cubicBezTo>
                  <a:cubicBezTo>
                    <a:pt x="3348653" y="324837"/>
                    <a:pt x="3226946" y="381855"/>
                    <a:pt x="3332873" y="442576"/>
                  </a:cubicBezTo>
                  <a:cubicBezTo>
                    <a:pt x="3457730" y="529191"/>
                    <a:pt x="3300890" y="658532"/>
                    <a:pt x="3332873" y="680376"/>
                  </a:cubicBezTo>
                  <a:cubicBezTo>
                    <a:pt x="3409911" y="727947"/>
                    <a:pt x="3340748" y="822521"/>
                    <a:pt x="3332873" y="950605"/>
                  </a:cubicBezTo>
                  <a:cubicBezTo>
                    <a:pt x="3364370" y="1049733"/>
                    <a:pt x="3336198" y="1120266"/>
                    <a:pt x="3332873" y="1242451"/>
                  </a:cubicBezTo>
                  <a:cubicBezTo>
                    <a:pt x="3387316" y="1305884"/>
                    <a:pt x="2997267" y="1370577"/>
                    <a:pt x="2777383" y="1403991"/>
                  </a:cubicBezTo>
                  <a:cubicBezTo>
                    <a:pt x="2581973" y="1376736"/>
                    <a:pt x="2217443" y="1334334"/>
                    <a:pt x="2103409" y="1403991"/>
                  </a:cubicBezTo>
                  <a:cubicBezTo>
                    <a:pt x="1905356" y="1474675"/>
                    <a:pt x="1789606" y="1390014"/>
                    <a:pt x="1429434" y="1403991"/>
                  </a:cubicBezTo>
                  <a:cubicBezTo>
                    <a:pt x="1193068" y="1389806"/>
                    <a:pt x="863118" y="1374156"/>
                    <a:pt x="555488" y="1403991"/>
                  </a:cubicBezTo>
                  <a:cubicBezTo>
                    <a:pt x="290072" y="1362223"/>
                    <a:pt x="32074" y="1301285"/>
                    <a:pt x="0" y="1242451"/>
                  </a:cubicBezTo>
                  <a:cubicBezTo>
                    <a:pt x="4327" y="1201001"/>
                    <a:pt x="28069" y="1089295"/>
                    <a:pt x="0" y="1004649"/>
                  </a:cubicBezTo>
                  <a:cubicBezTo>
                    <a:pt x="-38922" y="914558"/>
                    <a:pt x="100178" y="796462"/>
                    <a:pt x="0" y="745231"/>
                  </a:cubicBezTo>
                  <a:cubicBezTo>
                    <a:pt x="-27690" y="709711"/>
                    <a:pt x="55185" y="560983"/>
                    <a:pt x="0" y="464194"/>
                  </a:cubicBezTo>
                  <a:cubicBezTo>
                    <a:pt x="-95767" y="421592"/>
                    <a:pt x="80475" y="208716"/>
                    <a:pt x="0" y="161538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3362901"/>
                        <a:gd name="connsiteY0" fmla="*/ 144430 h 1255295"/>
                        <a:gd name="connsiteX1" fmla="*/ 560493 w 3362901"/>
                        <a:gd name="connsiteY1" fmla="*/ 0 h 1255295"/>
                        <a:gd name="connsiteX2" fmla="*/ 1352637 w 3362901"/>
                        <a:gd name="connsiteY2" fmla="*/ 0 h 1255295"/>
                        <a:gd name="connsiteX3" fmla="*/ 2055102 w 3362901"/>
                        <a:gd name="connsiteY3" fmla="*/ 0 h 1255295"/>
                        <a:gd name="connsiteX4" fmla="*/ 2802407 w 3362901"/>
                        <a:gd name="connsiteY4" fmla="*/ 0 h 1255295"/>
                        <a:gd name="connsiteX5" fmla="*/ 3362901 w 3362901"/>
                        <a:gd name="connsiteY5" fmla="*/ 144430 h 1255295"/>
                        <a:gd name="connsiteX6" fmla="*/ 3362901 w 3362901"/>
                        <a:gd name="connsiteY6" fmla="*/ 395703 h 1255295"/>
                        <a:gd name="connsiteX7" fmla="*/ 3362901 w 3362901"/>
                        <a:gd name="connsiteY7" fmla="*/ 608318 h 1255295"/>
                        <a:gd name="connsiteX8" fmla="*/ 3362901 w 3362901"/>
                        <a:gd name="connsiteY8" fmla="*/ 849927 h 1255295"/>
                        <a:gd name="connsiteX9" fmla="*/ 3362901 w 3362901"/>
                        <a:gd name="connsiteY9" fmla="*/ 1110864 h 1255295"/>
                        <a:gd name="connsiteX10" fmla="*/ 2802407 w 3362901"/>
                        <a:gd name="connsiteY10" fmla="*/ 1255295 h 1255295"/>
                        <a:gd name="connsiteX11" fmla="*/ 2122360 w 3362901"/>
                        <a:gd name="connsiteY11" fmla="*/ 1255295 h 1255295"/>
                        <a:gd name="connsiteX12" fmla="*/ 1442313 w 3362901"/>
                        <a:gd name="connsiteY12" fmla="*/ 1255295 h 1255295"/>
                        <a:gd name="connsiteX13" fmla="*/ 560493 w 3362901"/>
                        <a:gd name="connsiteY13" fmla="*/ 1255295 h 1255295"/>
                        <a:gd name="connsiteX14" fmla="*/ 0 w 3362901"/>
                        <a:gd name="connsiteY14" fmla="*/ 1110864 h 1255295"/>
                        <a:gd name="connsiteX15" fmla="*/ 0 w 3362901"/>
                        <a:gd name="connsiteY15" fmla="*/ 898248 h 1255295"/>
                        <a:gd name="connsiteX16" fmla="*/ 0 w 3362901"/>
                        <a:gd name="connsiteY16" fmla="*/ 666304 h 1255295"/>
                        <a:gd name="connsiteX17" fmla="*/ 0 w 3362901"/>
                        <a:gd name="connsiteY17" fmla="*/ 415032 h 1255295"/>
                        <a:gd name="connsiteX18" fmla="*/ 0 w 3362901"/>
                        <a:gd name="connsiteY18" fmla="*/ 144430 h 1255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362901" h="1255295" extrusionOk="0">
                          <a:moveTo>
                            <a:pt x="0" y="144430"/>
                          </a:moveTo>
                          <a:cubicBezTo>
                            <a:pt x="36136" y="43129"/>
                            <a:pt x="333773" y="-58941"/>
                            <a:pt x="560493" y="0"/>
                          </a:cubicBezTo>
                          <a:cubicBezTo>
                            <a:pt x="927178" y="-37960"/>
                            <a:pt x="1017781" y="20546"/>
                            <a:pt x="1352637" y="0"/>
                          </a:cubicBezTo>
                          <a:cubicBezTo>
                            <a:pt x="1676597" y="3953"/>
                            <a:pt x="1862980" y="5993"/>
                            <a:pt x="2055102" y="0"/>
                          </a:cubicBezTo>
                          <a:cubicBezTo>
                            <a:pt x="2213498" y="24190"/>
                            <a:pt x="2468286" y="55574"/>
                            <a:pt x="2802407" y="0"/>
                          </a:cubicBezTo>
                          <a:cubicBezTo>
                            <a:pt x="3109380" y="-2048"/>
                            <a:pt x="3359021" y="88333"/>
                            <a:pt x="3362901" y="144430"/>
                          </a:cubicBezTo>
                          <a:cubicBezTo>
                            <a:pt x="3389100" y="265487"/>
                            <a:pt x="3255690" y="336208"/>
                            <a:pt x="3362901" y="395703"/>
                          </a:cubicBezTo>
                          <a:cubicBezTo>
                            <a:pt x="3487500" y="473890"/>
                            <a:pt x="3318931" y="578349"/>
                            <a:pt x="3362901" y="608318"/>
                          </a:cubicBezTo>
                          <a:cubicBezTo>
                            <a:pt x="3435420" y="651134"/>
                            <a:pt x="3339059" y="741050"/>
                            <a:pt x="3362901" y="849927"/>
                          </a:cubicBezTo>
                          <a:cubicBezTo>
                            <a:pt x="3392417" y="951568"/>
                            <a:pt x="3355652" y="1012547"/>
                            <a:pt x="3362901" y="1110864"/>
                          </a:cubicBezTo>
                          <a:cubicBezTo>
                            <a:pt x="3433684" y="1186559"/>
                            <a:pt x="3023193" y="1248578"/>
                            <a:pt x="2802407" y="1255295"/>
                          </a:cubicBezTo>
                          <a:cubicBezTo>
                            <a:pt x="2609805" y="1257845"/>
                            <a:pt x="2258784" y="1220054"/>
                            <a:pt x="2122360" y="1255295"/>
                          </a:cubicBezTo>
                          <a:cubicBezTo>
                            <a:pt x="1950448" y="1278234"/>
                            <a:pt x="1774481" y="1238483"/>
                            <a:pt x="1442313" y="1255295"/>
                          </a:cubicBezTo>
                          <a:cubicBezTo>
                            <a:pt x="1137536" y="1269476"/>
                            <a:pt x="862146" y="1232251"/>
                            <a:pt x="560493" y="1255295"/>
                          </a:cubicBezTo>
                          <a:cubicBezTo>
                            <a:pt x="290058" y="1235844"/>
                            <a:pt x="30461" y="1168247"/>
                            <a:pt x="0" y="1110864"/>
                          </a:cubicBezTo>
                          <a:cubicBezTo>
                            <a:pt x="-8290" y="1069819"/>
                            <a:pt x="45144" y="974876"/>
                            <a:pt x="0" y="898248"/>
                          </a:cubicBezTo>
                          <a:cubicBezTo>
                            <a:pt x="-60548" y="819849"/>
                            <a:pt x="89122" y="712802"/>
                            <a:pt x="0" y="666304"/>
                          </a:cubicBezTo>
                          <a:cubicBezTo>
                            <a:pt x="-51123" y="624852"/>
                            <a:pt x="74469" y="498446"/>
                            <a:pt x="0" y="415032"/>
                          </a:cubicBezTo>
                          <a:cubicBezTo>
                            <a:pt x="-85828" y="353529"/>
                            <a:pt x="91468" y="200814"/>
                            <a:pt x="0" y="14443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752564" y="556720"/>
              <a:ext cx="3817037" cy="1342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لخصوبة التربة و عذوبة المياه</a:t>
              </a:r>
            </a:p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 و الأجواء الحارة الصالحة</a:t>
              </a:r>
            </a:p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 لزراعة النخلة</a:t>
              </a: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2493294"/>
            <a:ext cx="2578333" cy="351947"/>
          </a:xfrm>
          <a:custGeom>
            <a:avLst/>
            <a:gdLst>
              <a:gd name="connsiteX0" fmla="*/ 0 w 2578333"/>
              <a:gd name="connsiteY0" fmla="*/ 351947 h 351947"/>
              <a:gd name="connsiteX1" fmla="*/ 641612 w 2578333"/>
              <a:gd name="connsiteY1" fmla="*/ 110414 h 351947"/>
              <a:gd name="connsiteX2" fmla="*/ 1140644 w 2578333"/>
              <a:gd name="connsiteY2" fmla="*/ 317442 h 351947"/>
              <a:gd name="connsiteX3" fmla="*/ 1794139 w 2578333"/>
              <a:gd name="connsiteY3" fmla="*/ 89711 h 351947"/>
              <a:gd name="connsiteX4" fmla="*/ 2245644 w 2578333"/>
              <a:gd name="connsiteY4" fmla="*/ 193225 h 351947"/>
              <a:gd name="connsiteX5" fmla="*/ 2578333 w 2578333"/>
              <a:gd name="connsiteY5" fmla="*/ 0 h 35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8333" h="351947" extrusionOk="0">
                <a:moveTo>
                  <a:pt x="0" y="351947"/>
                </a:moveTo>
                <a:cubicBezTo>
                  <a:pt x="196547" y="252090"/>
                  <a:pt x="484590" y="164343"/>
                  <a:pt x="641612" y="110414"/>
                </a:cubicBezTo>
                <a:cubicBezTo>
                  <a:pt x="779639" y="32066"/>
                  <a:pt x="957292" y="382204"/>
                  <a:pt x="1140644" y="317442"/>
                </a:cubicBezTo>
                <a:cubicBezTo>
                  <a:pt x="1336976" y="337311"/>
                  <a:pt x="1553733" y="199350"/>
                  <a:pt x="1794139" y="89711"/>
                </a:cubicBezTo>
                <a:cubicBezTo>
                  <a:pt x="1989469" y="10170"/>
                  <a:pt x="2122206" y="226262"/>
                  <a:pt x="2245644" y="193225"/>
                </a:cubicBezTo>
                <a:cubicBezTo>
                  <a:pt x="2321284" y="199493"/>
                  <a:pt x="2475377" y="81938"/>
                  <a:pt x="2578333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:custGeom>
                    <a:avLst/>
                    <a:gdLst>
                      <a:gd name="connsiteX0" fmla="*/ 0 w 2578333"/>
                      <a:gd name="connsiteY0" fmla="*/ 351947 h 351947"/>
                      <a:gd name="connsiteX1" fmla="*/ 641612 w 2578333"/>
                      <a:gd name="connsiteY1" fmla="*/ 110414 h 351947"/>
                      <a:gd name="connsiteX2" fmla="*/ 1140644 w 2578333"/>
                      <a:gd name="connsiteY2" fmla="*/ 317442 h 351947"/>
                      <a:gd name="connsiteX3" fmla="*/ 1794139 w 2578333"/>
                      <a:gd name="connsiteY3" fmla="*/ 89711 h 351947"/>
                      <a:gd name="connsiteX4" fmla="*/ 2245644 w 2578333"/>
                      <a:gd name="connsiteY4" fmla="*/ 193225 h 351947"/>
                      <a:gd name="connsiteX5" fmla="*/ 2578333 w 2578333"/>
                      <a:gd name="connsiteY5" fmla="*/ 0 h 351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78333" h="351947" extrusionOk="0">
                        <a:moveTo>
                          <a:pt x="0" y="351947"/>
                        </a:moveTo>
                        <a:cubicBezTo>
                          <a:pt x="210582" y="243423"/>
                          <a:pt x="471507" y="145292"/>
                          <a:pt x="641612" y="110414"/>
                        </a:cubicBezTo>
                        <a:cubicBezTo>
                          <a:pt x="803478" y="65296"/>
                          <a:pt x="951371" y="340650"/>
                          <a:pt x="1140644" y="317442"/>
                        </a:cubicBezTo>
                        <a:cubicBezTo>
                          <a:pt x="1335295" y="328074"/>
                          <a:pt x="1580580" y="156894"/>
                          <a:pt x="1794139" y="89711"/>
                        </a:cubicBezTo>
                        <a:cubicBezTo>
                          <a:pt x="1983464" y="41820"/>
                          <a:pt x="2119425" y="219335"/>
                          <a:pt x="2245644" y="193225"/>
                        </a:cubicBezTo>
                        <a:cubicBezTo>
                          <a:pt x="2346380" y="189821"/>
                          <a:pt x="2476470" y="85952"/>
                          <a:pt x="2578333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41369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618096"/>
            <a:ext cx="3375616" cy="1213077"/>
            <a:chOff x="4412343" y="615723"/>
            <a:chExt cx="3375616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: Shape 76">
              <a:extLst>
                <a:ext uri="{FF2B5EF4-FFF2-40B4-BE49-F238E27FC236}">
                  <a16:creationId xmlns:a16="http://schemas.microsoft.com/office/drawing/2014/main" id="{B20B7274-28AD-4F16-854F-1B745747752C}"/>
                </a:ext>
              </a:extLst>
            </p:cNvPr>
            <p:cNvSpPr/>
            <p:nvPr/>
          </p:nvSpPr>
          <p:spPr>
            <a:xfrm rot="7528401">
              <a:off x="7584759" y="161884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938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2713</TotalTime>
  <Words>447</Words>
  <Application>Microsoft Office PowerPoint</Application>
  <PresentationFormat>شاشة عريضة</PresentationFormat>
  <Paragraphs>209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Hand Of Sean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756</cp:revision>
  <dcterms:created xsi:type="dcterms:W3CDTF">2020-10-10T04:32:51Z</dcterms:created>
  <dcterms:modified xsi:type="dcterms:W3CDTF">2021-01-26T00:22:38Z</dcterms:modified>
</cp:coreProperties>
</file>